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56" r:id="rId3"/>
    <p:sldId id="257" r:id="rId4"/>
    <p:sldId id="258" r:id="rId5"/>
    <p:sldId id="259"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5C47768D-A843-41EB-84D9-795DAE508095}" type="datetimeFigureOut">
              <a:rPr lang="fr-FR" smtClean="0"/>
              <a:pPr/>
              <a:t>18/12/2023</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D0D25533-0180-4233-B18D-0EDA681458F9}" type="slidenum">
              <a:rPr lang="fr-FR" smtClean="0"/>
              <a:pPr/>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5C47768D-A843-41EB-84D9-795DAE508095}" type="datetimeFigureOut">
              <a:rPr lang="fr-FR" smtClean="0"/>
              <a:pPr/>
              <a:t>18/12/2023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0D25533-0180-4233-B18D-0EDA681458F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5C47768D-A843-41EB-84D9-795DAE508095}" type="datetimeFigureOut">
              <a:rPr lang="fr-FR" smtClean="0"/>
              <a:pPr/>
              <a:t>18/12/2023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0D25533-0180-4233-B18D-0EDA681458F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5C47768D-A843-41EB-84D9-795DAE508095}" type="datetimeFigureOut">
              <a:rPr lang="fr-FR" smtClean="0"/>
              <a:pPr/>
              <a:t>18/12/2023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0D25533-0180-4233-B18D-0EDA681458F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5C47768D-A843-41EB-84D9-795DAE508095}" type="datetimeFigureOut">
              <a:rPr lang="fr-FR" smtClean="0"/>
              <a:pPr/>
              <a:t>18/12/2023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0D25533-0180-4233-B18D-0EDA681458F9}" type="slidenum">
              <a:rPr lang="fr-FR" smtClean="0"/>
              <a:pPr/>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5C47768D-A843-41EB-84D9-795DAE508095}" type="datetimeFigureOut">
              <a:rPr lang="fr-FR" smtClean="0"/>
              <a:pPr/>
              <a:t>18/12/2023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0D25533-0180-4233-B18D-0EDA681458F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5C47768D-A843-41EB-84D9-795DAE508095}" type="datetimeFigureOut">
              <a:rPr lang="fr-FR" smtClean="0"/>
              <a:pPr/>
              <a:t>18/12/2023</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D0D25533-0180-4233-B18D-0EDA681458F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5C47768D-A843-41EB-84D9-795DAE508095}" type="datetimeFigureOut">
              <a:rPr lang="fr-FR" smtClean="0"/>
              <a:pPr/>
              <a:t>18/12/2023</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D0D25533-0180-4233-B18D-0EDA681458F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5C47768D-A843-41EB-84D9-795DAE508095}" type="datetimeFigureOut">
              <a:rPr lang="fr-FR" smtClean="0"/>
              <a:pPr/>
              <a:t>18/12/2023</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D0D25533-0180-4233-B18D-0EDA681458F9}" type="slidenum">
              <a:rPr lang="fr-FR" smtClean="0"/>
              <a:pPr/>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5C47768D-A843-41EB-84D9-795DAE508095}" type="datetimeFigureOut">
              <a:rPr lang="fr-FR" smtClean="0"/>
              <a:pPr/>
              <a:t>18/12/2023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0D25533-0180-4233-B18D-0EDA681458F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5C47768D-A843-41EB-84D9-795DAE508095}" type="datetimeFigureOut">
              <a:rPr lang="fr-FR" smtClean="0"/>
              <a:pPr/>
              <a:t>18/12/2023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0D25533-0180-4233-B18D-0EDA681458F9}" type="slidenum">
              <a:rPr lang="fr-FR" smtClean="0"/>
              <a:pPr/>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C47768D-A843-41EB-84D9-795DAE508095}" type="datetimeFigureOut">
              <a:rPr lang="fr-FR" smtClean="0"/>
              <a:pPr/>
              <a:t>18/12/2023</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0D25533-0180-4233-B18D-0EDA681458F9}" type="slidenum">
              <a:rPr lang="fr-FR" smtClean="0"/>
              <a:pPr/>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1154098"/>
          </a:xfrm>
        </p:spPr>
        <p:txBody>
          <a:bodyPr>
            <a:normAutofit fontScale="90000"/>
          </a:bodyPr>
          <a:lstStyle/>
          <a:p>
            <a:r>
              <a:rPr lang="en-US" sz="3600" b="1" dirty="0" err="1" smtClean="0"/>
              <a:t>Université</a:t>
            </a:r>
            <a:r>
              <a:rPr lang="en-US" sz="3600" b="1" dirty="0" smtClean="0"/>
              <a:t> </a:t>
            </a:r>
            <a:r>
              <a:rPr lang="en-US" sz="3600" b="1" dirty="0" err="1" smtClean="0"/>
              <a:t>Abou</a:t>
            </a:r>
            <a:r>
              <a:rPr lang="en-US" sz="3600" b="1" dirty="0" smtClean="0"/>
              <a:t> </a:t>
            </a:r>
            <a:r>
              <a:rPr lang="en-US" sz="3600" b="1" dirty="0" err="1" smtClean="0"/>
              <a:t>Bekr</a:t>
            </a:r>
            <a:r>
              <a:rPr lang="en-US" sz="3600" b="1" dirty="0" smtClean="0"/>
              <a:t> </a:t>
            </a:r>
            <a:r>
              <a:rPr lang="en-US" sz="3600" b="1" dirty="0" err="1" smtClean="0"/>
              <a:t>Belkaid</a:t>
            </a:r>
            <a:r>
              <a:rPr lang="en-US" sz="3600" b="1" dirty="0" smtClean="0"/>
              <a:t>     </a:t>
            </a:r>
            <a:r>
              <a:rPr lang="en-US" sz="1800" b="1" dirty="0" smtClean="0"/>
              <a:t/>
            </a:r>
            <a:br>
              <a:rPr lang="en-US" sz="1800" b="1" dirty="0" smtClean="0"/>
            </a:br>
            <a:r>
              <a:rPr lang="en-US" sz="1800" b="1" dirty="0" smtClean="0"/>
              <a:t> </a:t>
            </a:r>
            <a:r>
              <a:rPr lang="en-US" sz="3100" b="1" dirty="0" smtClean="0"/>
              <a:t>College of </a:t>
            </a:r>
            <a:r>
              <a:rPr lang="en-US" sz="3100" b="1" dirty="0" smtClean="0"/>
              <a:t>Technology     </a:t>
            </a:r>
            <a:r>
              <a:rPr lang="en-US" sz="3100" b="1" dirty="0" smtClean="0"/>
              <a:t> </a:t>
            </a:r>
            <a:r>
              <a:rPr lang="en-US" sz="3100" dirty="0" smtClean="0"/>
              <a:t>L2AS</a:t>
            </a:r>
            <a:r>
              <a:rPr lang="en-US" sz="1800" b="1" dirty="0" smtClean="0"/>
              <a:t> </a:t>
            </a:r>
            <a:r>
              <a:rPr lang="fr-FR" sz="1800" dirty="0" smtClean="0"/>
              <a:t/>
            </a:r>
            <a:br>
              <a:rPr lang="fr-FR" sz="1800" dirty="0" smtClean="0"/>
            </a:br>
            <a:r>
              <a:rPr lang="en-US" sz="1800" dirty="0" smtClean="0"/>
              <a:t>	             </a:t>
            </a:r>
            <a:endParaRPr lang="fr-FR" sz="1800" dirty="0"/>
          </a:p>
        </p:txBody>
      </p:sp>
      <p:sp>
        <p:nvSpPr>
          <p:cNvPr id="3" name="Espace réservé du contenu 2"/>
          <p:cNvSpPr>
            <a:spLocks noGrp="1"/>
          </p:cNvSpPr>
          <p:nvPr>
            <p:ph idx="1"/>
          </p:nvPr>
        </p:nvSpPr>
        <p:spPr>
          <a:xfrm>
            <a:off x="1285852" y="1857364"/>
            <a:ext cx="7498080" cy="4800600"/>
          </a:xfrm>
        </p:spPr>
        <p:txBody>
          <a:bodyPr/>
          <a:lstStyle/>
          <a:p>
            <a:pPr>
              <a:buNone/>
            </a:pPr>
            <a:r>
              <a:rPr lang="fr-FR" dirty="0" smtClean="0"/>
              <a:t>               PESENTATION</a:t>
            </a:r>
            <a:endParaRPr lang="fr-FR" dirty="0" smtClean="0"/>
          </a:p>
          <a:p>
            <a:pPr>
              <a:buNone/>
            </a:pPr>
            <a:r>
              <a:rPr lang="en-US" dirty="0" smtClean="0"/>
              <a:t>Modern and future welding techniques</a:t>
            </a:r>
            <a:endParaRPr lang="fr-FR" dirty="0" smtClean="0"/>
          </a:p>
          <a:p>
            <a:pPr>
              <a:buNone/>
            </a:pPr>
            <a:r>
              <a:rPr lang="en-US" dirty="0" smtClean="0"/>
              <a:t> </a:t>
            </a:r>
            <a:endParaRPr lang="fr-FR" dirty="0" smtClean="0"/>
          </a:p>
          <a:p>
            <a:pPr>
              <a:buNone/>
            </a:pPr>
            <a:endParaRPr lang="fr-FR" dirty="0" smtClean="0"/>
          </a:p>
          <a:p>
            <a:pPr>
              <a:buNone/>
            </a:pPr>
            <a:endParaRPr lang="fr-FR" dirty="0" smtClean="0"/>
          </a:p>
          <a:p>
            <a:pPr>
              <a:buNone/>
            </a:pPr>
            <a:endParaRPr lang="fr-FR" dirty="0" smtClean="0"/>
          </a:p>
          <a:p>
            <a:pPr>
              <a:buNone/>
            </a:pPr>
            <a:r>
              <a:rPr lang="en-US" dirty="0" smtClean="0"/>
              <a:t>ATBI MOUSTAFA</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42976" y="571481"/>
            <a:ext cx="6858048" cy="1143008"/>
          </a:xfrm>
        </p:spPr>
        <p:txBody>
          <a:bodyPr/>
          <a:lstStyle/>
          <a:p>
            <a:r>
              <a:rPr lang="en-US" dirty="0" smtClean="0"/>
              <a:t>Introduction:</a:t>
            </a:r>
            <a:endParaRPr lang="fr-FR" dirty="0"/>
          </a:p>
        </p:txBody>
      </p:sp>
      <p:sp>
        <p:nvSpPr>
          <p:cNvPr id="3" name="Sous-titre 2"/>
          <p:cNvSpPr>
            <a:spLocks noGrp="1"/>
          </p:cNvSpPr>
          <p:nvPr>
            <p:ph type="subTitle" idx="1"/>
          </p:nvPr>
        </p:nvSpPr>
        <p:spPr>
          <a:xfrm>
            <a:off x="1371600" y="1785926"/>
            <a:ext cx="6843738" cy="4143404"/>
          </a:xfrm>
        </p:spPr>
        <p:txBody>
          <a:bodyPr>
            <a:normAutofit lnSpcReduction="10000"/>
          </a:bodyPr>
          <a:lstStyle/>
          <a:p>
            <a:r>
              <a:rPr lang="en-US" dirty="0" smtClean="0">
                <a:solidFill>
                  <a:schemeClr val="tx1"/>
                </a:solidFill>
              </a:rPr>
              <a:t>Welding operations constitute a fundamental part of manufacturing processes across a wide range of industries. Throughout history, welding techniques have undergone continuous development, but with technological advancements and the emergence of new innovations, these techniques have seen significant advancements. This research focuses on reviewing modern welding techniques and exploring potential future developments in this field.</a:t>
            </a:r>
            <a:endParaRPr lang="fr-FR"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Types of Modern Welding Techniques:</a:t>
            </a:r>
            <a:br>
              <a:rPr lang="en-US" dirty="0" smtClean="0"/>
            </a:br>
            <a:endParaRPr lang="fr-FR" dirty="0"/>
          </a:p>
        </p:txBody>
      </p:sp>
      <p:sp>
        <p:nvSpPr>
          <p:cNvPr id="3" name="Espace réservé du contenu 2"/>
          <p:cNvSpPr>
            <a:spLocks noGrp="1"/>
          </p:cNvSpPr>
          <p:nvPr>
            <p:ph idx="1"/>
          </p:nvPr>
        </p:nvSpPr>
        <p:spPr/>
        <p:txBody>
          <a:bodyPr>
            <a:normAutofit fontScale="77500" lnSpcReduction="20000"/>
          </a:bodyPr>
          <a:lstStyle/>
          <a:p>
            <a:r>
              <a:rPr lang="en-US" dirty="0" smtClean="0"/>
              <a:t>Shielded Metal Arc Welding (SMAW): A welding technique that uses an electric arc submerged in a protective material to prevent corrosion, it remains one of the oldest and most widely used welding techniques.</a:t>
            </a:r>
          </a:p>
          <a:p>
            <a:r>
              <a:rPr lang="en-US" dirty="0" smtClean="0"/>
              <a:t>Gas Metal Arc Welding (GMAW): This technique uses gas to shield the wire used in the welding process and is known for its speed and effectiveness.</a:t>
            </a:r>
          </a:p>
          <a:p>
            <a:r>
              <a:rPr lang="en-US" dirty="0" smtClean="0"/>
              <a:t>Submerged Arc Welding (SAW): Utilizes a low-voltage electric current to melt and fuse metals together, commonly employed in heavy industrial applications.</a:t>
            </a:r>
          </a:p>
          <a:p>
            <a:r>
              <a:rPr lang="en-US" dirty="0" smtClean="0"/>
              <a:t>Laser Welding: Utilizes lasers to generate high and precise heat for welding metals, offering high accuracy and speed in operations.</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4000" dirty="0" smtClean="0"/>
              <a:t>Future Developments in Welding Techniques:</a:t>
            </a:r>
            <a:r>
              <a:rPr lang="en-US" dirty="0" smtClean="0"/>
              <a:t/>
            </a:r>
            <a:br>
              <a:rPr lang="en-US" dirty="0" smtClean="0"/>
            </a:br>
            <a:endParaRPr lang="fr-FR" dirty="0"/>
          </a:p>
        </p:txBody>
      </p:sp>
      <p:sp>
        <p:nvSpPr>
          <p:cNvPr id="3" name="Espace réservé du contenu 2"/>
          <p:cNvSpPr>
            <a:spLocks noGrp="1"/>
          </p:cNvSpPr>
          <p:nvPr>
            <p:ph idx="1"/>
          </p:nvPr>
        </p:nvSpPr>
        <p:spPr/>
        <p:txBody>
          <a:bodyPr>
            <a:normAutofit fontScale="70000" lnSpcReduction="20000"/>
          </a:bodyPr>
          <a:lstStyle/>
          <a:p>
            <a:r>
              <a:rPr lang="en-US" dirty="0" smtClean="0"/>
              <a:t>Artificial Intelligence in Welding Techniques: AI could be used to enhance the precision of welding operations and improve the quality of metal connections.</a:t>
            </a:r>
          </a:p>
          <a:p>
            <a:r>
              <a:rPr lang="en-US" dirty="0" smtClean="0"/>
              <a:t>Advancements in Welding Robots: Future welding robots may become smarter and more versatile, increasing the efficiency and accuracy of welding processes.</a:t>
            </a:r>
          </a:p>
          <a:p>
            <a:r>
              <a:rPr lang="en-US" dirty="0" smtClean="0"/>
              <a:t>3D Printing Welding Techniques: Innovative welding techniques might emerge that use 3D printers to assemble metal structures in novel ways.</a:t>
            </a:r>
          </a:p>
          <a:p>
            <a:r>
              <a:rPr lang="en-US" dirty="0" smtClean="0"/>
              <a:t>Utilization of Smart Materials in Welding: New materials like </a:t>
            </a:r>
            <a:r>
              <a:rPr lang="en-US" dirty="0" err="1" smtClean="0"/>
              <a:t>nanomaterials</a:t>
            </a:r>
            <a:r>
              <a:rPr lang="en-US" dirty="0" smtClean="0"/>
              <a:t> could contribute to advancing welding operations and enhancing the strength of metal connections</a:t>
            </a: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Conclusion:</a:t>
            </a:r>
            <a:endParaRPr lang="fr-FR" dirty="0"/>
          </a:p>
        </p:txBody>
      </p:sp>
      <p:sp>
        <p:nvSpPr>
          <p:cNvPr id="3" name="Espace réservé du contenu 2"/>
          <p:cNvSpPr>
            <a:spLocks noGrp="1"/>
          </p:cNvSpPr>
          <p:nvPr>
            <p:ph idx="1"/>
          </p:nvPr>
        </p:nvSpPr>
        <p:spPr/>
        <p:txBody>
          <a:bodyPr/>
          <a:lstStyle/>
          <a:p>
            <a:r>
              <a:rPr lang="en-US" dirty="0" smtClean="0"/>
              <a:t>Modern and future welding techniques are undergoing significant transformations concerning precision, efficiency, and the incorporation of modern technology. Continued advancements in this field are expected with the progress of technology and innovation, leading to improved productivity and manufacturing quality across various industries.</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47</TotalTime>
  <Words>344</Words>
  <Application>Microsoft Office PowerPoint</Application>
  <PresentationFormat>Affichage à l'écran (4:3)</PresentationFormat>
  <Paragraphs>22</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Solstice</vt:lpstr>
      <vt:lpstr>Université Abou Bekr Belkaid       College of Technology      L2AS                </vt:lpstr>
      <vt:lpstr>Introduction:</vt:lpstr>
      <vt:lpstr>Types of Modern Welding Techniques: </vt:lpstr>
      <vt:lpstr>Future Developments in Welding Techniques: </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HP</dc:creator>
  <cp:lastModifiedBy>HP</cp:lastModifiedBy>
  <cp:revision>6</cp:revision>
  <dcterms:created xsi:type="dcterms:W3CDTF">2023-12-18T13:27:13Z</dcterms:created>
  <dcterms:modified xsi:type="dcterms:W3CDTF">2023-12-18T16:54:00Z</dcterms:modified>
</cp:coreProperties>
</file>