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Analyse du discours</a:t>
            </a:r>
          </a:p>
          <a:p>
            <a:r>
              <a:t>Présentation du module &amp; Chapitre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Master 1 - Sciences du langage</a:t>
            </a:r>
          </a:p>
          <a:p>
            <a:r>
              <a:t>Université Algérienne</a:t>
            </a:r>
          </a:p>
          <a:p>
            <a:r>
              <a:t>Dr. Nassima Selma Bouayed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Présentation du module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📌 Objectifs pédagogiques :</a:t>
            </a:r>
          </a:p>
          <a:p>
            <a:r>
              <a:t>- Comprendre les principaux courants théoriques de l’AD</a:t>
            </a:r>
          </a:p>
          <a:p>
            <a:r>
              <a:t>- Analyser un discours sous différents angles</a:t>
            </a:r>
          </a:p>
          <a:p>
            <a:r>
              <a:t>- Développer une lecture critique des discours</a:t>
            </a:r>
          </a:p>
          <a:p>
            <a:r>
              <a:t>- Appliquer les méthodes pour étudier les mécanismes de pouvoir et d’identité</a:t>
            </a:r>
          </a:p>
          <a:p/>
          <a:p>
            <a:r>
              <a:t>📌 Organisation :</a:t>
            </a:r>
          </a:p>
          <a:p>
            <a:r>
              <a:t>- Semestre 1 : Théories, concepts et méthodes</a:t>
            </a:r>
          </a:p>
          <a:p>
            <a:r>
              <a:t>- Semestre 2 : Application pratique sur corpus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Connaissances préalables recommandées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✔ Linguistique générale : syntaxe, sémantique, pragmatique</a:t>
            </a:r>
          </a:p>
          <a:p>
            <a:r>
              <a:t>✔ Théories de la communication : verbale et non-verbale</a:t>
            </a:r>
          </a:p>
          <a:p>
            <a:r>
              <a:t>✔ Sciences sociales : sociologie, anthropologie</a:t>
            </a:r>
          </a:p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Chapitre 1 : Le discours – définition et champ d’étude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Définitions du discours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📌 Sens courant : prise de parole, exposé, propos</a:t>
            </a:r>
          </a:p>
          <a:p>
            <a:r>
              <a:t>📌 Sens philosophique : enchaînement logique d’idées</a:t>
            </a:r>
          </a:p>
          <a:p>
            <a:r>
              <a:t>📌 Sens linguistique : réalité en opposition à la langue</a:t>
            </a:r>
          </a:p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Langue vs Discours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👉 Gustave Guillaume : distinction langue (système) / discours (acte de communication)</a:t>
            </a:r>
          </a:p>
          <a:p>
            <a:r>
              <a:t>👉 Benveniste : dimension intersubjective</a:t>
            </a:r>
          </a:p>
          <a:p>
            <a:r>
              <a:t>- Discours = ancré dans l’énonciation</a:t>
            </a:r>
          </a:p>
          <a:p>
            <a:r>
              <a:t>- Récit = distancié, temps du passé simple</a:t>
            </a:r>
          </a:p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Texte, discours, énoncé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✔ Texte : unité structurée d’énoncés</a:t>
            </a:r>
          </a:p>
          <a:p>
            <a:r>
              <a:t>✔ Énoncé : production linguistique (phrase ou fragment)</a:t>
            </a:r>
          </a:p>
          <a:p>
            <a:r>
              <a:t>✔ Discours : intègre le texte + conditions de production et réception</a:t>
            </a:r>
          </a:p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Conditions de production du discours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📌 Facteurs historiques et sociaux</a:t>
            </a:r>
          </a:p>
          <a:p>
            <a:r>
              <a:t>📌 Enjeux idéologiques</a:t>
            </a:r>
          </a:p>
          <a:p>
            <a:r>
              <a:t>📌 Situation de communication : locuteur ↔ récepteur</a:t>
            </a:r>
          </a:p>
          <a:p>
            <a:r>
              <a:t>👉 Maingueneau : discours ancré dans un cadre socio-historique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Importance de l’analyse du discours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✔ Comprendre la construction du sens</a:t>
            </a:r>
          </a:p>
          <a:p>
            <a:r>
              <a:t>✔ Décrypter les rapports de pouvoir et idéologies</a:t>
            </a:r>
          </a:p>
          <a:p>
            <a:r>
              <a:t>✔ Examiner les usages sociaux du langage</a:t>
            </a:r>
          </a:p>
          <a:p>
            <a:r>
              <a:t>✔ Développer un esprit critique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