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250706"/>
          </a:xfrm>
        </p:spPr>
        <p:txBody>
          <a:bodyPr>
            <a:normAutofit/>
          </a:bodyPr>
          <a:lstStyle/>
          <a:p>
            <a:pPr rtl="1"/>
            <a:r>
              <a:rPr lang="ar-DZ" b="1" u="sng" dirty="0" smtClean="0"/>
              <a:t>ماستر 1 تخصص: صيانة وترميم</a:t>
            </a:r>
            <a:r>
              <a:rPr lang="fr-FR" dirty="0" smtClean="0"/>
              <a:t/>
            </a:r>
            <a:br>
              <a:rPr lang="fr-FR" dirty="0" smtClean="0"/>
            </a:br>
            <a:r>
              <a:rPr lang="ar-DZ" b="1" dirty="0" smtClean="0"/>
              <a:t>المحاضرة الثانية</a:t>
            </a:r>
            <a:r>
              <a:rPr lang="fr-FR" dirty="0" smtClean="0"/>
              <a:t/>
            </a:r>
            <a:br>
              <a:rPr lang="fr-FR" dirty="0" smtClean="0"/>
            </a:br>
            <a:r>
              <a:rPr lang="ar-DZ" b="1" dirty="0" smtClean="0"/>
              <a:t>تطبيقات ومبادئ الحفظ الوقائي المتحفي</a:t>
            </a:r>
            <a:r>
              <a:rPr lang="ar-DZ" b="1" u="sng" dirty="0" smtClean="0"/>
              <a:t> </a:t>
            </a:r>
            <a:r>
              <a:rPr lang="fr-FR" sz="3200" b="1" dirty="0" smtClean="0"/>
              <a:t/>
            </a:r>
            <a:br>
              <a:rPr lang="fr-FR" sz="3200" b="1" dirty="0" smtClean="0"/>
            </a:br>
            <a:endParaRPr lang="fr-FR" sz="3200" dirty="0"/>
          </a:p>
        </p:txBody>
      </p:sp>
    </p:spTree>
    <p:extLst>
      <p:ext uri="{BB962C8B-B14F-4D97-AF65-F5344CB8AC3E}">
        <p14:creationId xmlns:p14="http://schemas.microsoft.com/office/powerpoint/2010/main" val="3050944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50706"/>
          </a:xfrm>
        </p:spPr>
        <p:txBody>
          <a:bodyPr>
            <a:normAutofit/>
          </a:bodyPr>
          <a:lstStyle/>
          <a:p>
            <a:pPr rtl="1"/>
            <a:r>
              <a:rPr lang="ar-DZ" sz="4000" b="1" dirty="0"/>
              <a:t>مبادئ الحفظ الوقائي:</a:t>
            </a:r>
            <a:r>
              <a:rPr lang="fr-FR" sz="4000" dirty="0"/>
              <a:t/>
            </a:r>
            <a:br>
              <a:rPr lang="fr-FR" sz="4000" dirty="0"/>
            </a:br>
            <a:r>
              <a:rPr lang="ar-DZ" sz="4000" dirty="0"/>
              <a:t>يعتمد الحفظ في </a:t>
            </a:r>
            <a:r>
              <a:rPr lang="ar-DZ" sz="4000" dirty="0" smtClean="0"/>
              <a:t>مبادئه </a:t>
            </a:r>
            <a:r>
              <a:rPr lang="ar-DZ" sz="4000" dirty="0"/>
              <a:t>على تطوير وتسيير المجموعات المتحفية من خلال الاعتماد على التقنيات والطرق العلمية التي تساعد على التنظيم والدراسة وتسمح بالمراقبة المستمرة لحالة المقتنيات لضمان استدامتها، ومن بين التدابير المتخذة ما يلي:</a:t>
            </a:r>
            <a:r>
              <a:rPr lang="fr-FR" sz="4000" dirty="0"/>
              <a:t/>
            </a:r>
            <a:br>
              <a:rPr lang="fr-FR" sz="4000" dirty="0"/>
            </a:br>
            <a:endParaRPr lang="fr-FR" sz="4000" dirty="0"/>
          </a:p>
        </p:txBody>
      </p:sp>
    </p:spTree>
    <p:extLst>
      <p:ext uri="{BB962C8B-B14F-4D97-AF65-F5344CB8AC3E}">
        <p14:creationId xmlns:p14="http://schemas.microsoft.com/office/powerpoint/2010/main" val="3340236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lstStyle/>
          <a:p>
            <a:r>
              <a:rPr lang="ar-DZ" b="1" dirty="0"/>
              <a:t>- المراقبة البيئية:</a:t>
            </a:r>
            <a:r>
              <a:rPr lang="ar-DZ" dirty="0"/>
              <a:t> </a:t>
            </a:r>
            <a:r>
              <a:rPr lang="ar-DZ" dirty="0" smtClean="0"/>
              <a:t>-</a:t>
            </a:r>
            <a:endParaRPr lang="fr-FR" dirty="0"/>
          </a:p>
        </p:txBody>
      </p:sp>
    </p:spTree>
    <p:extLst>
      <p:ext uri="{BB962C8B-B14F-4D97-AF65-F5344CB8AC3E}">
        <p14:creationId xmlns:p14="http://schemas.microsoft.com/office/powerpoint/2010/main" val="2241349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50706"/>
          </a:xfrm>
        </p:spPr>
        <p:txBody>
          <a:bodyPr/>
          <a:lstStyle/>
          <a:p>
            <a:r>
              <a:rPr lang="ar-DZ" b="1" dirty="0"/>
              <a:t>- تحليل حالة المقتنيات</a:t>
            </a:r>
            <a:r>
              <a:rPr lang="ar-DZ" b="1" dirty="0" smtClean="0"/>
              <a:t>:</a:t>
            </a:r>
            <a:endParaRPr lang="fr-FR" dirty="0"/>
          </a:p>
        </p:txBody>
      </p:sp>
    </p:spTree>
    <p:extLst>
      <p:ext uri="{BB962C8B-B14F-4D97-AF65-F5344CB8AC3E}">
        <p14:creationId xmlns:p14="http://schemas.microsoft.com/office/powerpoint/2010/main" val="2692394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lstStyle/>
          <a:p>
            <a:pPr rtl="1"/>
            <a:r>
              <a:rPr lang="ar-DZ" b="1" dirty="0"/>
              <a:t>- </a:t>
            </a:r>
            <a:r>
              <a:rPr lang="ar-DZ" b="1" dirty="0" smtClean="0"/>
              <a:t>التدابير التصحيحية </a:t>
            </a:r>
            <a:r>
              <a:rPr lang="ar-DZ" b="1" dirty="0"/>
              <a:t>على المستوى البيئي</a:t>
            </a:r>
            <a:r>
              <a:rPr lang="ar-DZ" b="1" dirty="0" smtClean="0"/>
              <a:t>:</a:t>
            </a:r>
            <a:endParaRPr lang="fr-FR" dirty="0"/>
          </a:p>
        </p:txBody>
      </p:sp>
    </p:spTree>
    <p:extLst>
      <p:ext uri="{BB962C8B-B14F-4D97-AF65-F5344CB8AC3E}">
        <p14:creationId xmlns:p14="http://schemas.microsoft.com/office/powerpoint/2010/main" val="724941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50706"/>
          </a:xfrm>
        </p:spPr>
        <p:txBody>
          <a:bodyPr/>
          <a:lstStyle/>
          <a:p>
            <a:r>
              <a:rPr lang="ar-DZ" b="1" dirty="0"/>
              <a:t>أسس وأهداف الحفظ الوقائي</a:t>
            </a:r>
            <a:endParaRPr lang="fr-FR" dirty="0"/>
          </a:p>
        </p:txBody>
      </p:sp>
    </p:spTree>
    <p:extLst>
      <p:ext uri="{BB962C8B-B14F-4D97-AF65-F5344CB8AC3E}">
        <p14:creationId xmlns:p14="http://schemas.microsoft.com/office/powerpoint/2010/main" val="2325911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034682"/>
          </a:xfrm>
        </p:spPr>
        <p:txBody>
          <a:bodyPr>
            <a:normAutofit/>
          </a:bodyPr>
          <a:lstStyle/>
          <a:p>
            <a:pPr rtl="1"/>
            <a:r>
              <a:rPr lang="ar-DZ" sz="4000" b="1" dirty="0"/>
              <a:t>أسس الحفظ الوقائي :</a:t>
            </a:r>
            <a:r>
              <a:rPr lang="fr-FR" sz="4000" dirty="0"/>
              <a:t/>
            </a:r>
            <a:br>
              <a:rPr lang="fr-FR" sz="4000" dirty="0"/>
            </a:br>
            <a:r>
              <a:rPr lang="fr-FR" sz="4000" dirty="0"/>
              <a:t/>
            </a:r>
            <a:br>
              <a:rPr lang="fr-FR" sz="4000" dirty="0"/>
            </a:br>
            <a:endParaRPr lang="fr-FR" sz="4000" dirty="0"/>
          </a:p>
        </p:txBody>
      </p:sp>
    </p:spTree>
    <p:extLst>
      <p:ext uri="{BB962C8B-B14F-4D97-AF65-F5344CB8AC3E}">
        <p14:creationId xmlns:p14="http://schemas.microsoft.com/office/powerpoint/2010/main" val="3127399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250706"/>
          </a:xfrm>
        </p:spPr>
        <p:txBody>
          <a:bodyPr>
            <a:normAutofit/>
          </a:bodyPr>
          <a:lstStyle/>
          <a:p>
            <a:pPr rtl="1"/>
            <a:r>
              <a:rPr lang="ar-DZ" sz="4000" b="1" dirty="0"/>
              <a:t>أهداف الحفظ الوقائي:</a:t>
            </a:r>
            <a:r>
              <a:rPr lang="fr-FR" sz="4000" dirty="0"/>
              <a:t/>
            </a:r>
            <a:br>
              <a:rPr lang="fr-FR" sz="4000" dirty="0"/>
            </a:br>
            <a:endParaRPr lang="fr-FR" sz="4000" dirty="0"/>
          </a:p>
        </p:txBody>
      </p:sp>
    </p:spTree>
    <p:extLst>
      <p:ext uri="{BB962C8B-B14F-4D97-AF65-F5344CB8AC3E}">
        <p14:creationId xmlns:p14="http://schemas.microsoft.com/office/powerpoint/2010/main" val="948552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63272" cy="6250706"/>
          </a:xfrm>
        </p:spPr>
        <p:txBody>
          <a:bodyPr>
            <a:normAutofit/>
          </a:bodyPr>
          <a:lstStyle/>
          <a:p>
            <a:pPr rtl="1"/>
            <a:r>
              <a:rPr lang="ar-DZ" sz="4000" b="1" dirty="0"/>
              <a:t>أهمية الحفظ الوقائي:</a:t>
            </a:r>
            <a:r>
              <a:rPr lang="fr-FR" sz="4000" dirty="0"/>
              <a:t/>
            </a:r>
            <a:br>
              <a:rPr lang="fr-FR" sz="4000" dirty="0"/>
            </a:br>
            <a:r>
              <a:rPr lang="fr-FR" sz="4000" dirty="0"/>
              <a:t/>
            </a:r>
            <a:br>
              <a:rPr lang="fr-FR" sz="4000" dirty="0"/>
            </a:br>
            <a:endParaRPr lang="fr-FR" sz="4000" dirty="0"/>
          </a:p>
        </p:txBody>
      </p:sp>
    </p:spTree>
    <p:extLst>
      <p:ext uri="{BB962C8B-B14F-4D97-AF65-F5344CB8AC3E}">
        <p14:creationId xmlns:p14="http://schemas.microsoft.com/office/powerpoint/2010/main" val="4075929836"/>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43</Words>
  <Application>Microsoft Office PowerPoint</Application>
  <PresentationFormat>Affichage à l'écran (4:3)</PresentationFormat>
  <Paragraphs>9</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ماستر 1 تخصص: صيانة وترميم المحاضرة الثانية تطبيقات ومبادئ الحفظ الوقائي المتحفي  </vt:lpstr>
      <vt:lpstr>مبادئ الحفظ الوقائي: يعتمد الحفظ في مبادئه على تطوير وتسيير المجموعات المتحفية من خلال الاعتماد على التقنيات والطرق العلمية التي تساعد على التنظيم والدراسة وتسمح بالمراقبة المستمرة لحالة المقتنيات لضمان استدامتها، ومن بين التدابير المتخذة ما يلي: </vt:lpstr>
      <vt:lpstr>- المراقبة البيئية: -</vt:lpstr>
      <vt:lpstr>- تحليل حالة المقتنيات:</vt:lpstr>
      <vt:lpstr>- التدابير التصحيحية على المستوى البيئي:</vt:lpstr>
      <vt:lpstr>أسس وأهداف الحفظ الوقائي</vt:lpstr>
      <vt:lpstr>أسس الحفظ الوقائي :  </vt:lpstr>
      <vt:lpstr>أهداف الحفظ الوقائي: </vt:lpstr>
      <vt:lpstr>أهمية الحفظ الوقائي: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تطبيقات ومبادئ الحفظ الوقائي المتحفي</dc:title>
  <dc:creator>aicha</dc:creator>
  <cp:lastModifiedBy>pc</cp:lastModifiedBy>
  <cp:revision>6</cp:revision>
  <dcterms:created xsi:type="dcterms:W3CDTF">2022-10-18T18:31:56Z</dcterms:created>
  <dcterms:modified xsi:type="dcterms:W3CDTF">2024-01-07T08:09:06Z</dcterms:modified>
</cp:coreProperties>
</file>