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1430000" cy="7797800"/>
  <p:notesSz cx="11430000" cy="77978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60"/>
  </p:normalViewPr>
  <p:slideViewPr>
    <p:cSldViewPr>
      <p:cViewPr varScale="1">
        <p:scale>
          <a:sx n="62" d="100"/>
          <a:sy n="62" d="100"/>
        </p:scale>
        <p:origin x="124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2417318"/>
            <a:ext cx="9715500" cy="1637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4366768"/>
            <a:ext cx="8001000" cy="1949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500" y="1793494"/>
            <a:ext cx="4972050" cy="51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86450" y="1793494"/>
            <a:ext cx="4972050" cy="51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2759" y="1156707"/>
            <a:ext cx="412869" cy="14363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392" y="1156671"/>
            <a:ext cx="587180" cy="14395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00993" y="1154394"/>
            <a:ext cx="944831" cy="13954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50812" y="2032971"/>
            <a:ext cx="1301908" cy="14395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80435" y="2033007"/>
            <a:ext cx="718965" cy="16764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31820" y="2030694"/>
            <a:ext cx="672604" cy="1406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429999" cy="64198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6629" y="1941734"/>
            <a:ext cx="9176741" cy="572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1500" y="1793494"/>
            <a:ext cx="10287000" cy="5146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86200" y="7251954"/>
            <a:ext cx="3657600" cy="38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1500" y="7251954"/>
            <a:ext cx="2628900" cy="38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29600" y="7251954"/>
            <a:ext cx="2628900" cy="38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317500"/>
            <a:ext cx="9715500" cy="1231106"/>
          </a:xfrm>
        </p:spPr>
        <p:txBody>
          <a:bodyPr/>
          <a:lstStyle/>
          <a:p>
            <a:pPr algn="ctr"/>
            <a:r>
              <a:rPr lang="fr-FR" sz="1600" dirty="0"/>
              <a:t/>
            </a:r>
            <a:br>
              <a:rPr lang="fr-FR" sz="1600" dirty="0"/>
            </a:br>
            <a:r>
              <a:rPr lang="ar-DZ" sz="1600" dirty="0"/>
              <a:t>جــــــــامـعـــــــــة </a:t>
            </a:r>
            <a:r>
              <a:rPr lang="ar-DZ" sz="1600" dirty="0" err="1" smtClean="0"/>
              <a:t>ابوبكربلقايد</a:t>
            </a:r>
            <a:r>
              <a:rPr lang="ar-DZ" sz="1600" dirty="0" smtClean="0"/>
              <a:t>–تلمسان</a:t>
            </a:r>
            <a:r>
              <a:rPr lang="ar-DZ" sz="1600" dirty="0"/>
              <a:t/>
            </a:r>
            <a:br>
              <a:rPr lang="ar-DZ" sz="1600" dirty="0"/>
            </a:br>
            <a:r>
              <a:rPr lang="fr-FR" sz="1600" dirty="0" err="1" smtClean="0"/>
              <a:t>AbouBekrBelkaid</a:t>
            </a:r>
            <a:r>
              <a:rPr lang="fr-FR" sz="1600" dirty="0" smtClean="0"/>
              <a:t> </a:t>
            </a:r>
            <a:r>
              <a:rPr lang="fr-FR" sz="1600" dirty="0" err="1" smtClean="0"/>
              <a:t>University</a:t>
            </a:r>
            <a:r>
              <a:rPr lang="fr-FR" sz="1600" dirty="0" smtClean="0"/>
              <a:t> of Tlemcen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ar-DZ" sz="1600" dirty="0"/>
              <a:t>كـليــــــــــــة الـعـلــــــــــوم و الــتكنولـــــوجــــــــــيــا</a:t>
            </a:r>
            <a:br>
              <a:rPr lang="ar-DZ" sz="1600" dirty="0"/>
            </a:br>
            <a:r>
              <a:rPr lang="fr-FR" sz="1600" dirty="0" err="1" smtClean="0"/>
              <a:t>Faculity</a:t>
            </a:r>
            <a:r>
              <a:rPr lang="fr-FR" sz="1600" dirty="0" smtClean="0"/>
              <a:t> Of Sciences And </a:t>
            </a:r>
            <a:r>
              <a:rPr lang="fr-FR" sz="1600" dirty="0" err="1" smtClean="0"/>
              <a:t>Technology</a:t>
            </a:r>
            <a:endParaRPr lang="fr-FR" sz="1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"/>
          </p:nvPr>
        </p:nvSpPr>
        <p:spPr>
          <a:xfrm>
            <a:off x="0" y="3582918"/>
            <a:ext cx="11430000" cy="437042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Z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Exposed</a:t>
            </a:r>
          </a:p>
          <a:p>
            <a:pPr algn="ctr"/>
            <a:endParaRPr lang="en-ZA" dirty="0" smtClean="0"/>
          </a:p>
          <a:p>
            <a:pPr algn="ctr"/>
            <a:r>
              <a:rPr lang="en-ZA" sz="2000" b="1" dirty="0" smtClean="0"/>
              <a:t>The Topic: </a:t>
            </a:r>
          </a:p>
          <a:p>
            <a:pPr algn="ctr"/>
            <a:endParaRPr lang="en-ZA" dirty="0" smtClean="0"/>
          </a:p>
          <a:p>
            <a:pPr algn="ctr"/>
            <a:r>
              <a:rPr lang="en-Z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Welding </a:t>
            </a:r>
            <a:r>
              <a:rPr lang="en-Z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Defects</a:t>
            </a:r>
            <a:endParaRPr lang="fr-FR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en-ZA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ZA" dirty="0" smtClean="0"/>
          </a:p>
          <a:p>
            <a:endParaRPr lang="en-ZA" dirty="0"/>
          </a:p>
          <a:p>
            <a:r>
              <a:rPr lang="en-ZA" sz="2400" b="1" u="sng" dirty="0" smtClean="0"/>
              <a:t>Presented by</a:t>
            </a:r>
            <a:r>
              <a:rPr lang="en-ZA" sz="2000" b="1" u="sng" dirty="0" smtClean="0"/>
              <a:t>: </a:t>
            </a:r>
            <a:r>
              <a:rPr lang="en-ZA" sz="2000" dirty="0" err="1" smtClean="0"/>
              <a:t>Wissame</a:t>
            </a:r>
            <a:r>
              <a:rPr lang="en-ZA" sz="2000" dirty="0" smtClean="0"/>
              <a:t> Ahmed </a:t>
            </a:r>
            <a:r>
              <a:rPr lang="en-ZA" sz="2000" dirty="0" err="1" smtClean="0"/>
              <a:t>Aicha</a:t>
            </a:r>
            <a:endParaRPr lang="en-ZA" sz="2000" dirty="0" smtClean="0"/>
          </a:p>
          <a:p>
            <a:endParaRPr lang="en-ZA" dirty="0"/>
          </a:p>
          <a:p>
            <a:endParaRPr lang="en-ZA" dirty="0" smtClean="0"/>
          </a:p>
          <a:p>
            <a:pPr algn="ctr"/>
            <a:r>
              <a:rPr lang="en-ZA" dirty="0" smtClean="0"/>
              <a:t>College Year: 2023/2024</a:t>
            </a:r>
          </a:p>
          <a:p>
            <a:endParaRPr lang="en-ZA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720667"/>
            <a:ext cx="1905000" cy="17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ject 2"/>
          <p:cNvSpPr/>
          <p:nvPr/>
        </p:nvSpPr>
        <p:spPr>
          <a:xfrm>
            <a:off x="0" y="0"/>
            <a:ext cx="11430000" cy="7797800"/>
          </a:xfrm>
          <a:custGeom>
            <a:avLst/>
            <a:gdLst/>
            <a:ahLst/>
            <a:cxnLst/>
            <a:rect l="l" t="t" r="r" b="b"/>
            <a:pathLst>
              <a:path w="11430000" h="6419850">
                <a:moveTo>
                  <a:pt x="11429999" y="6419849"/>
                </a:moveTo>
                <a:lnTo>
                  <a:pt x="0" y="6419849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6419849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2" y="4762"/>
            <a:ext cx="11420475" cy="6410325"/>
          </a:xfrm>
          <a:custGeom>
            <a:avLst/>
            <a:gdLst/>
            <a:ahLst/>
            <a:cxnLst/>
            <a:rect l="l" t="t" r="r" b="b"/>
            <a:pathLst>
              <a:path w="11420475" h="6410325">
                <a:moveTo>
                  <a:pt x="0" y="0"/>
                </a:moveTo>
                <a:lnTo>
                  <a:pt x="11420474" y="0"/>
                </a:lnTo>
                <a:lnTo>
                  <a:pt x="11420474" y="6410324"/>
                </a:lnTo>
                <a:lnTo>
                  <a:pt x="0" y="64103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7400" y="1838602"/>
            <a:ext cx="2002155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65" dirty="0"/>
              <a:t>W</a:t>
            </a:r>
            <a:r>
              <a:rPr spc="-140" dirty="0"/>
              <a:t>o</a:t>
            </a:r>
            <a:r>
              <a:rPr spc="-170" dirty="0"/>
              <a:t>r</a:t>
            </a:r>
            <a:r>
              <a:rPr spc="-110" dirty="0"/>
              <a:t>k</a:t>
            </a:r>
            <a:r>
              <a:rPr spc="-350" dirty="0"/>
              <a:t> </a:t>
            </a:r>
            <a:r>
              <a:rPr spc="85" dirty="0"/>
              <a:t>P</a:t>
            </a:r>
            <a:r>
              <a:rPr spc="-150" dirty="0"/>
              <a:t>l</a:t>
            </a:r>
            <a:r>
              <a:rPr spc="-240" dirty="0"/>
              <a:t>a</a:t>
            </a:r>
            <a:r>
              <a:rPr spc="-135" dirty="0"/>
              <a:t>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21766" y="2453132"/>
            <a:ext cx="7222233" cy="4815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35"/>
              </a:spcBef>
            </a:pPr>
            <a:endParaRPr dirty="0" smtClean="0">
              <a:latin typeface="Tahoma"/>
              <a:cs typeface="Tahoma"/>
            </a:endParaRPr>
          </a:p>
          <a:p>
            <a:pPr marL="298450" marR="1908175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400" b="1" spc="-10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Introduction</a:t>
            </a:r>
            <a:r>
              <a:rPr sz="2400" b="1" spc="-165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To</a:t>
            </a:r>
            <a:r>
              <a:rPr sz="2400" b="1" spc="-135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95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Weld</a:t>
            </a:r>
            <a:r>
              <a:rPr lang="en-ZA" sz="2400" b="1" spc="-95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ing </a:t>
            </a:r>
            <a:r>
              <a:rPr sz="2400" b="1" spc="-65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Defects </a:t>
            </a:r>
            <a:endParaRPr lang="en-ZA" sz="2400" b="1" spc="-65" dirty="0" smtClean="0">
              <a:solidFill>
                <a:srgbClr val="262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 marL="298450" marR="1908175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400" b="1" spc="-270" dirty="0" smtClean="0">
                <a:solidFill>
                  <a:srgbClr val="262525"/>
                </a:solidFill>
                <a:latin typeface="Tahoma"/>
                <a:cs typeface="Tahoma"/>
              </a:rPr>
              <a:t>W</a:t>
            </a:r>
            <a:r>
              <a:rPr sz="2400" b="1" spc="-40" dirty="0" smtClean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2400" b="1" spc="-80" dirty="0" smtClean="0">
                <a:solidFill>
                  <a:srgbClr val="262525"/>
                </a:solidFill>
                <a:latin typeface="Tahoma"/>
                <a:cs typeface="Tahoma"/>
              </a:rPr>
              <a:t>l</a:t>
            </a:r>
            <a:r>
              <a:rPr sz="2400" b="1" spc="-90" dirty="0" smtClean="0">
                <a:solidFill>
                  <a:srgbClr val="262525"/>
                </a:solidFill>
                <a:latin typeface="Tahoma"/>
                <a:cs typeface="Tahoma"/>
              </a:rPr>
              <a:t>d</a:t>
            </a:r>
            <a:r>
              <a:rPr sz="2400" b="1" spc="-80" dirty="0" smtClean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2400" b="1" spc="-105" dirty="0" smtClean="0">
                <a:solidFill>
                  <a:srgbClr val="262525"/>
                </a:solidFill>
                <a:latin typeface="Tahoma"/>
                <a:cs typeface="Tahoma"/>
              </a:rPr>
              <a:t>n</a:t>
            </a:r>
            <a:r>
              <a:rPr sz="2400" b="1" spc="-120" dirty="0" smtClean="0">
                <a:solidFill>
                  <a:srgbClr val="262525"/>
                </a:solidFill>
                <a:latin typeface="Tahoma"/>
                <a:cs typeface="Tahoma"/>
              </a:rPr>
              <a:t>g</a:t>
            </a:r>
            <a:r>
              <a:rPr sz="2400" b="1" spc="-11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19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</a:t>
            </a:r>
            <a:r>
              <a:rPr sz="2400" b="1" spc="-4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400" b="1" spc="3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f</a:t>
            </a:r>
            <a:r>
              <a:rPr sz="2400" b="1" spc="-4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400" b="1" spc="-95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c</a:t>
            </a:r>
            <a:r>
              <a:rPr sz="2400" b="1" spc="-15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</a:t>
            </a:r>
            <a:r>
              <a:rPr sz="2400" b="1" spc="-9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</a:t>
            </a:r>
            <a:r>
              <a:rPr lang="en-ZA" sz="2400" b="1" spc="-9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and their </a:t>
            </a:r>
            <a:r>
              <a:rPr lang="fr-FR" sz="2400" b="1" spc="-14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C</a:t>
            </a:r>
            <a:r>
              <a:rPr lang="fr-FR" sz="2400" b="1" spc="-12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</a:t>
            </a:r>
            <a:r>
              <a:rPr lang="fr-FR" sz="2400" b="1" spc="-105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u</a:t>
            </a:r>
            <a:r>
              <a:rPr lang="fr-FR" sz="2400" b="1" spc="-8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</a:t>
            </a:r>
            <a:r>
              <a:rPr lang="fr-FR" sz="2400" b="1" spc="-4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lang="fr-FR" sz="2400" b="1" spc="-9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</a:t>
            </a:r>
            <a:endParaRPr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 marL="298450" marR="5080" indent="-285750">
              <a:lnSpc>
                <a:spcPct val="150000"/>
              </a:lnSpc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sz="2400" b="1" spc="-155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Impact</a:t>
            </a:r>
            <a:r>
              <a:rPr sz="2400" b="1" spc="-114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of</a:t>
            </a:r>
            <a:r>
              <a:rPr sz="2400" b="1" spc="-5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Defects</a:t>
            </a:r>
            <a:r>
              <a:rPr sz="2400" b="1" spc="-12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on</a:t>
            </a:r>
            <a:r>
              <a:rPr sz="2400" b="1" spc="-16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114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Weld</a:t>
            </a:r>
            <a:r>
              <a:rPr sz="2400" b="1" spc="-155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Quality</a:t>
            </a:r>
            <a:r>
              <a:rPr sz="2400" b="1" spc="-16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95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and</a:t>
            </a:r>
            <a:r>
              <a:rPr sz="2400" b="1" spc="-155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10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Welded</a:t>
            </a:r>
            <a:r>
              <a:rPr sz="2400" b="1" spc="-16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10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Material</a:t>
            </a:r>
            <a:r>
              <a:rPr lang="en-ZA" sz="2400" b="1" spc="-10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</a:t>
            </a:r>
          </a:p>
          <a:p>
            <a:pPr marL="298450" marR="5080" indent="-285750">
              <a:lnSpc>
                <a:spcPct val="150000"/>
              </a:lnSpc>
              <a:spcBef>
                <a:spcPts val="75"/>
              </a:spcBef>
              <a:buFont typeface="Wingdings" panose="05000000000000000000" pitchFamily="2" charset="2"/>
              <a:buChar char="q"/>
            </a:pPr>
            <a:r>
              <a:rPr sz="2400" b="1" spc="-13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</a:t>
            </a:r>
            <a:r>
              <a:rPr sz="2400" b="1" spc="-114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r</a:t>
            </a:r>
            <a:r>
              <a:rPr sz="2400" b="1" spc="-4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400" b="1" spc="-95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v</a:t>
            </a:r>
            <a:r>
              <a:rPr sz="2400" b="1" spc="-4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400" b="1" spc="-105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n</a:t>
            </a:r>
            <a:r>
              <a:rPr sz="2400" b="1" spc="-15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</a:t>
            </a:r>
            <a:r>
              <a:rPr sz="2400" b="1" spc="-8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i</a:t>
            </a:r>
            <a:r>
              <a:rPr sz="2400" b="1" spc="-105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n</a:t>
            </a:r>
            <a:r>
              <a:rPr sz="2400" b="1" spc="-12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g</a:t>
            </a:r>
            <a:r>
              <a:rPr sz="2400" b="1" spc="-11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27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W</a:t>
            </a:r>
            <a:r>
              <a:rPr sz="2400" b="1" spc="-4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400" b="1" spc="-8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l</a:t>
            </a:r>
            <a:r>
              <a:rPr sz="2400" b="1" spc="-9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</a:t>
            </a:r>
            <a:r>
              <a:rPr sz="2400" b="1" spc="-8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i</a:t>
            </a:r>
            <a:r>
              <a:rPr sz="2400" b="1" spc="-105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n</a:t>
            </a:r>
            <a:r>
              <a:rPr sz="2400" b="1" spc="-12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g</a:t>
            </a:r>
            <a:r>
              <a:rPr sz="2400" b="1" spc="-11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19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</a:t>
            </a:r>
            <a:r>
              <a:rPr sz="2400" b="1" spc="-4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400" b="1" spc="3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f</a:t>
            </a:r>
            <a:r>
              <a:rPr sz="2400" b="1" spc="-4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400" b="1" spc="-95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c</a:t>
            </a:r>
            <a:r>
              <a:rPr sz="2400" b="1" spc="-15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</a:t>
            </a:r>
            <a:r>
              <a:rPr sz="2400" b="1" spc="-90" dirty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 marL="298450" marR="418465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400" b="1" spc="-2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400" b="1" spc="-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x</a:t>
            </a:r>
            <a:r>
              <a:rPr sz="2400" b="1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</a:t>
            </a:r>
            <a:r>
              <a:rPr sz="2400" b="1" spc="-2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m</a:t>
            </a:r>
            <a:r>
              <a:rPr sz="2400" b="1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p</a:t>
            </a:r>
            <a:r>
              <a:rPr sz="2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l</a:t>
            </a:r>
            <a:r>
              <a:rPr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400" b="1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</a:t>
            </a:r>
            <a:r>
              <a:rPr sz="2400" b="1" spc="-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</a:t>
            </a:r>
            <a:r>
              <a:rPr sz="24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f</a:t>
            </a:r>
            <a:r>
              <a:rPr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2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W</a:t>
            </a:r>
            <a:r>
              <a:rPr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l</a:t>
            </a:r>
            <a:r>
              <a:rPr sz="2400" b="1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</a:t>
            </a:r>
            <a:r>
              <a:rPr sz="2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i</a:t>
            </a:r>
            <a:r>
              <a:rPr sz="2400" b="1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n</a:t>
            </a:r>
            <a:r>
              <a:rPr sz="2400" b="1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g</a:t>
            </a:r>
            <a:r>
              <a:rPr sz="24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</a:t>
            </a:r>
            <a:r>
              <a:rPr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4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f</a:t>
            </a:r>
            <a:r>
              <a:rPr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400" b="1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c</a:t>
            </a:r>
            <a:r>
              <a:rPr sz="2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</a:t>
            </a:r>
            <a:r>
              <a:rPr sz="2400" b="1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</a:t>
            </a:r>
            <a:r>
              <a:rPr sz="2400" b="1" spc="-1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</a:t>
            </a:r>
            <a:r>
              <a:rPr sz="2400" b="1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n</a:t>
            </a:r>
            <a:r>
              <a:rPr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</a:t>
            </a:r>
            <a:r>
              <a:rPr sz="2400" b="1"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20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H</a:t>
            </a:r>
            <a:r>
              <a:rPr sz="24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</a:t>
            </a:r>
            <a:r>
              <a:rPr sz="2400" b="1" spc="-1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w</a:t>
            </a:r>
            <a:r>
              <a:rPr sz="2400" b="1" spc="-1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</a:t>
            </a:r>
            <a:r>
              <a:rPr sz="24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</a:t>
            </a:r>
            <a:r>
              <a:rPr sz="2400" b="1" spc="-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F</a:t>
            </a:r>
            <a:r>
              <a:rPr sz="2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i</a:t>
            </a:r>
            <a:r>
              <a:rPr sz="24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x</a:t>
            </a:r>
            <a:r>
              <a:rPr sz="2400" b="1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24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T</a:t>
            </a:r>
            <a:r>
              <a:rPr sz="2400" b="1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h</a:t>
            </a:r>
            <a:r>
              <a:rPr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e</a:t>
            </a:r>
            <a:r>
              <a:rPr sz="24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m  </a:t>
            </a:r>
            <a:endParaRPr lang="en-ZA" sz="2400" b="1" spc="-6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 marL="298450" marR="418465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400" b="1" spc="-90" dirty="0" smtClean="0">
                <a:solidFill>
                  <a:srgbClr val="26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Conclusion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430000" cy="7797800"/>
          </a:xfrm>
          <a:custGeom>
            <a:avLst/>
            <a:gdLst/>
            <a:ahLst/>
            <a:cxnLst/>
            <a:rect l="l" t="t" r="r" b="b"/>
            <a:pathLst>
              <a:path w="11430000" h="6419850">
                <a:moveTo>
                  <a:pt x="11429999" y="6419849"/>
                </a:moveTo>
                <a:lnTo>
                  <a:pt x="0" y="6419849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6419849"/>
                </a:lnTo>
                <a:close/>
              </a:path>
            </a:pathLst>
          </a:custGeom>
          <a:solidFill>
            <a:srgbClr val="F1F1F1">
              <a:alpha val="85099"/>
            </a:srgbClr>
          </a:solidFill>
        </p:spPr>
        <p:txBody>
          <a:bodyPr wrap="square" lIns="0" tIns="0" rIns="0" bIns="0" rtlCol="0"/>
          <a:lstStyle/>
          <a:p>
            <a:r>
              <a:rPr lang="en-ZA" dirty="0" smtClean="0"/>
              <a:t> 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0362" y="2008409"/>
            <a:ext cx="6751638" cy="56361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35" dirty="0"/>
              <a:t>I</a:t>
            </a:r>
            <a:r>
              <a:rPr spc="-220" dirty="0"/>
              <a:t>n</a:t>
            </a:r>
            <a:r>
              <a:rPr spc="-210" dirty="0"/>
              <a:t>t</a:t>
            </a:r>
            <a:r>
              <a:rPr spc="-170" dirty="0"/>
              <a:t>r</a:t>
            </a:r>
            <a:r>
              <a:rPr spc="-140" dirty="0"/>
              <a:t>o</a:t>
            </a:r>
            <a:r>
              <a:rPr spc="-190" dirty="0"/>
              <a:t>d</a:t>
            </a:r>
            <a:r>
              <a:rPr spc="-225" dirty="0"/>
              <a:t>u</a:t>
            </a:r>
            <a:r>
              <a:rPr spc="-170" dirty="0"/>
              <a:t>c</a:t>
            </a:r>
            <a:r>
              <a:rPr spc="-210" dirty="0"/>
              <a:t>t</a:t>
            </a:r>
            <a:r>
              <a:rPr spc="-165" dirty="0"/>
              <a:t>i</a:t>
            </a:r>
            <a:r>
              <a:rPr spc="-140" dirty="0"/>
              <a:t>o</a:t>
            </a:r>
            <a:r>
              <a:rPr spc="-135" dirty="0"/>
              <a:t>n</a:t>
            </a:r>
            <a:r>
              <a:rPr spc="-400" dirty="0"/>
              <a:t> </a:t>
            </a:r>
            <a:endParaRPr spc="80" dirty="0"/>
          </a:p>
        </p:txBody>
      </p:sp>
      <p:sp>
        <p:nvSpPr>
          <p:cNvPr id="4" name="object 4"/>
          <p:cNvSpPr txBox="1"/>
          <p:nvPr/>
        </p:nvSpPr>
        <p:spPr>
          <a:xfrm>
            <a:off x="1630362" y="2852648"/>
            <a:ext cx="7208838" cy="379398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200000"/>
              </a:lnSpc>
              <a:spcBef>
                <a:spcPts val="55"/>
              </a:spcBef>
            </a:pPr>
            <a:r>
              <a:rPr lang="en-ZA" spc="-30" dirty="0" smtClean="0">
                <a:solidFill>
                  <a:srgbClr val="262525"/>
                </a:solidFill>
                <a:latin typeface="Tahoma"/>
                <a:cs typeface="Tahoma"/>
              </a:rPr>
              <a:t>  </a:t>
            </a:r>
            <a:r>
              <a:rPr spc="-30" dirty="0" smtClean="0">
                <a:solidFill>
                  <a:srgbClr val="262525"/>
                </a:solidFill>
                <a:latin typeface="Tahoma"/>
                <a:cs typeface="Tahoma"/>
              </a:rPr>
              <a:t>Welder</a:t>
            </a:r>
            <a:r>
              <a:rPr spc="-165" dirty="0" smtClean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5" dirty="0">
                <a:solidFill>
                  <a:srgbClr val="262525"/>
                </a:solidFill>
                <a:latin typeface="Tahoma"/>
                <a:cs typeface="Tahoma"/>
              </a:rPr>
              <a:t>defects</a:t>
            </a:r>
            <a:r>
              <a:rPr spc="-19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45" dirty="0">
                <a:solidFill>
                  <a:srgbClr val="262525"/>
                </a:solidFill>
                <a:latin typeface="Tahoma"/>
                <a:cs typeface="Tahoma"/>
              </a:rPr>
              <a:t>are</a:t>
            </a:r>
            <a:r>
              <a:rPr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5" dirty="0">
                <a:solidFill>
                  <a:srgbClr val="262525"/>
                </a:solidFill>
                <a:latin typeface="Tahoma"/>
                <a:cs typeface="Tahoma"/>
              </a:rPr>
              <a:t>common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45" dirty="0">
                <a:solidFill>
                  <a:srgbClr val="262525"/>
                </a:solidFill>
                <a:latin typeface="Tahoma"/>
                <a:cs typeface="Tahoma"/>
              </a:rPr>
              <a:t>issues</a:t>
            </a:r>
            <a:r>
              <a:rPr spc="-19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262525"/>
                </a:solidFill>
                <a:latin typeface="Tahoma"/>
                <a:cs typeface="Tahoma"/>
              </a:rPr>
              <a:t>that</a:t>
            </a:r>
            <a:r>
              <a:rPr spc="-14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50" dirty="0">
                <a:solidFill>
                  <a:srgbClr val="262525"/>
                </a:solidFill>
                <a:latin typeface="Tahoma"/>
                <a:cs typeface="Tahoma"/>
              </a:rPr>
              <a:t>arise</a:t>
            </a:r>
            <a:r>
              <a:rPr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5" dirty="0">
                <a:solidFill>
                  <a:srgbClr val="262525"/>
                </a:solidFill>
                <a:latin typeface="Tahoma"/>
                <a:cs typeface="Tahoma"/>
              </a:rPr>
              <a:t>during</a:t>
            </a:r>
            <a:r>
              <a:rPr spc="-16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5" dirty="0">
                <a:solidFill>
                  <a:srgbClr val="262525"/>
                </a:solidFill>
                <a:latin typeface="Tahoma"/>
                <a:cs typeface="Tahoma"/>
              </a:rPr>
              <a:t>the</a:t>
            </a:r>
            <a:r>
              <a:rPr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262525"/>
                </a:solidFill>
                <a:latin typeface="Tahoma"/>
                <a:cs typeface="Tahoma"/>
              </a:rPr>
              <a:t>welding</a:t>
            </a:r>
            <a:r>
              <a:rPr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262525"/>
                </a:solidFill>
                <a:latin typeface="Tahoma"/>
                <a:cs typeface="Tahoma"/>
              </a:rPr>
              <a:t>process.</a:t>
            </a:r>
            <a:r>
              <a:rPr spc="-254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5" dirty="0">
                <a:solidFill>
                  <a:srgbClr val="262525"/>
                </a:solidFill>
                <a:latin typeface="Tahoma"/>
                <a:cs typeface="Tahoma"/>
              </a:rPr>
              <a:t>These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5" dirty="0">
                <a:solidFill>
                  <a:srgbClr val="262525"/>
                </a:solidFill>
                <a:latin typeface="Tahoma"/>
                <a:cs typeface="Tahoma"/>
              </a:rPr>
              <a:t>defects</a:t>
            </a:r>
            <a:r>
              <a:rPr spc="-19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35" dirty="0">
                <a:solidFill>
                  <a:srgbClr val="262525"/>
                </a:solidFill>
                <a:latin typeface="Tahoma"/>
                <a:cs typeface="Tahoma"/>
              </a:rPr>
              <a:t>can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262525"/>
                </a:solidFill>
                <a:latin typeface="Tahoma"/>
                <a:cs typeface="Tahoma"/>
              </a:rPr>
              <a:t>compromise</a:t>
            </a:r>
            <a:r>
              <a:rPr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5" dirty="0">
                <a:solidFill>
                  <a:srgbClr val="262525"/>
                </a:solidFill>
                <a:latin typeface="Tahoma"/>
                <a:cs typeface="Tahoma"/>
              </a:rPr>
              <a:t>the </a:t>
            </a:r>
            <a:r>
              <a:rPr spc="-42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262525"/>
                </a:solidFill>
                <a:latin typeface="Tahoma"/>
                <a:cs typeface="Tahoma"/>
              </a:rPr>
              <a:t>strength,</a:t>
            </a:r>
            <a:r>
              <a:rPr spc="-17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35" dirty="0">
                <a:solidFill>
                  <a:srgbClr val="262525"/>
                </a:solidFill>
                <a:latin typeface="Tahoma"/>
                <a:cs typeface="Tahoma"/>
              </a:rPr>
              <a:t>durability,</a:t>
            </a:r>
            <a:r>
              <a:rPr spc="-17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262525"/>
                </a:solidFill>
                <a:latin typeface="Tahoma"/>
                <a:cs typeface="Tahoma"/>
              </a:rPr>
              <a:t>and</a:t>
            </a:r>
            <a:r>
              <a:rPr spc="-16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262525"/>
                </a:solidFill>
                <a:latin typeface="Tahoma"/>
                <a:cs typeface="Tahoma"/>
              </a:rPr>
              <a:t>overall</a:t>
            </a:r>
            <a:r>
              <a:rPr spc="-18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5" dirty="0">
                <a:solidFill>
                  <a:srgbClr val="262525"/>
                </a:solidFill>
                <a:latin typeface="Tahoma"/>
                <a:cs typeface="Tahoma"/>
              </a:rPr>
              <a:t>quality</a:t>
            </a:r>
            <a:r>
              <a:rPr spc="-18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262525"/>
                </a:solidFill>
                <a:latin typeface="Tahoma"/>
                <a:cs typeface="Tahoma"/>
              </a:rPr>
              <a:t>of</a:t>
            </a:r>
            <a:r>
              <a:rPr spc="-8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262525"/>
                </a:solidFill>
                <a:latin typeface="Tahoma"/>
                <a:cs typeface="Tahoma"/>
              </a:rPr>
              <a:t>welded</a:t>
            </a:r>
            <a:r>
              <a:rPr spc="-16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35" dirty="0">
                <a:solidFill>
                  <a:srgbClr val="262525"/>
                </a:solidFill>
                <a:latin typeface="Tahoma"/>
                <a:cs typeface="Tahoma"/>
              </a:rPr>
              <a:t>joints.</a:t>
            </a:r>
            <a:r>
              <a:rPr spc="-2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85" dirty="0">
                <a:solidFill>
                  <a:srgbClr val="262525"/>
                </a:solidFill>
                <a:latin typeface="Tahoma"/>
                <a:cs typeface="Tahoma"/>
              </a:rPr>
              <a:t>It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40" dirty="0">
                <a:solidFill>
                  <a:srgbClr val="262525"/>
                </a:solidFill>
                <a:latin typeface="Tahoma"/>
                <a:cs typeface="Tahoma"/>
              </a:rPr>
              <a:t>is</a:t>
            </a:r>
            <a:r>
              <a:rPr spc="-19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5" dirty="0">
                <a:solidFill>
                  <a:srgbClr val="262525"/>
                </a:solidFill>
                <a:latin typeface="Tahoma"/>
                <a:cs typeface="Tahoma"/>
              </a:rPr>
              <a:t>essential</a:t>
            </a:r>
            <a:r>
              <a:rPr spc="-18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20" dirty="0">
                <a:solidFill>
                  <a:srgbClr val="262525"/>
                </a:solidFill>
                <a:latin typeface="Tahoma"/>
                <a:cs typeface="Tahoma"/>
              </a:rPr>
              <a:t>for</a:t>
            </a:r>
            <a:r>
              <a:rPr spc="-16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262525"/>
                </a:solidFill>
                <a:latin typeface="Tahoma"/>
                <a:cs typeface="Tahoma"/>
              </a:rPr>
              <a:t>welders</a:t>
            </a:r>
            <a:r>
              <a:rPr spc="-19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20" dirty="0">
                <a:solidFill>
                  <a:srgbClr val="262525"/>
                </a:solidFill>
                <a:latin typeface="Tahoma"/>
                <a:cs typeface="Tahoma"/>
              </a:rPr>
              <a:t>to</a:t>
            </a:r>
            <a:r>
              <a:rPr spc="-14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40" dirty="0">
                <a:solidFill>
                  <a:srgbClr val="262525"/>
                </a:solidFill>
                <a:latin typeface="Tahoma"/>
                <a:cs typeface="Tahoma"/>
              </a:rPr>
              <a:t>have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pc="-24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262525"/>
                </a:solidFill>
                <a:latin typeface="Tahoma"/>
                <a:cs typeface="Tahoma"/>
              </a:rPr>
              <a:t>comprehensive </a:t>
            </a:r>
            <a:r>
              <a:rPr spc="-1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262525"/>
                </a:solidFill>
                <a:latin typeface="Tahoma"/>
                <a:cs typeface="Tahoma"/>
              </a:rPr>
              <a:t>understanding</a:t>
            </a:r>
            <a:r>
              <a:rPr spc="-17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262525"/>
                </a:solidFill>
                <a:latin typeface="Tahoma"/>
                <a:cs typeface="Tahoma"/>
              </a:rPr>
              <a:t>of</a:t>
            </a:r>
            <a:r>
              <a:rPr spc="-8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5" dirty="0">
                <a:solidFill>
                  <a:srgbClr val="262525"/>
                </a:solidFill>
                <a:latin typeface="Tahoma"/>
                <a:cs typeface="Tahoma"/>
              </a:rPr>
              <a:t>different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262525"/>
                </a:solidFill>
                <a:latin typeface="Tahoma"/>
                <a:cs typeface="Tahoma"/>
              </a:rPr>
              <a:t>types</a:t>
            </a:r>
            <a:r>
              <a:rPr spc="-20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262525"/>
                </a:solidFill>
                <a:latin typeface="Tahoma"/>
                <a:cs typeface="Tahoma"/>
              </a:rPr>
              <a:t>of</a:t>
            </a:r>
            <a:r>
              <a:rPr spc="-8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262525"/>
                </a:solidFill>
                <a:latin typeface="Tahoma"/>
                <a:cs typeface="Tahoma"/>
              </a:rPr>
              <a:t>welding</a:t>
            </a:r>
            <a:r>
              <a:rPr spc="-16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262525"/>
                </a:solidFill>
                <a:latin typeface="Tahoma"/>
                <a:cs typeface="Tahoma"/>
              </a:rPr>
              <a:t>defects,</a:t>
            </a:r>
            <a:r>
              <a:rPr spc="-18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262525"/>
                </a:solidFill>
                <a:latin typeface="Tahoma"/>
                <a:cs typeface="Tahoma"/>
              </a:rPr>
              <a:t>their</a:t>
            </a:r>
            <a:r>
              <a:rPr spc="-16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50" dirty="0">
                <a:solidFill>
                  <a:srgbClr val="262525"/>
                </a:solidFill>
                <a:latin typeface="Tahoma"/>
                <a:cs typeface="Tahoma"/>
              </a:rPr>
              <a:t>causes,</a:t>
            </a:r>
            <a:r>
              <a:rPr spc="-17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262525"/>
                </a:solidFill>
                <a:latin typeface="Tahoma"/>
                <a:cs typeface="Tahoma"/>
              </a:rPr>
              <a:t>and</a:t>
            </a:r>
            <a:r>
              <a:rPr spc="-16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5" dirty="0">
                <a:solidFill>
                  <a:srgbClr val="262525"/>
                </a:solidFill>
                <a:latin typeface="Tahoma"/>
                <a:cs typeface="Tahoma"/>
              </a:rPr>
              <a:t>the</a:t>
            </a:r>
            <a:r>
              <a:rPr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262525"/>
                </a:solidFill>
                <a:latin typeface="Tahoma"/>
                <a:cs typeface="Tahoma"/>
              </a:rPr>
              <a:t>impact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5" dirty="0">
                <a:solidFill>
                  <a:srgbClr val="262525"/>
                </a:solidFill>
                <a:latin typeface="Tahoma"/>
                <a:cs typeface="Tahoma"/>
              </a:rPr>
              <a:t>they</a:t>
            </a:r>
            <a:r>
              <a:rPr spc="-18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35" dirty="0">
                <a:solidFill>
                  <a:srgbClr val="262525"/>
                </a:solidFill>
                <a:latin typeface="Tahoma"/>
                <a:cs typeface="Tahoma"/>
              </a:rPr>
              <a:t>can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40" dirty="0">
                <a:solidFill>
                  <a:srgbClr val="262525"/>
                </a:solidFill>
                <a:latin typeface="Tahoma"/>
                <a:cs typeface="Tahoma"/>
              </a:rPr>
              <a:t>have</a:t>
            </a:r>
            <a:r>
              <a:rPr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15" dirty="0">
                <a:solidFill>
                  <a:srgbClr val="262525"/>
                </a:solidFill>
                <a:latin typeface="Tahoma"/>
                <a:cs typeface="Tahoma"/>
              </a:rPr>
              <a:t>on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5" dirty="0">
                <a:solidFill>
                  <a:srgbClr val="262525"/>
                </a:solidFill>
                <a:latin typeface="Tahoma"/>
                <a:cs typeface="Tahoma"/>
              </a:rPr>
              <a:t>the</a:t>
            </a:r>
            <a:r>
              <a:rPr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262525"/>
                </a:solidFill>
                <a:latin typeface="Tahoma"/>
                <a:cs typeface="Tahoma"/>
              </a:rPr>
              <a:t>final </a:t>
            </a:r>
            <a:r>
              <a:rPr spc="-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262525"/>
                </a:solidFill>
                <a:latin typeface="Tahoma"/>
                <a:cs typeface="Tahoma"/>
              </a:rPr>
              <a:t>weld.</a:t>
            </a:r>
            <a:r>
              <a:rPr spc="-2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30" dirty="0">
                <a:solidFill>
                  <a:srgbClr val="262525"/>
                </a:solidFill>
                <a:latin typeface="Tahoma"/>
                <a:cs typeface="Tahoma"/>
              </a:rPr>
              <a:t>By</a:t>
            </a:r>
            <a:r>
              <a:rPr spc="-18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262525"/>
                </a:solidFill>
                <a:latin typeface="Tahoma"/>
                <a:cs typeface="Tahoma"/>
              </a:rPr>
              <a:t>identifying</a:t>
            </a:r>
            <a:r>
              <a:rPr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262525"/>
                </a:solidFill>
                <a:latin typeface="Tahoma"/>
                <a:cs typeface="Tahoma"/>
              </a:rPr>
              <a:t>and</a:t>
            </a:r>
            <a:r>
              <a:rPr spc="-16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30" dirty="0">
                <a:solidFill>
                  <a:srgbClr val="262525"/>
                </a:solidFill>
                <a:latin typeface="Tahoma"/>
                <a:cs typeface="Tahoma"/>
              </a:rPr>
              <a:t>addressing</a:t>
            </a:r>
            <a:r>
              <a:rPr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5" dirty="0">
                <a:solidFill>
                  <a:srgbClr val="262525"/>
                </a:solidFill>
                <a:latin typeface="Tahoma"/>
                <a:cs typeface="Tahoma"/>
              </a:rPr>
              <a:t>these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262525"/>
                </a:solidFill>
                <a:latin typeface="Tahoma"/>
                <a:cs typeface="Tahoma"/>
              </a:rPr>
              <a:t>defects,</a:t>
            </a:r>
            <a:r>
              <a:rPr spc="-17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262525"/>
                </a:solidFill>
                <a:latin typeface="Tahoma"/>
                <a:cs typeface="Tahoma"/>
              </a:rPr>
              <a:t>welders</a:t>
            </a:r>
            <a:r>
              <a:rPr spc="-19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35" dirty="0">
                <a:solidFill>
                  <a:srgbClr val="262525"/>
                </a:solidFill>
                <a:latin typeface="Tahoma"/>
                <a:cs typeface="Tahoma"/>
              </a:rPr>
              <a:t>can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30" dirty="0">
                <a:solidFill>
                  <a:srgbClr val="262525"/>
                </a:solidFill>
                <a:latin typeface="Tahoma"/>
                <a:cs typeface="Tahoma"/>
              </a:rPr>
              <a:t>ensure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5" dirty="0">
                <a:solidFill>
                  <a:srgbClr val="262525"/>
                </a:solidFill>
                <a:latin typeface="Tahoma"/>
                <a:cs typeface="Tahoma"/>
              </a:rPr>
              <a:t>the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262525"/>
                </a:solidFill>
                <a:latin typeface="Tahoma"/>
                <a:cs typeface="Tahoma"/>
              </a:rPr>
              <a:t>production</a:t>
            </a:r>
            <a:r>
              <a:rPr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262525"/>
                </a:solidFill>
                <a:latin typeface="Tahoma"/>
                <a:cs typeface="Tahoma"/>
              </a:rPr>
              <a:t>of</a:t>
            </a:r>
            <a:r>
              <a:rPr spc="-8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30" dirty="0">
                <a:solidFill>
                  <a:srgbClr val="262525"/>
                </a:solidFill>
                <a:latin typeface="Tahoma"/>
                <a:cs typeface="Tahoma"/>
              </a:rPr>
              <a:t>high-quality</a:t>
            </a:r>
            <a:r>
              <a:rPr spc="-18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5" dirty="0">
                <a:solidFill>
                  <a:srgbClr val="262525"/>
                </a:solidFill>
                <a:latin typeface="Tahoma"/>
                <a:cs typeface="Tahoma"/>
              </a:rPr>
              <a:t>welds </a:t>
            </a:r>
            <a:r>
              <a:rPr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262525"/>
                </a:solidFill>
                <a:latin typeface="Tahoma"/>
                <a:cs typeface="Tahoma"/>
              </a:rPr>
              <a:t>that</a:t>
            </a:r>
            <a:r>
              <a:rPr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262525"/>
                </a:solidFill>
                <a:latin typeface="Tahoma"/>
                <a:cs typeface="Tahoma"/>
              </a:rPr>
              <a:t>meet</a:t>
            </a:r>
            <a:r>
              <a:rPr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262525"/>
                </a:solidFill>
                <a:latin typeface="Tahoma"/>
                <a:cs typeface="Tahoma"/>
              </a:rPr>
              <a:t>industry</a:t>
            </a:r>
            <a:r>
              <a:rPr spc="-19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5" dirty="0">
                <a:solidFill>
                  <a:srgbClr val="262525"/>
                </a:solidFill>
                <a:latin typeface="Tahoma"/>
                <a:cs typeface="Tahoma"/>
              </a:rPr>
              <a:t>standards</a:t>
            </a:r>
            <a:r>
              <a:rPr spc="-20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262525"/>
                </a:solidFill>
                <a:latin typeface="Tahoma"/>
                <a:cs typeface="Tahoma"/>
              </a:rPr>
              <a:t>and</a:t>
            </a:r>
            <a:r>
              <a:rPr spc="-17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pc="-25" dirty="0">
                <a:solidFill>
                  <a:srgbClr val="262525"/>
                </a:solidFill>
                <a:latin typeface="Tahoma"/>
                <a:cs typeface="Tahoma"/>
              </a:rPr>
              <a:t>specifications</a:t>
            </a:r>
            <a:r>
              <a:rPr sz="1400" spc="-25" dirty="0">
                <a:solidFill>
                  <a:srgbClr val="262525"/>
                </a:solidFill>
                <a:latin typeface="Tahoma"/>
                <a:cs typeface="Tahoma"/>
              </a:rPr>
              <a:t>.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68294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4763" y="0"/>
            <a:ext cx="11430000" cy="7797800"/>
          </a:xfrm>
          <a:custGeom>
            <a:avLst/>
            <a:gdLst/>
            <a:ahLst/>
            <a:cxnLst/>
            <a:rect l="l" t="t" r="r" b="b"/>
            <a:pathLst>
              <a:path w="11430000" h="6829425">
                <a:moveTo>
                  <a:pt x="11429999" y="6829424"/>
                </a:moveTo>
                <a:lnTo>
                  <a:pt x="0" y="6829424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6829424"/>
                </a:lnTo>
                <a:close/>
              </a:path>
            </a:pathLst>
          </a:custGeom>
          <a:solidFill>
            <a:srgbClr val="CCCCCC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1430000" cy="7797800"/>
            <a:chOff x="0" y="0"/>
            <a:chExt cx="11430000" cy="6829425"/>
          </a:xfrm>
        </p:grpSpPr>
        <p:sp>
          <p:nvSpPr>
            <p:cNvPr id="5" name="object 5"/>
            <p:cNvSpPr/>
            <p:nvPr/>
          </p:nvSpPr>
          <p:spPr>
            <a:xfrm>
              <a:off x="4762" y="4762"/>
              <a:ext cx="11420475" cy="6819900"/>
            </a:xfrm>
            <a:custGeom>
              <a:avLst/>
              <a:gdLst/>
              <a:ahLst/>
              <a:cxnLst/>
              <a:rect l="l" t="t" r="r" b="b"/>
              <a:pathLst>
                <a:path w="11420475" h="6819900">
                  <a:moveTo>
                    <a:pt x="0" y="0"/>
                  </a:moveTo>
                  <a:lnTo>
                    <a:pt x="11420474" y="0"/>
                  </a:lnTo>
                  <a:lnTo>
                    <a:pt x="11420474" y="6819899"/>
                  </a:lnTo>
                  <a:lnTo>
                    <a:pt x="0" y="68198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999" y="0"/>
              <a:ext cx="5714999" cy="68294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0421" y="455834"/>
            <a:ext cx="4587379" cy="113411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65"/>
              </a:spcBef>
            </a:pPr>
            <a:r>
              <a:rPr spc="-65" dirty="0" smtClean="0"/>
              <a:t>W</a:t>
            </a:r>
            <a:r>
              <a:rPr spc="-315" dirty="0" smtClean="0"/>
              <a:t>e</a:t>
            </a:r>
            <a:r>
              <a:rPr spc="-150" dirty="0" smtClean="0"/>
              <a:t>l</a:t>
            </a:r>
            <a:r>
              <a:rPr spc="-190" dirty="0" smtClean="0"/>
              <a:t>d</a:t>
            </a:r>
            <a:r>
              <a:rPr spc="-165" dirty="0" smtClean="0"/>
              <a:t>i</a:t>
            </a:r>
            <a:r>
              <a:rPr spc="-220" dirty="0" smtClean="0"/>
              <a:t>n</a:t>
            </a:r>
            <a:r>
              <a:rPr spc="90" dirty="0" smtClean="0"/>
              <a:t>g  </a:t>
            </a:r>
            <a:r>
              <a:rPr spc="-110" dirty="0" smtClean="0"/>
              <a:t>Defects</a:t>
            </a:r>
            <a:r>
              <a:rPr lang="en-ZA" spc="-110" dirty="0" smtClean="0"/>
              <a:t> And Their </a:t>
            </a:r>
            <a:r>
              <a:rPr lang="fr-FR" spc="80" dirty="0" smtClean="0"/>
              <a:t>C</a:t>
            </a:r>
            <a:r>
              <a:rPr lang="fr-FR" spc="-240" dirty="0" smtClean="0"/>
              <a:t>a</a:t>
            </a:r>
            <a:r>
              <a:rPr lang="fr-FR" spc="-225" dirty="0" smtClean="0"/>
              <a:t>u</a:t>
            </a:r>
            <a:r>
              <a:rPr lang="fr-FR" spc="40" dirty="0" smtClean="0"/>
              <a:t>s</a:t>
            </a:r>
            <a:r>
              <a:rPr lang="fr-FR" spc="-315" dirty="0" smtClean="0"/>
              <a:t>e</a:t>
            </a:r>
            <a:r>
              <a:rPr lang="fr-FR" spc="80" dirty="0" smtClean="0"/>
              <a:t>s</a:t>
            </a:r>
            <a:endParaRPr spc="-110" dirty="0"/>
          </a:p>
        </p:txBody>
      </p:sp>
      <p:grpSp>
        <p:nvGrpSpPr>
          <p:cNvPr id="8" name="object 8"/>
          <p:cNvGrpSpPr/>
          <p:nvPr/>
        </p:nvGrpSpPr>
        <p:grpSpPr>
          <a:xfrm>
            <a:off x="685799" y="2057399"/>
            <a:ext cx="409575" cy="409575"/>
            <a:chOff x="685799" y="2057399"/>
            <a:chExt cx="409575" cy="409575"/>
          </a:xfrm>
        </p:grpSpPr>
        <p:sp>
          <p:nvSpPr>
            <p:cNvPr id="9" name="object 9"/>
            <p:cNvSpPr/>
            <p:nvPr/>
          </p:nvSpPr>
          <p:spPr>
            <a:xfrm>
              <a:off x="691455" y="2063055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80" h="398780">
                  <a:moveTo>
                    <a:pt x="339721" y="398264"/>
                  </a:moveTo>
                  <a:lnTo>
                    <a:pt x="58542" y="398264"/>
                  </a:lnTo>
                  <a:lnTo>
                    <a:pt x="54467" y="397862"/>
                  </a:lnTo>
                  <a:lnTo>
                    <a:pt x="15442" y="377003"/>
                  </a:lnTo>
                  <a:lnTo>
                    <a:pt x="0" y="339721"/>
                  </a:lnTo>
                  <a:lnTo>
                    <a:pt x="0" y="335607"/>
                  </a:lnTo>
                  <a:lnTo>
                    <a:pt x="0" y="58542"/>
                  </a:lnTo>
                  <a:lnTo>
                    <a:pt x="15442" y="21260"/>
                  </a:lnTo>
                  <a:lnTo>
                    <a:pt x="54467" y="401"/>
                  </a:lnTo>
                  <a:lnTo>
                    <a:pt x="58542" y="0"/>
                  </a:lnTo>
                  <a:lnTo>
                    <a:pt x="339721" y="0"/>
                  </a:lnTo>
                  <a:lnTo>
                    <a:pt x="377003" y="15442"/>
                  </a:lnTo>
                  <a:lnTo>
                    <a:pt x="397862" y="54467"/>
                  </a:lnTo>
                  <a:lnTo>
                    <a:pt x="398263" y="58542"/>
                  </a:lnTo>
                  <a:lnTo>
                    <a:pt x="398263" y="339721"/>
                  </a:lnTo>
                  <a:lnTo>
                    <a:pt x="382821" y="377003"/>
                  </a:lnTo>
                  <a:lnTo>
                    <a:pt x="343796" y="397862"/>
                  </a:lnTo>
                  <a:lnTo>
                    <a:pt x="339721" y="398264"/>
                  </a:lnTo>
                  <a:close/>
                </a:path>
              </a:pathLst>
            </a:custGeom>
            <a:solidFill>
              <a:srgbClr val="F0D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0562" y="2062162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0" y="336500"/>
                  </a:moveTo>
                  <a:lnTo>
                    <a:pt x="0" y="63549"/>
                  </a:lnTo>
                  <a:lnTo>
                    <a:pt x="0" y="59376"/>
                  </a:lnTo>
                  <a:lnTo>
                    <a:pt x="407" y="55244"/>
                  </a:lnTo>
                  <a:lnTo>
                    <a:pt x="10710" y="28243"/>
                  </a:lnTo>
                  <a:lnTo>
                    <a:pt x="13028" y="24773"/>
                  </a:lnTo>
                  <a:lnTo>
                    <a:pt x="28243" y="10709"/>
                  </a:lnTo>
                  <a:lnTo>
                    <a:pt x="31712" y="8391"/>
                  </a:lnTo>
                  <a:lnTo>
                    <a:pt x="35375" y="6434"/>
                  </a:lnTo>
                  <a:lnTo>
                    <a:pt x="39230" y="4837"/>
                  </a:lnTo>
                  <a:lnTo>
                    <a:pt x="43085" y="3240"/>
                  </a:lnTo>
                  <a:lnTo>
                    <a:pt x="47059" y="2035"/>
                  </a:lnTo>
                  <a:lnTo>
                    <a:pt x="51151" y="1221"/>
                  </a:lnTo>
                  <a:lnTo>
                    <a:pt x="55244" y="407"/>
                  </a:lnTo>
                  <a:lnTo>
                    <a:pt x="59376" y="0"/>
                  </a:lnTo>
                  <a:lnTo>
                    <a:pt x="63549" y="0"/>
                  </a:lnTo>
                  <a:lnTo>
                    <a:pt x="336500" y="0"/>
                  </a:lnTo>
                  <a:lnTo>
                    <a:pt x="340672" y="0"/>
                  </a:lnTo>
                  <a:lnTo>
                    <a:pt x="344805" y="407"/>
                  </a:lnTo>
                  <a:lnTo>
                    <a:pt x="348898" y="1221"/>
                  </a:lnTo>
                  <a:lnTo>
                    <a:pt x="352990" y="2035"/>
                  </a:lnTo>
                  <a:lnTo>
                    <a:pt x="356964" y="3240"/>
                  </a:lnTo>
                  <a:lnTo>
                    <a:pt x="360819" y="4837"/>
                  </a:lnTo>
                  <a:lnTo>
                    <a:pt x="364674" y="6434"/>
                  </a:lnTo>
                  <a:lnTo>
                    <a:pt x="368336" y="8391"/>
                  </a:lnTo>
                  <a:lnTo>
                    <a:pt x="371806" y="10709"/>
                  </a:lnTo>
                  <a:lnTo>
                    <a:pt x="375275" y="13028"/>
                  </a:lnTo>
                  <a:lnTo>
                    <a:pt x="378486" y="15662"/>
                  </a:lnTo>
                  <a:lnTo>
                    <a:pt x="381436" y="18613"/>
                  </a:lnTo>
                  <a:lnTo>
                    <a:pt x="384387" y="21563"/>
                  </a:lnTo>
                  <a:lnTo>
                    <a:pt x="395212" y="39230"/>
                  </a:lnTo>
                  <a:lnTo>
                    <a:pt x="396809" y="43085"/>
                  </a:lnTo>
                  <a:lnTo>
                    <a:pt x="398014" y="47058"/>
                  </a:lnTo>
                  <a:lnTo>
                    <a:pt x="398828" y="51151"/>
                  </a:lnTo>
                  <a:lnTo>
                    <a:pt x="399642" y="55244"/>
                  </a:lnTo>
                  <a:lnTo>
                    <a:pt x="400049" y="59376"/>
                  </a:lnTo>
                  <a:lnTo>
                    <a:pt x="400049" y="63549"/>
                  </a:lnTo>
                  <a:lnTo>
                    <a:pt x="400049" y="336500"/>
                  </a:lnTo>
                  <a:lnTo>
                    <a:pt x="400049" y="340672"/>
                  </a:lnTo>
                  <a:lnTo>
                    <a:pt x="399642" y="344805"/>
                  </a:lnTo>
                  <a:lnTo>
                    <a:pt x="398828" y="348897"/>
                  </a:lnTo>
                  <a:lnTo>
                    <a:pt x="398014" y="352990"/>
                  </a:lnTo>
                  <a:lnTo>
                    <a:pt x="396809" y="356964"/>
                  </a:lnTo>
                  <a:lnTo>
                    <a:pt x="395212" y="360819"/>
                  </a:lnTo>
                  <a:lnTo>
                    <a:pt x="393615" y="364674"/>
                  </a:lnTo>
                  <a:lnTo>
                    <a:pt x="364674" y="393615"/>
                  </a:lnTo>
                  <a:lnTo>
                    <a:pt x="360819" y="395212"/>
                  </a:lnTo>
                  <a:lnTo>
                    <a:pt x="356964" y="396809"/>
                  </a:lnTo>
                  <a:lnTo>
                    <a:pt x="352990" y="398014"/>
                  </a:lnTo>
                  <a:lnTo>
                    <a:pt x="348898" y="398828"/>
                  </a:lnTo>
                  <a:lnTo>
                    <a:pt x="344805" y="399643"/>
                  </a:lnTo>
                  <a:lnTo>
                    <a:pt x="340672" y="400049"/>
                  </a:lnTo>
                  <a:lnTo>
                    <a:pt x="336500" y="400049"/>
                  </a:lnTo>
                  <a:lnTo>
                    <a:pt x="63549" y="400049"/>
                  </a:lnTo>
                  <a:lnTo>
                    <a:pt x="59376" y="400049"/>
                  </a:lnTo>
                  <a:lnTo>
                    <a:pt x="55244" y="399643"/>
                  </a:lnTo>
                  <a:lnTo>
                    <a:pt x="51151" y="398828"/>
                  </a:lnTo>
                  <a:lnTo>
                    <a:pt x="47059" y="398014"/>
                  </a:lnTo>
                  <a:lnTo>
                    <a:pt x="43085" y="396809"/>
                  </a:lnTo>
                  <a:lnTo>
                    <a:pt x="39230" y="395212"/>
                  </a:lnTo>
                  <a:lnTo>
                    <a:pt x="35375" y="393615"/>
                  </a:lnTo>
                  <a:lnTo>
                    <a:pt x="10710" y="371806"/>
                  </a:lnTo>
                  <a:lnTo>
                    <a:pt x="8391" y="368336"/>
                  </a:lnTo>
                  <a:lnTo>
                    <a:pt x="0" y="340672"/>
                  </a:lnTo>
                  <a:lnTo>
                    <a:pt x="0" y="336500"/>
                  </a:lnTo>
                  <a:close/>
                </a:path>
              </a:pathLst>
            </a:custGeom>
            <a:ln w="9524">
              <a:solidFill>
                <a:srgbClr val="E1A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97073" y="2047748"/>
            <a:ext cx="18097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spc="-40" dirty="0">
                <a:solidFill>
                  <a:srgbClr val="262525"/>
                </a:solidFill>
                <a:latin typeface="Trebuchet MS"/>
                <a:cs typeface="Trebuchet MS"/>
              </a:rPr>
              <a:t>1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2458" y="2074227"/>
            <a:ext cx="3995341" cy="17479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sz="2000" b="1" spc="165" dirty="0">
                <a:solidFill>
                  <a:srgbClr val="262525"/>
                </a:solidFill>
                <a:latin typeface="Trebuchet MS"/>
                <a:cs typeface="Trebuchet MS"/>
              </a:rPr>
              <a:t>S</a:t>
            </a:r>
            <a:r>
              <a:rPr sz="2000" b="1" spc="-130" dirty="0">
                <a:solidFill>
                  <a:srgbClr val="262525"/>
                </a:solidFill>
                <a:latin typeface="Trebuchet MS"/>
                <a:cs typeface="Trebuchet MS"/>
              </a:rPr>
              <a:t>u</a:t>
            </a:r>
            <a:r>
              <a:rPr sz="2000" b="1" spc="-60" dirty="0">
                <a:solidFill>
                  <a:srgbClr val="262525"/>
                </a:solidFill>
                <a:latin typeface="Trebuchet MS"/>
                <a:cs typeface="Trebuchet MS"/>
              </a:rPr>
              <a:t>r</a:t>
            </a:r>
            <a:r>
              <a:rPr sz="2000" b="1" spc="-105" dirty="0">
                <a:solidFill>
                  <a:srgbClr val="262525"/>
                </a:solidFill>
                <a:latin typeface="Trebuchet MS"/>
                <a:cs typeface="Trebuchet MS"/>
              </a:rPr>
              <a:t>f</a:t>
            </a:r>
            <a:r>
              <a:rPr sz="2000" b="1" spc="-100" dirty="0">
                <a:solidFill>
                  <a:srgbClr val="262525"/>
                </a:solidFill>
                <a:latin typeface="Trebuchet MS"/>
                <a:cs typeface="Trebuchet MS"/>
              </a:rPr>
              <a:t>a</a:t>
            </a:r>
            <a:r>
              <a:rPr sz="2000" b="1" spc="-135" dirty="0">
                <a:solidFill>
                  <a:srgbClr val="262525"/>
                </a:solidFill>
                <a:latin typeface="Trebuchet MS"/>
                <a:cs typeface="Trebuchet MS"/>
              </a:rPr>
              <a:t>c</a:t>
            </a:r>
            <a:r>
              <a:rPr sz="2000" b="1" spc="-155" dirty="0">
                <a:solidFill>
                  <a:srgbClr val="262525"/>
                </a:solidFill>
                <a:latin typeface="Trebuchet MS"/>
                <a:cs typeface="Trebuchet MS"/>
              </a:rPr>
              <a:t>e</a:t>
            </a:r>
            <a:r>
              <a:rPr sz="2000" b="1" spc="-145" dirty="0">
                <a:solidFill>
                  <a:srgbClr val="262525"/>
                </a:solidFill>
                <a:latin typeface="Trebuchet MS"/>
                <a:cs typeface="Trebuchet MS"/>
              </a:rPr>
              <a:t> </a:t>
            </a:r>
            <a:r>
              <a:rPr sz="2000" b="1" spc="-135" dirty="0">
                <a:solidFill>
                  <a:srgbClr val="262525"/>
                </a:solidFill>
                <a:latin typeface="Trebuchet MS"/>
                <a:cs typeface="Trebuchet MS"/>
              </a:rPr>
              <a:t>c</a:t>
            </a:r>
            <a:r>
              <a:rPr sz="2000" b="1" spc="-80" dirty="0">
                <a:solidFill>
                  <a:srgbClr val="262525"/>
                </a:solidFill>
                <a:latin typeface="Trebuchet MS"/>
                <a:cs typeface="Trebuchet MS"/>
              </a:rPr>
              <a:t>o</a:t>
            </a:r>
            <a:r>
              <a:rPr sz="2000" b="1" spc="-130" dirty="0">
                <a:solidFill>
                  <a:srgbClr val="262525"/>
                </a:solidFill>
                <a:latin typeface="Trebuchet MS"/>
                <a:cs typeface="Trebuchet MS"/>
              </a:rPr>
              <a:t>n</a:t>
            </a:r>
            <a:r>
              <a:rPr sz="2000" b="1" spc="-155" dirty="0">
                <a:solidFill>
                  <a:srgbClr val="262525"/>
                </a:solidFill>
                <a:latin typeface="Trebuchet MS"/>
                <a:cs typeface="Trebuchet MS"/>
              </a:rPr>
              <a:t>t</a:t>
            </a:r>
            <a:r>
              <a:rPr sz="2000" b="1" spc="-100" dirty="0">
                <a:solidFill>
                  <a:srgbClr val="262525"/>
                </a:solidFill>
                <a:latin typeface="Trebuchet MS"/>
                <a:cs typeface="Trebuchet MS"/>
              </a:rPr>
              <a:t>a</a:t>
            </a:r>
            <a:r>
              <a:rPr sz="2000" b="1" spc="-160" dirty="0">
                <a:solidFill>
                  <a:srgbClr val="262525"/>
                </a:solidFill>
                <a:latin typeface="Trebuchet MS"/>
                <a:cs typeface="Trebuchet MS"/>
              </a:rPr>
              <a:t>m</a:t>
            </a:r>
            <a:r>
              <a:rPr sz="2000" b="1" spc="-55" dirty="0">
                <a:solidFill>
                  <a:srgbClr val="262525"/>
                </a:solidFill>
                <a:latin typeface="Trebuchet MS"/>
                <a:cs typeface="Trebuchet MS"/>
              </a:rPr>
              <a:t>i</a:t>
            </a:r>
            <a:r>
              <a:rPr sz="2000" b="1" spc="-130" dirty="0">
                <a:solidFill>
                  <a:srgbClr val="262525"/>
                </a:solidFill>
                <a:latin typeface="Trebuchet MS"/>
                <a:cs typeface="Trebuchet MS"/>
              </a:rPr>
              <a:t>n</a:t>
            </a:r>
            <a:r>
              <a:rPr sz="2000" b="1" spc="-100" dirty="0">
                <a:solidFill>
                  <a:srgbClr val="262525"/>
                </a:solidFill>
                <a:latin typeface="Trebuchet MS"/>
                <a:cs typeface="Trebuchet MS"/>
              </a:rPr>
              <a:t>a</a:t>
            </a:r>
            <a:r>
              <a:rPr sz="2000" b="1" spc="-155" dirty="0">
                <a:solidFill>
                  <a:srgbClr val="262525"/>
                </a:solidFill>
                <a:latin typeface="Trebuchet MS"/>
                <a:cs typeface="Trebuchet MS"/>
              </a:rPr>
              <a:t>t</a:t>
            </a:r>
            <a:r>
              <a:rPr sz="2000" b="1" spc="-55" dirty="0">
                <a:solidFill>
                  <a:srgbClr val="262525"/>
                </a:solidFill>
                <a:latin typeface="Trebuchet MS"/>
                <a:cs typeface="Trebuchet MS"/>
              </a:rPr>
              <a:t>i</a:t>
            </a:r>
            <a:r>
              <a:rPr sz="2000" b="1" spc="-80" dirty="0">
                <a:solidFill>
                  <a:srgbClr val="262525"/>
                </a:solidFill>
                <a:latin typeface="Trebuchet MS"/>
                <a:cs typeface="Trebuchet MS"/>
              </a:rPr>
              <a:t>o</a:t>
            </a:r>
            <a:r>
              <a:rPr sz="2000" b="1" spc="-85" dirty="0">
                <a:solidFill>
                  <a:srgbClr val="262525"/>
                </a:solidFill>
                <a:latin typeface="Trebuchet MS"/>
                <a:cs typeface="Trebuchet MS"/>
              </a:rPr>
              <a:t>n</a:t>
            </a:r>
            <a:endParaRPr sz="2000" dirty="0">
              <a:latin typeface="Trebuchet MS"/>
              <a:cs typeface="Trebuchet MS"/>
            </a:endParaRPr>
          </a:p>
          <a:p>
            <a:pPr marL="12700" marR="5080">
              <a:lnSpc>
                <a:spcPct val="150000"/>
              </a:lnSpc>
              <a:spcBef>
                <a:spcPts val="1345"/>
              </a:spcBef>
            </a:pPr>
            <a:r>
              <a:rPr sz="1600" spc="-140" dirty="0">
                <a:solidFill>
                  <a:srgbClr val="262525"/>
                </a:solidFill>
                <a:latin typeface="Verdana"/>
                <a:cs typeface="Verdana"/>
              </a:rPr>
              <a:t>Removing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impurities</a:t>
            </a:r>
            <a:r>
              <a:rPr sz="1600" spc="-254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25" dirty="0">
                <a:solidFill>
                  <a:srgbClr val="262525"/>
                </a:solidFill>
                <a:latin typeface="Verdana"/>
                <a:cs typeface="Verdana"/>
              </a:rPr>
              <a:t>and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dirt</a:t>
            </a:r>
            <a:r>
              <a:rPr sz="1600"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85" dirty="0">
                <a:solidFill>
                  <a:srgbClr val="262525"/>
                </a:solidFill>
                <a:latin typeface="Verdana"/>
                <a:cs typeface="Verdana"/>
              </a:rPr>
              <a:t>from</a:t>
            </a:r>
            <a:r>
              <a:rPr sz="1600" spc="-24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the</a:t>
            </a:r>
            <a:r>
              <a:rPr sz="1600"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surface </a:t>
            </a:r>
            <a:r>
              <a:rPr sz="1600" spc="-48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b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262525"/>
                </a:solidFill>
                <a:latin typeface="Verdana"/>
                <a:cs typeface="Verdana"/>
              </a:rPr>
              <a:t>f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125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w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150" dirty="0">
                <a:solidFill>
                  <a:srgbClr val="262525"/>
                </a:solidFill>
                <a:latin typeface="Verdana"/>
                <a:cs typeface="Verdana"/>
              </a:rPr>
              <a:t>g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254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ss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2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24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75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204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170" dirty="0">
                <a:solidFill>
                  <a:srgbClr val="262525"/>
                </a:solidFill>
                <a:latin typeface="Verdana"/>
                <a:cs typeface="Verdana"/>
              </a:rPr>
              <a:t>u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125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p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195" dirty="0">
                <a:solidFill>
                  <a:srgbClr val="262525"/>
                </a:solidFill>
                <a:latin typeface="Verdana"/>
                <a:cs typeface="Verdana"/>
              </a:rPr>
              <a:t>m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25" dirty="0">
                <a:solidFill>
                  <a:srgbClr val="262525"/>
                </a:solidFill>
                <a:latin typeface="Verdana"/>
                <a:cs typeface="Verdana"/>
              </a:rPr>
              <a:t>l  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7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b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w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ee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h</a:t>
            </a:r>
            <a:r>
              <a:rPr sz="1600" spc="-125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195" dirty="0">
                <a:solidFill>
                  <a:srgbClr val="262525"/>
                </a:solidFill>
                <a:latin typeface="Verdana"/>
                <a:cs typeface="Verdana"/>
              </a:rPr>
              <a:t>m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p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155" dirty="0">
                <a:solidFill>
                  <a:srgbClr val="262525"/>
                </a:solidFill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85799" y="3781424"/>
            <a:ext cx="409575" cy="409575"/>
            <a:chOff x="685799" y="3781424"/>
            <a:chExt cx="409575" cy="409575"/>
          </a:xfrm>
        </p:grpSpPr>
        <p:sp>
          <p:nvSpPr>
            <p:cNvPr id="14" name="object 14"/>
            <p:cNvSpPr/>
            <p:nvPr/>
          </p:nvSpPr>
          <p:spPr>
            <a:xfrm>
              <a:off x="691455" y="3787080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80" h="398779">
                  <a:moveTo>
                    <a:pt x="339721" y="398263"/>
                  </a:moveTo>
                  <a:lnTo>
                    <a:pt x="58542" y="398263"/>
                  </a:lnTo>
                  <a:lnTo>
                    <a:pt x="54467" y="397862"/>
                  </a:lnTo>
                  <a:lnTo>
                    <a:pt x="15442" y="377003"/>
                  </a:lnTo>
                  <a:lnTo>
                    <a:pt x="0" y="339721"/>
                  </a:lnTo>
                  <a:lnTo>
                    <a:pt x="0" y="335607"/>
                  </a:lnTo>
                  <a:lnTo>
                    <a:pt x="0" y="58542"/>
                  </a:lnTo>
                  <a:lnTo>
                    <a:pt x="15442" y="21260"/>
                  </a:lnTo>
                  <a:lnTo>
                    <a:pt x="54467" y="401"/>
                  </a:lnTo>
                  <a:lnTo>
                    <a:pt x="58542" y="0"/>
                  </a:lnTo>
                  <a:lnTo>
                    <a:pt x="339721" y="0"/>
                  </a:lnTo>
                  <a:lnTo>
                    <a:pt x="377003" y="15442"/>
                  </a:lnTo>
                  <a:lnTo>
                    <a:pt x="397862" y="54467"/>
                  </a:lnTo>
                  <a:lnTo>
                    <a:pt x="398263" y="58542"/>
                  </a:lnTo>
                  <a:lnTo>
                    <a:pt x="398263" y="339721"/>
                  </a:lnTo>
                  <a:lnTo>
                    <a:pt x="382821" y="377003"/>
                  </a:lnTo>
                  <a:lnTo>
                    <a:pt x="343796" y="397862"/>
                  </a:lnTo>
                  <a:lnTo>
                    <a:pt x="339721" y="398263"/>
                  </a:lnTo>
                  <a:close/>
                </a:path>
              </a:pathLst>
            </a:custGeom>
            <a:solidFill>
              <a:srgbClr val="F0D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0562" y="3786187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0" y="336500"/>
                  </a:moveTo>
                  <a:lnTo>
                    <a:pt x="0" y="63549"/>
                  </a:lnTo>
                  <a:lnTo>
                    <a:pt x="0" y="59376"/>
                  </a:lnTo>
                  <a:lnTo>
                    <a:pt x="407" y="55244"/>
                  </a:lnTo>
                  <a:lnTo>
                    <a:pt x="10710" y="28243"/>
                  </a:lnTo>
                  <a:lnTo>
                    <a:pt x="13028" y="24773"/>
                  </a:lnTo>
                  <a:lnTo>
                    <a:pt x="15662" y="21563"/>
                  </a:lnTo>
                  <a:lnTo>
                    <a:pt x="18613" y="18613"/>
                  </a:lnTo>
                  <a:lnTo>
                    <a:pt x="21563" y="15662"/>
                  </a:lnTo>
                  <a:lnTo>
                    <a:pt x="51151" y="1221"/>
                  </a:lnTo>
                  <a:lnTo>
                    <a:pt x="55244" y="406"/>
                  </a:lnTo>
                  <a:lnTo>
                    <a:pt x="59376" y="0"/>
                  </a:lnTo>
                  <a:lnTo>
                    <a:pt x="63549" y="0"/>
                  </a:lnTo>
                  <a:lnTo>
                    <a:pt x="336500" y="0"/>
                  </a:lnTo>
                  <a:lnTo>
                    <a:pt x="340672" y="0"/>
                  </a:lnTo>
                  <a:lnTo>
                    <a:pt x="344805" y="406"/>
                  </a:lnTo>
                  <a:lnTo>
                    <a:pt x="348898" y="1221"/>
                  </a:lnTo>
                  <a:lnTo>
                    <a:pt x="352990" y="2035"/>
                  </a:lnTo>
                  <a:lnTo>
                    <a:pt x="371806" y="10709"/>
                  </a:lnTo>
                  <a:lnTo>
                    <a:pt x="375275" y="13028"/>
                  </a:lnTo>
                  <a:lnTo>
                    <a:pt x="378486" y="15662"/>
                  </a:lnTo>
                  <a:lnTo>
                    <a:pt x="381436" y="18613"/>
                  </a:lnTo>
                  <a:lnTo>
                    <a:pt x="384387" y="21563"/>
                  </a:lnTo>
                  <a:lnTo>
                    <a:pt x="395212" y="39229"/>
                  </a:lnTo>
                  <a:lnTo>
                    <a:pt x="396809" y="43084"/>
                  </a:lnTo>
                  <a:lnTo>
                    <a:pt x="398014" y="47058"/>
                  </a:lnTo>
                  <a:lnTo>
                    <a:pt x="398828" y="51151"/>
                  </a:lnTo>
                  <a:lnTo>
                    <a:pt x="399642" y="55244"/>
                  </a:lnTo>
                  <a:lnTo>
                    <a:pt x="400049" y="59376"/>
                  </a:lnTo>
                  <a:lnTo>
                    <a:pt x="400049" y="63549"/>
                  </a:lnTo>
                  <a:lnTo>
                    <a:pt x="400049" y="336500"/>
                  </a:lnTo>
                  <a:lnTo>
                    <a:pt x="400049" y="340672"/>
                  </a:lnTo>
                  <a:lnTo>
                    <a:pt x="399642" y="344805"/>
                  </a:lnTo>
                  <a:lnTo>
                    <a:pt x="398828" y="348897"/>
                  </a:lnTo>
                  <a:lnTo>
                    <a:pt x="398014" y="352990"/>
                  </a:lnTo>
                  <a:lnTo>
                    <a:pt x="396809" y="356964"/>
                  </a:lnTo>
                  <a:lnTo>
                    <a:pt x="395212" y="360819"/>
                  </a:lnTo>
                  <a:lnTo>
                    <a:pt x="393615" y="364674"/>
                  </a:lnTo>
                  <a:lnTo>
                    <a:pt x="371806" y="389339"/>
                  </a:lnTo>
                  <a:lnTo>
                    <a:pt x="368337" y="391657"/>
                  </a:lnTo>
                  <a:lnTo>
                    <a:pt x="364674" y="393615"/>
                  </a:lnTo>
                  <a:lnTo>
                    <a:pt x="360819" y="395212"/>
                  </a:lnTo>
                  <a:lnTo>
                    <a:pt x="356964" y="396809"/>
                  </a:lnTo>
                  <a:lnTo>
                    <a:pt x="352990" y="398014"/>
                  </a:lnTo>
                  <a:lnTo>
                    <a:pt x="348898" y="398828"/>
                  </a:lnTo>
                  <a:lnTo>
                    <a:pt x="344805" y="399642"/>
                  </a:lnTo>
                  <a:lnTo>
                    <a:pt x="340672" y="400049"/>
                  </a:lnTo>
                  <a:lnTo>
                    <a:pt x="336500" y="400049"/>
                  </a:lnTo>
                  <a:lnTo>
                    <a:pt x="63549" y="400049"/>
                  </a:lnTo>
                  <a:lnTo>
                    <a:pt x="59376" y="400049"/>
                  </a:lnTo>
                  <a:lnTo>
                    <a:pt x="55244" y="399642"/>
                  </a:lnTo>
                  <a:lnTo>
                    <a:pt x="51151" y="398828"/>
                  </a:lnTo>
                  <a:lnTo>
                    <a:pt x="47059" y="398014"/>
                  </a:lnTo>
                  <a:lnTo>
                    <a:pt x="43085" y="396809"/>
                  </a:lnTo>
                  <a:lnTo>
                    <a:pt x="39230" y="395212"/>
                  </a:lnTo>
                  <a:lnTo>
                    <a:pt x="35375" y="393615"/>
                  </a:lnTo>
                  <a:lnTo>
                    <a:pt x="10710" y="371806"/>
                  </a:lnTo>
                  <a:lnTo>
                    <a:pt x="8391" y="368336"/>
                  </a:lnTo>
                  <a:lnTo>
                    <a:pt x="0" y="340672"/>
                  </a:lnTo>
                  <a:lnTo>
                    <a:pt x="0" y="336500"/>
                  </a:lnTo>
                  <a:close/>
                </a:path>
              </a:pathLst>
            </a:custGeom>
            <a:ln w="9524">
              <a:solidFill>
                <a:srgbClr val="E1A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7073" y="3781297"/>
            <a:ext cx="18097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spc="-40" dirty="0">
                <a:solidFill>
                  <a:srgbClr val="262525"/>
                </a:solidFill>
                <a:latin typeface="Trebuchet MS"/>
                <a:cs typeface="Trebuchet MS"/>
              </a:rPr>
              <a:t>2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2458" y="3807777"/>
            <a:ext cx="4447779" cy="13914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sz="2000" b="1" spc="55" dirty="0">
                <a:solidFill>
                  <a:srgbClr val="262525"/>
                </a:solidFill>
                <a:latin typeface="Trebuchet MS"/>
                <a:cs typeface="Trebuchet MS"/>
              </a:rPr>
              <a:t>I</a:t>
            </a:r>
            <a:r>
              <a:rPr sz="2000" b="1" spc="-160" dirty="0">
                <a:solidFill>
                  <a:srgbClr val="262525"/>
                </a:solidFill>
                <a:latin typeface="Trebuchet MS"/>
                <a:cs typeface="Trebuchet MS"/>
              </a:rPr>
              <a:t>m</a:t>
            </a:r>
            <a:r>
              <a:rPr sz="2000" b="1" spc="-114" dirty="0">
                <a:solidFill>
                  <a:srgbClr val="262525"/>
                </a:solidFill>
                <a:latin typeface="Trebuchet MS"/>
                <a:cs typeface="Trebuchet MS"/>
              </a:rPr>
              <a:t>p</a:t>
            </a:r>
            <a:r>
              <a:rPr sz="2000" b="1" spc="-60" dirty="0">
                <a:solidFill>
                  <a:srgbClr val="262525"/>
                </a:solidFill>
                <a:latin typeface="Trebuchet MS"/>
                <a:cs typeface="Trebuchet MS"/>
              </a:rPr>
              <a:t>r</a:t>
            </a:r>
            <a:r>
              <a:rPr sz="2000" b="1" spc="-80" dirty="0">
                <a:solidFill>
                  <a:srgbClr val="262525"/>
                </a:solidFill>
                <a:latin typeface="Trebuchet MS"/>
                <a:cs typeface="Trebuchet MS"/>
              </a:rPr>
              <a:t>o</a:t>
            </a:r>
            <a:r>
              <a:rPr sz="2000" b="1" spc="-114" dirty="0">
                <a:solidFill>
                  <a:srgbClr val="262525"/>
                </a:solidFill>
                <a:latin typeface="Trebuchet MS"/>
                <a:cs typeface="Trebuchet MS"/>
              </a:rPr>
              <a:t>p</a:t>
            </a:r>
            <a:r>
              <a:rPr sz="2000" b="1" spc="-175" dirty="0">
                <a:solidFill>
                  <a:srgbClr val="262525"/>
                </a:solidFill>
                <a:latin typeface="Trebuchet MS"/>
                <a:cs typeface="Trebuchet MS"/>
              </a:rPr>
              <a:t>e</a:t>
            </a:r>
            <a:r>
              <a:rPr sz="2000" b="1" spc="-45" dirty="0">
                <a:solidFill>
                  <a:srgbClr val="262525"/>
                </a:solidFill>
                <a:latin typeface="Trebuchet MS"/>
                <a:cs typeface="Trebuchet MS"/>
              </a:rPr>
              <a:t>r</a:t>
            </a:r>
            <a:r>
              <a:rPr sz="2000" b="1" spc="-145" dirty="0">
                <a:solidFill>
                  <a:srgbClr val="262525"/>
                </a:solidFill>
                <a:latin typeface="Trebuchet MS"/>
                <a:cs typeface="Trebuchet MS"/>
              </a:rPr>
              <a:t> </a:t>
            </a:r>
            <a:r>
              <a:rPr sz="2000" b="1" spc="-114" dirty="0">
                <a:solidFill>
                  <a:srgbClr val="262525"/>
                </a:solidFill>
                <a:latin typeface="Trebuchet MS"/>
                <a:cs typeface="Trebuchet MS"/>
              </a:rPr>
              <a:t>p</a:t>
            </a:r>
            <a:r>
              <a:rPr sz="2000" b="1" spc="-100" dirty="0">
                <a:solidFill>
                  <a:srgbClr val="262525"/>
                </a:solidFill>
                <a:latin typeface="Trebuchet MS"/>
                <a:cs typeface="Trebuchet MS"/>
              </a:rPr>
              <a:t>a</a:t>
            </a:r>
            <a:r>
              <a:rPr sz="2000" b="1" spc="-60" dirty="0">
                <a:solidFill>
                  <a:srgbClr val="262525"/>
                </a:solidFill>
                <a:latin typeface="Trebuchet MS"/>
                <a:cs typeface="Trebuchet MS"/>
              </a:rPr>
              <a:t>r</a:t>
            </a:r>
            <a:r>
              <a:rPr sz="2000" b="1" spc="-100" dirty="0">
                <a:solidFill>
                  <a:srgbClr val="262525"/>
                </a:solidFill>
                <a:latin typeface="Trebuchet MS"/>
                <a:cs typeface="Trebuchet MS"/>
              </a:rPr>
              <a:t>a</a:t>
            </a:r>
            <a:r>
              <a:rPr sz="2000" b="1" spc="-160" dirty="0">
                <a:solidFill>
                  <a:srgbClr val="262525"/>
                </a:solidFill>
                <a:latin typeface="Trebuchet MS"/>
                <a:cs typeface="Trebuchet MS"/>
              </a:rPr>
              <a:t>m</a:t>
            </a:r>
            <a:r>
              <a:rPr sz="2000" b="1" spc="-175" dirty="0">
                <a:solidFill>
                  <a:srgbClr val="262525"/>
                </a:solidFill>
                <a:latin typeface="Trebuchet MS"/>
                <a:cs typeface="Trebuchet MS"/>
              </a:rPr>
              <a:t>e</a:t>
            </a:r>
            <a:r>
              <a:rPr sz="2000" b="1" spc="-155" dirty="0">
                <a:solidFill>
                  <a:srgbClr val="262525"/>
                </a:solidFill>
                <a:latin typeface="Trebuchet MS"/>
                <a:cs typeface="Trebuchet MS"/>
              </a:rPr>
              <a:t>t</a:t>
            </a:r>
            <a:r>
              <a:rPr sz="2000" b="1" spc="-175" dirty="0">
                <a:solidFill>
                  <a:srgbClr val="262525"/>
                </a:solidFill>
                <a:latin typeface="Trebuchet MS"/>
                <a:cs typeface="Trebuchet MS"/>
              </a:rPr>
              <a:t>e</a:t>
            </a:r>
            <a:r>
              <a:rPr sz="2000" b="1" spc="-45" dirty="0">
                <a:solidFill>
                  <a:srgbClr val="262525"/>
                </a:solidFill>
                <a:latin typeface="Trebuchet MS"/>
                <a:cs typeface="Trebuchet MS"/>
              </a:rPr>
              <a:t>r</a:t>
            </a:r>
            <a:r>
              <a:rPr sz="2000" b="1" spc="-145" dirty="0">
                <a:solidFill>
                  <a:srgbClr val="262525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262525"/>
                </a:solidFill>
                <a:latin typeface="Trebuchet MS"/>
                <a:cs typeface="Trebuchet MS"/>
              </a:rPr>
              <a:t>s</a:t>
            </a:r>
            <a:r>
              <a:rPr sz="2000" b="1" spc="-175" dirty="0">
                <a:solidFill>
                  <a:srgbClr val="262525"/>
                </a:solidFill>
                <a:latin typeface="Trebuchet MS"/>
                <a:cs typeface="Trebuchet MS"/>
              </a:rPr>
              <a:t>e</a:t>
            </a:r>
            <a:r>
              <a:rPr sz="2000" b="1" spc="-155" dirty="0">
                <a:solidFill>
                  <a:srgbClr val="262525"/>
                </a:solidFill>
                <a:latin typeface="Trebuchet MS"/>
                <a:cs typeface="Trebuchet MS"/>
              </a:rPr>
              <a:t>tt</a:t>
            </a:r>
            <a:r>
              <a:rPr sz="2000" b="1" spc="-55" dirty="0">
                <a:solidFill>
                  <a:srgbClr val="262525"/>
                </a:solidFill>
                <a:latin typeface="Trebuchet MS"/>
                <a:cs typeface="Trebuchet MS"/>
              </a:rPr>
              <a:t>i</a:t>
            </a:r>
            <a:r>
              <a:rPr sz="2000" b="1" spc="-130" dirty="0">
                <a:solidFill>
                  <a:srgbClr val="262525"/>
                </a:solidFill>
                <a:latin typeface="Trebuchet MS"/>
                <a:cs typeface="Trebuchet MS"/>
              </a:rPr>
              <a:t>n</a:t>
            </a:r>
            <a:r>
              <a:rPr sz="2000" b="1" spc="30" dirty="0">
                <a:solidFill>
                  <a:srgbClr val="262525"/>
                </a:solidFill>
                <a:latin typeface="Trebuchet MS"/>
                <a:cs typeface="Trebuchet MS"/>
              </a:rPr>
              <a:t>gs</a:t>
            </a:r>
            <a:endParaRPr sz="2000" dirty="0">
              <a:latin typeface="Trebuchet MS"/>
              <a:cs typeface="Trebuchet MS"/>
            </a:endParaRPr>
          </a:p>
          <a:p>
            <a:pPr marL="12700" marR="5080">
              <a:lnSpc>
                <a:spcPct val="150000"/>
              </a:lnSpc>
              <a:spcBef>
                <a:spcPts val="1420"/>
              </a:spcBef>
            </a:pPr>
            <a:r>
              <a:rPr sz="1600" spc="-185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h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k</a:t>
            </a:r>
            <a:r>
              <a:rPr sz="1600"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62525"/>
                </a:solidFill>
                <a:latin typeface="Verdana"/>
                <a:cs typeface="Verdana"/>
              </a:rPr>
              <a:t>f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100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p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p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100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262525"/>
                </a:solidFill>
                <a:latin typeface="Verdana"/>
                <a:cs typeface="Verdana"/>
              </a:rPr>
              <a:t>f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w</a:t>
            </a:r>
            <a:r>
              <a:rPr sz="1600" spc="-229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75" dirty="0">
                <a:solidFill>
                  <a:srgbClr val="262525"/>
                </a:solidFill>
                <a:latin typeface="Verdana"/>
                <a:cs typeface="Verdana"/>
              </a:rPr>
              <a:t>f</a:t>
            </a:r>
            <a:r>
              <a:rPr sz="1600" spc="-14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155" dirty="0">
                <a:solidFill>
                  <a:srgbClr val="262525"/>
                </a:solidFill>
                <a:latin typeface="Verdana"/>
                <a:cs typeface="Verdana"/>
              </a:rPr>
              <a:t>g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155" dirty="0">
                <a:solidFill>
                  <a:srgbClr val="262525"/>
                </a:solidFill>
                <a:latin typeface="Verdana"/>
                <a:cs typeface="Verdana"/>
              </a:rPr>
              <a:t>,</a:t>
            </a:r>
            <a:r>
              <a:rPr sz="1600" spc="-23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2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24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170" dirty="0">
                <a:solidFill>
                  <a:srgbClr val="262525"/>
                </a:solidFill>
                <a:latin typeface="Verdana"/>
                <a:cs typeface="Verdana"/>
              </a:rPr>
              <a:t>u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rr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50" dirty="0">
                <a:solidFill>
                  <a:srgbClr val="262525"/>
                </a:solidFill>
                <a:latin typeface="Verdana"/>
                <a:cs typeface="Verdana"/>
              </a:rPr>
              <a:t>,  </a:t>
            </a:r>
            <a:r>
              <a:rPr sz="1600" spc="-125" dirty="0">
                <a:solidFill>
                  <a:srgbClr val="262525"/>
                </a:solidFill>
                <a:latin typeface="Verdana"/>
                <a:cs typeface="Verdana"/>
              </a:rPr>
              <a:t>and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feed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10" dirty="0">
                <a:solidFill>
                  <a:srgbClr val="262525"/>
                </a:solidFill>
                <a:latin typeface="Verdana"/>
                <a:cs typeface="Verdana"/>
              </a:rPr>
              <a:t>speed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262525"/>
                </a:solidFill>
                <a:latin typeface="Verdana"/>
                <a:cs typeface="Verdana"/>
              </a:rPr>
              <a:t>to</a:t>
            </a:r>
            <a:r>
              <a:rPr sz="1600" spc="-204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ensure</a:t>
            </a:r>
            <a:r>
              <a:rPr sz="1600"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welding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35" dirty="0">
                <a:solidFill>
                  <a:srgbClr val="262525"/>
                </a:solidFill>
                <a:latin typeface="Verdana"/>
                <a:cs typeface="Verdana"/>
              </a:rPr>
              <a:t>quality</a:t>
            </a:r>
            <a:r>
              <a:rPr sz="1400" spc="-135" dirty="0">
                <a:solidFill>
                  <a:srgbClr val="262525"/>
                </a:solidFill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82772" y="5313200"/>
            <a:ext cx="409575" cy="409575"/>
            <a:chOff x="685799" y="5219699"/>
            <a:chExt cx="409575" cy="409575"/>
          </a:xfrm>
        </p:grpSpPr>
        <p:sp>
          <p:nvSpPr>
            <p:cNvPr id="19" name="object 19"/>
            <p:cNvSpPr/>
            <p:nvPr/>
          </p:nvSpPr>
          <p:spPr>
            <a:xfrm>
              <a:off x="691455" y="5225355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80" h="398779">
                  <a:moveTo>
                    <a:pt x="339721" y="398264"/>
                  </a:moveTo>
                  <a:lnTo>
                    <a:pt x="58542" y="398264"/>
                  </a:lnTo>
                  <a:lnTo>
                    <a:pt x="54467" y="397862"/>
                  </a:lnTo>
                  <a:lnTo>
                    <a:pt x="15442" y="377001"/>
                  </a:lnTo>
                  <a:lnTo>
                    <a:pt x="0" y="339721"/>
                  </a:lnTo>
                  <a:lnTo>
                    <a:pt x="0" y="335607"/>
                  </a:lnTo>
                  <a:lnTo>
                    <a:pt x="0" y="58542"/>
                  </a:lnTo>
                  <a:lnTo>
                    <a:pt x="15442" y="21260"/>
                  </a:lnTo>
                  <a:lnTo>
                    <a:pt x="54467" y="401"/>
                  </a:lnTo>
                  <a:lnTo>
                    <a:pt x="58542" y="0"/>
                  </a:lnTo>
                  <a:lnTo>
                    <a:pt x="339721" y="0"/>
                  </a:lnTo>
                  <a:lnTo>
                    <a:pt x="377003" y="15441"/>
                  </a:lnTo>
                  <a:lnTo>
                    <a:pt x="397862" y="54467"/>
                  </a:lnTo>
                  <a:lnTo>
                    <a:pt x="398263" y="58542"/>
                  </a:lnTo>
                  <a:lnTo>
                    <a:pt x="398263" y="339721"/>
                  </a:lnTo>
                  <a:lnTo>
                    <a:pt x="382821" y="377001"/>
                  </a:lnTo>
                  <a:lnTo>
                    <a:pt x="343796" y="397862"/>
                  </a:lnTo>
                  <a:lnTo>
                    <a:pt x="339721" y="398264"/>
                  </a:lnTo>
                  <a:close/>
                </a:path>
              </a:pathLst>
            </a:custGeom>
            <a:solidFill>
              <a:srgbClr val="F0D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0562" y="5224462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0" y="336500"/>
                  </a:moveTo>
                  <a:lnTo>
                    <a:pt x="0" y="63549"/>
                  </a:lnTo>
                  <a:lnTo>
                    <a:pt x="0" y="59375"/>
                  </a:lnTo>
                  <a:lnTo>
                    <a:pt x="407" y="55243"/>
                  </a:lnTo>
                  <a:lnTo>
                    <a:pt x="1221" y="51150"/>
                  </a:lnTo>
                  <a:lnTo>
                    <a:pt x="2035" y="47058"/>
                  </a:lnTo>
                  <a:lnTo>
                    <a:pt x="3240" y="43084"/>
                  </a:lnTo>
                  <a:lnTo>
                    <a:pt x="4837" y="39229"/>
                  </a:lnTo>
                  <a:lnTo>
                    <a:pt x="6434" y="35374"/>
                  </a:lnTo>
                  <a:lnTo>
                    <a:pt x="8391" y="31712"/>
                  </a:lnTo>
                  <a:lnTo>
                    <a:pt x="10710" y="28242"/>
                  </a:lnTo>
                  <a:lnTo>
                    <a:pt x="13028" y="24772"/>
                  </a:lnTo>
                  <a:lnTo>
                    <a:pt x="28243" y="10709"/>
                  </a:lnTo>
                  <a:lnTo>
                    <a:pt x="31712" y="8391"/>
                  </a:lnTo>
                  <a:lnTo>
                    <a:pt x="51151" y="1220"/>
                  </a:lnTo>
                  <a:lnTo>
                    <a:pt x="55244" y="406"/>
                  </a:lnTo>
                  <a:lnTo>
                    <a:pt x="59376" y="0"/>
                  </a:lnTo>
                  <a:lnTo>
                    <a:pt x="63549" y="0"/>
                  </a:lnTo>
                  <a:lnTo>
                    <a:pt x="336500" y="0"/>
                  </a:lnTo>
                  <a:lnTo>
                    <a:pt x="340672" y="0"/>
                  </a:lnTo>
                  <a:lnTo>
                    <a:pt x="344805" y="406"/>
                  </a:lnTo>
                  <a:lnTo>
                    <a:pt x="348898" y="1220"/>
                  </a:lnTo>
                  <a:lnTo>
                    <a:pt x="352990" y="2034"/>
                  </a:lnTo>
                  <a:lnTo>
                    <a:pt x="371806" y="10709"/>
                  </a:lnTo>
                  <a:lnTo>
                    <a:pt x="375275" y="13027"/>
                  </a:lnTo>
                  <a:lnTo>
                    <a:pt x="378486" y="15662"/>
                  </a:lnTo>
                  <a:lnTo>
                    <a:pt x="381436" y="18612"/>
                  </a:lnTo>
                  <a:lnTo>
                    <a:pt x="384387" y="21563"/>
                  </a:lnTo>
                  <a:lnTo>
                    <a:pt x="395212" y="39229"/>
                  </a:lnTo>
                  <a:lnTo>
                    <a:pt x="396809" y="43084"/>
                  </a:lnTo>
                  <a:lnTo>
                    <a:pt x="398014" y="47058"/>
                  </a:lnTo>
                  <a:lnTo>
                    <a:pt x="398828" y="51150"/>
                  </a:lnTo>
                  <a:lnTo>
                    <a:pt x="399642" y="55243"/>
                  </a:lnTo>
                  <a:lnTo>
                    <a:pt x="400049" y="59375"/>
                  </a:lnTo>
                  <a:lnTo>
                    <a:pt x="400049" y="63549"/>
                  </a:lnTo>
                  <a:lnTo>
                    <a:pt x="400049" y="336500"/>
                  </a:lnTo>
                  <a:lnTo>
                    <a:pt x="400049" y="340672"/>
                  </a:lnTo>
                  <a:lnTo>
                    <a:pt x="399642" y="344805"/>
                  </a:lnTo>
                  <a:lnTo>
                    <a:pt x="398828" y="348897"/>
                  </a:lnTo>
                  <a:lnTo>
                    <a:pt x="398014" y="352989"/>
                  </a:lnTo>
                  <a:lnTo>
                    <a:pt x="396809" y="356963"/>
                  </a:lnTo>
                  <a:lnTo>
                    <a:pt x="395212" y="360818"/>
                  </a:lnTo>
                  <a:lnTo>
                    <a:pt x="393615" y="364673"/>
                  </a:lnTo>
                  <a:lnTo>
                    <a:pt x="364674" y="393614"/>
                  </a:lnTo>
                  <a:lnTo>
                    <a:pt x="348898" y="398827"/>
                  </a:lnTo>
                  <a:lnTo>
                    <a:pt x="344805" y="399642"/>
                  </a:lnTo>
                  <a:lnTo>
                    <a:pt x="340672" y="400049"/>
                  </a:lnTo>
                  <a:lnTo>
                    <a:pt x="336500" y="400049"/>
                  </a:lnTo>
                  <a:lnTo>
                    <a:pt x="63549" y="400049"/>
                  </a:lnTo>
                  <a:lnTo>
                    <a:pt x="59376" y="400049"/>
                  </a:lnTo>
                  <a:lnTo>
                    <a:pt x="55244" y="399642"/>
                  </a:lnTo>
                  <a:lnTo>
                    <a:pt x="51151" y="398827"/>
                  </a:lnTo>
                  <a:lnTo>
                    <a:pt x="47059" y="398013"/>
                  </a:lnTo>
                  <a:lnTo>
                    <a:pt x="13028" y="375275"/>
                  </a:lnTo>
                  <a:lnTo>
                    <a:pt x="10710" y="371805"/>
                  </a:lnTo>
                  <a:lnTo>
                    <a:pt x="8391" y="368336"/>
                  </a:lnTo>
                  <a:lnTo>
                    <a:pt x="0" y="340672"/>
                  </a:lnTo>
                  <a:lnTo>
                    <a:pt x="0" y="336500"/>
                  </a:lnTo>
                  <a:close/>
                </a:path>
              </a:pathLst>
            </a:custGeom>
            <a:ln w="9524">
              <a:solidFill>
                <a:srgbClr val="E1A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97073" y="5341140"/>
            <a:ext cx="18097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spc="-40" dirty="0">
                <a:solidFill>
                  <a:srgbClr val="262525"/>
                </a:solidFill>
                <a:latin typeface="Trebuchet MS"/>
                <a:cs typeface="Trebuchet MS"/>
              </a:rPr>
              <a:t>3</a:t>
            </a:r>
            <a:endParaRPr sz="215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62459" y="5246052"/>
            <a:ext cx="3995340" cy="13416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sz="2000" b="1" spc="265" dirty="0">
                <a:solidFill>
                  <a:srgbClr val="262525"/>
                </a:solidFill>
                <a:latin typeface="Trebuchet MS"/>
                <a:cs typeface="Trebuchet MS"/>
              </a:rPr>
              <a:t>M</a:t>
            </a:r>
            <a:r>
              <a:rPr sz="2000" b="1" spc="-55" dirty="0">
                <a:solidFill>
                  <a:srgbClr val="262525"/>
                </a:solidFill>
                <a:latin typeface="Trebuchet MS"/>
                <a:cs typeface="Trebuchet MS"/>
              </a:rPr>
              <a:t>i</a:t>
            </a:r>
            <a:r>
              <a:rPr sz="2000" b="1" spc="10" dirty="0">
                <a:solidFill>
                  <a:srgbClr val="262525"/>
                </a:solidFill>
                <a:latin typeface="Trebuchet MS"/>
                <a:cs typeface="Trebuchet MS"/>
              </a:rPr>
              <a:t>s</a:t>
            </a:r>
            <a:r>
              <a:rPr sz="2000" b="1" spc="-130" dirty="0">
                <a:solidFill>
                  <a:srgbClr val="262525"/>
                </a:solidFill>
                <a:latin typeface="Trebuchet MS"/>
                <a:cs typeface="Trebuchet MS"/>
              </a:rPr>
              <a:t>u</a:t>
            </a:r>
            <a:r>
              <a:rPr sz="2000" b="1" spc="10" dirty="0">
                <a:solidFill>
                  <a:srgbClr val="262525"/>
                </a:solidFill>
                <a:latin typeface="Trebuchet MS"/>
                <a:cs typeface="Trebuchet MS"/>
              </a:rPr>
              <a:t>s</a:t>
            </a:r>
            <a:r>
              <a:rPr sz="2000" b="1" spc="-155" dirty="0">
                <a:solidFill>
                  <a:srgbClr val="262525"/>
                </a:solidFill>
                <a:latin typeface="Trebuchet MS"/>
                <a:cs typeface="Trebuchet MS"/>
              </a:rPr>
              <a:t>e</a:t>
            </a:r>
            <a:r>
              <a:rPr sz="2000" b="1" spc="-145" dirty="0">
                <a:solidFill>
                  <a:srgbClr val="262525"/>
                </a:solidFill>
                <a:latin typeface="Trebuchet MS"/>
                <a:cs typeface="Trebuchet MS"/>
              </a:rPr>
              <a:t> </a:t>
            </a:r>
            <a:r>
              <a:rPr sz="2000" b="1" spc="-80" dirty="0">
                <a:solidFill>
                  <a:srgbClr val="262525"/>
                </a:solidFill>
                <a:latin typeface="Trebuchet MS"/>
                <a:cs typeface="Trebuchet MS"/>
              </a:rPr>
              <a:t>o</a:t>
            </a:r>
            <a:r>
              <a:rPr sz="2000" b="1" spc="-35" dirty="0">
                <a:solidFill>
                  <a:srgbClr val="262525"/>
                </a:solidFill>
                <a:latin typeface="Trebuchet MS"/>
                <a:cs typeface="Trebuchet MS"/>
              </a:rPr>
              <a:t>f</a:t>
            </a:r>
            <a:r>
              <a:rPr sz="2000" b="1" spc="-195" dirty="0">
                <a:solidFill>
                  <a:srgbClr val="262525"/>
                </a:solidFill>
                <a:latin typeface="Trebuchet MS"/>
                <a:cs typeface="Trebuchet MS"/>
              </a:rPr>
              <a:t> </a:t>
            </a:r>
            <a:r>
              <a:rPr sz="2000" b="1" spc="-175" dirty="0">
                <a:solidFill>
                  <a:srgbClr val="262525"/>
                </a:solidFill>
                <a:latin typeface="Trebuchet MS"/>
                <a:cs typeface="Trebuchet MS"/>
              </a:rPr>
              <a:t>we</a:t>
            </a:r>
            <a:r>
              <a:rPr sz="2000" b="1" spc="-50" dirty="0">
                <a:solidFill>
                  <a:srgbClr val="262525"/>
                </a:solidFill>
                <a:latin typeface="Trebuchet MS"/>
                <a:cs typeface="Trebuchet MS"/>
              </a:rPr>
              <a:t>l</a:t>
            </a:r>
            <a:r>
              <a:rPr sz="2000" b="1" spc="-110" dirty="0">
                <a:solidFill>
                  <a:srgbClr val="262525"/>
                </a:solidFill>
                <a:latin typeface="Trebuchet MS"/>
                <a:cs typeface="Trebuchet MS"/>
              </a:rPr>
              <a:t>d</a:t>
            </a:r>
            <a:r>
              <a:rPr sz="2000" b="1" spc="-55" dirty="0">
                <a:solidFill>
                  <a:srgbClr val="262525"/>
                </a:solidFill>
                <a:latin typeface="Trebuchet MS"/>
                <a:cs typeface="Trebuchet MS"/>
              </a:rPr>
              <a:t>i</a:t>
            </a:r>
            <a:r>
              <a:rPr sz="2000" b="1" spc="-130" dirty="0">
                <a:solidFill>
                  <a:srgbClr val="262525"/>
                </a:solidFill>
                <a:latin typeface="Trebuchet MS"/>
                <a:cs typeface="Trebuchet MS"/>
              </a:rPr>
              <a:t>n</a:t>
            </a:r>
            <a:r>
              <a:rPr sz="2000" b="1" spc="50" dirty="0">
                <a:solidFill>
                  <a:srgbClr val="262525"/>
                </a:solidFill>
                <a:latin typeface="Trebuchet MS"/>
                <a:cs typeface="Trebuchet MS"/>
              </a:rPr>
              <a:t>g</a:t>
            </a:r>
            <a:r>
              <a:rPr sz="2000" b="1" spc="-145" dirty="0">
                <a:solidFill>
                  <a:srgbClr val="262525"/>
                </a:solidFill>
                <a:latin typeface="Trebuchet MS"/>
                <a:cs typeface="Trebuchet MS"/>
              </a:rPr>
              <a:t> </a:t>
            </a:r>
            <a:r>
              <a:rPr sz="2000" b="1" spc="-155" dirty="0">
                <a:solidFill>
                  <a:srgbClr val="262525"/>
                </a:solidFill>
                <a:latin typeface="Trebuchet MS"/>
                <a:cs typeface="Trebuchet MS"/>
              </a:rPr>
              <a:t>t</a:t>
            </a:r>
            <a:r>
              <a:rPr sz="2000" b="1" spc="-80" dirty="0">
                <a:solidFill>
                  <a:srgbClr val="262525"/>
                </a:solidFill>
                <a:latin typeface="Trebuchet MS"/>
                <a:cs typeface="Trebuchet MS"/>
              </a:rPr>
              <a:t>oo</a:t>
            </a:r>
            <a:r>
              <a:rPr sz="2000" b="1" spc="-50" dirty="0">
                <a:solidFill>
                  <a:srgbClr val="262525"/>
                </a:solidFill>
                <a:latin typeface="Trebuchet MS"/>
                <a:cs typeface="Trebuchet MS"/>
              </a:rPr>
              <a:t>l</a:t>
            </a:r>
            <a:r>
              <a:rPr sz="2000" b="1" spc="30" dirty="0">
                <a:solidFill>
                  <a:srgbClr val="262525"/>
                </a:solidFill>
                <a:latin typeface="Trebuchet MS"/>
                <a:cs typeface="Trebuchet MS"/>
              </a:rPr>
              <a:t>s</a:t>
            </a:r>
            <a:endParaRPr sz="2000" dirty="0">
              <a:latin typeface="Trebuchet MS"/>
              <a:cs typeface="Trebuchet MS"/>
            </a:endParaRPr>
          </a:p>
          <a:p>
            <a:pPr marL="12700" marR="5080">
              <a:lnSpc>
                <a:spcPct val="150000"/>
              </a:lnSpc>
              <a:spcBef>
                <a:spcPts val="1420"/>
              </a:spcBef>
            </a:pP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U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150" dirty="0">
                <a:solidFill>
                  <a:srgbClr val="262525"/>
                </a:solidFill>
                <a:latin typeface="Verdana"/>
                <a:cs typeface="Verdana"/>
              </a:rPr>
              <a:t>g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195" dirty="0">
                <a:solidFill>
                  <a:srgbClr val="262525"/>
                </a:solidFill>
                <a:latin typeface="Verdana"/>
                <a:cs typeface="Verdana"/>
              </a:rPr>
              <a:t>m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p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p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100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100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195" dirty="0">
                <a:solidFill>
                  <a:srgbClr val="262525"/>
                </a:solidFill>
                <a:latin typeface="Verdana"/>
                <a:cs typeface="Verdana"/>
              </a:rPr>
              <a:t>m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155" dirty="0">
                <a:solidFill>
                  <a:srgbClr val="262525"/>
                </a:solidFill>
                <a:latin typeface="Verdana"/>
                <a:cs typeface="Verdana"/>
              </a:rPr>
              <a:t>g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too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254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b</a:t>
            </a:r>
            <a:r>
              <a:rPr sz="1600" spc="-170" dirty="0">
                <a:solidFill>
                  <a:srgbClr val="262525"/>
                </a:solidFill>
                <a:latin typeface="Verdana"/>
                <a:cs typeface="Verdana"/>
              </a:rPr>
              <a:t>u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e 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75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204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w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150" dirty="0">
                <a:solidFill>
                  <a:srgbClr val="262525"/>
                </a:solidFill>
                <a:latin typeface="Verdana"/>
                <a:cs typeface="Verdana"/>
              </a:rPr>
              <a:t>g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262525"/>
                </a:solidFill>
                <a:latin typeface="Verdana"/>
                <a:cs typeface="Verdana"/>
              </a:rPr>
              <a:t>f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400" spc="-155" dirty="0">
                <a:solidFill>
                  <a:srgbClr val="262525"/>
                </a:solidFill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999" cy="71056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1430000" cy="7797800"/>
          </a:xfrm>
          <a:custGeom>
            <a:avLst/>
            <a:gdLst/>
            <a:ahLst/>
            <a:cxnLst/>
            <a:rect l="l" t="t" r="r" b="b"/>
            <a:pathLst>
              <a:path w="11430000" h="7105650">
                <a:moveTo>
                  <a:pt x="11429999" y="7105649"/>
                </a:moveTo>
                <a:lnTo>
                  <a:pt x="0" y="7105649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7105649"/>
                </a:lnTo>
                <a:close/>
              </a:path>
            </a:pathLst>
          </a:custGeom>
          <a:solidFill>
            <a:srgbClr val="CCCCCC">
              <a:alpha val="7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1430000" cy="7105650"/>
            <a:chOff x="0" y="0"/>
            <a:chExt cx="11430000" cy="7105650"/>
          </a:xfrm>
        </p:grpSpPr>
        <p:sp>
          <p:nvSpPr>
            <p:cNvPr id="5" name="object 5"/>
            <p:cNvSpPr/>
            <p:nvPr/>
          </p:nvSpPr>
          <p:spPr>
            <a:xfrm>
              <a:off x="4762" y="4762"/>
              <a:ext cx="11420475" cy="7096125"/>
            </a:xfrm>
            <a:custGeom>
              <a:avLst/>
              <a:gdLst/>
              <a:ahLst/>
              <a:cxnLst/>
              <a:rect l="l" t="t" r="r" b="b"/>
              <a:pathLst>
                <a:path w="11420475" h="7096125">
                  <a:moveTo>
                    <a:pt x="0" y="0"/>
                  </a:moveTo>
                  <a:lnTo>
                    <a:pt x="11420474" y="0"/>
                  </a:lnTo>
                  <a:lnTo>
                    <a:pt x="11420474" y="7096124"/>
                  </a:lnTo>
                  <a:lnTo>
                    <a:pt x="0" y="70961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429999" cy="22764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30362" y="2732309"/>
            <a:ext cx="7310120" cy="1143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500"/>
              </a:lnSpc>
            </a:pPr>
            <a:r>
              <a:rPr spc="135" dirty="0"/>
              <a:t>I</a:t>
            </a:r>
            <a:r>
              <a:rPr spc="-280" dirty="0"/>
              <a:t>m</a:t>
            </a:r>
            <a:r>
              <a:rPr spc="-120" dirty="0"/>
              <a:t>p</a:t>
            </a:r>
            <a:r>
              <a:rPr spc="-240" dirty="0"/>
              <a:t>a</a:t>
            </a:r>
            <a:r>
              <a:rPr spc="-170" dirty="0"/>
              <a:t>c</a:t>
            </a:r>
            <a:r>
              <a:rPr spc="-165" dirty="0"/>
              <a:t>t</a:t>
            </a:r>
            <a:r>
              <a:rPr spc="-360" dirty="0"/>
              <a:t> </a:t>
            </a:r>
            <a:r>
              <a:rPr spc="-140" dirty="0"/>
              <a:t>o</a:t>
            </a:r>
            <a:r>
              <a:rPr spc="-50" dirty="0"/>
              <a:t>f</a:t>
            </a:r>
            <a:r>
              <a:rPr spc="-380" dirty="0"/>
              <a:t> </a:t>
            </a:r>
            <a:r>
              <a:rPr spc="270" dirty="0"/>
              <a:t>D</a:t>
            </a:r>
            <a:r>
              <a:rPr spc="-315" dirty="0"/>
              <a:t>e</a:t>
            </a:r>
            <a:r>
              <a:rPr spc="-110" dirty="0"/>
              <a:t>f</a:t>
            </a:r>
            <a:r>
              <a:rPr spc="-315" dirty="0"/>
              <a:t>e</a:t>
            </a:r>
            <a:r>
              <a:rPr spc="-170" dirty="0"/>
              <a:t>c</a:t>
            </a:r>
            <a:r>
              <a:rPr spc="-210" dirty="0"/>
              <a:t>t</a:t>
            </a:r>
            <a:r>
              <a:rPr spc="80" dirty="0"/>
              <a:t>s</a:t>
            </a:r>
            <a:r>
              <a:rPr spc="-355" dirty="0"/>
              <a:t> </a:t>
            </a:r>
            <a:r>
              <a:rPr spc="-140" dirty="0"/>
              <a:t>o</a:t>
            </a:r>
            <a:r>
              <a:rPr spc="-135" dirty="0"/>
              <a:t>n</a:t>
            </a:r>
            <a:r>
              <a:rPr spc="-400" dirty="0"/>
              <a:t> </a:t>
            </a:r>
            <a:r>
              <a:rPr spc="-65" dirty="0"/>
              <a:t>W</a:t>
            </a:r>
            <a:r>
              <a:rPr spc="-315" dirty="0"/>
              <a:t>e</a:t>
            </a:r>
            <a:r>
              <a:rPr spc="-150" dirty="0"/>
              <a:t>l</a:t>
            </a:r>
            <a:r>
              <a:rPr spc="-100" dirty="0"/>
              <a:t>d</a:t>
            </a:r>
            <a:r>
              <a:rPr spc="-405" dirty="0"/>
              <a:t> </a:t>
            </a:r>
            <a:r>
              <a:rPr spc="30" dirty="0"/>
              <a:t>Q</a:t>
            </a:r>
            <a:r>
              <a:rPr spc="-225" dirty="0"/>
              <a:t>u</a:t>
            </a:r>
            <a:r>
              <a:rPr spc="-240" dirty="0"/>
              <a:t>a</a:t>
            </a:r>
            <a:r>
              <a:rPr spc="-150" dirty="0"/>
              <a:t>l</a:t>
            </a:r>
            <a:r>
              <a:rPr spc="-165" dirty="0"/>
              <a:t>i</a:t>
            </a:r>
            <a:r>
              <a:rPr spc="-210" dirty="0"/>
              <a:t>t</a:t>
            </a:r>
            <a:r>
              <a:rPr spc="-60" dirty="0"/>
              <a:t>y</a:t>
            </a:r>
            <a:r>
              <a:rPr spc="-355" dirty="0"/>
              <a:t> </a:t>
            </a:r>
            <a:r>
              <a:rPr spc="-240" dirty="0"/>
              <a:t>a</a:t>
            </a:r>
            <a:r>
              <a:rPr spc="-220" dirty="0"/>
              <a:t>n</a:t>
            </a:r>
            <a:r>
              <a:rPr spc="-70" dirty="0"/>
              <a:t>d  </a:t>
            </a:r>
            <a:r>
              <a:rPr spc="-65" dirty="0"/>
              <a:t>W</a:t>
            </a:r>
            <a:r>
              <a:rPr spc="-315" dirty="0"/>
              <a:t>e</a:t>
            </a:r>
            <a:r>
              <a:rPr spc="-150" dirty="0"/>
              <a:t>l</a:t>
            </a:r>
            <a:r>
              <a:rPr spc="-190" dirty="0"/>
              <a:t>d</a:t>
            </a:r>
            <a:r>
              <a:rPr spc="-315" dirty="0"/>
              <a:t>e</a:t>
            </a:r>
            <a:r>
              <a:rPr spc="-100" dirty="0"/>
              <a:t>d</a:t>
            </a:r>
            <a:r>
              <a:rPr spc="-405" dirty="0"/>
              <a:t> </a:t>
            </a:r>
            <a:r>
              <a:rPr spc="650" dirty="0"/>
              <a:t>M</a:t>
            </a:r>
            <a:r>
              <a:rPr spc="-240" dirty="0"/>
              <a:t>a</a:t>
            </a:r>
            <a:r>
              <a:rPr spc="-210" dirty="0"/>
              <a:t>t</a:t>
            </a:r>
            <a:r>
              <a:rPr spc="-315" dirty="0"/>
              <a:t>e</a:t>
            </a:r>
            <a:r>
              <a:rPr spc="-170" dirty="0"/>
              <a:t>r</a:t>
            </a:r>
            <a:r>
              <a:rPr spc="-165" dirty="0"/>
              <a:t>i</a:t>
            </a:r>
            <a:r>
              <a:rPr spc="-240" dirty="0"/>
              <a:t>a</a:t>
            </a:r>
            <a:r>
              <a:rPr spc="-150" dirty="0"/>
              <a:t>l</a:t>
            </a:r>
            <a:r>
              <a:rPr spc="80" dirty="0"/>
              <a:t>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647824" y="4333874"/>
            <a:ext cx="3181350" cy="409575"/>
            <a:chOff x="1647824" y="4333874"/>
            <a:chExt cx="3181350" cy="409575"/>
          </a:xfrm>
        </p:grpSpPr>
        <p:sp>
          <p:nvSpPr>
            <p:cNvPr id="9" name="object 9"/>
            <p:cNvSpPr/>
            <p:nvPr/>
          </p:nvSpPr>
          <p:spPr>
            <a:xfrm>
              <a:off x="1653480" y="4339530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80" h="398779">
                  <a:moveTo>
                    <a:pt x="339721" y="398264"/>
                  </a:moveTo>
                  <a:lnTo>
                    <a:pt x="58542" y="398264"/>
                  </a:lnTo>
                  <a:lnTo>
                    <a:pt x="54468" y="397862"/>
                  </a:lnTo>
                  <a:lnTo>
                    <a:pt x="15442" y="377002"/>
                  </a:lnTo>
                  <a:lnTo>
                    <a:pt x="0" y="339721"/>
                  </a:lnTo>
                  <a:lnTo>
                    <a:pt x="0" y="335607"/>
                  </a:lnTo>
                  <a:lnTo>
                    <a:pt x="0" y="58542"/>
                  </a:lnTo>
                  <a:lnTo>
                    <a:pt x="15442" y="21260"/>
                  </a:lnTo>
                  <a:lnTo>
                    <a:pt x="54468" y="401"/>
                  </a:lnTo>
                  <a:lnTo>
                    <a:pt x="58542" y="0"/>
                  </a:lnTo>
                  <a:lnTo>
                    <a:pt x="339721" y="0"/>
                  </a:lnTo>
                  <a:lnTo>
                    <a:pt x="377003" y="15442"/>
                  </a:lnTo>
                  <a:lnTo>
                    <a:pt x="397862" y="54467"/>
                  </a:lnTo>
                  <a:lnTo>
                    <a:pt x="398264" y="58542"/>
                  </a:lnTo>
                  <a:lnTo>
                    <a:pt x="398264" y="339721"/>
                  </a:lnTo>
                  <a:lnTo>
                    <a:pt x="382821" y="377002"/>
                  </a:lnTo>
                  <a:lnTo>
                    <a:pt x="343796" y="397862"/>
                  </a:lnTo>
                  <a:lnTo>
                    <a:pt x="339721" y="398264"/>
                  </a:lnTo>
                  <a:close/>
                </a:path>
              </a:pathLst>
            </a:custGeom>
            <a:solidFill>
              <a:srgbClr val="F0D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2587" y="4338637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0" y="336500"/>
                  </a:moveTo>
                  <a:lnTo>
                    <a:pt x="0" y="63549"/>
                  </a:lnTo>
                  <a:lnTo>
                    <a:pt x="0" y="59376"/>
                  </a:lnTo>
                  <a:lnTo>
                    <a:pt x="407" y="55244"/>
                  </a:lnTo>
                  <a:lnTo>
                    <a:pt x="1221" y="51151"/>
                  </a:lnTo>
                  <a:lnTo>
                    <a:pt x="2035" y="47058"/>
                  </a:lnTo>
                  <a:lnTo>
                    <a:pt x="3240" y="43084"/>
                  </a:lnTo>
                  <a:lnTo>
                    <a:pt x="28243" y="10709"/>
                  </a:lnTo>
                  <a:lnTo>
                    <a:pt x="31712" y="8391"/>
                  </a:lnTo>
                  <a:lnTo>
                    <a:pt x="59376" y="0"/>
                  </a:lnTo>
                  <a:lnTo>
                    <a:pt x="63549" y="0"/>
                  </a:lnTo>
                  <a:lnTo>
                    <a:pt x="336500" y="0"/>
                  </a:lnTo>
                  <a:lnTo>
                    <a:pt x="340673" y="0"/>
                  </a:lnTo>
                  <a:lnTo>
                    <a:pt x="344805" y="406"/>
                  </a:lnTo>
                  <a:lnTo>
                    <a:pt x="371806" y="10709"/>
                  </a:lnTo>
                  <a:lnTo>
                    <a:pt x="375276" y="13027"/>
                  </a:lnTo>
                  <a:lnTo>
                    <a:pt x="395212" y="39229"/>
                  </a:lnTo>
                  <a:lnTo>
                    <a:pt x="396809" y="43084"/>
                  </a:lnTo>
                  <a:lnTo>
                    <a:pt x="398014" y="47058"/>
                  </a:lnTo>
                  <a:lnTo>
                    <a:pt x="398829" y="51151"/>
                  </a:lnTo>
                  <a:lnTo>
                    <a:pt x="399643" y="55244"/>
                  </a:lnTo>
                  <a:lnTo>
                    <a:pt x="400050" y="59376"/>
                  </a:lnTo>
                  <a:lnTo>
                    <a:pt x="400050" y="63549"/>
                  </a:lnTo>
                  <a:lnTo>
                    <a:pt x="400050" y="336500"/>
                  </a:lnTo>
                  <a:lnTo>
                    <a:pt x="400050" y="340673"/>
                  </a:lnTo>
                  <a:lnTo>
                    <a:pt x="399643" y="344805"/>
                  </a:lnTo>
                  <a:lnTo>
                    <a:pt x="381436" y="381436"/>
                  </a:lnTo>
                  <a:lnTo>
                    <a:pt x="371806" y="389339"/>
                  </a:lnTo>
                  <a:lnTo>
                    <a:pt x="368337" y="391657"/>
                  </a:lnTo>
                  <a:lnTo>
                    <a:pt x="364674" y="393615"/>
                  </a:lnTo>
                  <a:lnTo>
                    <a:pt x="360819" y="395211"/>
                  </a:lnTo>
                  <a:lnTo>
                    <a:pt x="356964" y="396808"/>
                  </a:lnTo>
                  <a:lnTo>
                    <a:pt x="352990" y="398014"/>
                  </a:lnTo>
                  <a:lnTo>
                    <a:pt x="348898" y="398828"/>
                  </a:lnTo>
                  <a:lnTo>
                    <a:pt x="344805" y="399642"/>
                  </a:lnTo>
                  <a:lnTo>
                    <a:pt x="340673" y="400049"/>
                  </a:lnTo>
                  <a:lnTo>
                    <a:pt x="336500" y="400049"/>
                  </a:lnTo>
                  <a:lnTo>
                    <a:pt x="63549" y="400049"/>
                  </a:lnTo>
                  <a:lnTo>
                    <a:pt x="59376" y="400049"/>
                  </a:lnTo>
                  <a:lnTo>
                    <a:pt x="55244" y="399642"/>
                  </a:lnTo>
                  <a:lnTo>
                    <a:pt x="51151" y="398828"/>
                  </a:lnTo>
                  <a:lnTo>
                    <a:pt x="47059" y="398014"/>
                  </a:lnTo>
                  <a:lnTo>
                    <a:pt x="43085" y="396808"/>
                  </a:lnTo>
                  <a:lnTo>
                    <a:pt x="39230" y="395211"/>
                  </a:lnTo>
                  <a:lnTo>
                    <a:pt x="35375" y="393615"/>
                  </a:lnTo>
                  <a:lnTo>
                    <a:pt x="31712" y="391657"/>
                  </a:lnTo>
                  <a:lnTo>
                    <a:pt x="28243" y="389339"/>
                  </a:lnTo>
                  <a:lnTo>
                    <a:pt x="24773" y="387021"/>
                  </a:lnTo>
                  <a:lnTo>
                    <a:pt x="2035" y="352990"/>
                  </a:lnTo>
                  <a:lnTo>
                    <a:pt x="0" y="340673"/>
                  </a:lnTo>
                  <a:lnTo>
                    <a:pt x="0" y="336500"/>
                  </a:lnTo>
                  <a:close/>
                </a:path>
              </a:pathLst>
            </a:custGeom>
            <a:ln w="9524">
              <a:solidFill>
                <a:srgbClr val="E1A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25254" y="4339530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79" h="398779">
                  <a:moveTo>
                    <a:pt x="339721" y="398264"/>
                  </a:moveTo>
                  <a:lnTo>
                    <a:pt x="58542" y="398264"/>
                  </a:lnTo>
                  <a:lnTo>
                    <a:pt x="54467" y="397862"/>
                  </a:lnTo>
                  <a:lnTo>
                    <a:pt x="15442" y="377002"/>
                  </a:lnTo>
                  <a:lnTo>
                    <a:pt x="0" y="339721"/>
                  </a:lnTo>
                  <a:lnTo>
                    <a:pt x="0" y="335607"/>
                  </a:lnTo>
                  <a:lnTo>
                    <a:pt x="0" y="58542"/>
                  </a:lnTo>
                  <a:lnTo>
                    <a:pt x="15442" y="21260"/>
                  </a:lnTo>
                  <a:lnTo>
                    <a:pt x="54467" y="401"/>
                  </a:lnTo>
                  <a:lnTo>
                    <a:pt x="58542" y="0"/>
                  </a:lnTo>
                  <a:lnTo>
                    <a:pt x="339721" y="0"/>
                  </a:lnTo>
                  <a:lnTo>
                    <a:pt x="377002" y="15442"/>
                  </a:lnTo>
                  <a:lnTo>
                    <a:pt x="397862" y="54467"/>
                  </a:lnTo>
                  <a:lnTo>
                    <a:pt x="398264" y="58542"/>
                  </a:lnTo>
                  <a:lnTo>
                    <a:pt x="398264" y="339721"/>
                  </a:lnTo>
                  <a:lnTo>
                    <a:pt x="382820" y="377002"/>
                  </a:lnTo>
                  <a:lnTo>
                    <a:pt x="343796" y="397862"/>
                  </a:lnTo>
                  <a:lnTo>
                    <a:pt x="339721" y="398264"/>
                  </a:lnTo>
                  <a:close/>
                </a:path>
              </a:pathLst>
            </a:custGeom>
            <a:solidFill>
              <a:srgbClr val="F0D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24361" y="4338637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0" y="336500"/>
                  </a:moveTo>
                  <a:lnTo>
                    <a:pt x="0" y="63549"/>
                  </a:lnTo>
                  <a:lnTo>
                    <a:pt x="0" y="59376"/>
                  </a:lnTo>
                  <a:lnTo>
                    <a:pt x="406" y="55244"/>
                  </a:lnTo>
                  <a:lnTo>
                    <a:pt x="1220" y="51151"/>
                  </a:lnTo>
                  <a:lnTo>
                    <a:pt x="2034" y="47058"/>
                  </a:lnTo>
                  <a:lnTo>
                    <a:pt x="3239" y="43084"/>
                  </a:lnTo>
                  <a:lnTo>
                    <a:pt x="4836" y="39229"/>
                  </a:lnTo>
                  <a:lnTo>
                    <a:pt x="6433" y="35374"/>
                  </a:lnTo>
                  <a:lnTo>
                    <a:pt x="8391" y="31712"/>
                  </a:lnTo>
                  <a:lnTo>
                    <a:pt x="10709" y="28242"/>
                  </a:lnTo>
                  <a:lnTo>
                    <a:pt x="13028" y="24773"/>
                  </a:lnTo>
                  <a:lnTo>
                    <a:pt x="15662" y="21563"/>
                  </a:lnTo>
                  <a:lnTo>
                    <a:pt x="18613" y="18613"/>
                  </a:lnTo>
                  <a:lnTo>
                    <a:pt x="21563" y="15662"/>
                  </a:lnTo>
                  <a:lnTo>
                    <a:pt x="51151" y="1220"/>
                  </a:lnTo>
                  <a:lnTo>
                    <a:pt x="55244" y="406"/>
                  </a:lnTo>
                  <a:lnTo>
                    <a:pt x="59376" y="0"/>
                  </a:lnTo>
                  <a:lnTo>
                    <a:pt x="63549" y="0"/>
                  </a:lnTo>
                  <a:lnTo>
                    <a:pt x="336500" y="0"/>
                  </a:lnTo>
                  <a:lnTo>
                    <a:pt x="340673" y="0"/>
                  </a:lnTo>
                  <a:lnTo>
                    <a:pt x="344805" y="406"/>
                  </a:lnTo>
                  <a:lnTo>
                    <a:pt x="348897" y="1220"/>
                  </a:lnTo>
                  <a:lnTo>
                    <a:pt x="352990" y="2034"/>
                  </a:lnTo>
                  <a:lnTo>
                    <a:pt x="371805" y="10709"/>
                  </a:lnTo>
                  <a:lnTo>
                    <a:pt x="375275" y="13027"/>
                  </a:lnTo>
                  <a:lnTo>
                    <a:pt x="389339" y="28243"/>
                  </a:lnTo>
                  <a:lnTo>
                    <a:pt x="391657" y="31712"/>
                  </a:lnTo>
                  <a:lnTo>
                    <a:pt x="400050" y="63549"/>
                  </a:lnTo>
                  <a:lnTo>
                    <a:pt x="400050" y="336500"/>
                  </a:lnTo>
                  <a:lnTo>
                    <a:pt x="389339" y="371806"/>
                  </a:lnTo>
                  <a:lnTo>
                    <a:pt x="387021" y="375275"/>
                  </a:lnTo>
                  <a:lnTo>
                    <a:pt x="371805" y="389339"/>
                  </a:lnTo>
                  <a:lnTo>
                    <a:pt x="368336" y="391657"/>
                  </a:lnTo>
                  <a:lnTo>
                    <a:pt x="340673" y="400049"/>
                  </a:lnTo>
                  <a:lnTo>
                    <a:pt x="336500" y="400049"/>
                  </a:lnTo>
                  <a:lnTo>
                    <a:pt x="63549" y="400049"/>
                  </a:lnTo>
                  <a:lnTo>
                    <a:pt x="59376" y="400049"/>
                  </a:lnTo>
                  <a:lnTo>
                    <a:pt x="55244" y="399642"/>
                  </a:lnTo>
                  <a:lnTo>
                    <a:pt x="51151" y="398828"/>
                  </a:lnTo>
                  <a:lnTo>
                    <a:pt x="47059" y="398014"/>
                  </a:lnTo>
                  <a:lnTo>
                    <a:pt x="43085" y="396808"/>
                  </a:lnTo>
                  <a:lnTo>
                    <a:pt x="39229" y="395211"/>
                  </a:lnTo>
                  <a:lnTo>
                    <a:pt x="35374" y="393615"/>
                  </a:lnTo>
                  <a:lnTo>
                    <a:pt x="6433" y="364674"/>
                  </a:lnTo>
                  <a:lnTo>
                    <a:pt x="4836" y="360819"/>
                  </a:lnTo>
                  <a:lnTo>
                    <a:pt x="3239" y="356964"/>
                  </a:lnTo>
                  <a:lnTo>
                    <a:pt x="2034" y="352990"/>
                  </a:lnTo>
                  <a:lnTo>
                    <a:pt x="1220" y="348898"/>
                  </a:lnTo>
                  <a:lnTo>
                    <a:pt x="406" y="344805"/>
                  </a:lnTo>
                  <a:lnTo>
                    <a:pt x="0" y="340673"/>
                  </a:lnTo>
                  <a:lnTo>
                    <a:pt x="0" y="336500"/>
                  </a:lnTo>
                  <a:close/>
                </a:path>
              </a:pathLst>
            </a:custGeom>
            <a:ln w="9524">
              <a:solidFill>
                <a:srgbClr val="E1A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22400" y="4350702"/>
            <a:ext cx="1975485" cy="2971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3725">
              <a:lnSpc>
                <a:spcPct val="104200"/>
              </a:lnSpc>
            </a:pPr>
            <a:r>
              <a:rPr sz="1800" b="1" spc="60" dirty="0">
                <a:solidFill>
                  <a:srgbClr val="262525"/>
                </a:solidFill>
                <a:latin typeface="Trebuchet MS"/>
                <a:cs typeface="Trebuchet MS"/>
              </a:rPr>
              <a:t>R</a:t>
            </a:r>
            <a:r>
              <a:rPr sz="1800" b="1" spc="-175" dirty="0">
                <a:solidFill>
                  <a:srgbClr val="262525"/>
                </a:solidFill>
                <a:latin typeface="Trebuchet MS"/>
                <a:cs typeface="Trebuchet MS"/>
              </a:rPr>
              <a:t>e</a:t>
            </a:r>
            <a:r>
              <a:rPr sz="1800" b="1" spc="-110" dirty="0">
                <a:solidFill>
                  <a:srgbClr val="262525"/>
                </a:solidFill>
                <a:latin typeface="Trebuchet MS"/>
                <a:cs typeface="Trebuchet MS"/>
              </a:rPr>
              <a:t>d</a:t>
            </a:r>
            <a:r>
              <a:rPr sz="1800" b="1" spc="-130" dirty="0">
                <a:solidFill>
                  <a:srgbClr val="262525"/>
                </a:solidFill>
                <a:latin typeface="Trebuchet MS"/>
                <a:cs typeface="Trebuchet MS"/>
              </a:rPr>
              <a:t>u</a:t>
            </a:r>
            <a:r>
              <a:rPr sz="1800" b="1" spc="-135" dirty="0">
                <a:solidFill>
                  <a:srgbClr val="262525"/>
                </a:solidFill>
                <a:latin typeface="Trebuchet MS"/>
                <a:cs typeface="Trebuchet MS"/>
              </a:rPr>
              <a:t>c</a:t>
            </a:r>
            <a:r>
              <a:rPr sz="1800" b="1" spc="-175" dirty="0">
                <a:solidFill>
                  <a:srgbClr val="262525"/>
                </a:solidFill>
                <a:latin typeface="Trebuchet MS"/>
                <a:cs typeface="Trebuchet MS"/>
              </a:rPr>
              <a:t>e</a:t>
            </a:r>
            <a:r>
              <a:rPr sz="1800" b="1" spc="-65" dirty="0">
                <a:solidFill>
                  <a:srgbClr val="262525"/>
                </a:solidFill>
                <a:latin typeface="Trebuchet MS"/>
                <a:cs typeface="Trebuchet MS"/>
              </a:rPr>
              <a:t>d</a:t>
            </a:r>
            <a:r>
              <a:rPr sz="1800" b="1" spc="-175" dirty="0">
                <a:solidFill>
                  <a:srgbClr val="262525"/>
                </a:solidFill>
                <a:latin typeface="Trebuchet MS"/>
                <a:cs typeface="Trebuchet MS"/>
              </a:rPr>
              <a:t> </a:t>
            </a:r>
            <a:r>
              <a:rPr sz="1800" b="1" spc="-130" dirty="0">
                <a:solidFill>
                  <a:srgbClr val="262525"/>
                </a:solidFill>
                <a:latin typeface="Trebuchet MS"/>
                <a:cs typeface="Trebuchet MS"/>
              </a:rPr>
              <a:t>W</a:t>
            </a:r>
            <a:r>
              <a:rPr sz="1800" b="1" spc="-175" dirty="0">
                <a:solidFill>
                  <a:srgbClr val="262525"/>
                </a:solidFill>
                <a:latin typeface="Trebuchet MS"/>
                <a:cs typeface="Trebuchet MS"/>
              </a:rPr>
              <a:t>e</a:t>
            </a:r>
            <a:r>
              <a:rPr sz="1800" b="1" spc="-50" dirty="0">
                <a:solidFill>
                  <a:srgbClr val="262525"/>
                </a:solidFill>
                <a:latin typeface="Trebuchet MS"/>
                <a:cs typeface="Trebuchet MS"/>
              </a:rPr>
              <a:t>l</a:t>
            </a:r>
            <a:r>
              <a:rPr sz="1800" b="1" spc="-45" dirty="0">
                <a:solidFill>
                  <a:srgbClr val="262525"/>
                </a:solidFill>
                <a:latin typeface="Trebuchet MS"/>
                <a:cs typeface="Trebuchet MS"/>
              </a:rPr>
              <a:t>d  </a:t>
            </a:r>
            <a:r>
              <a:rPr sz="1800" b="1" spc="-70" dirty="0">
                <a:solidFill>
                  <a:srgbClr val="262525"/>
                </a:solidFill>
                <a:latin typeface="Trebuchet MS"/>
                <a:cs typeface="Trebuchet MS"/>
              </a:rPr>
              <a:t>Strength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50000"/>
              </a:lnSpc>
              <a:spcBef>
                <a:spcPts val="1365"/>
              </a:spcBef>
            </a:pPr>
            <a:r>
              <a:rPr sz="1600" spc="-185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w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110" dirty="0">
                <a:solidFill>
                  <a:srgbClr val="262525"/>
                </a:solidFill>
                <a:latin typeface="Verdana"/>
                <a:cs typeface="Verdana"/>
              </a:rPr>
              <a:t>k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h</a:t>
            </a:r>
            <a:r>
              <a:rPr sz="1600" spc="-125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170" dirty="0">
                <a:solidFill>
                  <a:srgbClr val="262525"/>
                </a:solidFill>
                <a:latin typeface="Verdana"/>
                <a:cs typeface="Verdana"/>
              </a:rPr>
              <a:t>u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70" dirty="0">
                <a:solidFill>
                  <a:srgbClr val="262525"/>
                </a:solidFill>
                <a:latin typeface="Verdana"/>
                <a:cs typeface="Verdana"/>
              </a:rPr>
              <a:t>u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25" dirty="0">
                <a:solidFill>
                  <a:srgbClr val="262525"/>
                </a:solidFill>
                <a:latin typeface="Verdana"/>
                <a:cs typeface="Verdana"/>
              </a:rPr>
              <a:t>l  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155" dirty="0">
                <a:solidFill>
                  <a:srgbClr val="262525"/>
                </a:solidFill>
                <a:latin typeface="Verdana"/>
                <a:cs typeface="Verdana"/>
              </a:rPr>
              <a:t>g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10" dirty="0">
                <a:solidFill>
                  <a:srgbClr val="262525"/>
                </a:solidFill>
                <a:latin typeface="Verdana"/>
                <a:cs typeface="Verdana"/>
              </a:rPr>
              <a:t>h</a:t>
            </a:r>
            <a:r>
              <a:rPr sz="1600" spc="-204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75" dirty="0">
                <a:solidFill>
                  <a:srgbClr val="262525"/>
                </a:solidFill>
                <a:latin typeface="Verdana"/>
                <a:cs typeface="Verdana"/>
              </a:rPr>
              <a:t>f</a:t>
            </a:r>
            <a:r>
              <a:rPr sz="1600" spc="-14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h</a:t>
            </a:r>
            <a:r>
              <a:rPr sz="1600" spc="-125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w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55" dirty="0">
                <a:solidFill>
                  <a:srgbClr val="262525"/>
                </a:solidFill>
                <a:latin typeface="Verdana"/>
                <a:cs typeface="Verdana"/>
              </a:rPr>
              <a:t>d  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ss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195" dirty="0">
                <a:solidFill>
                  <a:srgbClr val="262525"/>
                </a:solidFill>
                <a:latin typeface="Verdana"/>
                <a:cs typeface="Verdana"/>
              </a:rPr>
              <a:t>m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b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y</a:t>
            </a:r>
            <a:r>
              <a:rPr sz="1600" spc="-24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195" dirty="0">
                <a:solidFill>
                  <a:srgbClr val="262525"/>
                </a:solidFill>
                <a:latin typeface="Verdana"/>
                <a:cs typeface="Verdana"/>
              </a:rPr>
              <a:t>m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p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7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s  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b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y</a:t>
            </a:r>
            <a:r>
              <a:rPr sz="1600" spc="-24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75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204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w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h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55" dirty="0">
                <a:solidFill>
                  <a:srgbClr val="262525"/>
                </a:solidFill>
                <a:latin typeface="Verdana"/>
                <a:cs typeface="Verdana"/>
              </a:rPr>
              <a:t>d 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195" dirty="0">
                <a:solidFill>
                  <a:srgbClr val="262525"/>
                </a:solidFill>
                <a:latin typeface="Verdana"/>
                <a:cs typeface="Verdana"/>
              </a:rPr>
              <a:t>m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p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ss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400" spc="-155" dirty="0">
                <a:solidFill>
                  <a:srgbClr val="262525"/>
                </a:solidFill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7015" y="4324222"/>
            <a:ext cx="2956560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7650" algn="l"/>
              </a:tabLst>
            </a:pPr>
            <a:r>
              <a:rPr sz="2150" b="1" spc="-40" dirty="0">
                <a:solidFill>
                  <a:srgbClr val="262525"/>
                </a:solidFill>
                <a:latin typeface="Trebuchet MS"/>
                <a:cs typeface="Trebuchet MS"/>
              </a:rPr>
              <a:t>1	2</a:t>
            </a:r>
            <a:endParaRPr sz="215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97747" y="4350702"/>
            <a:ext cx="1906270" cy="3075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495">
              <a:lnSpc>
                <a:spcPct val="104200"/>
              </a:lnSpc>
            </a:pPr>
            <a:r>
              <a:rPr sz="1800" b="1" spc="-15" dirty="0">
                <a:solidFill>
                  <a:srgbClr val="262525"/>
                </a:solidFill>
                <a:latin typeface="Trebuchet MS"/>
                <a:cs typeface="Trebuchet MS"/>
              </a:rPr>
              <a:t>E</a:t>
            </a:r>
            <a:r>
              <a:rPr sz="1800" b="1" spc="-105" dirty="0">
                <a:solidFill>
                  <a:srgbClr val="262525"/>
                </a:solidFill>
                <a:latin typeface="Trebuchet MS"/>
                <a:cs typeface="Trebuchet MS"/>
              </a:rPr>
              <a:t>ff</a:t>
            </a:r>
            <a:r>
              <a:rPr sz="1800" b="1" spc="-175" dirty="0">
                <a:solidFill>
                  <a:srgbClr val="262525"/>
                </a:solidFill>
                <a:latin typeface="Trebuchet MS"/>
                <a:cs typeface="Trebuchet MS"/>
              </a:rPr>
              <a:t>e</a:t>
            </a:r>
            <a:r>
              <a:rPr sz="1800" b="1" spc="-135" dirty="0">
                <a:solidFill>
                  <a:srgbClr val="262525"/>
                </a:solidFill>
                <a:latin typeface="Trebuchet MS"/>
                <a:cs typeface="Trebuchet MS"/>
              </a:rPr>
              <a:t>c</a:t>
            </a:r>
            <a:r>
              <a:rPr sz="1800" b="1" spc="-95" dirty="0">
                <a:solidFill>
                  <a:srgbClr val="262525"/>
                </a:solidFill>
                <a:latin typeface="Trebuchet MS"/>
                <a:cs typeface="Trebuchet MS"/>
              </a:rPr>
              <a:t>t</a:t>
            </a:r>
            <a:r>
              <a:rPr sz="1800" b="1" spc="-190" dirty="0">
                <a:solidFill>
                  <a:srgbClr val="262525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262525"/>
                </a:solidFill>
                <a:latin typeface="Trebuchet MS"/>
                <a:cs typeface="Trebuchet MS"/>
              </a:rPr>
              <a:t>o</a:t>
            </a:r>
            <a:r>
              <a:rPr sz="1800" b="1" spc="-85" dirty="0">
                <a:solidFill>
                  <a:srgbClr val="262525"/>
                </a:solidFill>
                <a:latin typeface="Trebuchet MS"/>
                <a:cs typeface="Trebuchet MS"/>
              </a:rPr>
              <a:t>n</a:t>
            </a:r>
            <a:r>
              <a:rPr sz="1800" b="1" spc="-170" dirty="0">
                <a:solidFill>
                  <a:srgbClr val="262525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262525"/>
                </a:solidFill>
                <a:latin typeface="Trebuchet MS"/>
                <a:cs typeface="Trebuchet MS"/>
              </a:rPr>
              <a:t>C</a:t>
            </a:r>
            <a:r>
              <a:rPr sz="1800" b="1" spc="-80" dirty="0">
                <a:solidFill>
                  <a:srgbClr val="262525"/>
                </a:solidFill>
                <a:latin typeface="Trebuchet MS"/>
                <a:cs typeface="Trebuchet MS"/>
              </a:rPr>
              <a:t>o</a:t>
            </a:r>
            <a:r>
              <a:rPr sz="1800" b="1" spc="-60" dirty="0">
                <a:solidFill>
                  <a:srgbClr val="262525"/>
                </a:solidFill>
                <a:latin typeface="Trebuchet MS"/>
                <a:cs typeface="Trebuchet MS"/>
              </a:rPr>
              <a:t>rr</a:t>
            </a:r>
            <a:r>
              <a:rPr sz="1800" b="1" spc="-80" dirty="0">
                <a:solidFill>
                  <a:srgbClr val="262525"/>
                </a:solidFill>
                <a:latin typeface="Trebuchet MS"/>
                <a:cs typeface="Trebuchet MS"/>
              </a:rPr>
              <a:t>o</a:t>
            </a:r>
            <a:r>
              <a:rPr sz="1800" b="1" spc="10" dirty="0">
                <a:solidFill>
                  <a:srgbClr val="262525"/>
                </a:solidFill>
                <a:latin typeface="Trebuchet MS"/>
                <a:cs typeface="Trebuchet MS"/>
              </a:rPr>
              <a:t>s</a:t>
            </a:r>
            <a:r>
              <a:rPr sz="1800" b="1" spc="-55" dirty="0">
                <a:solidFill>
                  <a:srgbClr val="262525"/>
                </a:solidFill>
                <a:latin typeface="Trebuchet MS"/>
                <a:cs typeface="Trebuchet MS"/>
              </a:rPr>
              <a:t>i</a:t>
            </a:r>
            <a:r>
              <a:rPr sz="1800" b="1" spc="-80" dirty="0">
                <a:solidFill>
                  <a:srgbClr val="262525"/>
                </a:solidFill>
                <a:latin typeface="Trebuchet MS"/>
                <a:cs typeface="Trebuchet MS"/>
              </a:rPr>
              <a:t>o</a:t>
            </a:r>
            <a:r>
              <a:rPr sz="1800" b="1" spc="-60" dirty="0">
                <a:solidFill>
                  <a:srgbClr val="262525"/>
                </a:solidFill>
                <a:latin typeface="Trebuchet MS"/>
                <a:cs typeface="Trebuchet MS"/>
              </a:rPr>
              <a:t>n  </a:t>
            </a:r>
            <a:r>
              <a:rPr sz="1800" b="1" spc="-85" dirty="0">
                <a:solidFill>
                  <a:srgbClr val="262525"/>
                </a:solidFill>
                <a:latin typeface="Trebuchet MS"/>
                <a:cs typeface="Trebuchet MS"/>
              </a:rPr>
              <a:t>Resistance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37300"/>
              </a:lnSpc>
              <a:spcBef>
                <a:spcPts val="1365"/>
              </a:spcBef>
            </a:pPr>
            <a:r>
              <a:rPr sz="1600" spc="-55" dirty="0">
                <a:solidFill>
                  <a:srgbClr val="262525"/>
                </a:solidFill>
                <a:latin typeface="Verdana"/>
                <a:cs typeface="Verdana"/>
              </a:rPr>
              <a:t>P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oo</a:t>
            </a:r>
            <a:r>
              <a:rPr sz="1600" spc="-100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w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150" dirty="0">
                <a:solidFill>
                  <a:srgbClr val="262525"/>
                </a:solidFill>
                <a:latin typeface="Verdana"/>
                <a:cs typeface="Verdana"/>
              </a:rPr>
              <a:t>g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hn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q</a:t>
            </a:r>
            <a:r>
              <a:rPr sz="1600" spc="-170" dirty="0">
                <a:solidFill>
                  <a:srgbClr val="262525"/>
                </a:solidFill>
                <a:latin typeface="Verdana"/>
                <a:cs typeface="Verdana"/>
              </a:rPr>
              <a:t>u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e  c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125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h</a:t>
            </a:r>
            <a:r>
              <a:rPr sz="1600" spc="-125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dirty="0">
                <a:solidFill>
                  <a:srgbClr val="262525"/>
                </a:solidFill>
                <a:latin typeface="Verdana"/>
                <a:cs typeface="Verdana"/>
              </a:rPr>
              <a:t>f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p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75" dirty="0">
                <a:solidFill>
                  <a:srgbClr val="262525"/>
                </a:solidFill>
                <a:latin typeface="Verdana"/>
                <a:cs typeface="Verdana"/>
              </a:rPr>
              <a:t>n 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75" dirty="0">
                <a:solidFill>
                  <a:srgbClr val="262525"/>
                </a:solidFill>
                <a:latin typeface="Verdana"/>
                <a:cs typeface="Verdana"/>
              </a:rPr>
              <a:t>f</a:t>
            </a:r>
            <a:r>
              <a:rPr sz="1600" spc="-14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h</a:t>
            </a:r>
            <a:r>
              <a:rPr sz="1600" spc="-125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w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95" dirty="0">
                <a:solidFill>
                  <a:srgbClr val="262525"/>
                </a:solidFill>
                <a:latin typeface="Verdana"/>
                <a:cs typeface="Verdana"/>
              </a:rPr>
              <a:t>m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s  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170" dirty="0">
                <a:solidFill>
                  <a:srgbClr val="262525"/>
                </a:solidFill>
                <a:latin typeface="Verdana"/>
                <a:cs typeface="Verdana"/>
              </a:rPr>
              <a:t>u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7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185" dirty="0">
                <a:solidFill>
                  <a:srgbClr val="262525"/>
                </a:solidFill>
                <a:latin typeface="Verdana"/>
                <a:cs typeface="Verdana"/>
              </a:rPr>
              <a:t>x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b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55" dirty="0">
                <a:solidFill>
                  <a:srgbClr val="262525"/>
                </a:solidFill>
                <a:latin typeface="Verdana"/>
                <a:cs typeface="Verdana"/>
              </a:rPr>
              <a:t>d  </a:t>
            </a:r>
            <a:r>
              <a:rPr sz="1600" spc="-100" dirty="0">
                <a:solidFill>
                  <a:srgbClr val="262525"/>
                </a:solidFill>
                <a:latin typeface="Verdana"/>
                <a:cs typeface="Verdana"/>
              </a:rPr>
              <a:t>corrosion.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91374" y="4333874"/>
            <a:ext cx="409575" cy="409575"/>
            <a:chOff x="7191374" y="4333874"/>
            <a:chExt cx="409575" cy="409575"/>
          </a:xfrm>
        </p:grpSpPr>
        <p:sp>
          <p:nvSpPr>
            <p:cNvPr id="17" name="object 17"/>
            <p:cNvSpPr/>
            <p:nvPr/>
          </p:nvSpPr>
          <p:spPr>
            <a:xfrm>
              <a:off x="7197029" y="4339530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79" h="398779">
                  <a:moveTo>
                    <a:pt x="339722" y="398264"/>
                  </a:moveTo>
                  <a:lnTo>
                    <a:pt x="58542" y="398264"/>
                  </a:lnTo>
                  <a:lnTo>
                    <a:pt x="54467" y="397862"/>
                  </a:lnTo>
                  <a:lnTo>
                    <a:pt x="15442" y="377002"/>
                  </a:lnTo>
                  <a:lnTo>
                    <a:pt x="0" y="339721"/>
                  </a:lnTo>
                  <a:lnTo>
                    <a:pt x="0" y="335607"/>
                  </a:lnTo>
                  <a:lnTo>
                    <a:pt x="0" y="58542"/>
                  </a:lnTo>
                  <a:lnTo>
                    <a:pt x="15442" y="21260"/>
                  </a:lnTo>
                  <a:lnTo>
                    <a:pt x="54467" y="401"/>
                  </a:lnTo>
                  <a:lnTo>
                    <a:pt x="58542" y="0"/>
                  </a:lnTo>
                  <a:lnTo>
                    <a:pt x="339722" y="0"/>
                  </a:lnTo>
                  <a:lnTo>
                    <a:pt x="377003" y="15442"/>
                  </a:lnTo>
                  <a:lnTo>
                    <a:pt x="397862" y="54467"/>
                  </a:lnTo>
                  <a:lnTo>
                    <a:pt x="398264" y="58542"/>
                  </a:lnTo>
                  <a:lnTo>
                    <a:pt x="398264" y="339721"/>
                  </a:lnTo>
                  <a:lnTo>
                    <a:pt x="382821" y="377002"/>
                  </a:lnTo>
                  <a:lnTo>
                    <a:pt x="343796" y="397862"/>
                  </a:lnTo>
                  <a:lnTo>
                    <a:pt x="339722" y="398264"/>
                  </a:lnTo>
                  <a:close/>
                </a:path>
              </a:pathLst>
            </a:custGeom>
            <a:solidFill>
              <a:srgbClr val="F0D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96136" y="4338637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0" y="336500"/>
                  </a:moveTo>
                  <a:lnTo>
                    <a:pt x="0" y="63549"/>
                  </a:lnTo>
                  <a:lnTo>
                    <a:pt x="0" y="59376"/>
                  </a:lnTo>
                  <a:lnTo>
                    <a:pt x="406" y="55244"/>
                  </a:lnTo>
                  <a:lnTo>
                    <a:pt x="1220" y="51151"/>
                  </a:lnTo>
                  <a:lnTo>
                    <a:pt x="2034" y="47058"/>
                  </a:lnTo>
                  <a:lnTo>
                    <a:pt x="3239" y="43084"/>
                  </a:lnTo>
                  <a:lnTo>
                    <a:pt x="4836" y="39229"/>
                  </a:lnTo>
                  <a:lnTo>
                    <a:pt x="6433" y="35374"/>
                  </a:lnTo>
                  <a:lnTo>
                    <a:pt x="8391" y="31712"/>
                  </a:lnTo>
                  <a:lnTo>
                    <a:pt x="10710" y="28242"/>
                  </a:lnTo>
                  <a:lnTo>
                    <a:pt x="13028" y="24773"/>
                  </a:lnTo>
                  <a:lnTo>
                    <a:pt x="15663" y="21563"/>
                  </a:lnTo>
                  <a:lnTo>
                    <a:pt x="18613" y="18613"/>
                  </a:lnTo>
                  <a:lnTo>
                    <a:pt x="21564" y="15662"/>
                  </a:lnTo>
                  <a:lnTo>
                    <a:pt x="24774" y="13027"/>
                  </a:lnTo>
                  <a:lnTo>
                    <a:pt x="28243" y="10709"/>
                  </a:lnTo>
                  <a:lnTo>
                    <a:pt x="31711" y="8391"/>
                  </a:lnTo>
                  <a:lnTo>
                    <a:pt x="51152" y="1220"/>
                  </a:lnTo>
                  <a:lnTo>
                    <a:pt x="55244" y="406"/>
                  </a:lnTo>
                  <a:lnTo>
                    <a:pt x="59377" y="0"/>
                  </a:lnTo>
                  <a:lnTo>
                    <a:pt x="63550" y="0"/>
                  </a:lnTo>
                  <a:lnTo>
                    <a:pt x="336500" y="0"/>
                  </a:lnTo>
                  <a:lnTo>
                    <a:pt x="340673" y="0"/>
                  </a:lnTo>
                  <a:lnTo>
                    <a:pt x="344805" y="406"/>
                  </a:lnTo>
                  <a:lnTo>
                    <a:pt x="348897" y="1220"/>
                  </a:lnTo>
                  <a:lnTo>
                    <a:pt x="352990" y="2034"/>
                  </a:lnTo>
                  <a:lnTo>
                    <a:pt x="387021" y="24773"/>
                  </a:lnTo>
                  <a:lnTo>
                    <a:pt x="400050" y="59376"/>
                  </a:lnTo>
                  <a:lnTo>
                    <a:pt x="400050" y="63549"/>
                  </a:lnTo>
                  <a:lnTo>
                    <a:pt x="400050" y="336500"/>
                  </a:lnTo>
                  <a:lnTo>
                    <a:pt x="400050" y="340673"/>
                  </a:lnTo>
                  <a:lnTo>
                    <a:pt x="399643" y="344805"/>
                  </a:lnTo>
                  <a:lnTo>
                    <a:pt x="381437" y="381436"/>
                  </a:lnTo>
                  <a:lnTo>
                    <a:pt x="360819" y="395211"/>
                  </a:lnTo>
                  <a:lnTo>
                    <a:pt x="356964" y="396808"/>
                  </a:lnTo>
                  <a:lnTo>
                    <a:pt x="352990" y="398014"/>
                  </a:lnTo>
                  <a:lnTo>
                    <a:pt x="348897" y="398828"/>
                  </a:lnTo>
                  <a:lnTo>
                    <a:pt x="344805" y="399642"/>
                  </a:lnTo>
                  <a:lnTo>
                    <a:pt x="340673" y="400049"/>
                  </a:lnTo>
                  <a:lnTo>
                    <a:pt x="336500" y="400049"/>
                  </a:lnTo>
                  <a:lnTo>
                    <a:pt x="63550" y="400049"/>
                  </a:lnTo>
                  <a:lnTo>
                    <a:pt x="59377" y="400049"/>
                  </a:lnTo>
                  <a:lnTo>
                    <a:pt x="55244" y="399642"/>
                  </a:lnTo>
                  <a:lnTo>
                    <a:pt x="51152" y="398828"/>
                  </a:lnTo>
                  <a:lnTo>
                    <a:pt x="47059" y="398014"/>
                  </a:lnTo>
                  <a:lnTo>
                    <a:pt x="43085" y="396808"/>
                  </a:lnTo>
                  <a:lnTo>
                    <a:pt x="39230" y="395211"/>
                  </a:lnTo>
                  <a:lnTo>
                    <a:pt x="35374" y="393615"/>
                  </a:lnTo>
                  <a:lnTo>
                    <a:pt x="31711" y="391657"/>
                  </a:lnTo>
                  <a:lnTo>
                    <a:pt x="28243" y="389339"/>
                  </a:lnTo>
                  <a:lnTo>
                    <a:pt x="24774" y="387021"/>
                  </a:lnTo>
                  <a:lnTo>
                    <a:pt x="21564" y="384386"/>
                  </a:lnTo>
                  <a:lnTo>
                    <a:pt x="18613" y="381436"/>
                  </a:lnTo>
                  <a:lnTo>
                    <a:pt x="15663" y="378485"/>
                  </a:lnTo>
                  <a:lnTo>
                    <a:pt x="13028" y="375275"/>
                  </a:lnTo>
                  <a:lnTo>
                    <a:pt x="10710" y="371806"/>
                  </a:lnTo>
                  <a:lnTo>
                    <a:pt x="8391" y="368336"/>
                  </a:lnTo>
                  <a:lnTo>
                    <a:pt x="1220" y="348898"/>
                  </a:lnTo>
                  <a:lnTo>
                    <a:pt x="406" y="344805"/>
                  </a:lnTo>
                  <a:lnTo>
                    <a:pt x="0" y="340673"/>
                  </a:lnTo>
                  <a:lnTo>
                    <a:pt x="0" y="336500"/>
                  </a:lnTo>
                  <a:close/>
                </a:path>
              </a:pathLst>
            </a:custGeom>
            <a:ln w="9524">
              <a:solidFill>
                <a:srgbClr val="E1A8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307708" y="4324222"/>
            <a:ext cx="18097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spc="-40" dirty="0">
                <a:solidFill>
                  <a:srgbClr val="262525"/>
                </a:solidFill>
                <a:latin typeface="Trebuchet MS"/>
                <a:cs typeface="Trebuchet MS"/>
              </a:rPr>
              <a:t>3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73094" y="4350702"/>
            <a:ext cx="1755139" cy="2684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60" dirty="0">
                <a:solidFill>
                  <a:srgbClr val="262525"/>
                </a:solidFill>
                <a:latin typeface="Trebuchet MS"/>
                <a:cs typeface="Trebuchet MS"/>
              </a:rPr>
              <a:t>R</a:t>
            </a:r>
            <a:r>
              <a:rPr sz="1800" b="1" spc="-175" dirty="0">
                <a:solidFill>
                  <a:srgbClr val="262525"/>
                </a:solidFill>
                <a:latin typeface="Trebuchet MS"/>
                <a:cs typeface="Trebuchet MS"/>
              </a:rPr>
              <a:t>e</a:t>
            </a:r>
            <a:r>
              <a:rPr sz="1800" b="1" spc="-114" dirty="0">
                <a:solidFill>
                  <a:srgbClr val="262525"/>
                </a:solidFill>
                <a:latin typeface="Trebuchet MS"/>
                <a:cs typeface="Trebuchet MS"/>
              </a:rPr>
              <a:t>p</a:t>
            </a:r>
            <a:r>
              <a:rPr sz="1800" b="1" spc="-100" dirty="0">
                <a:solidFill>
                  <a:srgbClr val="262525"/>
                </a:solidFill>
                <a:latin typeface="Trebuchet MS"/>
                <a:cs typeface="Trebuchet MS"/>
              </a:rPr>
              <a:t>a</a:t>
            </a:r>
            <a:r>
              <a:rPr sz="1800" b="1" spc="-55" dirty="0">
                <a:solidFill>
                  <a:srgbClr val="262525"/>
                </a:solidFill>
                <a:latin typeface="Trebuchet MS"/>
                <a:cs typeface="Trebuchet MS"/>
              </a:rPr>
              <a:t>i</a:t>
            </a:r>
            <a:r>
              <a:rPr sz="1800" b="1" spc="-45" dirty="0">
                <a:solidFill>
                  <a:srgbClr val="262525"/>
                </a:solidFill>
                <a:latin typeface="Trebuchet MS"/>
                <a:cs typeface="Trebuchet MS"/>
              </a:rPr>
              <a:t>r</a:t>
            </a:r>
            <a:r>
              <a:rPr sz="1800" b="1" spc="-145" dirty="0">
                <a:solidFill>
                  <a:srgbClr val="262525"/>
                </a:solidFill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262525"/>
                </a:solidFill>
                <a:latin typeface="Trebuchet MS"/>
                <a:cs typeface="Trebuchet MS"/>
              </a:rPr>
              <a:t>C</a:t>
            </a:r>
            <a:r>
              <a:rPr sz="1800" b="1" spc="-80" dirty="0">
                <a:solidFill>
                  <a:srgbClr val="262525"/>
                </a:solidFill>
                <a:latin typeface="Trebuchet MS"/>
                <a:cs typeface="Trebuchet MS"/>
              </a:rPr>
              <a:t>o</a:t>
            </a:r>
            <a:r>
              <a:rPr sz="1800" b="1" spc="10" dirty="0">
                <a:solidFill>
                  <a:srgbClr val="262525"/>
                </a:solidFill>
                <a:latin typeface="Trebuchet MS"/>
                <a:cs typeface="Trebuchet MS"/>
              </a:rPr>
              <a:t>s</a:t>
            </a:r>
            <a:r>
              <a:rPr sz="1800" b="1" spc="-155" dirty="0">
                <a:solidFill>
                  <a:srgbClr val="262525"/>
                </a:solidFill>
                <a:latin typeface="Trebuchet MS"/>
                <a:cs typeface="Trebuchet MS"/>
              </a:rPr>
              <a:t>t</a:t>
            </a:r>
            <a:r>
              <a:rPr sz="1800" b="1" spc="30" dirty="0">
                <a:solidFill>
                  <a:srgbClr val="262525"/>
                </a:solidFill>
                <a:latin typeface="Trebuchet MS"/>
                <a:cs typeface="Trebuchet MS"/>
              </a:rPr>
              <a:t>s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50000"/>
              </a:lnSpc>
              <a:spcBef>
                <a:spcPts val="1365"/>
              </a:spcBef>
            </a:pPr>
            <a:r>
              <a:rPr sz="1600" spc="-7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h</a:t>
            </a:r>
            <a:r>
              <a:rPr sz="1600" spc="-125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lang="en-ZA" sz="1600" spc="-215" dirty="0" smtClean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 smtClean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90" dirty="0" smtClean="0">
                <a:solidFill>
                  <a:srgbClr val="262525"/>
                </a:solidFill>
                <a:latin typeface="Verdana"/>
                <a:cs typeface="Verdana"/>
              </a:rPr>
              <a:t>cc</a:t>
            </a:r>
            <a:r>
              <a:rPr sz="1600" spc="-170" dirty="0" smtClean="0">
                <a:solidFill>
                  <a:srgbClr val="262525"/>
                </a:solidFill>
                <a:latin typeface="Verdana"/>
                <a:cs typeface="Verdana"/>
              </a:rPr>
              <a:t>u</a:t>
            </a:r>
            <a:r>
              <a:rPr sz="1600" spc="-105" dirty="0" smtClean="0">
                <a:solidFill>
                  <a:srgbClr val="262525"/>
                </a:solidFill>
                <a:latin typeface="Verdana"/>
                <a:cs typeface="Verdana"/>
              </a:rPr>
              <a:t>rr</a:t>
            </a:r>
            <a:r>
              <a:rPr sz="1600" spc="-114" dirty="0" smtClean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95" dirty="0" smtClean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90" dirty="0" smtClean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125" dirty="0" smtClean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15" dirty="0" smtClean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75" dirty="0">
                <a:solidFill>
                  <a:srgbClr val="262525"/>
                </a:solidFill>
                <a:latin typeface="Verdana"/>
                <a:cs typeface="Verdana"/>
              </a:rPr>
              <a:t>f  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w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150" dirty="0">
                <a:solidFill>
                  <a:srgbClr val="262525"/>
                </a:solidFill>
                <a:latin typeface="Verdana"/>
                <a:cs typeface="Verdana"/>
              </a:rPr>
              <a:t>g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262525"/>
                </a:solidFill>
                <a:latin typeface="Verdana"/>
                <a:cs typeface="Verdana"/>
              </a:rPr>
              <a:t>f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254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75" dirty="0">
                <a:solidFill>
                  <a:srgbClr val="262525"/>
                </a:solidFill>
                <a:latin typeface="Verdana"/>
                <a:cs typeface="Verdana"/>
              </a:rPr>
              <a:t>n  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155" dirty="0">
                <a:solidFill>
                  <a:srgbClr val="262525"/>
                </a:solidFill>
                <a:latin typeface="Verdana"/>
                <a:cs typeface="Verdana"/>
              </a:rPr>
              <a:t>g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dirty="0">
                <a:solidFill>
                  <a:srgbClr val="262525"/>
                </a:solidFill>
                <a:latin typeface="Verdana"/>
                <a:cs typeface="Verdana"/>
              </a:rPr>
              <a:t>f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y</a:t>
            </a:r>
            <a:r>
              <a:rPr sz="1600" spc="-24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e  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p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100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3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600" spc="-254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9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55" dirty="0">
                <a:solidFill>
                  <a:srgbClr val="262525"/>
                </a:solidFill>
                <a:latin typeface="Verdana"/>
                <a:cs typeface="Verdana"/>
              </a:rPr>
              <a:t>o  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p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r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170" dirty="0">
                <a:solidFill>
                  <a:srgbClr val="262525"/>
                </a:solidFill>
                <a:latin typeface="Verdana"/>
                <a:cs typeface="Verdana"/>
              </a:rPr>
              <a:t>u</a:t>
            </a:r>
            <a:r>
              <a:rPr sz="1600" spc="-90" dirty="0">
                <a:solidFill>
                  <a:srgbClr val="262525"/>
                </a:solidFill>
                <a:latin typeface="Verdana"/>
                <a:cs typeface="Verdana"/>
              </a:rPr>
              <a:t>c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t</a:t>
            </a:r>
            <a:r>
              <a:rPr sz="1600" spc="-120" dirty="0">
                <a:solidFill>
                  <a:srgbClr val="262525"/>
                </a:solidFill>
                <a:latin typeface="Verdana"/>
                <a:cs typeface="Verdana"/>
              </a:rPr>
              <a:t>i</a:t>
            </a:r>
            <a:r>
              <a:rPr sz="1600" spc="-60" dirty="0">
                <a:solidFill>
                  <a:srgbClr val="262525"/>
                </a:solidFill>
                <a:latin typeface="Verdana"/>
                <a:cs typeface="Verdana"/>
              </a:rPr>
              <a:t>o</a:t>
            </a:r>
            <a:r>
              <a:rPr sz="1600" spc="-105" dirty="0">
                <a:solidFill>
                  <a:srgbClr val="262525"/>
                </a:solidFill>
                <a:latin typeface="Verdana"/>
                <a:cs typeface="Verdana"/>
              </a:rPr>
              <a:t>n</a:t>
            </a:r>
            <a:r>
              <a:rPr sz="1600"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262525"/>
                </a:solidFill>
                <a:latin typeface="Verdana"/>
                <a:cs typeface="Verdana"/>
              </a:rPr>
              <a:t>d</a:t>
            </a:r>
            <a:r>
              <a:rPr sz="1600" spc="-114" dirty="0">
                <a:solidFill>
                  <a:srgbClr val="262525"/>
                </a:solidFill>
                <a:latin typeface="Verdana"/>
                <a:cs typeface="Verdana"/>
              </a:rPr>
              <a:t>e</a:t>
            </a:r>
            <a:r>
              <a:rPr sz="1600" spc="-40" dirty="0">
                <a:solidFill>
                  <a:srgbClr val="262525"/>
                </a:solidFill>
                <a:latin typeface="Verdana"/>
                <a:cs typeface="Verdana"/>
              </a:rPr>
              <a:t>l</a:t>
            </a:r>
            <a:r>
              <a:rPr sz="1600" spc="-200" dirty="0">
                <a:solidFill>
                  <a:srgbClr val="262525"/>
                </a:solidFill>
                <a:latin typeface="Verdana"/>
                <a:cs typeface="Verdana"/>
              </a:rPr>
              <a:t>a</a:t>
            </a:r>
            <a:r>
              <a:rPr sz="1600" spc="-185" dirty="0">
                <a:solidFill>
                  <a:srgbClr val="262525"/>
                </a:solidFill>
                <a:latin typeface="Verdana"/>
                <a:cs typeface="Verdana"/>
              </a:rPr>
              <a:t>y</a:t>
            </a:r>
            <a:r>
              <a:rPr sz="1600" spc="-160" dirty="0">
                <a:solidFill>
                  <a:srgbClr val="262525"/>
                </a:solidFill>
                <a:latin typeface="Verdana"/>
                <a:cs typeface="Verdana"/>
              </a:rPr>
              <a:t>s</a:t>
            </a:r>
            <a:r>
              <a:rPr sz="1400" spc="-155" dirty="0">
                <a:solidFill>
                  <a:srgbClr val="262525"/>
                </a:solidFill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19509" y="0"/>
            <a:ext cx="11644746" cy="7797800"/>
          </a:xfrm>
          <a:custGeom>
            <a:avLst/>
            <a:gdLst/>
            <a:ahLst/>
            <a:cxnLst/>
            <a:rect l="l" t="t" r="r" b="b"/>
            <a:pathLst>
              <a:path w="11430000" h="6419850">
                <a:moveTo>
                  <a:pt x="11429999" y="6419849"/>
                </a:moveTo>
                <a:lnTo>
                  <a:pt x="0" y="6419849"/>
                </a:lnTo>
                <a:lnTo>
                  <a:pt x="0" y="0"/>
                </a:lnTo>
                <a:lnTo>
                  <a:pt x="11429999" y="0"/>
                </a:lnTo>
                <a:lnTo>
                  <a:pt x="11429999" y="641984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5000"/>
            </a:schemeClr>
          </a:solidFill>
        </p:spPr>
        <p:txBody>
          <a:bodyPr wrap="square" lIns="0" tIns="0" rIns="0" bIns="0" rtlCol="0"/>
          <a:lstStyle/>
          <a:p>
            <a:r>
              <a:rPr lang="en-ZA" dirty="0" smtClean="0"/>
              <a:t> 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430000" cy="7797800"/>
            <a:chOff x="0" y="0"/>
            <a:chExt cx="11430000" cy="6419850"/>
          </a:xfrm>
        </p:grpSpPr>
        <p:sp>
          <p:nvSpPr>
            <p:cNvPr id="4" name="object 4"/>
            <p:cNvSpPr/>
            <p:nvPr/>
          </p:nvSpPr>
          <p:spPr>
            <a:xfrm>
              <a:off x="4762" y="4762"/>
              <a:ext cx="11420475" cy="6410325"/>
            </a:xfrm>
            <a:custGeom>
              <a:avLst/>
              <a:gdLst/>
              <a:ahLst/>
              <a:cxnLst/>
              <a:rect l="l" t="t" r="r" b="b"/>
              <a:pathLst>
                <a:path w="11420475" h="6410325">
                  <a:moveTo>
                    <a:pt x="0" y="0"/>
                  </a:moveTo>
                  <a:lnTo>
                    <a:pt x="11420474" y="0"/>
                  </a:lnTo>
                  <a:lnTo>
                    <a:pt x="11420474" y="6410324"/>
                  </a:lnTo>
                  <a:lnTo>
                    <a:pt x="0" y="64103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286249" cy="64198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42385">
              <a:lnSpc>
                <a:spcPct val="100000"/>
              </a:lnSpc>
              <a:spcBef>
                <a:spcPts val="135"/>
              </a:spcBef>
            </a:pPr>
            <a:r>
              <a:rPr spc="85" dirty="0"/>
              <a:t>P</a:t>
            </a:r>
            <a:r>
              <a:rPr spc="-170" dirty="0"/>
              <a:t>r</a:t>
            </a:r>
            <a:r>
              <a:rPr spc="-315" dirty="0"/>
              <a:t>e</a:t>
            </a:r>
            <a:r>
              <a:rPr spc="-150" dirty="0"/>
              <a:t>v</a:t>
            </a:r>
            <a:r>
              <a:rPr spc="-315" dirty="0"/>
              <a:t>e</a:t>
            </a:r>
            <a:r>
              <a:rPr spc="-220" dirty="0"/>
              <a:t>n</a:t>
            </a:r>
            <a:r>
              <a:rPr spc="-210" dirty="0"/>
              <a:t>t</a:t>
            </a:r>
            <a:r>
              <a:rPr spc="-165" dirty="0"/>
              <a:t>i</a:t>
            </a:r>
            <a:r>
              <a:rPr spc="-220" dirty="0"/>
              <a:t>n</a:t>
            </a:r>
            <a:r>
              <a:rPr spc="125" dirty="0"/>
              <a:t>g</a:t>
            </a:r>
            <a:r>
              <a:rPr spc="-350" dirty="0"/>
              <a:t> </a:t>
            </a:r>
            <a:r>
              <a:rPr spc="-65" dirty="0"/>
              <a:t>W</a:t>
            </a:r>
            <a:r>
              <a:rPr spc="-315" dirty="0"/>
              <a:t>e</a:t>
            </a:r>
            <a:r>
              <a:rPr spc="-150" dirty="0"/>
              <a:t>l</a:t>
            </a:r>
            <a:r>
              <a:rPr spc="-190" dirty="0"/>
              <a:t>d</a:t>
            </a:r>
            <a:r>
              <a:rPr spc="-165" dirty="0"/>
              <a:t>i</a:t>
            </a:r>
            <a:r>
              <a:rPr spc="-220" dirty="0"/>
              <a:t>n</a:t>
            </a:r>
            <a:r>
              <a:rPr spc="125" dirty="0"/>
              <a:t>g</a:t>
            </a:r>
            <a:r>
              <a:rPr spc="-350" dirty="0"/>
              <a:t> </a:t>
            </a:r>
            <a:r>
              <a:rPr spc="270" dirty="0"/>
              <a:t>D</a:t>
            </a:r>
            <a:r>
              <a:rPr spc="-315" dirty="0"/>
              <a:t>e</a:t>
            </a:r>
            <a:r>
              <a:rPr spc="-110" dirty="0"/>
              <a:t>f</a:t>
            </a:r>
            <a:r>
              <a:rPr spc="-315" dirty="0"/>
              <a:t>e</a:t>
            </a:r>
            <a:r>
              <a:rPr spc="-170" dirty="0"/>
              <a:t>c</a:t>
            </a:r>
            <a:r>
              <a:rPr spc="-210" dirty="0"/>
              <a:t>t</a:t>
            </a:r>
            <a:r>
              <a:rPr spc="80" dirty="0"/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47927" y="2843657"/>
            <a:ext cx="5504815" cy="34695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8450" indent="-285750">
              <a:lnSpc>
                <a:spcPct val="200000"/>
              </a:lnSpc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spc="-135" dirty="0">
                <a:solidFill>
                  <a:srgbClr val="262525"/>
                </a:solidFill>
                <a:latin typeface="Verdana"/>
                <a:cs typeface="Verdana"/>
              </a:rPr>
              <a:t>Ensure</a:t>
            </a:r>
            <a:r>
              <a:rPr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20" dirty="0">
                <a:solidFill>
                  <a:srgbClr val="262525"/>
                </a:solidFill>
                <a:latin typeface="Verdana"/>
                <a:cs typeface="Verdana"/>
              </a:rPr>
              <a:t>surface</a:t>
            </a:r>
            <a:r>
              <a:rPr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10" dirty="0">
                <a:solidFill>
                  <a:srgbClr val="262525"/>
                </a:solidFill>
                <a:latin typeface="Verdana"/>
                <a:cs typeface="Verdana"/>
              </a:rPr>
              <a:t>cleanliness</a:t>
            </a:r>
            <a:r>
              <a:rPr spc="-254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25" dirty="0">
                <a:solidFill>
                  <a:srgbClr val="262525"/>
                </a:solidFill>
                <a:latin typeface="Verdana"/>
                <a:cs typeface="Verdana"/>
              </a:rPr>
              <a:t>and</a:t>
            </a:r>
            <a:r>
              <a:rPr spc="-22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30" dirty="0">
                <a:solidFill>
                  <a:srgbClr val="262525"/>
                </a:solidFill>
                <a:latin typeface="Verdana"/>
                <a:cs typeface="Verdana"/>
              </a:rPr>
              <a:t>remove</a:t>
            </a:r>
            <a:r>
              <a:rPr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95" dirty="0">
                <a:solidFill>
                  <a:srgbClr val="262525"/>
                </a:solidFill>
                <a:latin typeface="Verdana"/>
                <a:cs typeface="Verdana"/>
              </a:rPr>
              <a:t>dirt</a:t>
            </a:r>
            <a:r>
              <a:rPr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25" dirty="0">
                <a:solidFill>
                  <a:srgbClr val="262525"/>
                </a:solidFill>
                <a:latin typeface="Verdana"/>
                <a:cs typeface="Verdana"/>
              </a:rPr>
              <a:t>and</a:t>
            </a:r>
            <a:r>
              <a:rPr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20" dirty="0">
                <a:solidFill>
                  <a:srgbClr val="262525"/>
                </a:solidFill>
                <a:latin typeface="Verdana"/>
                <a:cs typeface="Verdana"/>
              </a:rPr>
              <a:t>impurities</a:t>
            </a:r>
            <a:r>
              <a:rPr spc="-25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80" dirty="0">
                <a:solidFill>
                  <a:srgbClr val="262525"/>
                </a:solidFill>
                <a:latin typeface="Verdana"/>
                <a:cs typeface="Verdana"/>
              </a:rPr>
              <a:t>before</a:t>
            </a:r>
            <a:r>
              <a:rPr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10" dirty="0">
                <a:solidFill>
                  <a:srgbClr val="262525"/>
                </a:solidFill>
                <a:latin typeface="Verdana"/>
                <a:cs typeface="Verdana"/>
              </a:rPr>
              <a:t>welding.</a:t>
            </a:r>
            <a:endParaRPr dirty="0">
              <a:latin typeface="Verdana"/>
              <a:cs typeface="Verdana"/>
            </a:endParaRPr>
          </a:p>
          <a:p>
            <a:pPr marL="298450" marR="259715" indent="-285750">
              <a:lnSpc>
                <a:spcPct val="200000"/>
              </a:lnSpc>
              <a:spcBef>
                <a:spcPts val="520"/>
              </a:spcBef>
              <a:buFont typeface="Arial" panose="020B0604020202020204" pitchFamily="34" charset="0"/>
              <a:buChar char="•"/>
            </a:pPr>
            <a:r>
              <a:rPr spc="-120" dirty="0">
                <a:solidFill>
                  <a:srgbClr val="262525"/>
                </a:solidFill>
                <a:latin typeface="Verdana"/>
                <a:cs typeface="Verdana"/>
              </a:rPr>
              <a:t>Check</a:t>
            </a:r>
            <a:r>
              <a:rPr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55" dirty="0">
                <a:solidFill>
                  <a:srgbClr val="262525"/>
                </a:solidFill>
                <a:latin typeface="Verdana"/>
                <a:cs typeface="Verdana"/>
              </a:rPr>
              <a:t>for</a:t>
            </a:r>
            <a:r>
              <a:rPr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90" dirty="0">
                <a:solidFill>
                  <a:srgbClr val="262525"/>
                </a:solidFill>
                <a:latin typeface="Verdana"/>
                <a:cs typeface="Verdana"/>
              </a:rPr>
              <a:t>proper</a:t>
            </a:r>
            <a:r>
              <a:rPr spc="-22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30" dirty="0">
                <a:solidFill>
                  <a:srgbClr val="262525"/>
                </a:solidFill>
                <a:latin typeface="Verdana"/>
                <a:cs typeface="Verdana"/>
              </a:rPr>
              <a:t>parameter</a:t>
            </a:r>
            <a:r>
              <a:rPr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10" dirty="0">
                <a:solidFill>
                  <a:srgbClr val="262525"/>
                </a:solidFill>
                <a:latin typeface="Verdana"/>
                <a:cs typeface="Verdana"/>
              </a:rPr>
              <a:t>settings</a:t>
            </a:r>
            <a:r>
              <a:rPr spc="-254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25" dirty="0">
                <a:solidFill>
                  <a:srgbClr val="262525"/>
                </a:solidFill>
                <a:latin typeface="Verdana"/>
                <a:cs typeface="Verdana"/>
              </a:rPr>
              <a:t>and</a:t>
            </a:r>
            <a:r>
              <a:rPr spc="-22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50" dirty="0">
                <a:solidFill>
                  <a:srgbClr val="262525"/>
                </a:solidFill>
                <a:latin typeface="Verdana"/>
                <a:cs typeface="Verdana"/>
              </a:rPr>
              <a:t>use</a:t>
            </a:r>
            <a:r>
              <a:rPr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10" dirty="0">
                <a:solidFill>
                  <a:srgbClr val="262525"/>
                </a:solidFill>
                <a:latin typeface="Verdana"/>
                <a:cs typeface="Verdana"/>
              </a:rPr>
              <a:t>appropriate</a:t>
            </a:r>
            <a:r>
              <a:rPr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70" dirty="0">
                <a:solidFill>
                  <a:srgbClr val="262525"/>
                </a:solidFill>
                <a:latin typeface="Verdana"/>
                <a:cs typeface="Verdana"/>
              </a:rPr>
              <a:t>tools</a:t>
            </a:r>
            <a:r>
              <a:rPr spc="-25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55" dirty="0">
                <a:solidFill>
                  <a:srgbClr val="262525"/>
                </a:solidFill>
                <a:latin typeface="Verdana"/>
                <a:cs typeface="Verdana"/>
              </a:rPr>
              <a:t>for</a:t>
            </a:r>
            <a:r>
              <a:rPr spc="-22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95" dirty="0">
                <a:solidFill>
                  <a:srgbClr val="262525"/>
                </a:solidFill>
                <a:latin typeface="Verdana"/>
                <a:cs typeface="Verdana"/>
              </a:rPr>
              <a:t>the </a:t>
            </a:r>
            <a:r>
              <a:rPr spc="-47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14" dirty="0">
                <a:solidFill>
                  <a:srgbClr val="262525"/>
                </a:solidFill>
                <a:latin typeface="Verdana"/>
                <a:cs typeface="Verdana"/>
              </a:rPr>
              <a:t>process.</a:t>
            </a:r>
            <a:endParaRPr dirty="0">
              <a:latin typeface="Verdana"/>
              <a:cs typeface="Verdana"/>
            </a:endParaRPr>
          </a:p>
          <a:p>
            <a:pPr marL="298450" marR="760095" indent="-285750">
              <a:lnSpc>
                <a:spcPct val="200000"/>
              </a:lnSpc>
              <a:spcBef>
                <a:spcPts val="525"/>
              </a:spcBef>
              <a:buFont typeface="Arial" panose="020B0604020202020204" pitchFamily="34" charset="0"/>
              <a:buChar char="•"/>
            </a:pPr>
            <a:r>
              <a:rPr spc="-105" dirty="0">
                <a:solidFill>
                  <a:srgbClr val="262525"/>
                </a:solidFill>
                <a:latin typeface="Verdana"/>
                <a:cs typeface="Verdana"/>
              </a:rPr>
              <a:t>Provide</a:t>
            </a:r>
            <a:r>
              <a:rPr spc="-215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90" dirty="0">
                <a:solidFill>
                  <a:srgbClr val="262525"/>
                </a:solidFill>
                <a:latin typeface="Verdana"/>
                <a:cs typeface="Verdana"/>
              </a:rPr>
              <a:t>proper</a:t>
            </a:r>
            <a:r>
              <a:rPr spc="-22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20" dirty="0">
                <a:solidFill>
                  <a:srgbClr val="262525"/>
                </a:solidFill>
                <a:latin typeface="Verdana"/>
                <a:cs typeface="Verdana"/>
              </a:rPr>
              <a:t>training</a:t>
            </a:r>
            <a:r>
              <a:rPr spc="-22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55" dirty="0">
                <a:solidFill>
                  <a:srgbClr val="262525"/>
                </a:solidFill>
                <a:latin typeface="Verdana"/>
                <a:cs typeface="Verdana"/>
              </a:rPr>
              <a:t>for</a:t>
            </a:r>
            <a:r>
              <a:rPr spc="-22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00" dirty="0">
                <a:solidFill>
                  <a:srgbClr val="262525"/>
                </a:solidFill>
                <a:latin typeface="Verdana"/>
                <a:cs typeface="Verdana"/>
              </a:rPr>
              <a:t>operators</a:t>
            </a:r>
            <a:r>
              <a:rPr spc="-25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65" dirty="0">
                <a:solidFill>
                  <a:srgbClr val="262525"/>
                </a:solidFill>
                <a:latin typeface="Verdana"/>
                <a:cs typeface="Verdana"/>
              </a:rPr>
              <a:t>to</a:t>
            </a:r>
            <a:r>
              <a:rPr spc="-20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30" dirty="0">
                <a:solidFill>
                  <a:srgbClr val="262525"/>
                </a:solidFill>
                <a:latin typeface="Verdana"/>
                <a:cs typeface="Verdana"/>
              </a:rPr>
              <a:t>ensure</a:t>
            </a:r>
            <a:r>
              <a:rPr spc="-21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90" dirty="0">
                <a:solidFill>
                  <a:srgbClr val="262525"/>
                </a:solidFill>
                <a:latin typeface="Verdana"/>
                <a:cs typeface="Verdana"/>
              </a:rPr>
              <a:t>correct</a:t>
            </a:r>
            <a:r>
              <a:rPr spc="-204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05" dirty="0">
                <a:solidFill>
                  <a:srgbClr val="262525"/>
                </a:solidFill>
                <a:latin typeface="Verdana"/>
                <a:cs typeface="Verdana"/>
              </a:rPr>
              <a:t>welding </a:t>
            </a:r>
            <a:r>
              <a:rPr spc="-480" dirty="0">
                <a:solidFill>
                  <a:srgbClr val="262525"/>
                </a:solidFill>
                <a:latin typeface="Verdana"/>
                <a:cs typeface="Verdana"/>
              </a:rPr>
              <a:t> </a:t>
            </a:r>
            <a:r>
              <a:rPr spc="-114" dirty="0">
                <a:solidFill>
                  <a:srgbClr val="262525"/>
                </a:solidFill>
                <a:latin typeface="Verdana"/>
                <a:cs typeface="Verdana"/>
              </a:rPr>
              <a:t>execution.</a:t>
            </a:r>
            <a:endParaRPr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0362" y="846359"/>
            <a:ext cx="7809230" cy="113411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65"/>
              </a:spcBef>
            </a:pPr>
            <a:r>
              <a:rPr spc="5" dirty="0"/>
              <a:t>E</a:t>
            </a:r>
            <a:r>
              <a:rPr spc="-310" dirty="0"/>
              <a:t>x</a:t>
            </a:r>
            <a:r>
              <a:rPr spc="-240" dirty="0"/>
              <a:t>a</a:t>
            </a:r>
            <a:r>
              <a:rPr spc="-280" dirty="0"/>
              <a:t>m</a:t>
            </a:r>
            <a:r>
              <a:rPr spc="-120" dirty="0"/>
              <a:t>p</a:t>
            </a:r>
            <a:r>
              <a:rPr spc="-150" dirty="0"/>
              <a:t>l</a:t>
            </a:r>
            <a:r>
              <a:rPr spc="-315" dirty="0"/>
              <a:t>e</a:t>
            </a:r>
            <a:r>
              <a:rPr spc="80" dirty="0"/>
              <a:t>s</a:t>
            </a:r>
            <a:r>
              <a:rPr spc="-355" dirty="0"/>
              <a:t> </a:t>
            </a:r>
            <a:r>
              <a:rPr spc="-140" dirty="0"/>
              <a:t>o</a:t>
            </a:r>
            <a:r>
              <a:rPr spc="-50" dirty="0"/>
              <a:t>f</a:t>
            </a:r>
            <a:r>
              <a:rPr spc="-380" dirty="0"/>
              <a:t> </a:t>
            </a:r>
            <a:r>
              <a:rPr spc="-65" dirty="0"/>
              <a:t>W</a:t>
            </a:r>
            <a:r>
              <a:rPr spc="-315" dirty="0"/>
              <a:t>e</a:t>
            </a:r>
            <a:r>
              <a:rPr spc="-150" dirty="0"/>
              <a:t>l</a:t>
            </a:r>
            <a:r>
              <a:rPr spc="-190" dirty="0"/>
              <a:t>d</a:t>
            </a:r>
            <a:r>
              <a:rPr spc="-165" dirty="0"/>
              <a:t>i</a:t>
            </a:r>
            <a:r>
              <a:rPr spc="-220" dirty="0"/>
              <a:t>n</a:t>
            </a:r>
            <a:r>
              <a:rPr spc="125" dirty="0"/>
              <a:t>g</a:t>
            </a:r>
            <a:r>
              <a:rPr spc="-350" dirty="0"/>
              <a:t> </a:t>
            </a:r>
            <a:r>
              <a:rPr spc="270" dirty="0"/>
              <a:t>D</a:t>
            </a:r>
            <a:r>
              <a:rPr spc="-315" dirty="0"/>
              <a:t>e</a:t>
            </a:r>
            <a:r>
              <a:rPr spc="-110" dirty="0"/>
              <a:t>f</a:t>
            </a:r>
            <a:r>
              <a:rPr spc="-315" dirty="0"/>
              <a:t>e</a:t>
            </a:r>
            <a:r>
              <a:rPr spc="-170" dirty="0"/>
              <a:t>c</a:t>
            </a:r>
            <a:r>
              <a:rPr spc="-210" dirty="0"/>
              <a:t>t</a:t>
            </a:r>
            <a:r>
              <a:rPr spc="80" dirty="0"/>
              <a:t>s</a:t>
            </a:r>
            <a:r>
              <a:rPr spc="-355" dirty="0"/>
              <a:t> </a:t>
            </a:r>
            <a:r>
              <a:rPr spc="-240" dirty="0"/>
              <a:t>a</a:t>
            </a:r>
            <a:r>
              <a:rPr spc="-220" dirty="0"/>
              <a:t>n</a:t>
            </a:r>
            <a:r>
              <a:rPr spc="-100" dirty="0"/>
              <a:t>d</a:t>
            </a:r>
            <a:r>
              <a:rPr spc="-405" dirty="0"/>
              <a:t> </a:t>
            </a:r>
            <a:r>
              <a:rPr spc="120" dirty="0"/>
              <a:t>H</a:t>
            </a:r>
            <a:r>
              <a:rPr spc="-140" dirty="0"/>
              <a:t>o</a:t>
            </a:r>
            <a:r>
              <a:rPr spc="-190" dirty="0"/>
              <a:t>w</a:t>
            </a:r>
            <a:r>
              <a:rPr spc="-360" dirty="0"/>
              <a:t> </a:t>
            </a:r>
            <a:r>
              <a:rPr spc="-210" dirty="0"/>
              <a:t>t</a:t>
            </a:r>
            <a:r>
              <a:rPr spc="-65" dirty="0"/>
              <a:t>o  </a:t>
            </a:r>
            <a:r>
              <a:rPr spc="-270" dirty="0"/>
              <a:t>F</a:t>
            </a:r>
            <a:r>
              <a:rPr spc="-165" dirty="0"/>
              <a:t>i</a:t>
            </a:r>
            <a:r>
              <a:rPr spc="-220" dirty="0"/>
              <a:t>x</a:t>
            </a:r>
            <a:r>
              <a:rPr spc="-409" dirty="0"/>
              <a:t> </a:t>
            </a:r>
            <a:r>
              <a:rPr dirty="0"/>
              <a:t>T</a:t>
            </a:r>
            <a:r>
              <a:rPr spc="-229" dirty="0"/>
              <a:t>h</a:t>
            </a:r>
            <a:r>
              <a:rPr spc="-315" dirty="0"/>
              <a:t>e</a:t>
            </a:r>
            <a:r>
              <a:rPr spc="-190" dirty="0"/>
              <a:t>m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630362" y="1980469"/>
            <a:ext cx="9655175" cy="3907790"/>
            <a:chOff x="1647825" y="2390775"/>
            <a:chExt cx="9655175" cy="39077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7825" y="2390775"/>
              <a:ext cx="2524124" cy="1571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8175" y="2390775"/>
              <a:ext cx="2533649" cy="15716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8050" y="2390775"/>
              <a:ext cx="2533649" cy="1571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8494" y="5879083"/>
              <a:ext cx="1754504" cy="4191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630362" y="4150677"/>
            <a:ext cx="2516505" cy="15760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sz="1800" b="1" spc="-15" dirty="0">
                <a:latin typeface="Trebuchet MS"/>
                <a:cs typeface="Trebuchet MS"/>
              </a:rPr>
              <a:t>C</a:t>
            </a:r>
            <a:r>
              <a:rPr sz="1800" b="1" spc="-60" dirty="0">
                <a:latin typeface="Trebuchet MS"/>
                <a:cs typeface="Trebuchet MS"/>
              </a:rPr>
              <a:t>r</a:t>
            </a:r>
            <a:r>
              <a:rPr sz="1800" b="1" spc="-100" dirty="0">
                <a:latin typeface="Trebuchet MS"/>
                <a:cs typeface="Trebuchet MS"/>
              </a:rPr>
              <a:t>a</a:t>
            </a:r>
            <a:r>
              <a:rPr sz="1800" b="1" spc="-135" dirty="0">
                <a:latin typeface="Trebuchet MS"/>
                <a:cs typeface="Trebuchet MS"/>
              </a:rPr>
              <a:t>c</a:t>
            </a:r>
            <a:r>
              <a:rPr sz="1800" b="1" spc="-125" dirty="0">
                <a:latin typeface="Trebuchet MS"/>
                <a:cs typeface="Trebuchet MS"/>
              </a:rPr>
              <a:t>k</a:t>
            </a:r>
            <a:r>
              <a:rPr sz="1800" b="1" spc="-175" dirty="0">
                <a:latin typeface="Trebuchet MS"/>
                <a:cs typeface="Trebuchet MS"/>
              </a:rPr>
              <a:t>e</a:t>
            </a:r>
            <a:r>
              <a:rPr sz="1800" b="1" spc="-65" dirty="0">
                <a:latin typeface="Trebuchet MS"/>
                <a:cs typeface="Trebuchet MS"/>
              </a:rPr>
              <a:t>d</a:t>
            </a:r>
            <a:r>
              <a:rPr sz="1800" b="1" spc="-175" dirty="0">
                <a:latin typeface="Trebuchet MS"/>
                <a:cs typeface="Trebuchet MS"/>
              </a:rPr>
              <a:t> </a:t>
            </a:r>
            <a:r>
              <a:rPr sz="1800" b="1" spc="-130" dirty="0">
                <a:latin typeface="Trebuchet MS"/>
                <a:cs typeface="Trebuchet MS"/>
              </a:rPr>
              <a:t>W</a:t>
            </a:r>
            <a:r>
              <a:rPr sz="1800" b="1" spc="-175" dirty="0">
                <a:latin typeface="Trebuchet MS"/>
                <a:cs typeface="Trebuchet MS"/>
              </a:rPr>
              <a:t>e</a:t>
            </a:r>
            <a:r>
              <a:rPr sz="1800" b="1" spc="-50" dirty="0">
                <a:latin typeface="Trebuchet MS"/>
                <a:cs typeface="Trebuchet MS"/>
              </a:rPr>
              <a:t>l</a:t>
            </a:r>
            <a:r>
              <a:rPr sz="1800" b="1" spc="-110" dirty="0">
                <a:latin typeface="Trebuchet MS"/>
                <a:cs typeface="Trebuchet MS"/>
              </a:rPr>
              <a:t>d</a:t>
            </a:r>
            <a:r>
              <a:rPr sz="1800" b="1" spc="-55" dirty="0">
                <a:latin typeface="Trebuchet MS"/>
                <a:cs typeface="Trebuchet MS"/>
              </a:rPr>
              <a:t>i</a:t>
            </a:r>
            <a:r>
              <a:rPr sz="1800" b="1" spc="-130" dirty="0">
                <a:latin typeface="Trebuchet MS"/>
                <a:cs typeface="Trebuchet MS"/>
              </a:rPr>
              <a:t>n</a:t>
            </a:r>
            <a:r>
              <a:rPr sz="1800" b="1" spc="50" dirty="0">
                <a:latin typeface="Trebuchet MS"/>
                <a:cs typeface="Trebuchet MS"/>
              </a:rPr>
              <a:t>g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50000"/>
              </a:lnSpc>
              <a:spcBef>
                <a:spcPts val="1385"/>
              </a:spcBef>
            </a:pP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U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s</a:t>
            </a:r>
            <a:r>
              <a:rPr sz="1600" spc="-3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262525"/>
                </a:solidFill>
                <a:latin typeface="Tahoma"/>
                <a:cs typeface="Tahoma"/>
              </a:rPr>
              <a:t>c</a:t>
            </a:r>
            <a:r>
              <a:rPr sz="1600" spc="30" dirty="0">
                <a:solidFill>
                  <a:srgbClr val="262525"/>
                </a:solidFill>
                <a:latin typeface="Tahoma"/>
                <a:cs typeface="Tahoma"/>
              </a:rPr>
              <a:t>o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n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-15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30" dirty="0">
                <a:solidFill>
                  <a:srgbClr val="262525"/>
                </a:solidFill>
                <a:latin typeface="Tahoma"/>
                <a:cs typeface="Tahoma"/>
              </a:rPr>
              <a:t>o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ll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d</a:t>
            </a:r>
            <a:r>
              <a:rPr sz="1600" spc="-17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h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9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n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g</a:t>
            </a:r>
            <a:r>
              <a:rPr sz="1600" spc="-17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p</a:t>
            </a:r>
            <a:r>
              <a:rPr sz="1600" spc="-9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-10" dirty="0">
                <a:solidFill>
                  <a:srgbClr val="262525"/>
                </a:solidFill>
                <a:latin typeface="Tahoma"/>
                <a:cs typeface="Tahoma"/>
              </a:rPr>
              <a:t>r  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5" dirty="0">
                <a:solidFill>
                  <a:srgbClr val="262525"/>
                </a:solidFill>
                <a:latin typeface="Tahoma"/>
                <a:cs typeface="Tahoma"/>
              </a:rPr>
              <a:t>c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hn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q</a:t>
            </a:r>
            <a:r>
              <a:rPr sz="1600" spc="-65" dirty="0">
                <a:solidFill>
                  <a:srgbClr val="262525"/>
                </a:solidFill>
                <a:latin typeface="Tahoma"/>
                <a:cs typeface="Tahoma"/>
              </a:rPr>
              <a:t>u</a:t>
            </a:r>
            <a:r>
              <a:rPr sz="1600" spc="-3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9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n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d</a:t>
            </a:r>
            <a:r>
              <a:rPr sz="1600" spc="-17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262525"/>
                </a:solidFill>
                <a:latin typeface="Tahoma"/>
                <a:cs typeface="Tahoma"/>
              </a:rPr>
              <a:t>f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ll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0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-17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we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l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d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n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g</a:t>
            </a:r>
            <a:r>
              <a:rPr sz="1600" spc="-17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15" dirty="0">
                <a:solidFill>
                  <a:srgbClr val="262525"/>
                </a:solidFill>
                <a:latin typeface="Tahoma"/>
                <a:cs typeface="Tahoma"/>
              </a:rPr>
              <a:t>o</a:t>
            </a:r>
            <a:r>
              <a:rPr sz="1600"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262525"/>
                </a:solidFill>
                <a:latin typeface="Tahoma"/>
                <a:cs typeface="Tahoma"/>
              </a:rPr>
              <a:t>f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-45" dirty="0">
                <a:solidFill>
                  <a:srgbClr val="262525"/>
                </a:solidFill>
                <a:latin typeface="Tahoma"/>
                <a:cs typeface="Tahoma"/>
              </a:rPr>
              <a:t>x  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h</a:t>
            </a:r>
            <a:r>
              <a:rPr sz="1600" spc="-3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262525"/>
                </a:solidFill>
                <a:latin typeface="Tahoma"/>
                <a:cs typeface="Tahoma"/>
              </a:rPr>
              <a:t>c</a:t>
            </a:r>
            <a:r>
              <a:rPr sz="1600" spc="-15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-9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z="1600" spc="-5" dirty="0">
                <a:solidFill>
                  <a:srgbClr val="262525"/>
                </a:solidFill>
                <a:latin typeface="Tahoma"/>
                <a:cs typeface="Tahoma"/>
              </a:rPr>
              <a:t>c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k</a:t>
            </a:r>
            <a:r>
              <a:rPr sz="1600" spc="-70" dirty="0">
                <a:solidFill>
                  <a:srgbClr val="262525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36070" y="4150677"/>
            <a:ext cx="2489200" cy="19454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sz="1800" b="1" spc="-130" dirty="0">
                <a:latin typeface="Trebuchet MS"/>
                <a:cs typeface="Trebuchet MS"/>
              </a:rPr>
              <a:t>W</a:t>
            </a:r>
            <a:r>
              <a:rPr sz="1800" b="1" spc="-175" dirty="0">
                <a:latin typeface="Trebuchet MS"/>
                <a:cs typeface="Trebuchet MS"/>
              </a:rPr>
              <a:t>e</a:t>
            </a:r>
            <a:r>
              <a:rPr sz="1800" b="1" spc="-50" dirty="0">
                <a:latin typeface="Trebuchet MS"/>
                <a:cs typeface="Trebuchet MS"/>
              </a:rPr>
              <a:t>l</a:t>
            </a:r>
            <a:r>
              <a:rPr sz="1800" b="1" spc="-110" dirty="0">
                <a:latin typeface="Trebuchet MS"/>
                <a:cs typeface="Trebuchet MS"/>
              </a:rPr>
              <a:t>d</a:t>
            </a:r>
            <a:r>
              <a:rPr sz="1800" b="1" spc="-55" dirty="0">
                <a:latin typeface="Trebuchet MS"/>
                <a:cs typeface="Trebuchet MS"/>
              </a:rPr>
              <a:t>i</a:t>
            </a:r>
            <a:r>
              <a:rPr sz="1800" b="1" spc="-130" dirty="0">
                <a:latin typeface="Trebuchet MS"/>
                <a:cs typeface="Trebuchet MS"/>
              </a:rPr>
              <a:t>n</a:t>
            </a:r>
            <a:r>
              <a:rPr sz="1800" b="1" spc="50" dirty="0">
                <a:latin typeface="Trebuchet MS"/>
                <a:cs typeface="Trebuchet MS"/>
              </a:rPr>
              <a:t>g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H</a:t>
            </a:r>
            <a:r>
              <a:rPr sz="1800" b="1" spc="-80" dirty="0">
                <a:latin typeface="Trebuchet MS"/>
                <a:cs typeface="Trebuchet MS"/>
              </a:rPr>
              <a:t>o</a:t>
            </a:r>
            <a:r>
              <a:rPr sz="1800" b="1" spc="-50" dirty="0">
                <a:latin typeface="Trebuchet MS"/>
                <a:cs typeface="Trebuchet MS"/>
              </a:rPr>
              <a:t>l</a:t>
            </a:r>
            <a:r>
              <a:rPr sz="1800" b="1" spc="-175" dirty="0">
                <a:latin typeface="Trebuchet MS"/>
                <a:cs typeface="Trebuchet MS"/>
              </a:rPr>
              <a:t>e</a:t>
            </a:r>
            <a:r>
              <a:rPr sz="1800" b="1" spc="30" dirty="0">
                <a:latin typeface="Trebuchet MS"/>
                <a:cs typeface="Trebuchet MS"/>
              </a:rPr>
              <a:t>s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50000"/>
              </a:lnSpc>
              <a:spcBef>
                <a:spcPts val="1385"/>
              </a:spcBef>
            </a:pP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U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s</a:t>
            </a:r>
            <a:r>
              <a:rPr sz="1600" spc="-3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90" dirty="0">
                <a:solidFill>
                  <a:srgbClr val="262525"/>
                </a:solidFill>
                <a:latin typeface="Tahoma"/>
                <a:cs typeface="Tahoma"/>
              </a:rPr>
              <a:t>-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we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l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d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n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g</a:t>
            </a:r>
            <a:r>
              <a:rPr sz="1600" spc="-17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5" dirty="0">
                <a:solidFill>
                  <a:srgbClr val="262525"/>
                </a:solidFill>
                <a:latin typeface="Tahoma"/>
                <a:cs typeface="Tahoma"/>
              </a:rPr>
              <a:t>c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hn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q</a:t>
            </a:r>
            <a:r>
              <a:rPr sz="1600" spc="-65" dirty="0">
                <a:solidFill>
                  <a:srgbClr val="262525"/>
                </a:solidFill>
                <a:latin typeface="Tahoma"/>
                <a:cs typeface="Tahoma"/>
              </a:rPr>
              <a:t>u</a:t>
            </a:r>
            <a:r>
              <a:rPr sz="1600" spc="-3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262525"/>
                </a:solidFill>
                <a:latin typeface="Tahoma"/>
                <a:cs typeface="Tahoma"/>
              </a:rPr>
              <a:t>f</a:t>
            </a:r>
            <a:r>
              <a:rPr sz="1600" spc="30" dirty="0">
                <a:solidFill>
                  <a:srgbClr val="262525"/>
                </a:solidFill>
                <a:latin typeface="Tahoma"/>
                <a:cs typeface="Tahoma"/>
              </a:rPr>
              <a:t>o</a:t>
            </a:r>
            <a:r>
              <a:rPr sz="1600" spc="-10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-17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h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  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p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5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45" dirty="0">
                <a:solidFill>
                  <a:srgbClr val="262525"/>
                </a:solidFill>
                <a:latin typeface="Tahoma"/>
                <a:cs typeface="Tahoma"/>
              </a:rPr>
              <a:t>f</a:t>
            </a:r>
            <a:r>
              <a:rPr sz="1600" spc="30" dirty="0">
                <a:solidFill>
                  <a:srgbClr val="262525"/>
                </a:solidFill>
                <a:latin typeface="Tahoma"/>
                <a:cs typeface="Tahoma"/>
              </a:rPr>
              <a:t>o</a:t>
            </a:r>
            <a:r>
              <a:rPr sz="1600" spc="-15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-9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d</a:t>
            </a:r>
            <a:r>
              <a:rPr sz="1600" spc="-17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9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z="1600" spc="-15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z="1600" spc="-24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262525"/>
                </a:solidFill>
                <a:latin typeface="Tahoma"/>
                <a:cs typeface="Tahoma"/>
              </a:rPr>
              <a:t>o</a:t>
            </a:r>
            <a:r>
              <a:rPr sz="1600" spc="-10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-17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p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l</a:t>
            </a:r>
            <a:r>
              <a:rPr sz="1600" spc="-9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z="1600" spc="-5" dirty="0">
                <a:solidFill>
                  <a:srgbClr val="262525"/>
                </a:solidFill>
                <a:latin typeface="Tahoma"/>
                <a:cs typeface="Tahoma"/>
              </a:rPr>
              <a:t>c</a:t>
            </a:r>
            <a:r>
              <a:rPr sz="1600" spc="-3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h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  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d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45" dirty="0">
                <a:solidFill>
                  <a:srgbClr val="262525"/>
                </a:solidFill>
                <a:latin typeface="Tahoma"/>
                <a:cs typeface="Tahoma"/>
              </a:rPr>
              <a:t>f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5" dirty="0">
                <a:solidFill>
                  <a:srgbClr val="262525"/>
                </a:solidFill>
                <a:latin typeface="Tahoma"/>
                <a:cs typeface="Tahoma"/>
              </a:rPr>
              <a:t>c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iv</a:t>
            </a:r>
            <a:r>
              <a:rPr sz="1600" spc="-3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p</a:t>
            </a:r>
            <a:r>
              <a:rPr sz="1600" spc="-9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z="1600" spc="-15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1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w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-5" dirty="0">
                <a:solidFill>
                  <a:srgbClr val="262525"/>
                </a:solidFill>
                <a:latin typeface="Tahoma"/>
                <a:cs typeface="Tahoma"/>
              </a:rPr>
              <a:t>h</a:t>
            </a:r>
            <a:r>
              <a:rPr sz="1600"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z="1600" spc="-24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n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0" dirty="0">
                <a:solidFill>
                  <a:srgbClr val="262525"/>
                </a:solidFill>
                <a:latin typeface="Tahoma"/>
                <a:cs typeface="Tahoma"/>
              </a:rPr>
              <a:t>w</a:t>
            </a:r>
            <a:r>
              <a:rPr sz="1600" spc="-17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p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5" dirty="0">
                <a:solidFill>
                  <a:srgbClr val="262525"/>
                </a:solidFill>
                <a:latin typeface="Tahoma"/>
                <a:cs typeface="Tahoma"/>
              </a:rPr>
              <a:t>c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400" spc="-70" dirty="0">
                <a:solidFill>
                  <a:srgbClr val="262525"/>
                </a:solidFill>
                <a:latin typeface="Tahoma"/>
                <a:cs typeface="Tahoma"/>
              </a:rPr>
              <a:t>.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41778" y="4150677"/>
            <a:ext cx="2550160" cy="157607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sz="1800" b="1" spc="-130" dirty="0">
                <a:latin typeface="Trebuchet MS"/>
                <a:cs typeface="Trebuchet MS"/>
              </a:rPr>
              <a:t>W</a:t>
            </a:r>
            <a:r>
              <a:rPr sz="1800" b="1" spc="-175" dirty="0">
                <a:latin typeface="Trebuchet MS"/>
                <a:cs typeface="Trebuchet MS"/>
              </a:rPr>
              <a:t>e</a:t>
            </a:r>
            <a:r>
              <a:rPr sz="1800" b="1" spc="-50" dirty="0">
                <a:latin typeface="Trebuchet MS"/>
                <a:cs typeface="Trebuchet MS"/>
              </a:rPr>
              <a:t>l</a:t>
            </a:r>
            <a:r>
              <a:rPr sz="1800" b="1" spc="-110" dirty="0">
                <a:latin typeface="Trebuchet MS"/>
                <a:cs typeface="Trebuchet MS"/>
              </a:rPr>
              <a:t>d</a:t>
            </a:r>
            <a:r>
              <a:rPr sz="1800" b="1" spc="-55" dirty="0">
                <a:latin typeface="Trebuchet MS"/>
                <a:cs typeface="Trebuchet MS"/>
              </a:rPr>
              <a:t>i</a:t>
            </a:r>
            <a:r>
              <a:rPr sz="1800" b="1" spc="-130" dirty="0">
                <a:latin typeface="Trebuchet MS"/>
                <a:cs typeface="Trebuchet MS"/>
              </a:rPr>
              <a:t>n</a:t>
            </a:r>
            <a:r>
              <a:rPr sz="1800" b="1" spc="50" dirty="0">
                <a:latin typeface="Trebuchet MS"/>
                <a:cs typeface="Trebuchet MS"/>
              </a:rPr>
              <a:t>g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165" dirty="0">
                <a:latin typeface="Trebuchet MS"/>
                <a:cs typeface="Trebuchet MS"/>
              </a:rPr>
              <a:t>S</a:t>
            </a:r>
            <a:r>
              <a:rPr sz="1800" b="1" spc="-55" dirty="0">
                <a:latin typeface="Trebuchet MS"/>
                <a:cs typeface="Trebuchet MS"/>
              </a:rPr>
              <a:t>i</a:t>
            </a:r>
            <a:r>
              <a:rPr sz="1800" b="1" spc="-130" dirty="0">
                <a:latin typeface="Trebuchet MS"/>
                <a:cs typeface="Trebuchet MS"/>
              </a:rPr>
              <a:t>n</a:t>
            </a:r>
            <a:r>
              <a:rPr sz="1800" b="1" spc="-125" dirty="0">
                <a:latin typeface="Trebuchet MS"/>
                <a:cs typeface="Trebuchet MS"/>
              </a:rPr>
              <a:t>k</a:t>
            </a:r>
            <a:r>
              <a:rPr sz="1800" b="1" spc="-55" dirty="0">
                <a:latin typeface="Trebuchet MS"/>
                <a:cs typeface="Trebuchet MS"/>
              </a:rPr>
              <a:t>i</a:t>
            </a:r>
            <a:r>
              <a:rPr sz="1800" b="1" spc="-130" dirty="0">
                <a:latin typeface="Trebuchet MS"/>
                <a:cs typeface="Trebuchet MS"/>
              </a:rPr>
              <a:t>n</a:t>
            </a:r>
            <a:r>
              <a:rPr sz="1800" b="1" spc="50" dirty="0">
                <a:latin typeface="Trebuchet MS"/>
                <a:cs typeface="Trebuchet MS"/>
              </a:rPr>
              <a:t>g</a:t>
            </a:r>
            <a:endParaRPr sz="18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50000"/>
              </a:lnSpc>
              <a:spcBef>
                <a:spcPts val="1385"/>
              </a:spcBef>
            </a:pPr>
            <a:r>
              <a:rPr sz="1600" spc="-75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45" dirty="0">
                <a:solidFill>
                  <a:srgbClr val="262525"/>
                </a:solidFill>
                <a:latin typeface="Tahoma"/>
                <a:cs typeface="Tahoma"/>
              </a:rPr>
              <a:t>f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l</a:t>
            </a:r>
            <a:r>
              <a:rPr sz="1600" spc="45" dirty="0">
                <a:solidFill>
                  <a:srgbClr val="262525"/>
                </a:solidFill>
                <a:latin typeface="Tahoma"/>
                <a:cs typeface="Tahoma"/>
              </a:rPr>
              <a:t>l</a:t>
            </a:r>
            <a:r>
              <a:rPr sz="1600" spc="-19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h</a:t>
            </a:r>
            <a:r>
              <a:rPr sz="1600" spc="-3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d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p</a:t>
            </a:r>
            <a:r>
              <a:rPr sz="1600" spc="-15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ssi</a:t>
            </a:r>
            <a:r>
              <a:rPr sz="1600" spc="30" dirty="0">
                <a:solidFill>
                  <a:srgbClr val="262525"/>
                </a:solidFill>
                <a:latin typeface="Tahoma"/>
                <a:cs typeface="Tahoma"/>
              </a:rPr>
              <a:t>o</a:t>
            </a:r>
            <a:r>
              <a:rPr sz="1600" dirty="0">
                <a:solidFill>
                  <a:srgbClr val="262525"/>
                </a:solidFill>
                <a:latin typeface="Tahoma"/>
                <a:cs typeface="Tahoma"/>
              </a:rPr>
              <a:t>n</a:t>
            </a:r>
            <a:r>
              <a:rPr sz="1600"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w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-5" dirty="0">
                <a:solidFill>
                  <a:srgbClr val="262525"/>
                </a:solidFill>
                <a:latin typeface="Tahoma"/>
                <a:cs typeface="Tahoma"/>
              </a:rPr>
              <a:t>h</a:t>
            </a:r>
            <a:r>
              <a:rPr sz="1600"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we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l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d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n</a:t>
            </a:r>
            <a:r>
              <a:rPr sz="1600" spc="-40" dirty="0">
                <a:solidFill>
                  <a:srgbClr val="262525"/>
                </a:solidFill>
                <a:latin typeface="Tahoma"/>
                <a:cs typeface="Tahoma"/>
              </a:rPr>
              <a:t>g  </a:t>
            </a:r>
            <a:r>
              <a:rPr sz="1600" spc="-9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z="1600" spc="1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9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z="1600" dirty="0">
                <a:solidFill>
                  <a:srgbClr val="262525"/>
                </a:solidFill>
                <a:latin typeface="Tahoma"/>
                <a:cs typeface="Tahoma"/>
              </a:rPr>
              <a:t>n</a:t>
            </a:r>
            <a:r>
              <a:rPr sz="1600"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95" dirty="0">
                <a:solidFill>
                  <a:srgbClr val="262525"/>
                </a:solidFill>
                <a:latin typeface="Tahoma"/>
                <a:cs typeface="Tahoma"/>
              </a:rPr>
              <a:t>a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n</a:t>
            </a:r>
            <a:r>
              <a:rPr sz="1600" spc="-60" dirty="0">
                <a:solidFill>
                  <a:srgbClr val="262525"/>
                </a:solidFill>
                <a:latin typeface="Tahoma"/>
                <a:cs typeface="Tahoma"/>
              </a:rPr>
              <a:t>g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l</a:t>
            </a:r>
            <a:r>
              <a:rPr sz="1600" spc="-3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30" dirty="0">
                <a:solidFill>
                  <a:srgbClr val="262525"/>
                </a:solidFill>
                <a:latin typeface="Tahoma"/>
                <a:cs typeface="Tahoma"/>
              </a:rPr>
              <a:t>o</a:t>
            </a:r>
            <a:r>
              <a:rPr sz="1600" spc="-30" dirty="0">
                <a:solidFill>
                  <a:srgbClr val="262525"/>
                </a:solidFill>
                <a:latin typeface="Tahoma"/>
                <a:cs typeface="Tahoma"/>
              </a:rPr>
              <a:t>f</a:t>
            </a:r>
            <a:r>
              <a:rPr sz="1600" spc="-9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65" dirty="0">
                <a:solidFill>
                  <a:srgbClr val="262525"/>
                </a:solidFill>
                <a:latin typeface="Tahoma"/>
                <a:cs typeface="Tahoma"/>
              </a:rPr>
              <a:t>u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p</a:t>
            </a:r>
            <a:r>
              <a:rPr sz="1600" spc="-17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15" dirty="0">
                <a:solidFill>
                  <a:srgbClr val="262525"/>
                </a:solidFill>
                <a:latin typeface="Tahoma"/>
                <a:cs typeface="Tahoma"/>
              </a:rPr>
              <a:t>o</a:t>
            </a:r>
            <a:r>
              <a:rPr sz="1600"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50" dirty="0">
                <a:solidFill>
                  <a:srgbClr val="262525"/>
                </a:solidFill>
                <a:latin typeface="Tahoma"/>
                <a:cs typeface="Tahoma"/>
              </a:rPr>
              <a:t>4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5</a:t>
            </a:r>
            <a:r>
              <a:rPr sz="16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d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60" dirty="0">
                <a:solidFill>
                  <a:srgbClr val="262525"/>
                </a:solidFill>
                <a:latin typeface="Tahoma"/>
                <a:cs typeface="Tahoma"/>
              </a:rPr>
              <a:t>g</a:t>
            </a:r>
            <a:r>
              <a:rPr sz="1600" spc="-15" dirty="0">
                <a:solidFill>
                  <a:srgbClr val="262525"/>
                </a:solidFill>
                <a:latin typeface="Tahoma"/>
                <a:cs typeface="Tahoma"/>
              </a:rPr>
              <a:t>r</a:t>
            </a:r>
            <a:r>
              <a:rPr sz="1600" spc="-20" dirty="0">
                <a:solidFill>
                  <a:srgbClr val="262525"/>
                </a:solidFill>
                <a:latin typeface="Tahoma"/>
                <a:cs typeface="Tahoma"/>
              </a:rPr>
              <a:t>ee</a:t>
            </a:r>
            <a:r>
              <a:rPr sz="1600" spc="-25" dirty="0">
                <a:solidFill>
                  <a:srgbClr val="262525"/>
                </a:solidFill>
                <a:latin typeface="Tahoma"/>
                <a:cs typeface="Tahoma"/>
              </a:rPr>
              <a:t>s</a:t>
            </a:r>
            <a:r>
              <a:rPr sz="1600" spc="-20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o  </a:t>
            </a:r>
            <a:r>
              <a:rPr sz="1600" spc="45" dirty="0">
                <a:solidFill>
                  <a:srgbClr val="262525"/>
                </a:solidFill>
                <a:latin typeface="Tahoma"/>
                <a:cs typeface="Tahoma"/>
              </a:rPr>
              <a:t>f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ix</a:t>
            </a:r>
            <a:r>
              <a:rPr sz="16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262525"/>
                </a:solidFill>
                <a:latin typeface="Tahoma"/>
                <a:cs typeface="Tahoma"/>
              </a:rPr>
              <a:t>t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h</a:t>
            </a:r>
            <a:r>
              <a:rPr sz="1600" spc="-30" dirty="0">
                <a:solidFill>
                  <a:srgbClr val="262525"/>
                </a:solidFill>
                <a:latin typeface="Tahoma"/>
                <a:cs typeface="Tahoma"/>
              </a:rPr>
              <a:t>e</a:t>
            </a:r>
            <a:r>
              <a:rPr sz="16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si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n</a:t>
            </a:r>
            <a:r>
              <a:rPr sz="1600" spc="20" dirty="0">
                <a:solidFill>
                  <a:srgbClr val="262525"/>
                </a:solidFill>
                <a:latin typeface="Tahoma"/>
                <a:cs typeface="Tahoma"/>
              </a:rPr>
              <a:t>k</a:t>
            </a:r>
            <a:r>
              <a:rPr sz="1600" spc="-55" dirty="0">
                <a:solidFill>
                  <a:srgbClr val="262525"/>
                </a:solidFill>
                <a:latin typeface="Tahoma"/>
                <a:cs typeface="Tahoma"/>
              </a:rPr>
              <a:t>i</a:t>
            </a:r>
            <a:r>
              <a:rPr sz="1600" spc="10" dirty="0">
                <a:solidFill>
                  <a:srgbClr val="262525"/>
                </a:solidFill>
                <a:latin typeface="Tahoma"/>
                <a:cs typeface="Tahoma"/>
              </a:rPr>
              <a:t>n</a:t>
            </a:r>
            <a:r>
              <a:rPr sz="1600" spc="-60" dirty="0">
                <a:solidFill>
                  <a:srgbClr val="262525"/>
                </a:solidFill>
                <a:latin typeface="Tahoma"/>
                <a:cs typeface="Tahoma"/>
              </a:rPr>
              <a:t>g</a:t>
            </a:r>
            <a:r>
              <a:rPr sz="1600" spc="-70" dirty="0">
                <a:solidFill>
                  <a:srgbClr val="262525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1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0362" y="2160809"/>
            <a:ext cx="2155190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80" dirty="0"/>
              <a:t>C</a:t>
            </a:r>
            <a:r>
              <a:rPr spc="-140" dirty="0"/>
              <a:t>o</a:t>
            </a:r>
            <a:r>
              <a:rPr spc="-220" dirty="0"/>
              <a:t>n</a:t>
            </a:r>
            <a:r>
              <a:rPr spc="-170" dirty="0"/>
              <a:t>c</a:t>
            </a:r>
            <a:r>
              <a:rPr spc="-150" dirty="0"/>
              <a:t>l</a:t>
            </a:r>
            <a:r>
              <a:rPr spc="-225" dirty="0"/>
              <a:t>u</a:t>
            </a:r>
            <a:r>
              <a:rPr spc="40" dirty="0"/>
              <a:t>s</a:t>
            </a:r>
            <a:r>
              <a:rPr spc="-165" dirty="0"/>
              <a:t>i</a:t>
            </a:r>
            <a:r>
              <a:rPr spc="-140" dirty="0"/>
              <a:t>o</a:t>
            </a:r>
            <a:r>
              <a:rPr spc="-13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30362" y="2985998"/>
            <a:ext cx="9342438" cy="24769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206375">
              <a:lnSpc>
                <a:spcPct val="200000"/>
              </a:lnSpc>
              <a:spcBef>
                <a:spcPts val="114"/>
              </a:spcBef>
            </a:pPr>
            <a:r>
              <a:rPr sz="2000" spc="-15" dirty="0">
                <a:solidFill>
                  <a:srgbClr val="262525"/>
                </a:solidFill>
                <a:latin typeface="Tahoma"/>
                <a:cs typeface="Tahoma"/>
              </a:rPr>
              <a:t>Understanding</a:t>
            </a:r>
            <a:r>
              <a:rPr sz="2000" spc="-16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62525"/>
                </a:solidFill>
                <a:latin typeface="Tahoma"/>
                <a:cs typeface="Tahoma"/>
              </a:rPr>
              <a:t>the</a:t>
            </a:r>
            <a:r>
              <a:rPr sz="2000"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62525"/>
                </a:solidFill>
                <a:latin typeface="Tahoma"/>
                <a:cs typeface="Tahoma"/>
              </a:rPr>
              <a:t>different</a:t>
            </a:r>
            <a:r>
              <a:rPr sz="2000"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62525"/>
                </a:solidFill>
                <a:latin typeface="Tahoma"/>
                <a:cs typeface="Tahoma"/>
              </a:rPr>
              <a:t>types</a:t>
            </a:r>
            <a:r>
              <a:rPr sz="2000" spc="-19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62525"/>
                </a:solidFill>
                <a:latin typeface="Tahoma"/>
                <a:cs typeface="Tahoma"/>
              </a:rPr>
              <a:t>of</a:t>
            </a:r>
            <a:r>
              <a:rPr sz="2000" spc="-8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15" dirty="0">
                <a:solidFill>
                  <a:srgbClr val="262525"/>
                </a:solidFill>
                <a:latin typeface="Tahoma"/>
                <a:cs typeface="Tahoma"/>
              </a:rPr>
              <a:t>welding</a:t>
            </a:r>
            <a:r>
              <a:rPr sz="2000" spc="-16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62525"/>
                </a:solidFill>
                <a:latin typeface="Tahoma"/>
                <a:cs typeface="Tahoma"/>
              </a:rPr>
              <a:t>defects,</a:t>
            </a:r>
            <a:r>
              <a:rPr sz="2000" spc="-17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62525"/>
                </a:solidFill>
                <a:latin typeface="Tahoma"/>
                <a:cs typeface="Tahoma"/>
              </a:rPr>
              <a:t>their</a:t>
            </a:r>
            <a:r>
              <a:rPr sz="2000" spc="-16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262525"/>
                </a:solidFill>
                <a:latin typeface="Tahoma"/>
                <a:cs typeface="Tahoma"/>
              </a:rPr>
              <a:t>causes,</a:t>
            </a:r>
            <a:r>
              <a:rPr sz="2000" spc="-17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262525"/>
                </a:solidFill>
                <a:latin typeface="Tahoma"/>
                <a:cs typeface="Tahoma"/>
              </a:rPr>
              <a:t>and</a:t>
            </a:r>
            <a:r>
              <a:rPr sz="20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62525"/>
                </a:solidFill>
                <a:latin typeface="Tahoma"/>
                <a:cs typeface="Tahoma"/>
              </a:rPr>
              <a:t>the</a:t>
            </a:r>
            <a:r>
              <a:rPr sz="2000"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62525"/>
                </a:solidFill>
                <a:latin typeface="Tahoma"/>
                <a:cs typeface="Tahoma"/>
              </a:rPr>
              <a:t>potential</a:t>
            </a:r>
            <a:r>
              <a:rPr sz="2000" spc="-18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62525"/>
                </a:solidFill>
                <a:latin typeface="Tahoma"/>
                <a:cs typeface="Tahoma"/>
              </a:rPr>
              <a:t>consequences</a:t>
            </a:r>
            <a:r>
              <a:rPr sz="2000" spc="-19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40" dirty="0">
                <a:solidFill>
                  <a:srgbClr val="262525"/>
                </a:solidFill>
                <a:latin typeface="Tahoma"/>
                <a:cs typeface="Tahoma"/>
              </a:rPr>
              <a:t>is </a:t>
            </a:r>
            <a:r>
              <a:rPr sz="2000" spc="-42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262525"/>
                </a:solidFill>
                <a:latin typeface="Tahoma"/>
                <a:cs typeface="Tahoma"/>
              </a:rPr>
              <a:t>crucial </a:t>
            </a:r>
            <a:r>
              <a:rPr sz="2000" spc="20" dirty="0">
                <a:solidFill>
                  <a:srgbClr val="262525"/>
                </a:solidFill>
                <a:latin typeface="Tahoma"/>
                <a:cs typeface="Tahoma"/>
              </a:rPr>
              <a:t>for </a:t>
            </a:r>
            <a:r>
              <a:rPr sz="2000" spc="-10" dirty="0">
                <a:solidFill>
                  <a:srgbClr val="262525"/>
                </a:solidFill>
                <a:latin typeface="Tahoma"/>
                <a:cs typeface="Tahoma"/>
              </a:rPr>
              <a:t>welders </a:t>
            </a:r>
            <a:r>
              <a:rPr sz="2000" spc="20" dirty="0">
                <a:solidFill>
                  <a:srgbClr val="262525"/>
                </a:solidFill>
                <a:latin typeface="Tahoma"/>
                <a:cs typeface="Tahoma"/>
              </a:rPr>
              <a:t>to </a:t>
            </a:r>
            <a:r>
              <a:rPr sz="2000" spc="-5" dirty="0">
                <a:solidFill>
                  <a:srgbClr val="262525"/>
                </a:solidFill>
                <a:latin typeface="Tahoma"/>
                <a:cs typeface="Tahoma"/>
              </a:rPr>
              <a:t>produce </a:t>
            </a:r>
            <a:r>
              <a:rPr sz="2000" spc="-30" dirty="0">
                <a:solidFill>
                  <a:srgbClr val="262525"/>
                </a:solidFill>
                <a:latin typeface="Tahoma"/>
                <a:cs typeface="Tahoma"/>
              </a:rPr>
              <a:t>high-quality </a:t>
            </a:r>
            <a:r>
              <a:rPr sz="2000" spc="-20" dirty="0">
                <a:solidFill>
                  <a:srgbClr val="262525"/>
                </a:solidFill>
                <a:latin typeface="Tahoma"/>
                <a:cs typeface="Tahoma"/>
              </a:rPr>
              <a:t>welds. </a:t>
            </a:r>
            <a:r>
              <a:rPr sz="2000" spc="-30" dirty="0">
                <a:solidFill>
                  <a:srgbClr val="262525"/>
                </a:solidFill>
                <a:latin typeface="Tahoma"/>
                <a:cs typeface="Tahoma"/>
              </a:rPr>
              <a:t>By </a:t>
            </a:r>
            <a:r>
              <a:rPr sz="2000" spc="-10" dirty="0">
                <a:solidFill>
                  <a:srgbClr val="262525"/>
                </a:solidFill>
                <a:latin typeface="Tahoma"/>
                <a:cs typeface="Tahoma"/>
              </a:rPr>
              <a:t>implementing </a:t>
            </a:r>
            <a:r>
              <a:rPr sz="2000" spc="5" dirty="0">
                <a:solidFill>
                  <a:srgbClr val="262525"/>
                </a:solidFill>
                <a:latin typeface="Tahoma"/>
                <a:cs typeface="Tahoma"/>
              </a:rPr>
              <a:t>proper </a:t>
            </a:r>
            <a:r>
              <a:rPr sz="2000" spc="-20" dirty="0">
                <a:solidFill>
                  <a:srgbClr val="262525"/>
                </a:solidFill>
                <a:latin typeface="Tahoma"/>
                <a:cs typeface="Tahoma"/>
              </a:rPr>
              <a:t>preventive </a:t>
            </a:r>
            <a:r>
              <a:rPr sz="2000" spc="-40" dirty="0">
                <a:solidFill>
                  <a:srgbClr val="262525"/>
                </a:solidFill>
                <a:latin typeface="Tahoma"/>
                <a:cs typeface="Tahoma"/>
              </a:rPr>
              <a:t>measures </a:t>
            </a:r>
            <a:r>
              <a:rPr sz="2000" spc="-20" dirty="0">
                <a:solidFill>
                  <a:srgbClr val="262525"/>
                </a:solidFill>
                <a:latin typeface="Tahoma"/>
                <a:cs typeface="Tahoma"/>
              </a:rPr>
              <a:t>and </a:t>
            </a:r>
            <a:r>
              <a:rPr sz="2000" spc="-1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262525"/>
                </a:solidFill>
                <a:latin typeface="Tahoma"/>
                <a:cs typeface="Tahoma"/>
              </a:rPr>
              <a:t>addressing</a:t>
            </a:r>
            <a:r>
              <a:rPr sz="2000" spc="-16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62525"/>
                </a:solidFill>
                <a:latin typeface="Tahoma"/>
                <a:cs typeface="Tahoma"/>
              </a:rPr>
              <a:t>defects</a:t>
            </a:r>
            <a:r>
              <a:rPr sz="2000" spc="-19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62525"/>
                </a:solidFill>
                <a:latin typeface="Tahoma"/>
                <a:cs typeface="Tahoma"/>
              </a:rPr>
              <a:t>promptly,</a:t>
            </a:r>
            <a:r>
              <a:rPr sz="2000" spc="-17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62525"/>
                </a:solidFill>
                <a:latin typeface="Tahoma"/>
                <a:cs typeface="Tahoma"/>
              </a:rPr>
              <a:t>welders</a:t>
            </a:r>
            <a:r>
              <a:rPr sz="2000" spc="-19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262525"/>
                </a:solidFill>
                <a:latin typeface="Tahoma"/>
                <a:cs typeface="Tahoma"/>
              </a:rPr>
              <a:t>can</a:t>
            </a:r>
            <a:r>
              <a:rPr sz="2000"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262525"/>
                </a:solidFill>
                <a:latin typeface="Tahoma"/>
                <a:cs typeface="Tahoma"/>
              </a:rPr>
              <a:t>ensure</a:t>
            </a:r>
            <a:r>
              <a:rPr sz="2000"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5" dirty="0">
                <a:solidFill>
                  <a:srgbClr val="262525"/>
                </a:solidFill>
                <a:latin typeface="Tahoma"/>
                <a:cs typeface="Tahoma"/>
              </a:rPr>
              <a:t>the</a:t>
            </a:r>
            <a:r>
              <a:rPr sz="2000"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62525"/>
                </a:solidFill>
                <a:latin typeface="Tahoma"/>
                <a:cs typeface="Tahoma"/>
              </a:rPr>
              <a:t>production</a:t>
            </a:r>
            <a:r>
              <a:rPr sz="2000" spc="-14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62525"/>
                </a:solidFill>
                <a:latin typeface="Tahoma"/>
                <a:cs typeface="Tahoma"/>
              </a:rPr>
              <a:t>of</a:t>
            </a:r>
            <a:r>
              <a:rPr sz="2000" spc="-8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62525"/>
                </a:solidFill>
                <a:latin typeface="Tahoma"/>
                <a:cs typeface="Tahoma"/>
              </a:rPr>
              <a:t>strong</a:t>
            </a:r>
            <a:r>
              <a:rPr sz="2000" spc="-16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262525"/>
                </a:solidFill>
                <a:latin typeface="Tahoma"/>
                <a:cs typeface="Tahoma"/>
              </a:rPr>
              <a:t>and</a:t>
            </a:r>
            <a:r>
              <a:rPr sz="2000" spc="-16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262525"/>
                </a:solidFill>
                <a:latin typeface="Tahoma"/>
                <a:cs typeface="Tahoma"/>
              </a:rPr>
              <a:t>durable</a:t>
            </a:r>
            <a:r>
              <a:rPr sz="2000" spc="-15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262525"/>
                </a:solidFill>
                <a:latin typeface="Tahoma"/>
                <a:cs typeface="Tahoma"/>
              </a:rPr>
              <a:t>welds</a:t>
            </a:r>
            <a:r>
              <a:rPr sz="2000" spc="-19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62525"/>
                </a:solidFill>
                <a:latin typeface="Tahoma"/>
                <a:cs typeface="Tahoma"/>
              </a:rPr>
              <a:t>that</a:t>
            </a:r>
            <a:r>
              <a:rPr sz="2000" spc="-150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262525"/>
                </a:solidFill>
                <a:latin typeface="Tahoma"/>
                <a:cs typeface="Tahoma"/>
              </a:rPr>
              <a:t>meet </a:t>
            </a:r>
            <a:r>
              <a:rPr sz="2000" spc="-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262525"/>
                </a:solidFill>
                <a:latin typeface="Tahoma"/>
                <a:cs typeface="Tahoma"/>
              </a:rPr>
              <a:t>industry</a:t>
            </a:r>
            <a:r>
              <a:rPr sz="2000" spc="-195" dirty="0">
                <a:solidFill>
                  <a:srgbClr val="262525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262525"/>
                </a:solidFill>
                <a:latin typeface="Tahoma"/>
                <a:cs typeface="Tahoma"/>
              </a:rPr>
              <a:t>standards</a:t>
            </a:r>
            <a:r>
              <a:rPr sz="1600" spc="-30" dirty="0">
                <a:solidFill>
                  <a:srgbClr val="262525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424</Words>
  <Application>Microsoft Office PowerPoint</Application>
  <PresentationFormat>Personnalisé</PresentationFormat>
  <Paragraphs>57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Tahoma</vt:lpstr>
      <vt:lpstr>Trebuchet MS</vt:lpstr>
      <vt:lpstr>Verdana</vt:lpstr>
      <vt:lpstr>Wingdings</vt:lpstr>
      <vt:lpstr>Office Theme</vt:lpstr>
      <vt:lpstr> جــــــــامـعـــــــــة ابوبكربلقايد–تلمسان AbouBekrBelkaid University of Tlemcen كـليــــــــــــة الـعـلــــــــــوم و الــتكنولـــــوجــــــــــيــا Faculity Of Sciences And Technology</vt:lpstr>
      <vt:lpstr>Work Plan</vt:lpstr>
      <vt:lpstr>Introduction </vt:lpstr>
      <vt:lpstr>Welding  Defects And Their Causes</vt:lpstr>
      <vt:lpstr>Impact of Defects on Weld Quality and  Welded Materials</vt:lpstr>
      <vt:lpstr>Preventing Welding Defects</vt:lpstr>
      <vt:lpstr>Examples of Welding Defects and How to  Fix Them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Plan</dc:title>
  <dc:creator>hp</dc:creator>
  <cp:lastModifiedBy>hp</cp:lastModifiedBy>
  <cp:revision>20</cp:revision>
  <dcterms:created xsi:type="dcterms:W3CDTF">2023-11-08T17:05:02Z</dcterms:created>
  <dcterms:modified xsi:type="dcterms:W3CDTF">2023-12-07T13:18:44Z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2023-11-08T00:00:00Z</vt:filetime>
  </property>
</Properties>
</file>