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0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74F896-D6E1-4103-B3C6-A2AB82C3E084}" type="datetimeFigureOut">
              <a:rPr lang="fr-FR" smtClean="0"/>
              <a:pPr/>
              <a:t>09/10/2018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E6A841-D5F5-4EE6-88C1-285C6DAFEF32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rgbClr val="C00000"/>
                </a:solidFill>
                <a:latin typeface="Baskerville Old Face" pitchFamily="18" charset="0"/>
              </a:rPr>
              <a:t>RESSOURCE EN EAU EN ALGERIE</a:t>
            </a:r>
            <a:endParaRPr lang="fr-FR" dirty="0">
              <a:solidFill>
                <a:srgbClr val="C00000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38982" t="31250" r="16544" b="20898"/>
          <a:stretch>
            <a:fillRect/>
          </a:stretch>
        </p:blipFill>
        <p:spPr bwMode="auto">
          <a:xfrm>
            <a:off x="0" y="0"/>
            <a:ext cx="9144000" cy="553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41179" t="29687" r="19289" b="21485"/>
          <a:stretch>
            <a:fillRect/>
          </a:stretch>
        </p:blipFill>
        <p:spPr bwMode="auto">
          <a:xfrm>
            <a:off x="0" y="0"/>
            <a:ext cx="9144000" cy="63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41728" t="33203" r="19289" b="21875"/>
          <a:stretch>
            <a:fillRect/>
          </a:stretch>
        </p:blipFill>
        <p:spPr bwMode="auto">
          <a:xfrm>
            <a:off x="0" y="0"/>
            <a:ext cx="9144000" cy="592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43375" t="34180" r="20937" b="27734"/>
          <a:stretch>
            <a:fillRect/>
          </a:stretch>
        </p:blipFill>
        <p:spPr bwMode="auto">
          <a:xfrm>
            <a:off x="0" y="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46120" t="35156" r="21486" b="22851"/>
          <a:stretch>
            <a:fillRect/>
          </a:stretch>
        </p:blipFill>
        <p:spPr bwMode="auto">
          <a:xfrm>
            <a:off x="0" y="-1"/>
            <a:ext cx="9144000" cy="666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45022" t="36133" r="22035" b="29687"/>
          <a:stretch>
            <a:fillRect/>
          </a:stretch>
        </p:blipFill>
        <p:spPr bwMode="auto">
          <a:xfrm>
            <a:off x="0" y="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44473" t="37109" r="21486" b="22851"/>
          <a:stretch>
            <a:fillRect/>
          </a:stretch>
        </p:blipFill>
        <p:spPr bwMode="auto">
          <a:xfrm>
            <a:off x="0" y="-1"/>
            <a:ext cx="9144000" cy="604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29649" t="23437" r="27525" b="25781"/>
          <a:stretch>
            <a:fillRect/>
          </a:stretch>
        </p:blipFill>
        <p:spPr bwMode="auto">
          <a:xfrm>
            <a:off x="0" y="214290"/>
            <a:ext cx="9215466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45022" t="36133" r="22035" b="27734"/>
          <a:stretch>
            <a:fillRect/>
          </a:stretch>
        </p:blipFill>
        <p:spPr bwMode="auto">
          <a:xfrm>
            <a:off x="0" y="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46120" t="37109" r="23682" b="30664"/>
          <a:stretch>
            <a:fillRect/>
          </a:stretch>
        </p:blipFill>
        <p:spPr bwMode="auto">
          <a:xfrm>
            <a:off x="0" y="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8433" t="28320" r="16544" b="28711"/>
          <a:stretch>
            <a:fillRect/>
          </a:stretch>
        </p:blipFill>
        <p:spPr bwMode="auto">
          <a:xfrm>
            <a:off x="214282" y="1500174"/>
            <a:ext cx="8562806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3210168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 POUR VOTRE ATTENTION</a:t>
            </a:r>
            <a:endParaRPr lang="fr-FR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9532" t="30273" r="15995" b="22851"/>
          <a:stretch>
            <a:fillRect/>
          </a:stretch>
        </p:blipFill>
        <p:spPr bwMode="auto">
          <a:xfrm>
            <a:off x="0" y="500042"/>
            <a:ext cx="9161883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8982" t="29297" r="18741" b="15688"/>
          <a:stretch>
            <a:fillRect/>
          </a:stretch>
        </p:blipFill>
        <p:spPr bwMode="auto">
          <a:xfrm>
            <a:off x="63390" y="71438"/>
            <a:ext cx="9080642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9532" t="29297" r="17642" b="22851"/>
          <a:stretch>
            <a:fillRect/>
          </a:stretch>
        </p:blipFill>
        <p:spPr bwMode="auto">
          <a:xfrm>
            <a:off x="0" y="357190"/>
            <a:ext cx="9097372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8982" t="28320" r="17093" b="16015"/>
          <a:stretch>
            <a:fillRect/>
          </a:stretch>
        </p:blipFill>
        <p:spPr bwMode="auto">
          <a:xfrm>
            <a:off x="0" y="0"/>
            <a:ext cx="9144000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8982" t="28320" r="19290" b="16992"/>
          <a:stretch>
            <a:fillRect/>
          </a:stretch>
        </p:blipFill>
        <p:spPr bwMode="auto">
          <a:xfrm>
            <a:off x="214314" y="0"/>
            <a:ext cx="8715404" cy="619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41179" t="31250" r="18740" b="26758"/>
          <a:stretch>
            <a:fillRect/>
          </a:stretch>
        </p:blipFill>
        <p:spPr bwMode="auto">
          <a:xfrm>
            <a:off x="0" y="0"/>
            <a:ext cx="9095844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8982" t="30273" r="17093" b="16992"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</TotalTime>
  <Words>9</Words>
  <Application>Microsoft Office PowerPoint</Application>
  <PresentationFormat>Affichage à l'écran (4:3)</PresentationFormat>
  <Paragraphs>2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Débit</vt:lpstr>
      <vt:lpstr>RESSOURCE EN EAU EN ALGERIE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RESSOURCE EN EAU EN ALGERIE</dc:title>
  <dc:creator>Benadda Lotfi</dc:creator>
  <cp:lastModifiedBy>Imen</cp:lastModifiedBy>
  <cp:revision>6</cp:revision>
  <dcterms:created xsi:type="dcterms:W3CDTF">2017-11-28T11:37:07Z</dcterms:created>
  <dcterms:modified xsi:type="dcterms:W3CDTF">2018-10-09T19:23:26Z</dcterms:modified>
</cp:coreProperties>
</file>