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25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F497B-D049-4F1B-BE43-8C1202A64961}" type="datetimeFigureOut">
              <a:rPr lang="fr-FR" smtClean="0"/>
              <a:pPr/>
              <a:t>02/05/2020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3E1AF-D8BE-4D2F-9ABC-67168EFBB2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/>
                <a:ea typeface="Times New Roman"/>
              </a:rPr>
              <a:t>Teacher’s Name: Dr. BOUKLIKHA GRAIA </a:t>
            </a:r>
            <a:r>
              <a:rPr lang="en-US" b="1" dirty="0" smtClean="0">
                <a:latin typeface="Times New Roman"/>
                <a:ea typeface="Times New Roman"/>
              </a:rPr>
              <a:t>    </a:t>
            </a:r>
          </a:p>
          <a:p>
            <a:pPr marL="0" indent="0">
              <a:buNone/>
            </a:pPr>
            <a:r>
              <a:rPr lang="en-US" b="1" dirty="0">
                <a:latin typeface="Times New Roman"/>
                <a:ea typeface="Times New Roman"/>
              </a:rPr>
              <a:t> </a:t>
            </a:r>
            <a:r>
              <a:rPr lang="en-US" b="1" dirty="0" smtClean="0">
                <a:latin typeface="Times New Roman"/>
                <a:ea typeface="Times New Roman"/>
              </a:rPr>
              <a:t>                                             Wassila                                                                    </a:t>
            </a:r>
            <a:r>
              <a:rPr lang="en-US" b="1" dirty="0">
                <a:latin typeface="Times New Roman"/>
                <a:ea typeface="Times New Roman"/>
              </a:rPr>
              <a:t>Level: L1                                                                                                                                Module: Grammar                                                                                                                         Course </a:t>
            </a:r>
            <a:r>
              <a:rPr lang="en-US" b="1" dirty="0" smtClean="0">
                <a:latin typeface="Times New Roman"/>
                <a:ea typeface="Times New Roman"/>
              </a:rPr>
              <a:t>Number:5                                                                                                                           </a:t>
            </a:r>
            <a:r>
              <a:rPr lang="en-US" b="1" dirty="0">
                <a:latin typeface="Times New Roman"/>
                <a:ea typeface="Times New Roman"/>
              </a:rPr>
              <a:t>Course Title : The </a:t>
            </a:r>
            <a:r>
              <a:rPr lang="en-US" b="1" dirty="0" smtClean="0">
                <a:latin typeface="Times New Roman"/>
                <a:ea typeface="Times New Roman"/>
              </a:rPr>
              <a:t>Present Perfect/ The Present Perfect Continuous </a:t>
            </a:r>
            <a:endParaRPr lang="fr-FR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31560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4000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810805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9144000" cy="5373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914400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686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79208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5536" y="1052736"/>
            <a:ext cx="8748464" cy="5616624"/>
          </a:xfrm>
        </p:spPr>
        <p:txBody>
          <a:bodyPr/>
          <a:lstStyle/>
          <a:p>
            <a:pPr algn="l"/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8640"/>
            <a:ext cx="7848872" cy="843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" y="1052736"/>
            <a:ext cx="9029700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2983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endParaRPr lang="fr-FR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525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8754"/>
            <a:ext cx="9144000" cy="6510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775" y="260648"/>
            <a:ext cx="8934450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8964488" cy="619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sz="3100" dirty="0" smtClean="0"/>
              <a:t>E- The </a:t>
            </a:r>
            <a:r>
              <a:rPr lang="fr-FR" sz="3100" dirty="0" err="1" smtClean="0"/>
              <a:t>present</a:t>
            </a:r>
            <a:r>
              <a:rPr lang="fr-FR" sz="3100" dirty="0" smtClean="0"/>
              <a:t> </a:t>
            </a:r>
            <a:r>
              <a:rPr lang="fr-FR" sz="3100" dirty="0" err="1" smtClean="0"/>
              <a:t>perfect</a:t>
            </a:r>
            <a:r>
              <a:rPr lang="fr-FR" sz="3100" dirty="0" smtClean="0"/>
              <a:t> </a:t>
            </a:r>
            <a:r>
              <a:rPr lang="fr-FR" sz="3100" dirty="0" err="1" smtClean="0"/>
              <a:t>can</a:t>
            </a:r>
            <a:r>
              <a:rPr lang="fr-FR" sz="3100" dirty="0" smtClean="0"/>
              <a:t> </a:t>
            </a:r>
            <a:r>
              <a:rPr lang="fr-FR" sz="3100" dirty="0" err="1" smtClean="0"/>
              <a:t>be</a:t>
            </a:r>
            <a:r>
              <a:rPr lang="fr-FR" sz="3100" dirty="0" smtClean="0"/>
              <a:t> </a:t>
            </a:r>
            <a:r>
              <a:rPr lang="fr-FR" sz="3100" dirty="0" err="1" smtClean="0"/>
              <a:t>used</a:t>
            </a:r>
            <a:r>
              <a:rPr lang="fr-FR" sz="3100" dirty="0" smtClean="0"/>
              <a:t> </a:t>
            </a:r>
            <a:r>
              <a:rPr lang="fr-FR" sz="3100" dirty="0" err="1" smtClean="0"/>
              <a:t>with</a:t>
            </a:r>
            <a:r>
              <a:rPr lang="fr-FR" sz="3100" dirty="0" smtClean="0"/>
              <a:t> </a:t>
            </a:r>
            <a:r>
              <a:rPr lang="fr-FR" sz="3100" i="1" dirty="0" err="1" smtClean="0">
                <a:solidFill>
                  <a:srgbClr val="FF0000"/>
                </a:solidFill>
              </a:rPr>
              <a:t>lately</a:t>
            </a:r>
            <a:r>
              <a:rPr lang="fr-FR" sz="3100" i="1" dirty="0" smtClean="0">
                <a:solidFill>
                  <a:srgbClr val="FF0000"/>
                </a:solidFill>
              </a:rPr>
              <a:t>, </a:t>
            </a:r>
            <a:r>
              <a:rPr lang="fr-FR" sz="3100" i="1" dirty="0" err="1" smtClean="0">
                <a:solidFill>
                  <a:srgbClr val="FF0000"/>
                </a:solidFill>
              </a:rPr>
              <a:t>recently</a:t>
            </a:r>
            <a:r>
              <a:rPr lang="fr-FR" sz="3100" i="1" dirty="0" smtClean="0">
                <a:solidFill>
                  <a:srgbClr val="FF0000"/>
                </a:solidFill>
              </a:rPr>
              <a:t>, </a:t>
            </a:r>
            <a:r>
              <a:rPr lang="fr-FR" sz="3100" i="1" dirty="0" err="1" smtClean="0">
                <a:solidFill>
                  <a:srgbClr val="FF0000"/>
                </a:solidFill>
              </a:rPr>
              <a:t>ever</a:t>
            </a:r>
            <a:r>
              <a:rPr lang="fr-FR" sz="3100" i="1" dirty="0" smtClean="0">
                <a:solidFill>
                  <a:srgbClr val="FF0000"/>
                </a:solidFill>
              </a:rPr>
              <a:t>, </a:t>
            </a:r>
            <a:r>
              <a:rPr lang="fr-FR" sz="3100" i="1" dirty="0" err="1" smtClean="0">
                <a:solidFill>
                  <a:srgbClr val="FF0000"/>
                </a:solidFill>
              </a:rPr>
              <a:t>never</a:t>
            </a:r>
            <a:r>
              <a:rPr lang="fr-FR" sz="3100" i="1" dirty="0" smtClean="0">
                <a:solidFill>
                  <a:srgbClr val="FF0000"/>
                </a:solidFill>
              </a:rPr>
              <a:t>, </a:t>
            </a:r>
            <a:r>
              <a:rPr lang="fr-FR" sz="3100" i="1" dirty="0" err="1" smtClean="0">
                <a:solidFill>
                  <a:srgbClr val="FF0000"/>
                </a:solidFill>
              </a:rPr>
              <a:t>always</a:t>
            </a:r>
            <a:r>
              <a:rPr lang="fr-FR" sz="3100" i="1" dirty="0" smtClean="0">
                <a:solidFill>
                  <a:srgbClr val="FF0000"/>
                </a:solidFill>
              </a:rPr>
              <a:t>, </a:t>
            </a:r>
            <a:r>
              <a:rPr lang="fr-FR" sz="3100" i="1" dirty="0" err="1" smtClean="0">
                <a:solidFill>
                  <a:srgbClr val="FF0000"/>
                </a:solidFill>
              </a:rPr>
              <a:t>occasionaly</a:t>
            </a:r>
            <a:r>
              <a:rPr lang="fr-FR" sz="3100" i="1" dirty="0" smtClean="0">
                <a:solidFill>
                  <a:srgbClr val="FF0000"/>
                </a:solidFill>
              </a:rPr>
              <a:t>, </a:t>
            </a:r>
            <a:r>
              <a:rPr lang="fr-FR" sz="3100" i="1" dirty="0" err="1" smtClean="0">
                <a:solidFill>
                  <a:srgbClr val="FF0000"/>
                </a:solidFill>
              </a:rPr>
              <a:t>often</a:t>
            </a:r>
            <a:r>
              <a:rPr lang="fr-FR" sz="3100" i="1" dirty="0" smtClean="0">
                <a:solidFill>
                  <a:srgbClr val="FF0000"/>
                </a:solidFill>
              </a:rPr>
              <a:t>, etc.</a:t>
            </a:r>
            <a:br>
              <a:rPr lang="fr-FR" sz="3100" i="1" dirty="0" smtClean="0">
                <a:solidFill>
                  <a:srgbClr val="FF0000"/>
                </a:solidFill>
              </a:rPr>
            </a:br>
            <a:r>
              <a:rPr lang="fr-FR" sz="3100" i="1" dirty="0" err="1" smtClean="0"/>
              <a:t>They</a:t>
            </a:r>
            <a:r>
              <a:rPr lang="fr-FR" sz="3100" i="1" dirty="0" smtClean="0"/>
              <a:t> </a:t>
            </a:r>
            <a:r>
              <a:rPr lang="fr-FR" sz="3100" i="1" u="sng" dirty="0" smtClean="0"/>
              <a:t>have</a:t>
            </a:r>
            <a:r>
              <a:rPr lang="fr-FR" sz="3100" i="1" dirty="0" smtClean="0"/>
              <a:t> </a:t>
            </a:r>
            <a:r>
              <a:rPr lang="fr-FR" sz="3100" i="1" dirty="0" err="1" smtClean="0">
                <a:solidFill>
                  <a:srgbClr val="FF0000"/>
                </a:solidFill>
              </a:rPr>
              <a:t>always</a:t>
            </a:r>
            <a:r>
              <a:rPr lang="fr-FR" sz="3100" i="1" dirty="0" smtClean="0">
                <a:solidFill>
                  <a:srgbClr val="FF0000"/>
                </a:solidFill>
              </a:rPr>
              <a:t> </a:t>
            </a:r>
            <a:r>
              <a:rPr lang="fr-FR" sz="3100" i="1" u="sng" dirty="0" err="1" smtClean="0"/>
              <a:t>answered</a:t>
            </a:r>
            <a:r>
              <a:rPr lang="fr-FR" sz="3100" i="1" u="sng" dirty="0" smtClean="0"/>
              <a:t> </a:t>
            </a:r>
            <a:r>
              <a:rPr lang="fr-FR" sz="3100" i="1" dirty="0" err="1" smtClean="0"/>
              <a:t>my</a:t>
            </a:r>
            <a:r>
              <a:rPr lang="fr-FR" sz="3100" i="1" dirty="0" smtClean="0"/>
              <a:t> </a:t>
            </a:r>
            <a:r>
              <a:rPr lang="fr-FR" sz="3100" i="1" dirty="0" err="1" smtClean="0"/>
              <a:t>letters</a:t>
            </a:r>
            <a:r>
              <a:rPr lang="fr-FR" sz="3100" i="1" dirty="0" smtClean="0"/>
              <a:t>. ( </a:t>
            </a:r>
            <a:r>
              <a:rPr lang="fr-FR" sz="3100" i="1" dirty="0" err="1" smtClean="0"/>
              <a:t>habitual</a:t>
            </a:r>
            <a:r>
              <a:rPr lang="fr-FR" sz="3100" i="1" dirty="0" smtClean="0"/>
              <a:t> action)</a:t>
            </a:r>
            <a:endParaRPr lang="fr-FR" sz="31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48680"/>
            <a:ext cx="914400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08912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052736"/>
            <a:ext cx="8964488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8892480" cy="554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8092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24744"/>
            <a:ext cx="914400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14</Words>
  <Application>Microsoft Office PowerPoint</Application>
  <PresentationFormat>Affichage à l'écran (4:3)</PresentationFormat>
  <Paragraphs>3</Paragraphs>
  <Slides>23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            E- The present perfect can be used with lately, recently, ever, never, always, occasionaly, often, etc. They have always answered my letters. ( habitual action)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pc plus</cp:lastModifiedBy>
  <cp:revision>10</cp:revision>
  <dcterms:created xsi:type="dcterms:W3CDTF">2013-04-13T20:29:37Z</dcterms:created>
  <dcterms:modified xsi:type="dcterms:W3CDTF">2020-05-02T12:59:57Z</dcterms:modified>
</cp:coreProperties>
</file>