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1E97C-6104-4466-B400-3BA8D55D1B04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1E5035-394A-4925-B63B-56A019B9C3AA}">
      <dgm:prSet phldrT="[Texte]"/>
      <dgm:spPr/>
      <dgm:t>
        <a:bodyPr/>
        <a:lstStyle/>
        <a:p>
          <a:r>
            <a:rPr lang="en-US" b="1" dirty="0" smtClean="0"/>
            <a:t>Aerospace</a:t>
          </a:r>
          <a:endParaRPr lang="fr-FR" b="1" dirty="0"/>
        </a:p>
      </dgm:t>
    </dgm:pt>
    <dgm:pt modelId="{B5F35026-5FD9-4557-BB1E-930391F7EDA0}" type="parTrans" cxnId="{4997AF8C-9207-425E-9DBC-61EA44EC889F}">
      <dgm:prSet/>
      <dgm:spPr/>
      <dgm:t>
        <a:bodyPr/>
        <a:lstStyle/>
        <a:p>
          <a:endParaRPr lang="fr-FR"/>
        </a:p>
      </dgm:t>
    </dgm:pt>
    <dgm:pt modelId="{78F2AA3B-90EF-4A97-ADDB-B67DC30EE51F}" type="sibTrans" cxnId="{4997AF8C-9207-425E-9DBC-61EA44EC889F}">
      <dgm:prSet/>
      <dgm:spPr/>
      <dgm:t>
        <a:bodyPr/>
        <a:lstStyle/>
        <a:p>
          <a:endParaRPr lang="fr-FR"/>
        </a:p>
      </dgm:t>
    </dgm:pt>
    <dgm:pt modelId="{7529B9F7-C8F1-4C32-B93D-4518574CEC8F}">
      <dgm:prSet phldrT="[Texte]"/>
      <dgm:spPr/>
      <dgm:t>
        <a:bodyPr/>
        <a:lstStyle/>
        <a:p>
          <a:r>
            <a:rPr lang="en-US" b="1" dirty="0" smtClean="0"/>
            <a:t>Automotive</a:t>
          </a:r>
          <a:endParaRPr lang="fr-FR" b="1" dirty="0"/>
        </a:p>
      </dgm:t>
    </dgm:pt>
    <dgm:pt modelId="{C70E06BF-5E3C-4899-9D0D-8F2FCA2B7A52}" type="parTrans" cxnId="{DEBCE8C2-89D7-42E6-B6F5-9FA509396BDD}">
      <dgm:prSet/>
      <dgm:spPr/>
      <dgm:t>
        <a:bodyPr/>
        <a:lstStyle/>
        <a:p>
          <a:endParaRPr lang="fr-FR"/>
        </a:p>
      </dgm:t>
    </dgm:pt>
    <dgm:pt modelId="{4A57225B-C926-4E8C-BB71-5686DF5180F3}" type="sibTrans" cxnId="{DEBCE8C2-89D7-42E6-B6F5-9FA509396BDD}">
      <dgm:prSet/>
      <dgm:spPr/>
      <dgm:t>
        <a:bodyPr/>
        <a:lstStyle/>
        <a:p>
          <a:endParaRPr lang="fr-FR"/>
        </a:p>
      </dgm:t>
    </dgm:pt>
    <dgm:pt modelId="{A4D5F329-FE1C-4B9C-A3F3-43A21DCCE611}">
      <dgm:prSet phldrT="[Texte]"/>
      <dgm:spPr/>
      <dgm:t>
        <a:bodyPr/>
        <a:lstStyle/>
        <a:p>
          <a:r>
            <a:rPr lang="en-US" b="1" dirty="0" smtClean="0"/>
            <a:t>Construction</a:t>
          </a:r>
          <a:endParaRPr lang="fr-FR" b="1" dirty="0"/>
        </a:p>
      </dgm:t>
    </dgm:pt>
    <dgm:pt modelId="{9F900526-896E-4D52-9C4D-D44B2C4D04B9}" type="parTrans" cxnId="{70A5AC5A-48F4-4DAE-BD77-DCAE1C5A9B66}">
      <dgm:prSet/>
      <dgm:spPr/>
      <dgm:t>
        <a:bodyPr/>
        <a:lstStyle/>
        <a:p>
          <a:endParaRPr lang="fr-FR"/>
        </a:p>
      </dgm:t>
    </dgm:pt>
    <dgm:pt modelId="{58E56BEE-0BC7-44C4-9A8B-D07269E2E9A5}" type="sibTrans" cxnId="{70A5AC5A-48F4-4DAE-BD77-DCAE1C5A9B66}">
      <dgm:prSet/>
      <dgm:spPr/>
      <dgm:t>
        <a:bodyPr/>
        <a:lstStyle/>
        <a:p>
          <a:endParaRPr lang="fr-FR"/>
        </a:p>
      </dgm:t>
    </dgm:pt>
    <dgm:pt modelId="{193C6722-9B10-4B5D-B80C-988AA824F6D9}">
      <dgm:prSet phldrT="[Texte]"/>
      <dgm:spPr/>
      <dgm:t>
        <a:bodyPr/>
        <a:lstStyle/>
        <a:p>
          <a:r>
            <a:rPr lang="en-US" b="1" dirty="0" smtClean="0"/>
            <a:t>Shipbuilding </a:t>
          </a:r>
          <a:endParaRPr lang="fr-FR" b="1" dirty="0"/>
        </a:p>
      </dgm:t>
    </dgm:pt>
    <dgm:pt modelId="{AE4DC943-B6DA-429A-8804-791CEB753037}" type="parTrans" cxnId="{21A74E91-9077-43C1-8C52-0915CDC76D17}">
      <dgm:prSet/>
      <dgm:spPr/>
      <dgm:t>
        <a:bodyPr/>
        <a:lstStyle/>
        <a:p>
          <a:endParaRPr lang="fr-FR"/>
        </a:p>
      </dgm:t>
    </dgm:pt>
    <dgm:pt modelId="{598203AF-82F3-440A-883C-622F1B1FAB7E}" type="sibTrans" cxnId="{21A74E91-9077-43C1-8C52-0915CDC76D17}">
      <dgm:prSet/>
      <dgm:spPr/>
      <dgm:t>
        <a:bodyPr/>
        <a:lstStyle/>
        <a:p>
          <a:endParaRPr lang="fr-FR"/>
        </a:p>
      </dgm:t>
    </dgm:pt>
    <dgm:pt modelId="{F37F9A45-64CB-4E48-A0AA-F77B10D286CC}" type="pres">
      <dgm:prSet presAssocID="{15C1E97C-6104-4466-B400-3BA8D55D1B04}" presName="Name0" presStyleCnt="0">
        <dgm:presLayoutVars>
          <dgm:dir/>
          <dgm:resizeHandles val="exact"/>
        </dgm:presLayoutVars>
      </dgm:prSet>
      <dgm:spPr/>
    </dgm:pt>
    <dgm:pt modelId="{8527848E-C383-491C-B463-DC339ED97C83}" type="pres">
      <dgm:prSet presAssocID="{DC1E5035-394A-4925-B63B-56A019B9C3AA}" presName="compNode" presStyleCnt="0"/>
      <dgm:spPr/>
    </dgm:pt>
    <dgm:pt modelId="{B7829ABE-2C84-4EE2-A1F9-967C16656C84}" type="pres">
      <dgm:prSet presAssocID="{DC1E5035-394A-4925-B63B-56A019B9C3AA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7C91436-3046-40CC-8C79-EEFB780DBF2D}" type="pres">
      <dgm:prSet presAssocID="{DC1E5035-394A-4925-B63B-56A019B9C3A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AEB6A-4FF0-4994-9838-8D3D98DDC1F0}" type="pres">
      <dgm:prSet presAssocID="{78F2AA3B-90EF-4A97-ADDB-B67DC30EE51F}" presName="sibTrans" presStyleLbl="sibTrans2D1" presStyleIdx="0" presStyleCnt="0"/>
      <dgm:spPr/>
    </dgm:pt>
    <dgm:pt modelId="{4122D106-105A-4AC6-9A78-5A2656BAC809}" type="pres">
      <dgm:prSet presAssocID="{7529B9F7-C8F1-4C32-B93D-4518574CEC8F}" presName="compNode" presStyleCnt="0"/>
      <dgm:spPr/>
    </dgm:pt>
    <dgm:pt modelId="{F0A456CF-9E52-450D-8ACD-3D3644EF510F}" type="pres">
      <dgm:prSet presAssocID="{7529B9F7-C8F1-4C32-B93D-4518574CEC8F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C464397-A3FD-47E5-8FD8-440BB753F656}" type="pres">
      <dgm:prSet presAssocID="{7529B9F7-C8F1-4C32-B93D-4518574CEC8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DAF851-29FE-4689-AA5F-2CB144FADC0E}" type="pres">
      <dgm:prSet presAssocID="{4A57225B-C926-4E8C-BB71-5686DF5180F3}" presName="sibTrans" presStyleLbl="sibTrans2D1" presStyleIdx="0" presStyleCnt="0"/>
      <dgm:spPr/>
    </dgm:pt>
    <dgm:pt modelId="{E51A8A64-EAFC-4192-8AC8-67D30BA971A8}" type="pres">
      <dgm:prSet presAssocID="{A4D5F329-FE1C-4B9C-A3F3-43A21DCCE611}" presName="compNode" presStyleCnt="0"/>
      <dgm:spPr/>
    </dgm:pt>
    <dgm:pt modelId="{73FD7D08-F5B8-45EF-B04A-2037F001C83E}" type="pres">
      <dgm:prSet presAssocID="{A4D5F329-FE1C-4B9C-A3F3-43A21DCCE611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AF293E9-0938-4692-A1E2-204A2D9BC72C}" type="pres">
      <dgm:prSet presAssocID="{A4D5F329-FE1C-4B9C-A3F3-43A21DCCE61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D8036D-D7AC-4D64-A263-CDCA97D1C1CC}" type="pres">
      <dgm:prSet presAssocID="{58E56BEE-0BC7-44C4-9A8B-D07269E2E9A5}" presName="sibTrans" presStyleLbl="sibTrans2D1" presStyleIdx="0" presStyleCnt="0"/>
      <dgm:spPr/>
    </dgm:pt>
    <dgm:pt modelId="{B8A6C0DE-1D52-4209-BC43-F2F48F0D6491}" type="pres">
      <dgm:prSet presAssocID="{193C6722-9B10-4B5D-B80C-988AA824F6D9}" presName="compNode" presStyleCnt="0"/>
      <dgm:spPr/>
    </dgm:pt>
    <dgm:pt modelId="{7E70DC68-7780-4A4C-BB62-33705B8E1A4B}" type="pres">
      <dgm:prSet presAssocID="{193C6722-9B10-4B5D-B80C-988AA824F6D9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1C7DAF7-A0AB-4C83-A2C5-26325DA06C84}" type="pres">
      <dgm:prSet presAssocID="{193C6722-9B10-4B5D-B80C-988AA824F6D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F83629-0634-4C81-A177-EED66BDE1459}" type="presOf" srcId="{193C6722-9B10-4B5D-B80C-988AA824F6D9}" destId="{41C7DAF7-A0AB-4C83-A2C5-26325DA06C84}" srcOrd="0" destOrd="0" presId="urn:microsoft.com/office/officeart/2005/8/layout/pList1"/>
    <dgm:cxn modelId="{B7A3A9A6-8EEC-46CB-B079-3592521F8E2F}" type="presOf" srcId="{4A57225B-C926-4E8C-BB71-5686DF5180F3}" destId="{77DAF851-29FE-4689-AA5F-2CB144FADC0E}" srcOrd="0" destOrd="0" presId="urn:microsoft.com/office/officeart/2005/8/layout/pList1"/>
    <dgm:cxn modelId="{0D2575EE-1B34-4BE7-A956-6DB75BCDF2FD}" type="presOf" srcId="{A4D5F329-FE1C-4B9C-A3F3-43A21DCCE611}" destId="{6AF293E9-0938-4692-A1E2-204A2D9BC72C}" srcOrd="0" destOrd="0" presId="urn:microsoft.com/office/officeart/2005/8/layout/pList1"/>
    <dgm:cxn modelId="{21A74E91-9077-43C1-8C52-0915CDC76D17}" srcId="{15C1E97C-6104-4466-B400-3BA8D55D1B04}" destId="{193C6722-9B10-4B5D-B80C-988AA824F6D9}" srcOrd="3" destOrd="0" parTransId="{AE4DC943-B6DA-429A-8804-791CEB753037}" sibTransId="{598203AF-82F3-440A-883C-622F1B1FAB7E}"/>
    <dgm:cxn modelId="{11CA19D1-9940-4608-98D4-F8004F0A775C}" type="presOf" srcId="{7529B9F7-C8F1-4C32-B93D-4518574CEC8F}" destId="{0C464397-A3FD-47E5-8FD8-440BB753F656}" srcOrd="0" destOrd="0" presId="urn:microsoft.com/office/officeart/2005/8/layout/pList1"/>
    <dgm:cxn modelId="{D545149B-3F54-4375-BBD7-C74EC72A13DD}" type="presOf" srcId="{58E56BEE-0BC7-44C4-9A8B-D07269E2E9A5}" destId="{D6D8036D-D7AC-4D64-A263-CDCA97D1C1CC}" srcOrd="0" destOrd="0" presId="urn:microsoft.com/office/officeart/2005/8/layout/pList1"/>
    <dgm:cxn modelId="{D542B4E7-15AF-4F02-A887-36E4621E7C18}" type="presOf" srcId="{DC1E5035-394A-4925-B63B-56A019B9C3AA}" destId="{A7C91436-3046-40CC-8C79-EEFB780DBF2D}" srcOrd="0" destOrd="0" presId="urn:microsoft.com/office/officeart/2005/8/layout/pList1"/>
    <dgm:cxn modelId="{4997AF8C-9207-425E-9DBC-61EA44EC889F}" srcId="{15C1E97C-6104-4466-B400-3BA8D55D1B04}" destId="{DC1E5035-394A-4925-B63B-56A019B9C3AA}" srcOrd="0" destOrd="0" parTransId="{B5F35026-5FD9-4557-BB1E-930391F7EDA0}" sibTransId="{78F2AA3B-90EF-4A97-ADDB-B67DC30EE51F}"/>
    <dgm:cxn modelId="{70A5AC5A-48F4-4DAE-BD77-DCAE1C5A9B66}" srcId="{15C1E97C-6104-4466-B400-3BA8D55D1B04}" destId="{A4D5F329-FE1C-4B9C-A3F3-43A21DCCE611}" srcOrd="2" destOrd="0" parTransId="{9F900526-896E-4D52-9C4D-D44B2C4D04B9}" sibTransId="{58E56BEE-0BC7-44C4-9A8B-D07269E2E9A5}"/>
    <dgm:cxn modelId="{600CAD45-9148-4E03-AE71-0A10A3951F22}" type="presOf" srcId="{78F2AA3B-90EF-4A97-ADDB-B67DC30EE51F}" destId="{A42AEB6A-4FF0-4994-9838-8D3D98DDC1F0}" srcOrd="0" destOrd="0" presId="urn:microsoft.com/office/officeart/2005/8/layout/pList1"/>
    <dgm:cxn modelId="{E9C4888C-2B7E-41B5-A35D-1772CF0AC831}" type="presOf" srcId="{15C1E97C-6104-4466-B400-3BA8D55D1B04}" destId="{F37F9A45-64CB-4E48-A0AA-F77B10D286CC}" srcOrd="0" destOrd="0" presId="urn:microsoft.com/office/officeart/2005/8/layout/pList1"/>
    <dgm:cxn modelId="{DEBCE8C2-89D7-42E6-B6F5-9FA509396BDD}" srcId="{15C1E97C-6104-4466-B400-3BA8D55D1B04}" destId="{7529B9F7-C8F1-4C32-B93D-4518574CEC8F}" srcOrd="1" destOrd="0" parTransId="{C70E06BF-5E3C-4899-9D0D-8F2FCA2B7A52}" sibTransId="{4A57225B-C926-4E8C-BB71-5686DF5180F3}"/>
    <dgm:cxn modelId="{587E0452-EC68-48C9-8959-A7609E2C0C01}" type="presParOf" srcId="{F37F9A45-64CB-4E48-A0AA-F77B10D286CC}" destId="{8527848E-C383-491C-B463-DC339ED97C83}" srcOrd="0" destOrd="0" presId="urn:microsoft.com/office/officeart/2005/8/layout/pList1"/>
    <dgm:cxn modelId="{9672FF34-7649-48C3-860D-BEA850021454}" type="presParOf" srcId="{8527848E-C383-491C-B463-DC339ED97C83}" destId="{B7829ABE-2C84-4EE2-A1F9-967C16656C84}" srcOrd="0" destOrd="0" presId="urn:microsoft.com/office/officeart/2005/8/layout/pList1"/>
    <dgm:cxn modelId="{C2D170D3-F885-463F-A8D1-C3B987A404F2}" type="presParOf" srcId="{8527848E-C383-491C-B463-DC339ED97C83}" destId="{A7C91436-3046-40CC-8C79-EEFB780DBF2D}" srcOrd="1" destOrd="0" presId="urn:microsoft.com/office/officeart/2005/8/layout/pList1"/>
    <dgm:cxn modelId="{354FF34E-8230-4EBC-8388-D00C59A71DE0}" type="presParOf" srcId="{F37F9A45-64CB-4E48-A0AA-F77B10D286CC}" destId="{A42AEB6A-4FF0-4994-9838-8D3D98DDC1F0}" srcOrd="1" destOrd="0" presId="urn:microsoft.com/office/officeart/2005/8/layout/pList1"/>
    <dgm:cxn modelId="{2CA5717B-1D26-4B17-94F3-F585B9A7CC68}" type="presParOf" srcId="{F37F9A45-64CB-4E48-A0AA-F77B10D286CC}" destId="{4122D106-105A-4AC6-9A78-5A2656BAC809}" srcOrd="2" destOrd="0" presId="urn:microsoft.com/office/officeart/2005/8/layout/pList1"/>
    <dgm:cxn modelId="{FD25BA0F-8849-4AF3-AE65-ABF4A32B581D}" type="presParOf" srcId="{4122D106-105A-4AC6-9A78-5A2656BAC809}" destId="{F0A456CF-9E52-450D-8ACD-3D3644EF510F}" srcOrd="0" destOrd="0" presId="urn:microsoft.com/office/officeart/2005/8/layout/pList1"/>
    <dgm:cxn modelId="{1B4EEEED-334A-4205-A317-8D732DD8C91B}" type="presParOf" srcId="{4122D106-105A-4AC6-9A78-5A2656BAC809}" destId="{0C464397-A3FD-47E5-8FD8-440BB753F656}" srcOrd="1" destOrd="0" presId="urn:microsoft.com/office/officeart/2005/8/layout/pList1"/>
    <dgm:cxn modelId="{66F6C2E6-546F-4A1F-A2F6-4A2E55D78732}" type="presParOf" srcId="{F37F9A45-64CB-4E48-A0AA-F77B10D286CC}" destId="{77DAF851-29FE-4689-AA5F-2CB144FADC0E}" srcOrd="3" destOrd="0" presId="urn:microsoft.com/office/officeart/2005/8/layout/pList1"/>
    <dgm:cxn modelId="{593F3072-92D8-4E1B-A7F6-5A101E3FC31D}" type="presParOf" srcId="{F37F9A45-64CB-4E48-A0AA-F77B10D286CC}" destId="{E51A8A64-EAFC-4192-8AC8-67D30BA971A8}" srcOrd="4" destOrd="0" presId="urn:microsoft.com/office/officeart/2005/8/layout/pList1"/>
    <dgm:cxn modelId="{29B1B6D7-96D2-4B32-9EF6-E9A700E1EBC0}" type="presParOf" srcId="{E51A8A64-EAFC-4192-8AC8-67D30BA971A8}" destId="{73FD7D08-F5B8-45EF-B04A-2037F001C83E}" srcOrd="0" destOrd="0" presId="urn:microsoft.com/office/officeart/2005/8/layout/pList1"/>
    <dgm:cxn modelId="{91D3D68E-E726-49FF-B3E2-3125CAC3E593}" type="presParOf" srcId="{E51A8A64-EAFC-4192-8AC8-67D30BA971A8}" destId="{6AF293E9-0938-4692-A1E2-204A2D9BC72C}" srcOrd="1" destOrd="0" presId="urn:microsoft.com/office/officeart/2005/8/layout/pList1"/>
    <dgm:cxn modelId="{B61FD1A0-8836-4A10-B020-893FBF0658E6}" type="presParOf" srcId="{F37F9A45-64CB-4E48-A0AA-F77B10D286CC}" destId="{D6D8036D-D7AC-4D64-A263-CDCA97D1C1CC}" srcOrd="5" destOrd="0" presId="urn:microsoft.com/office/officeart/2005/8/layout/pList1"/>
    <dgm:cxn modelId="{E97E45A1-DD9C-4B74-BA4E-A3C010CBE3A3}" type="presParOf" srcId="{F37F9A45-64CB-4E48-A0AA-F77B10D286CC}" destId="{B8A6C0DE-1D52-4209-BC43-F2F48F0D6491}" srcOrd="6" destOrd="0" presId="urn:microsoft.com/office/officeart/2005/8/layout/pList1"/>
    <dgm:cxn modelId="{D29A642A-F001-42B9-BE5C-D116BB0E81C1}" type="presParOf" srcId="{B8A6C0DE-1D52-4209-BC43-F2F48F0D6491}" destId="{7E70DC68-7780-4A4C-BB62-33705B8E1A4B}" srcOrd="0" destOrd="0" presId="urn:microsoft.com/office/officeart/2005/8/layout/pList1"/>
    <dgm:cxn modelId="{4309218F-C3A9-4AE5-8423-BA65862EFD4B}" type="presParOf" srcId="{B8A6C0DE-1D52-4209-BC43-F2F48F0D6491}" destId="{41C7DAF7-A0AB-4C83-A2C5-26325DA06C8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9ABE-2C84-4EE2-A1F9-967C16656C84}">
      <dsp:nvSpPr>
        <dsp:cNvPr id="0" name=""/>
        <dsp:cNvSpPr/>
      </dsp:nvSpPr>
      <dsp:spPr>
        <a:xfrm>
          <a:off x="5275" y="916878"/>
          <a:ext cx="2510350" cy="17296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91436-3046-40CC-8C79-EEFB780DBF2D}">
      <dsp:nvSpPr>
        <dsp:cNvPr id="0" name=""/>
        <dsp:cNvSpPr/>
      </dsp:nvSpPr>
      <dsp:spPr>
        <a:xfrm>
          <a:off x="5275" y="2646509"/>
          <a:ext cx="2510350" cy="93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Aerospace</a:t>
          </a:r>
          <a:endParaRPr lang="fr-FR" sz="2700" b="1" kern="1200" dirty="0"/>
        </a:p>
      </dsp:txBody>
      <dsp:txXfrm>
        <a:off x="5275" y="2646509"/>
        <a:ext cx="2510350" cy="931340"/>
      </dsp:txXfrm>
    </dsp:sp>
    <dsp:sp modelId="{F0A456CF-9E52-450D-8ACD-3D3644EF510F}">
      <dsp:nvSpPr>
        <dsp:cNvPr id="0" name=""/>
        <dsp:cNvSpPr/>
      </dsp:nvSpPr>
      <dsp:spPr>
        <a:xfrm>
          <a:off x="2766766" y="916878"/>
          <a:ext cx="2510350" cy="172963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64397-A3FD-47E5-8FD8-440BB753F656}">
      <dsp:nvSpPr>
        <dsp:cNvPr id="0" name=""/>
        <dsp:cNvSpPr/>
      </dsp:nvSpPr>
      <dsp:spPr>
        <a:xfrm>
          <a:off x="2766766" y="2646509"/>
          <a:ext cx="2510350" cy="93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Automotive</a:t>
          </a:r>
          <a:endParaRPr lang="fr-FR" sz="2700" b="1" kern="1200" dirty="0"/>
        </a:p>
      </dsp:txBody>
      <dsp:txXfrm>
        <a:off x="2766766" y="2646509"/>
        <a:ext cx="2510350" cy="931340"/>
      </dsp:txXfrm>
    </dsp:sp>
    <dsp:sp modelId="{73FD7D08-F5B8-45EF-B04A-2037F001C83E}">
      <dsp:nvSpPr>
        <dsp:cNvPr id="0" name=""/>
        <dsp:cNvSpPr/>
      </dsp:nvSpPr>
      <dsp:spPr>
        <a:xfrm>
          <a:off x="5528257" y="916878"/>
          <a:ext cx="2510350" cy="172963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293E9-0938-4692-A1E2-204A2D9BC72C}">
      <dsp:nvSpPr>
        <dsp:cNvPr id="0" name=""/>
        <dsp:cNvSpPr/>
      </dsp:nvSpPr>
      <dsp:spPr>
        <a:xfrm>
          <a:off x="5528257" y="2646509"/>
          <a:ext cx="2510350" cy="93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Construction</a:t>
          </a:r>
          <a:endParaRPr lang="fr-FR" sz="2700" b="1" kern="1200" dirty="0"/>
        </a:p>
      </dsp:txBody>
      <dsp:txXfrm>
        <a:off x="5528257" y="2646509"/>
        <a:ext cx="2510350" cy="931340"/>
      </dsp:txXfrm>
    </dsp:sp>
    <dsp:sp modelId="{7E70DC68-7780-4A4C-BB62-33705B8E1A4B}">
      <dsp:nvSpPr>
        <dsp:cNvPr id="0" name=""/>
        <dsp:cNvSpPr/>
      </dsp:nvSpPr>
      <dsp:spPr>
        <a:xfrm>
          <a:off x="8289749" y="916878"/>
          <a:ext cx="2510350" cy="172963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7DAF7-A0AB-4C83-A2C5-26325DA06C84}">
      <dsp:nvSpPr>
        <dsp:cNvPr id="0" name=""/>
        <dsp:cNvSpPr/>
      </dsp:nvSpPr>
      <dsp:spPr>
        <a:xfrm>
          <a:off x="8289749" y="2646509"/>
          <a:ext cx="2510350" cy="93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Shipbuilding </a:t>
          </a:r>
          <a:endParaRPr lang="fr-FR" sz="2700" b="1" kern="1200" dirty="0"/>
        </a:p>
      </dsp:txBody>
      <dsp:txXfrm>
        <a:off x="8289749" y="2646509"/>
        <a:ext cx="2510350" cy="93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5853" y="3811496"/>
            <a:ext cx="8915399" cy="226278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Advances in Welding Technology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3600" y="5624690"/>
            <a:ext cx="8915399" cy="1126283"/>
          </a:xfrm>
        </p:spPr>
        <p:txBody>
          <a:bodyPr>
            <a:normAutofit/>
          </a:bodyPr>
          <a:lstStyle/>
          <a:p>
            <a:r>
              <a:rPr lang="en-US" b="1" dirty="0"/>
              <a:t>Revolutionizing Industries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457126" y="5440024"/>
            <a:ext cx="34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bd el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uahab KARBADJI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43504" y="5999636"/>
            <a:ext cx="32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13/11/2023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52" y="-164890"/>
            <a:ext cx="65341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Conclusion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conclusion, the ongoing progress in welding technology is driving the future of manufacturing and </a:t>
            </a:r>
            <a:r>
              <a:rPr lang="en-US" sz="2400" dirty="0" smtClean="0"/>
              <a:t>construction .</a:t>
            </a:r>
          </a:p>
          <a:p>
            <a:r>
              <a:rPr lang="en-US" sz="2400" dirty="0" smtClean="0"/>
              <a:t>Embracing </a:t>
            </a:r>
            <a:r>
              <a:rPr lang="en-US" sz="2400" dirty="0"/>
              <a:t>these advances is essential for staying competitive, achieving higher quality, and maintaining safety </a:t>
            </a:r>
            <a:r>
              <a:rPr lang="en-US" sz="2400" dirty="0" smtClean="0"/>
              <a:t>standards 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timeline depicted below shows the remarkable journey of welding technology </a:t>
            </a:r>
            <a:r>
              <a:rPr lang="en-US" sz="2400" dirty="0" smtClean="0"/>
              <a:t>evolution 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7363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Welding technology </a:t>
            </a:r>
            <a:r>
              <a:rPr lang="en-US" sz="2400" dirty="0"/>
              <a:t>has made significant strides in recent years, becoming a cornerstone of various industries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presentation aims to delve into the latest advancements in welding, showcasing their critical role, and the transformative impact on </a:t>
            </a:r>
            <a:r>
              <a:rPr lang="en-US" sz="2400" dirty="0" smtClean="0"/>
              <a:t>industries .</a:t>
            </a:r>
          </a:p>
          <a:p>
            <a:r>
              <a:rPr lang="en-US" sz="2400" dirty="0" smtClean="0"/>
              <a:t>We’ll </a:t>
            </a:r>
            <a:r>
              <a:rPr lang="en-US" sz="2400" dirty="0"/>
              <a:t>explore automation and robotics, novel welding techniques, advanced materials, real-world industry applications, and the pivotal influence on quality and safety.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327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Automation and Robotics</a:t>
            </a:r>
            <a:endParaRPr lang="fr-FR" sz="48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8563"/>
          </a:xfrm>
        </p:spPr>
        <p:txBody>
          <a:bodyPr>
            <a:normAutofit/>
          </a:bodyPr>
          <a:lstStyle/>
          <a:p>
            <a:r>
              <a:rPr lang="en-US" sz="2400" dirty="0"/>
              <a:t>Automation and robotics have become welding game-changers. They enable unprecedented precision and </a:t>
            </a:r>
            <a:r>
              <a:rPr lang="en-US" sz="2400" dirty="0" smtClean="0"/>
              <a:t>consistency .</a:t>
            </a:r>
          </a:p>
          <a:p>
            <a:r>
              <a:rPr lang="en-US" sz="2400" dirty="0" smtClean="0"/>
              <a:t>Industrial </a:t>
            </a:r>
            <a:r>
              <a:rPr lang="en-US" sz="2400" dirty="0" smtClean="0"/>
              <a:t>robots perform </a:t>
            </a:r>
            <a:r>
              <a:rPr lang="en-US" sz="2400" dirty="0"/>
              <a:t>welding tasks with high precision, reduce human error, and increase productivity.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533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261" y="5214334"/>
            <a:ext cx="8915400" cy="566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Automating metal welding example</a:t>
            </a:r>
            <a:endParaRPr lang="fr-FR" sz="2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-3817" r="286" b="745"/>
          <a:stretch/>
        </p:blipFill>
        <p:spPr>
          <a:xfrm>
            <a:off x="2562896" y="-64393"/>
            <a:ext cx="8915959" cy="4868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24260" y="5882493"/>
            <a:ext cx="8915400" cy="49371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6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Novel Welding Techniques</a:t>
            </a:r>
            <a:r>
              <a:rPr lang="en-US" dirty="0"/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429814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Novel welding methods, such as laser welding, electron beam welding, and friction stir welding, have pushed the boundaries of what’s </a:t>
            </a:r>
            <a:r>
              <a:rPr lang="en-US" sz="2400" dirty="0" smtClean="0"/>
              <a:t>possible 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techniques offer improved weld quality, speed, and </a:t>
            </a:r>
            <a:r>
              <a:rPr lang="en-US" sz="2400" dirty="0" smtClean="0"/>
              <a:t>versatility 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09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Advanced Materials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Advanced materials are at the forefront of welding technology, driving innovation and expanding the boundaries of what's possible in various </a:t>
            </a:r>
            <a:r>
              <a:rPr lang="en-US" sz="2400" dirty="0" smtClean="0"/>
              <a:t>industries .</a:t>
            </a:r>
          </a:p>
          <a:p>
            <a:r>
              <a:rPr lang="en-US" sz="2400" dirty="0" smtClean="0"/>
              <a:t>High-strength </a:t>
            </a:r>
            <a:r>
              <a:rPr lang="en-US" sz="2400" dirty="0"/>
              <a:t>alloys, composite materials, and exotic metals have become key players in modern welding </a:t>
            </a:r>
            <a:r>
              <a:rPr lang="en-US" sz="2400" dirty="0" smtClean="0"/>
              <a:t>applications 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advanced materials offer exciting opportunities for lighter, stronger, and more durable welds, catering to the evolving demands of </a:t>
            </a:r>
            <a:r>
              <a:rPr lang="en-US" sz="2400" dirty="0" smtClean="0"/>
              <a:t>industries .</a:t>
            </a:r>
          </a:p>
        </p:txBody>
      </p:sp>
    </p:spTree>
    <p:extLst>
      <p:ext uri="{BB962C8B-B14F-4D97-AF65-F5344CB8AC3E}">
        <p14:creationId xmlns:p14="http://schemas.microsoft.com/office/powerpoint/2010/main" val="15231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Industry Applications</a:t>
            </a:r>
            <a:r>
              <a:rPr lang="en-US" sz="4800" dirty="0"/>
              <a:t> 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Welding technology finds applications in a multitude of industries, including aerospace, automotive, construction, and </a:t>
            </a:r>
            <a:r>
              <a:rPr lang="en-US" sz="2400" dirty="0" smtClean="0"/>
              <a:t>shipbuilding .</a:t>
            </a:r>
          </a:p>
          <a:p>
            <a:r>
              <a:rPr lang="en-US" sz="2400" dirty="0" smtClean="0"/>
              <a:t>The images in the next slide </a:t>
            </a:r>
            <a:r>
              <a:rPr lang="en-US" sz="2400" dirty="0"/>
              <a:t>showcase how welding plays a pivotal role in these sectors, ensuring the structural integrity and functionality of various </a:t>
            </a:r>
            <a:r>
              <a:rPr lang="en-US" sz="2400" dirty="0" smtClean="0"/>
              <a:t>components</a:t>
            </a:r>
            <a:r>
              <a:rPr lang="en-US" sz="2400" dirty="0"/>
              <a:t> 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94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7996" y="4826357"/>
            <a:ext cx="8915400" cy="566738"/>
          </a:xfrm>
        </p:spPr>
        <p:txBody>
          <a:bodyPr>
            <a:noAutofit/>
          </a:bodyPr>
          <a:lstStyle/>
          <a:p>
            <a:r>
              <a:rPr lang="en-US" sz="3200" b="1" dirty="0"/>
              <a:t>Industry Applications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08908" y="5609913"/>
            <a:ext cx="8915400" cy="493712"/>
          </a:xfrm>
        </p:spPr>
        <p:txBody>
          <a:bodyPr/>
          <a:lstStyle/>
          <a:p>
            <a:endParaRPr lang="fr-FR"/>
          </a:p>
        </p:txBody>
      </p:sp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3652481158"/>
              </p:ext>
            </p:extLst>
          </p:nvPr>
        </p:nvGraphicFramePr>
        <p:xfrm>
          <a:off x="1081825" y="90152"/>
          <a:ext cx="10805375" cy="449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72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Quality and Safety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4829019" cy="37776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Advancements in welding technology contribute to enhanced quality and safety </a:t>
            </a:r>
            <a:r>
              <a:rPr lang="en-US" sz="2400" dirty="0" smtClean="0"/>
              <a:t>standards .</a:t>
            </a:r>
          </a:p>
          <a:p>
            <a:r>
              <a:rPr lang="en-US" sz="2400" dirty="0" smtClean="0"/>
              <a:t>Quality </a:t>
            </a:r>
            <a:r>
              <a:rPr lang="en-US" sz="2400" dirty="0"/>
              <a:t>control processes, like the one shown, minimize defects and rework, ensuring the highest quality welds while enhancing workplace </a:t>
            </a:r>
            <a:r>
              <a:rPr lang="en-US" sz="2400" dirty="0" smtClean="0"/>
              <a:t>safety 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79" y="2133600"/>
            <a:ext cx="3959050" cy="26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2003</TotalTime>
  <Words>371</Words>
  <Application>Microsoft Office PowerPoint</Application>
  <PresentationFormat>Grand écran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Brin</vt:lpstr>
      <vt:lpstr>Advances in Welding Technology</vt:lpstr>
      <vt:lpstr>Introduction</vt:lpstr>
      <vt:lpstr>Automation and Robotics</vt:lpstr>
      <vt:lpstr>Automating metal welding example</vt:lpstr>
      <vt:lpstr>Novel Welding Techniques </vt:lpstr>
      <vt:lpstr>Advanced Materials</vt:lpstr>
      <vt:lpstr>Industry Applications </vt:lpstr>
      <vt:lpstr>Industry Applications</vt:lpstr>
      <vt:lpstr>Quality and Safety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Welding Technology</dc:title>
  <dc:creator>ABDOU</dc:creator>
  <cp:lastModifiedBy>ABDOU</cp:lastModifiedBy>
  <cp:revision>31</cp:revision>
  <dcterms:created xsi:type="dcterms:W3CDTF">2023-11-08T20:46:40Z</dcterms:created>
  <dcterms:modified xsi:type="dcterms:W3CDTF">2023-11-11T20:18:56Z</dcterms:modified>
</cp:coreProperties>
</file>