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8" r:id="rId3"/>
    <p:sldId id="272" r:id="rId4"/>
    <p:sldId id="259" r:id="rId5"/>
    <p:sldId id="271" r:id="rId6"/>
    <p:sldId id="267" r:id="rId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142E6F7-FFC2-4D50-AE63-1DFE3BB636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61A6E50-93FA-4509-8DC6-092A95A081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4D13D7F-11EE-4D1C-B8C7-8F1194009C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8274B-A54C-448B-BCE1-C45757D00624}" type="datetimeFigureOut">
              <a:rPr lang="fr-FR" smtClean="0"/>
              <a:t>11/02/2020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1A3B4C9-47D6-4CAC-8764-D088ECB6D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F7CF8AB-1B1F-4DD3-9CBA-0FDD9DD002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2E48C-DEAD-4E7A-951C-EB23DCC4AC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72283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720560F-BF48-45FB-98CF-D95D74CB59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5A3F41F-77AE-4D14-AA78-E130A4BCFF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E612049-D778-44BA-9B29-5F64EC9201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8274B-A54C-448B-BCE1-C45757D00624}" type="datetimeFigureOut">
              <a:rPr lang="fr-FR" smtClean="0"/>
              <a:t>11/02/2020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DB54F35-59C3-4088-8EBA-13E9DCD4AA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E3183B8-4EBD-4EE1-B583-628916E31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2E48C-DEAD-4E7A-951C-EB23DCC4AC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08014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984E5533-01A4-4C96-8197-E1DF749BB0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F429432-EB5E-4844-B5F5-A66DB03EA0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5D74EA9-BA7A-4BA3-9F2B-8018B880FA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8274B-A54C-448B-BCE1-C45757D00624}" type="datetimeFigureOut">
              <a:rPr lang="fr-FR" smtClean="0"/>
              <a:t>11/02/2020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D5E8D67-8767-45AF-9DCE-DAFA4B6D81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C105217-3165-4B74-895E-FE23D07F64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2E48C-DEAD-4E7A-951C-EB23DCC4AC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871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F1CB268-2E13-4DA9-9325-8D1D96981A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C9E8098-1CA6-4B53-A29F-B94DE436DB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6AAE31D-A2BF-4B1D-A524-FAADB74E9A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8274B-A54C-448B-BCE1-C45757D00624}" type="datetimeFigureOut">
              <a:rPr lang="fr-FR" smtClean="0"/>
              <a:t>11/02/2020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150A1B6-125E-4B65-B6E2-0C9A8F71D6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B55B739-582F-493C-9394-1FC8C53942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2E48C-DEAD-4E7A-951C-EB23DCC4AC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1093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7F6787E-8666-42C1-83B4-EC66946C9C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ABFC71A-E38D-4B9F-9913-FDDD7468B1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522E571-4BCB-4B3E-BD2B-3A64CF8027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8274B-A54C-448B-BCE1-C45757D00624}" type="datetimeFigureOut">
              <a:rPr lang="fr-FR" smtClean="0"/>
              <a:t>11/02/2020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59575CB-DD64-4BFD-9C19-5F7C76F427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D70DB69-FB87-4DD5-BB38-F7B25B03D7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2E48C-DEAD-4E7A-951C-EB23DCC4AC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9021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7396F9B-FB55-4DB9-B97B-CA7CEFA399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F0879B6-D099-4813-A22E-76484F7EBAF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CBB0147-8EAA-4E1F-8C76-E2AC723B7C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AE29E0C-ACF3-4F76-B165-D715AB1261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8274B-A54C-448B-BCE1-C45757D00624}" type="datetimeFigureOut">
              <a:rPr lang="fr-FR" smtClean="0"/>
              <a:t>11/02/2020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B9A7A22-380D-4F20-A229-BDF89A9EF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D103BDD-711B-4A80-910B-7F390329E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2E48C-DEAD-4E7A-951C-EB23DCC4AC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2293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5BCB8B1-19A2-4BEF-9E64-F9E5CB2159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429C1F0-9343-4AAE-9249-7261B3057F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666BF39-DBC2-42AC-85BA-08C96F13C8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5BD91642-DA3F-41A3-A1F9-98214D97C3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CBD8BEAC-B1AD-4956-ADBB-AC961721080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DEB5F41-7E25-4977-A880-A6DD43FB60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8274B-A54C-448B-BCE1-C45757D00624}" type="datetimeFigureOut">
              <a:rPr lang="fr-FR" smtClean="0"/>
              <a:t>11/02/2020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1AE37523-441A-43B3-96C0-342CFEAB1A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CF9024A7-C78B-4BC8-A46C-44EBC48EB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2E48C-DEAD-4E7A-951C-EB23DCC4AC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3903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18DE80F-A38E-4B50-9784-EBC744F6BF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7F329A48-56CB-47A0-81CA-D3E3D3FCFA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8274B-A54C-448B-BCE1-C45757D00624}" type="datetimeFigureOut">
              <a:rPr lang="fr-FR" smtClean="0"/>
              <a:t>11/02/2020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77853CE-094F-4D0B-9D4B-3E1C470C8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9509ACB-EF38-484B-8E18-ECAAD15B15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2E48C-DEAD-4E7A-951C-EB23DCC4AC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9983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982B4C8F-7611-468C-A833-38FC0A4388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8274B-A54C-448B-BCE1-C45757D00624}" type="datetimeFigureOut">
              <a:rPr lang="fr-FR" smtClean="0"/>
              <a:t>11/02/2020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8011EC26-F296-4237-BB5E-837CBF89E8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EB140E4-B0E3-496C-BF6B-C9B3ABDE5D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2E48C-DEAD-4E7A-951C-EB23DCC4AC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5794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9CD69D9-CECA-4C31-A947-56E8534E13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98DE855-A0ED-49F8-BBF4-AD7647AA01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D56C65D-1681-45C6-95D1-96B4C4C171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55E538F-38D8-4506-945B-871266C753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8274B-A54C-448B-BCE1-C45757D00624}" type="datetimeFigureOut">
              <a:rPr lang="fr-FR" smtClean="0"/>
              <a:t>11/02/2020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602DE2D-D294-4952-B89A-E707200176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80FEA3B-D3F8-4EED-9BDA-F19AD2EA86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2E48C-DEAD-4E7A-951C-EB23DCC4AC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527298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0FE2E5E-5C7F-413B-B310-2560533D49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C48C0D8A-6A0F-4627-ACCB-20179899CC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569206A-9ADE-4465-8398-70D209A286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AF238C2-C55E-4D6C-ACAF-DEB5570304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8274B-A54C-448B-BCE1-C45757D00624}" type="datetimeFigureOut">
              <a:rPr lang="fr-FR" smtClean="0"/>
              <a:t>11/02/2020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93E3AB6-1EB5-4967-896E-6122661141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D629385-A29E-44BA-804F-A9A511043C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2E48C-DEAD-4E7A-951C-EB23DCC4AC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265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B019E3E-B586-4812-B110-1B5F8BDC62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13AE783-0D72-4BAB-A34B-D2833DECA0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C61B705-0DD5-48CD-9971-E4F3B68C78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08274B-A54C-448B-BCE1-C45757D00624}" type="datetimeFigureOut">
              <a:rPr lang="fr-FR" smtClean="0"/>
              <a:t>11/02/2020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75CAEFE-1E7C-4689-8C14-8C22188D60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4C2BC6A-6F64-40BF-B45A-972BEA1A38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92E48C-DEAD-4E7A-951C-EB23DCC4AC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28116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D3092BF-79A4-4400-80FD-DDEAA79CA6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b="1" dirty="0">
                <a:solidFill>
                  <a:srgbClr val="C00000"/>
                </a:solidFill>
              </a:rPr>
              <a:t>Architecture et </a:t>
            </a:r>
            <a:r>
              <a:rPr lang="pt-BR" b="1" dirty="0">
                <a:solidFill>
                  <a:srgbClr val="C00000"/>
                </a:solidFill>
              </a:rPr>
              <a:t>Développement Web </a:t>
            </a:r>
            <a:br>
              <a:rPr lang="pt-BR" b="1" dirty="0">
                <a:solidFill>
                  <a:srgbClr val="C00000"/>
                </a:solidFill>
              </a:rPr>
            </a:br>
            <a:r>
              <a:rPr lang="pt-BR" b="1" dirty="0">
                <a:solidFill>
                  <a:srgbClr val="0070C0"/>
                </a:solidFill>
              </a:rPr>
              <a:t>MID425</a:t>
            </a:r>
            <a:r>
              <a:rPr lang="pt-BR" b="1" dirty="0">
                <a:solidFill>
                  <a:srgbClr val="C00000"/>
                </a:solidFill>
              </a:rPr>
              <a:t> </a:t>
            </a:r>
            <a:endParaRPr lang="fr-FR" b="1" dirty="0">
              <a:solidFill>
                <a:srgbClr val="C00000"/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0F93681-4107-4055-B3E6-820BE959B3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fr-FR" dirty="0"/>
              <a:t> Cours + TD + TP</a:t>
            </a:r>
            <a:endParaRPr lang="pt-BR" dirty="0"/>
          </a:p>
          <a:p>
            <a:pPr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pt-BR" dirty="0"/>
              <a:t> Coefficient -&gt; 2</a:t>
            </a:r>
          </a:p>
          <a:p>
            <a:pPr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pt-BR" dirty="0"/>
              <a:t> Crédits  -&gt; 4</a:t>
            </a:r>
          </a:p>
          <a:p>
            <a:pPr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fr-FR" i="1" dirty="0"/>
              <a:t> Mode d’évaluation: Examen + </a:t>
            </a:r>
            <a:r>
              <a:rPr lang="fr-FR" i="1" dirty="0" err="1"/>
              <a:t>Contôle</a:t>
            </a:r>
            <a:r>
              <a:rPr lang="fr-FR" i="1"/>
              <a:t> (</a:t>
            </a:r>
            <a:r>
              <a:rPr lang="fr-FR" i="1" dirty="0"/>
              <a:t>Exposé) + TP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073230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0E3D1DC-584B-461A-9A66-69DCA0CD85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>
                <a:solidFill>
                  <a:srgbClr val="C00000"/>
                </a:solidFill>
              </a:rPr>
              <a:t>Architecture et </a:t>
            </a:r>
            <a:r>
              <a:rPr lang="pt-BR" b="1" dirty="0">
                <a:solidFill>
                  <a:srgbClr val="C00000"/>
                </a:solidFill>
              </a:rPr>
              <a:t>Développement Web </a:t>
            </a:r>
            <a:br>
              <a:rPr lang="pt-BR" b="1" dirty="0">
                <a:solidFill>
                  <a:srgbClr val="C00000"/>
                </a:solidFill>
              </a:rPr>
            </a:br>
            <a:r>
              <a:rPr lang="pt-BR" b="1" dirty="0">
                <a:solidFill>
                  <a:srgbClr val="0070C0"/>
                </a:solidFill>
              </a:rPr>
              <a:t>MID425</a:t>
            </a:r>
            <a:r>
              <a:rPr lang="pt-BR" b="1" dirty="0">
                <a:solidFill>
                  <a:srgbClr val="C00000"/>
                </a:solidFill>
              </a:rPr>
              <a:t> 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93731D9-769A-4B29-8A7A-07E6F0A5A8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fr-FR" dirty="0"/>
              <a:t> TD obligatoire (TD machine)</a:t>
            </a:r>
          </a:p>
          <a:p>
            <a:pPr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fr-FR" dirty="0"/>
              <a:t> TP obligatoire (toute absence doit être rattrapée avant le TP suivant)</a:t>
            </a:r>
          </a:p>
          <a:p>
            <a:pPr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fr-FR" dirty="0"/>
              <a:t> Autonomie, assiduité, travail personnel </a:t>
            </a:r>
          </a:p>
        </p:txBody>
      </p:sp>
    </p:spTree>
    <p:extLst>
      <p:ext uri="{BB962C8B-B14F-4D97-AF65-F5344CB8AC3E}">
        <p14:creationId xmlns:p14="http://schemas.microsoft.com/office/powerpoint/2010/main" val="21367452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www.place4geek.com/blog/wp-content/uploads/2010/10/jQurery-e1423237413165.gif">
            <a:extLst>
              <a:ext uri="{FF2B5EF4-FFF2-40B4-BE49-F238E27FC236}">
                <a16:creationId xmlns:a16="http://schemas.microsoft.com/office/drawing/2014/main" id="{FCC7A33C-1412-4D5E-8866-8074C32438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9293" y="1107584"/>
            <a:ext cx="1302376" cy="1302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29EE28B6-5A69-4B98-A61B-FA1080A0B5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6709" y="192345"/>
            <a:ext cx="3660955" cy="18304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upload.wikimedia.org/wikipedia/commons/thumb/a/a1/AJAX_logo_by_gengns.svg/1200px-AJAX_logo_by_gengns.svg.png">
            <a:extLst>
              <a:ext uri="{FF2B5EF4-FFF2-40B4-BE49-F238E27FC236}">
                <a16:creationId xmlns:a16="http://schemas.microsoft.com/office/drawing/2014/main" id="{33C04C30-8658-4410-8051-D47EC3E8F7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732" y="2094394"/>
            <a:ext cx="2260510" cy="10850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Image associÃ©e">
            <a:extLst>
              <a:ext uri="{FF2B5EF4-FFF2-40B4-BE49-F238E27FC236}">
                <a16:creationId xmlns:a16="http://schemas.microsoft.com/office/drawing/2014/main" id="{458628D0-7515-4978-9834-EFD0B16E8B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4416" y="3594082"/>
            <a:ext cx="2702283" cy="12923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RÃ©sultat de recherche d'images pour &quot;angular js&quot;">
            <a:extLst>
              <a:ext uri="{FF2B5EF4-FFF2-40B4-BE49-F238E27FC236}">
                <a16:creationId xmlns:a16="http://schemas.microsoft.com/office/drawing/2014/main" id="{A1813C4E-3AF4-4C07-B791-FC42E1899F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5962" y="3340168"/>
            <a:ext cx="1444849" cy="15370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RÃ©sultat de recherche d'images pour &quot;bootstrap&quot;">
            <a:extLst>
              <a:ext uri="{FF2B5EF4-FFF2-40B4-BE49-F238E27FC236}">
                <a16:creationId xmlns:a16="http://schemas.microsoft.com/office/drawing/2014/main" id="{D408CD0F-7F33-4FCE-BC14-D3AA13598A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8769" y="5295362"/>
            <a:ext cx="1334305" cy="13343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RÃ©sultat de recherche d'images pour &quot;node js&quot;">
            <a:extLst>
              <a:ext uri="{FF2B5EF4-FFF2-40B4-BE49-F238E27FC236}">
                <a16:creationId xmlns:a16="http://schemas.microsoft.com/office/drawing/2014/main" id="{4B89D278-5471-48D6-B3A2-138F24F57B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6886" y="5167279"/>
            <a:ext cx="2544114" cy="12720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RÃ©sultat de recherche d'images pour &quot;php mysql&quot;">
            <a:extLst>
              <a:ext uri="{FF2B5EF4-FFF2-40B4-BE49-F238E27FC236}">
                <a16:creationId xmlns:a16="http://schemas.microsoft.com/office/drawing/2014/main" id="{AC212A71-86E0-4756-8318-F885E07E86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5921" y="2578625"/>
            <a:ext cx="3457575" cy="2514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RÃ©sultat de recherche d'images pour &quot;git&quot;">
            <a:extLst>
              <a:ext uri="{FF2B5EF4-FFF2-40B4-BE49-F238E27FC236}">
                <a16:creationId xmlns:a16="http://schemas.microsoft.com/office/drawing/2014/main" id="{C1085F68-0496-484F-9EE5-C396B6A91F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7785" y="4985929"/>
            <a:ext cx="1444849" cy="1444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 descr="RÃ©sultat de recherche d'images pour &quot;laravel&quot;">
            <a:extLst>
              <a:ext uri="{FF2B5EF4-FFF2-40B4-BE49-F238E27FC236}">
                <a16:creationId xmlns:a16="http://schemas.microsoft.com/office/drawing/2014/main" id="{D61D609B-AA89-4BFD-AED0-9079C3C799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3129" y="617683"/>
            <a:ext cx="2171164" cy="14767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 descr="RÃ©sultat de recherche d'images pour &quot;navigateurs&quot;">
            <a:extLst>
              <a:ext uri="{FF2B5EF4-FFF2-40B4-BE49-F238E27FC236}">
                <a16:creationId xmlns:a16="http://schemas.microsoft.com/office/drawing/2014/main" id="{5182CF65-BF50-4C26-9E9A-8D8FD1A364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519" y="4985929"/>
            <a:ext cx="3592870" cy="1539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66095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31FA735-1932-4BC3-B1AB-E2F0742246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C00000"/>
                </a:solidFill>
              </a:rPr>
              <a:t>Programme du module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4CB039A-C8FD-4607-962E-6C27273468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Introduction au web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Rappels sur HTML, CSS, JS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Responsive design et Framework </a:t>
            </a:r>
            <a:r>
              <a:rPr lang="fr-FR" dirty="0" err="1"/>
              <a:t>Front-end</a:t>
            </a:r>
            <a:r>
              <a:rPr lang="fr-FR" dirty="0"/>
              <a:t> (</a:t>
            </a:r>
            <a:r>
              <a:rPr lang="fr-FR" dirty="0" err="1"/>
              <a:t>Bootstap</a:t>
            </a:r>
            <a:r>
              <a:rPr lang="fr-FR" dirty="0"/>
              <a:t>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Design Patterns et MVC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Framework </a:t>
            </a:r>
            <a:r>
              <a:rPr lang="fr-FR" dirty="0" err="1"/>
              <a:t>Back-end</a:t>
            </a:r>
            <a:r>
              <a:rPr lang="fr-FR" dirty="0"/>
              <a:t> (</a:t>
            </a:r>
            <a:r>
              <a:rPr lang="fr-FR" dirty="0" err="1"/>
              <a:t>Laravel</a:t>
            </a:r>
            <a:r>
              <a:rPr lang="fr-FR" dirty="0"/>
              <a:t>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PHP &amp; MySQL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Session et Cookies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Orienté objet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Sécurité</a:t>
            </a:r>
          </a:p>
          <a:p>
            <a:pPr>
              <a:buFont typeface="Wingdings" panose="05000000000000000000" pitchFamily="2" charset="2"/>
              <a:buChar char="q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393447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728C690-E383-450D-AF16-0D2C5E13CA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>
                <a:solidFill>
                  <a:srgbClr val="C00000"/>
                </a:solidFill>
              </a:rPr>
              <a:t>TP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A62CF50-8CA9-4E17-809E-577CC8045C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fr-FR" dirty="0"/>
              <a:t>Projet 1: Wordpress</a:t>
            </a:r>
          </a:p>
          <a:p>
            <a:pPr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fr-FR" dirty="0"/>
              <a:t>Projet 2: Arbre généalogique</a:t>
            </a:r>
          </a:p>
        </p:txBody>
      </p:sp>
    </p:spTree>
    <p:extLst>
      <p:ext uri="{BB962C8B-B14F-4D97-AF65-F5344CB8AC3E}">
        <p14:creationId xmlns:p14="http://schemas.microsoft.com/office/powerpoint/2010/main" val="31991238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CE61AF3-C00E-42FD-8C02-A5174656EA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>
                <a:solidFill>
                  <a:srgbClr val="C00000"/>
                </a:solidFill>
              </a:rPr>
              <a:t>Exposés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CE58103-4963-41E2-A5D5-0E8A8C2A3D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Référencement web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API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CMS </a:t>
            </a:r>
            <a:r>
              <a:rPr lang="fr-FR" dirty="0" err="1"/>
              <a:t>Ecommerce</a:t>
            </a:r>
            <a:endParaRPr lang="fr-FR" dirty="0"/>
          </a:p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UX design, Flat design, </a:t>
            </a:r>
            <a:r>
              <a:rPr lang="fr-FR" dirty="0" err="1"/>
              <a:t>Material</a:t>
            </a:r>
            <a:r>
              <a:rPr lang="fr-FR" dirty="0"/>
              <a:t> Design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dirty="0" err="1"/>
              <a:t>Cryptocurrency</a:t>
            </a:r>
            <a:r>
              <a:rPr lang="fr-FR" dirty="0"/>
              <a:t> &amp; Blockchain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dirty="0" err="1"/>
              <a:t>Angular</a:t>
            </a:r>
            <a:r>
              <a:rPr lang="fr-FR" dirty="0"/>
              <a:t> JS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Node JS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Python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C#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Java et le web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dirty="0" err="1"/>
              <a:t>Dropshipping</a:t>
            </a:r>
            <a:r>
              <a:rPr lang="fr-FR" dirty="0"/>
              <a:t> 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Web services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Web sémantique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Java Spring Boot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Cloud </a:t>
            </a:r>
            <a:r>
              <a:rPr lang="fr-FR" dirty="0" err="1"/>
              <a:t>computing</a:t>
            </a:r>
            <a:endParaRPr lang="fr-FR" dirty="0"/>
          </a:p>
          <a:p>
            <a:pPr>
              <a:buFont typeface="Wingdings" panose="05000000000000000000" pitchFamily="2" charset="2"/>
              <a:buChar char="q"/>
            </a:pPr>
            <a:endParaRPr lang="fr-FR" dirty="0"/>
          </a:p>
          <a:p>
            <a:pPr>
              <a:buFont typeface="Wingdings" panose="05000000000000000000" pitchFamily="2" charset="2"/>
              <a:buChar char="q"/>
            </a:pPr>
            <a:endParaRPr lang="fr-FR" dirty="0"/>
          </a:p>
          <a:p>
            <a:pPr>
              <a:buFont typeface="Wingdings" panose="05000000000000000000" pitchFamily="2" charset="2"/>
              <a:buChar char="q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8441047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541</TotalTime>
  <Words>153</Words>
  <Application>Microsoft Office PowerPoint</Application>
  <PresentationFormat>Grand écran</PresentationFormat>
  <Paragraphs>39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Wingdings</vt:lpstr>
      <vt:lpstr>Thème Office</vt:lpstr>
      <vt:lpstr>Architecture et Développement Web  MID425 </vt:lpstr>
      <vt:lpstr>Architecture et Développement Web  MID425 </vt:lpstr>
      <vt:lpstr>Présentation PowerPoint</vt:lpstr>
      <vt:lpstr>Programme du module</vt:lpstr>
      <vt:lpstr>TP</vt:lpstr>
      <vt:lpstr>Exposés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SAMSUNG</dc:creator>
  <cp:lastModifiedBy>SAMSUNG</cp:lastModifiedBy>
  <cp:revision>30</cp:revision>
  <dcterms:created xsi:type="dcterms:W3CDTF">2019-01-03T10:15:25Z</dcterms:created>
  <dcterms:modified xsi:type="dcterms:W3CDTF">2020-02-11T08:23:11Z</dcterms:modified>
</cp:coreProperties>
</file>