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12" autoAdjust="0"/>
    <p:restoredTop sz="94660"/>
  </p:normalViewPr>
  <p:slideViewPr>
    <p:cSldViewPr>
      <p:cViewPr varScale="1">
        <p:scale>
          <a:sx n="72" d="100"/>
          <a:sy n="72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6A6BB28-FD0B-461A-97B6-C4A9DD7F7DA7}" type="datetimeFigureOut">
              <a:rPr lang="fr-FR" smtClean="0"/>
              <a:pPr/>
              <a:t>29/01/2019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2C0CF430-D52E-4857-B499-C71CB8EF0B6F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5400" dirty="0" smtClean="0"/>
              <a:t>Analyse des informations</a:t>
            </a:r>
            <a:br>
              <a:rPr lang="fr-FR" sz="5400" dirty="0" smtClean="0"/>
            </a:br>
            <a:endParaRPr lang="fr-F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3600" dirty="0" smtClean="0"/>
          </a:p>
          <a:p>
            <a:pPr algn="ctr">
              <a:buNone/>
            </a:pPr>
            <a:r>
              <a:rPr lang="fr-FR" sz="3600" dirty="0" smtClean="0"/>
              <a:t>S’il existe une divergence entre les résultats observés et les résultats obtenus, le chercheur sera en mesure de choisir l’une des alternatives suivantes : </a:t>
            </a:r>
          </a:p>
          <a:p>
            <a:pPr algn="ctr">
              <a:buNone/>
            </a:pPr>
            <a:endParaRPr lang="fr-FR" sz="36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3600" dirty="0" smtClean="0"/>
          </a:p>
          <a:p>
            <a:pPr algn="ctr">
              <a:buNone/>
            </a:pPr>
            <a:r>
              <a:rPr lang="fr-FR" sz="3600" dirty="0" smtClean="0"/>
              <a:t>Soit il cherche l’origine de cet écart constaté, et essaye de comprendre en quoi la réalité est différente de ce qui était présumé au départ.</a:t>
            </a:r>
          </a:p>
          <a:p>
            <a:pPr algn="ctr">
              <a:buNone/>
            </a:pPr>
            <a:endParaRPr lang="fr-FR" sz="3600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sz="3600" dirty="0" smtClean="0"/>
          </a:p>
          <a:p>
            <a:pPr algn="ctr">
              <a:buNone/>
            </a:pPr>
            <a:r>
              <a:rPr lang="fr-FR" sz="3600" dirty="0" smtClean="0"/>
              <a:t>A cet effet, il </a:t>
            </a:r>
            <a:r>
              <a:rPr lang="fr-FR" sz="3600" dirty="0" smtClean="0"/>
              <a:t>élabore de nouvelles hypothèses à partir d’une nouvelle analyse des </a:t>
            </a:r>
            <a:r>
              <a:rPr lang="fr-FR" sz="3600" dirty="0" smtClean="0"/>
              <a:t>données.</a:t>
            </a:r>
            <a:endParaRPr lang="fr-FR" sz="3600" dirty="0" smtClean="0"/>
          </a:p>
          <a:p>
            <a:pPr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844" y="512064"/>
            <a:ext cx="8786874" cy="914400"/>
          </a:xfrm>
        </p:spPr>
        <p:txBody>
          <a:bodyPr/>
          <a:lstStyle/>
          <a:p>
            <a:r>
              <a:rPr lang="fr-FR" sz="3200" dirty="0" smtClean="0"/>
              <a:t> Etapes </a:t>
            </a:r>
            <a:r>
              <a:rPr lang="fr-FR" sz="3200" dirty="0" smtClean="0"/>
              <a:t>de l’analyse des informations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4800" dirty="0" smtClean="0"/>
          </a:p>
          <a:p>
            <a:pPr algn="ctr">
              <a:buNone/>
            </a:pPr>
            <a:r>
              <a:rPr lang="fr-FR" sz="4800" dirty="0" smtClean="0"/>
              <a:t>ou </a:t>
            </a:r>
            <a:r>
              <a:rPr lang="fr-FR" sz="4800" dirty="0" smtClean="0"/>
              <a:t>il sera parfois obligé à compléter ses observations.</a:t>
            </a:r>
            <a:endParaRPr lang="fr-FR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1800" dirty="0" smtClean="0"/>
          </a:p>
          <a:p>
            <a:pPr algn="ctr">
              <a:buNone/>
            </a:pPr>
            <a:r>
              <a:rPr lang="fr-FR" sz="3600" dirty="0" smtClean="0"/>
              <a:t>Le recours à l’enquête empirique vise à vérifier la pertinence des hypothèses proposées par le chercheur et sa capacité à donner une réponse rationnelle et valable à la question de départ.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3600" dirty="0" smtClean="0"/>
              <a:t>De plus, la réalité nous révèle souvent de nouveaux faits jusqu’ici inconnus par le chercheur, ce qui lui oblige à revoir son modèle théorique et à priori perfectionner et améliorer ses hypothèses.</a:t>
            </a:r>
          </a:p>
          <a:p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fr-FR" sz="2400" dirty="0" smtClean="0"/>
          </a:p>
          <a:p>
            <a:pPr algn="ctr">
              <a:buNone/>
            </a:pPr>
            <a:r>
              <a:rPr lang="fr-FR" sz="3600" dirty="0" smtClean="0"/>
              <a:t>L’Analyse des informations collectées lors de l’observation exige le passage obligatoire par trois opérations consécutives, ces opérations se présentent </a:t>
            </a:r>
            <a:r>
              <a:rPr lang="fr-FR" sz="3600" smtClean="0"/>
              <a:t>comme suit</a:t>
            </a:r>
            <a:r>
              <a:rPr lang="fr-FR" sz="3600" dirty="0" smtClean="0"/>
              <a:t> :</a:t>
            </a:r>
          </a:p>
          <a:p>
            <a:pPr algn="ctr">
              <a:buNone/>
            </a:pPr>
            <a:endParaRPr lang="fr-FR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42910" y="1783560"/>
            <a:ext cx="8043890" cy="4572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sz="3200" dirty="0" smtClean="0">
                <a:solidFill>
                  <a:srgbClr val="FFFF00"/>
                </a:solidFill>
              </a:rPr>
              <a:t>1- la préparation des données :</a:t>
            </a:r>
          </a:p>
          <a:p>
            <a:pPr algn="ctr">
              <a:buNone/>
            </a:pPr>
            <a:r>
              <a:rPr lang="fr-FR" dirty="0" smtClean="0"/>
              <a:t>Cette opération comprend la description et l’agrégation des données, tout d’abord la description s’exprime par la mise en évidence des différentes caractéristiques de la distribution de la variable à l’aide de tableaux ou graphiques, </a:t>
            </a:r>
          </a:p>
          <a:p>
            <a:pPr algn="ctr">
              <a:buNone/>
            </a:pPr>
            <a:r>
              <a:rPr lang="fr-FR" dirty="0" smtClean="0"/>
              <a:t>Ex : décrire : décrire une variable par une expression synthétique ( la croyance moyenne chez les hommes )</a:t>
            </a:r>
          </a:p>
          <a:p>
            <a:pPr lvl="0" algn="ctr"/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tandis que l’agrégation se résume par le regroupement des données ou des variables en sous-catégories par une nouvelle donné.</a:t>
            </a:r>
          </a:p>
          <a:p>
            <a:pPr algn="ctr">
              <a:buNone/>
            </a:pPr>
            <a:r>
              <a:rPr lang="fr-FR" dirty="0" smtClean="0"/>
              <a:t>Ex :agréger : la moyenne exprime les caractéristiques d’une distribution normale.</a:t>
            </a: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fr-FR" dirty="0" smtClean="0">
                <a:solidFill>
                  <a:srgbClr val="FFFF00"/>
                </a:solidFill>
              </a:rPr>
              <a:t>2- L’analyse des relations entre les variables :</a:t>
            </a:r>
          </a:p>
          <a:p>
            <a:pPr algn="ctr">
              <a:buNone/>
            </a:pPr>
            <a:endParaRPr lang="fr-FR" sz="1600" dirty="0" smtClean="0"/>
          </a:p>
          <a:p>
            <a:pPr algn="ctr">
              <a:buNone/>
            </a:pPr>
            <a:r>
              <a:rPr lang="fr-FR" dirty="0" smtClean="0"/>
              <a:t>Les variables qui font l’objet des relations sont celles qui correspondent aux termes de l’hypothèse proposée au cours de la phase de construction du modèle théorique.</a:t>
            </a:r>
          </a:p>
          <a:p>
            <a:pPr algn="ctr">
              <a:buNone/>
            </a:pPr>
            <a:r>
              <a:rPr lang="fr-FR" dirty="0" smtClean="0"/>
              <a:t>Ex : relation entre le genre et l’assiduité </a:t>
            </a:r>
          </a:p>
          <a:p>
            <a:pPr algn="ctr">
              <a:buNone/>
            </a:pPr>
            <a:r>
              <a:rPr lang="fr-FR" dirty="0" smtClean="0"/>
              <a:t>Age et ponctualité dans le travail</a:t>
            </a:r>
          </a:p>
          <a:p>
            <a:pPr algn="ctr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 smtClean="0"/>
              <a:t>Le chercheur examine au départ les relations entre les variables des hypothèses principales ( élaborées au cours de la phase de construction ), et après il procède à l’examen des hypothèses complémentaires ( apparues lors d’analyse à la suite des informations inattendues et qui peuvent nous servir comme variable-test ).        </a:t>
            </a:r>
          </a:p>
          <a:p>
            <a:pPr algn="ctr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fr-FR" dirty="0" smtClean="0">
                <a:solidFill>
                  <a:srgbClr val="FFFF00"/>
                </a:solidFill>
              </a:rPr>
              <a:t>3- La comparaison des résultats observés avec les résultats obtenus et l’interprétation des écarts :</a:t>
            </a:r>
          </a:p>
          <a:p>
            <a:pPr algn="ctr">
              <a:buNone/>
            </a:pPr>
            <a:r>
              <a:rPr lang="fr-FR" dirty="0" smtClean="0"/>
              <a:t>Les hypothèses émises par le chercheur supposent la présence d’une relation entre deux ou plusieurs concepts, </a:t>
            </a:r>
          </a:p>
          <a:p>
            <a:pPr algn="ctr">
              <a:buNone/>
            </a:pPr>
            <a:r>
              <a:rPr lang="fr-FR" dirty="0" smtClean="0"/>
              <a:t>Ex : les vieux sont plus croyants que les jeunes.</a:t>
            </a:r>
          </a:p>
          <a:p>
            <a:pPr algn="ctr">
              <a:buNone/>
            </a:pPr>
            <a:endParaRPr lang="fr-FR" dirty="0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14282" y="512064"/>
            <a:ext cx="8929718" cy="914400"/>
          </a:xfrm>
        </p:spPr>
        <p:txBody>
          <a:bodyPr/>
          <a:lstStyle/>
          <a:p>
            <a:pPr lvl="0"/>
            <a:r>
              <a:rPr lang="fr-FR" sz="3400" dirty="0" smtClean="0"/>
              <a:t> Etapes de l’analyse des informations</a:t>
            </a:r>
            <a:br>
              <a:rPr lang="fr-FR" sz="3400" dirty="0" smtClean="0"/>
            </a:br>
            <a:endParaRPr lang="fr-FR" sz="3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1150</TotalTime>
  <Words>369</Words>
  <Application>Microsoft Office PowerPoint</Application>
  <PresentationFormat>Affichage à l'écran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Métro</vt:lpstr>
      <vt:lpstr>Analyse des informations </vt:lpstr>
      <vt:lpstr>Objectifs </vt:lpstr>
      <vt:lpstr>Objectifs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 </vt:lpstr>
      <vt:lpstr> Etapes de l’analyse des informations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des informations</dc:title>
  <dc:creator>alili</dc:creator>
  <cp:lastModifiedBy>alili</cp:lastModifiedBy>
  <cp:revision>30</cp:revision>
  <dcterms:created xsi:type="dcterms:W3CDTF">2015-12-07T20:53:29Z</dcterms:created>
  <dcterms:modified xsi:type="dcterms:W3CDTF">2019-01-29T15:44:41Z</dcterms:modified>
</cp:coreProperties>
</file>