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emf" ContentType="image/x-emf"/>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1" r:id="rId7"/>
    <p:sldId id="262" r:id="rId8"/>
    <p:sldId id="263" r:id="rId9"/>
    <p:sldId id="264" r:id="rId10"/>
    <p:sldId id="265" r:id="rId11"/>
    <p:sldId id="270" r:id="rId12"/>
    <p:sldId id="271" r:id="rId13"/>
    <p:sldId id="273" r:id="rId14"/>
    <p:sldId id="274" r:id="rId15"/>
    <p:sldId id="275" r:id="rId16"/>
    <p:sldId id="281" r:id="rId17"/>
    <p:sldId id="282" r:id="rId18"/>
    <p:sldId id="283" r:id="rId19"/>
    <p:sldId id="284" r:id="rId20"/>
    <p:sldId id="290" r:id="rId21"/>
    <p:sldId id="291" r:id="rId22"/>
    <p:sldId id="279" r:id="rId23"/>
    <p:sldId id="286" r:id="rId24"/>
    <p:sldId id="288" r:id="rId25"/>
    <p:sldId id="289" r:id="rId2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03BD"/>
    <a:srgbClr val="FF00FF"/>
    <a:srgbClr val="0066FF"/>
    <a:srgbClr val="008000"/>
    <a:srgbClr val="3905BB"/>
    <a:srgbClr val="005828"/>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86620" autoAdjust="0"/>
  </p:normalViewPr>
  <p:slideViewPr>
    <p:cSldViewPr>
      <p:cViewPr varScale="1">
        <p:scale>
          <a:sx n="63" d="100"/>
          <a:sy n="63" d="100"/>
        </p:scale>
        <p:origin x="-158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CB64C0-EA35-42A3-BC4F-8CB1EF768B76}" type="doc">
      <dgm:prSet loTypeId="urn:microsoft.com/office/officeart/2005/8/layout/orgChart1" loCatId="hierarchy" qsTypeId="urn:microsoft.com/office/officeart/2005/8/quickstyle/simple5" qsCatId="simple" csTypeId="urn:microsoft.com/office/officeart/2005/8/colors/accent4_5" csCatId="accent4" phldr="1"/>
      <dgm:spPr/>
      <dgm:t>
        <a:bodyPr/>
        <a:lstStyle/>
        <a:p>
          <a:endParaRPr lang="fr-FR"/>
        </a:p>
      </dgm:t>
    </dgm:pt>
    <dgm:pt modelId="{034379AB-1877-49E2-AB6B-C1F98DC94842}">
      <dgm:prSet phldrT="[Texte]" custT="1"/>
      <dgm:spPr/>
      <dgm:t>
        <a:bodyPr/>
        <a:lstStyle/>
        <a:p>
          <a:r>
            <a:rPr lang="fr-FR" sz="1400" b="1" dirty="0" smtClean="0">
              <a:solidFill>
                <a:srgbClr val="3803BD"/>
              </a:solidFill>
            </a:rPr>
            <a:t>PROJET DECO</a:t>
          </a:r>
          <a:endParaRPr lang="fr-FR" sz="1400" b="1" dirty="0">
            <a:solidFill>
              <a:srgbClr val="3803BD"/>
            </a:solidFill>
          </a:endParaRPr>
        </a:p>
      </dgm:t>
    </dgm:pt>
    <dgm:pt modelId="{BC576EB3-43ED-408E-AEE4-FF218926C04A}" type="parTrans" cxnId="{28A3E62E-BBA2-43D8-8175-CE0B17DEB13F}">
      <dgm:prSet/>
      <dgm:spPr/>
      <dgm:t>
        <a:bodyPr/>
        <a:lstStyle/>
        <a:p>
          <a:endParaRPr lang="fr-FR"/>
        </a:p>
      </dgm:t>
    </dgm:pt>
    <dgm:pt modelId="{C012A894-69D8-40E4-B06D-C46250BBB7AB}" type="sibTrans" cxnId="{28A3E62E-BBA2-43D8-8175-CE0B17DEB13F}">
      <dgm:prSet/>
      <dgm:spPr/>
      <dgm:t>
        <a:bodyPr/>
        <a:lstStyle/>
        <a:p>
          <a:endParaRPr lang="fr-FR"/>
        </a:p>
      </dgm:t>
    </dgm:pt>
    <dgm:pt modelId="{DDB70C53-8E7F-490D-9DC3-6DFB35CE14EC}">
      <dgm:prSet phldrT="[Texte]" custT="1"/>
      <dgm:spPr/>
      <dgm:t>
        <a:bodyPr/>
        <a:lstStyle/>
        <a:p>
          <a:r>
            <a:rPr lang="fr-FR" sz="1400" b="1" dirty="0" smtClean="0">
              <a:solidFill>
                <a:srgbClr val="3803BD"/>
              </a:solidFill>
            </a:rPr>
            <a:t>1.</a:t>
          </a:r>
        </a:p>
        <a:p>
          <a:r>
            <a:rPr lang="fr-FR" sz="1400" b="1" dirty="0" smtClean="0">
              <a:solidFill>
                <a:srgbClr val="3803BD"/>
              </a:solidFill>
            </a:rPr>
            <a:t>CHOIX PREALABLES</a:t>
          </a:r>
          <a:endParaRPr lang="fr-FR" sz="1400" b="1" dirty="0">
            <a:solidFill>
              <a:srgbClr val="3803BD"/>
            </a:solidFill>
          </a:endParaRPr>
        </a:p>
      </dgm:t>
    </dgm:pt>
    <dgm:pt modelId="{BBE90DD7-779F-4A5C-84D5-22BD5D35A31B}" type="parTrans" cxnId="{BF280CC9-B033-4B51-8E4D-6C92CF964769}">
      <dgm:prSet/>
      <dgm:spPr/>
      <dgm:t>
        <a:bodyPr/>
        <a:lstStyle/>
        <a:p>
          <a:endParaRPr lang="fr-FR"/>
        </a:p>
      </dgm:t>
    </dgm:pt>
    <dgm:pt modelId="{1DFE4290-7A55-4BE7-8835-68F1E8834463}" type="sibTrans" cxnId="{BF280CC9-B033-4B51-8E4D-6C92CF964769}">
      <dgm:prSet/>
      <dgm:spPr/>
      <dgm:t>
        <a:bodyPr/>
        <a:lstStyle/>
        <a:p>
          <a:endParaRPr lang="fr-FR"/>
        </a:p>
      </dgm:t>
    </dgm:pt>
    <dgm:pt modelId="{6BE6F0AD-698D-469A-96E3-8A77CDCB49DA}">
      <dgm:prSet phldrT="[Texte]" custT="1"/>
      <dgm:spPr/>
      <dgm:t>
        <a:bodyPr/>
        <a:lstStyle/>
        <a:p>
          <a:r>
            <a:rPr lang="fr-FR" sz="1400" b="1" dirty="0" smtClean="0">
              <a:solidFill>
                <a:srgbClr val="3803BD"/>
              </a:solidFill>
            </a:rPr>
            <a:t>2.</a:t>
          </a:r>
        </a:p>
        <a:p>
          <a:r>
            <a:rPr lang="fr-FR" sz="1400" b="1" dirty="0" smtClean="0">
              <a:solidFill>
                <a:srgbClr val="3803BD"/>
              </a:solidFill>
            </a:rPr>
            <a:t>APPROS</a:t>
          </a:r>
          <a:endParaRPr lang="fr-FR" sz="1400" b="1" dirty="0">
            <a:solidFill>
              <a:srgbClr val="3803BD"/>
            </a:solidFill>
          </a:endParaRPr>
        </a:p>
      </dgm:t>
    </dgm:pt>
    <dgm:pt modelId="{944146B4-D8BF-4617-897E-FE7181C3540F}" type="parTrans" cxnId="{1DEA0AEC-4576-4B56-9781-93DE7C11391F}">
      <dgm:prSet/>
      <dgm:spPr/>
      <dgm:t>
        <a:bodyPr/>
        <a:lstStyle/>
        <a:p>
          <a:endParaRPr lang="fr-FR"/>
        </a:p>
      </dgm:t>
    </dgm:pt>
    <dgm:pt modelId="{C2C373E5-F58A-4192-9450-F031D769A379}" type="sibTrans" cxnId="{1DEA0AEC-4576-4B56-9781-93DE7C11391F}">
      <dgm:prSet/>
      <dgm:spPr/>
      <dgm:t>
        <a:bodyPr/>
        <a:lstStyle/>
        <a:p>
          <a:endParaRPr lang="fr-FR"/>
        </a:p>
      </dgm:t>
    </dgm:pt>
    <dgm:pt modelId="{EFB7886F-522B-42A9-94AB-0F7F596A2E11}">
      <dgm:prSet phldrT="[Texte]"/>
      <dgm:spPr/>
      <dgm:t>
        <a:bodyPr/>
        <a:lstStyle/>
        <a:p>
          <a:r>
            <a:rPr lang="fr-FR" b="1" dirty="0" smtClean="0">
              <a:solidFill>
                <a:srgbClr val="3803BD"/>
              </a:solidFill>
            </a:rPr>
            <a:t>3.</a:t>
          </a:r>
        </a:p>
        <a:p>
          <a:r>
            <a:rPr lang="fr-FR" b="1" dirty="0" smtClean="0">
              <a:solidFill>
                <a:srgbClr val="3803BD"/>
              </a:solidFill>
            </a:rPr>
            <a:t>MOUVEMENTS</a:t>
          </a:r>
          <a:endParaRPr lang="fr-FR" b="1" dirty="0">
            <a:solidFill>
              <a:srgbClr val="3803BD"/>
            </a:solidFill>
          </a:endParaRPr>
        </a:p>
      </dgm:t>
    </dgm:pt>
    <dgm:pt modelId="{E39C9096-69C4-4664-85F4-1A3599A82266}" type="parTrans" cxnId="{9B9F72D6-9736-49E2-9046-BEDFD2D70584}">
      <dgm:prSet/>
      <dgm:spPr/>
      <dgm:t>
        <a:bodyPr/>
        <a:lstStyle/>
        <a:p>
          <a:endParaRPr lang="fr-FR"/>
        </a:p>
      </dgm:t>
    </dgm:pt>
    <dgm:pt modelId="{84130314-6EAE-421B-8D80-887A047B32FA}" type="sibTrans" cxnId="{9B9F72D6-9736-49E2-9046-BEDFD2D70584}">
      <dgm:prSet/>
      <dgm:spPr/>
      <dgm:t>
        <a:bodyPr/>
        <a:lstStyle/>
        <a:p>
          <a:endParaRPr lang="fr-FR"/>
        </a:p>
      </dgm:t>
    </dgm:pt>
    <dgm:pt modelId="{C8DDED79-DECE-40AD-BA20-7FFEC4B034BE}">
      <dgm:prSet phldrT="[Texte]"/>
      <dgm:spPr/>
      <dgm:t>
        <a:bodyPr/>
        <a:lstStyle/>
        <a:p>
          <a:r>
            <a:rPr lang="fr-FR" b="1" dirty="0" smtClean="0">
              <a:solidFill>
                <a:srgbClr val="3803BD"/>
              </a:solidFill>
            </a:rPr>
            <a:t>4.</a:t>
          </a:r>
        </a:p>
        <a:p>
          <a:r>
            <a:rPr lang="fr-FR" b="1" dirty="0" smtClean="0">
              <a:solidFill>
                <a:srgbClr val="3803BD"/>
              </a:solidFill>
            </a:rPr>
            <a:t>PREPARATION</a:t>
          </a:r>
          <a:endParaRPr lang="fr-FR" b="1" dirty="0">
            <a:solidFill>
              <a:srgbClr val="3803BD"/>
            </a:solidFill>
          </a:endParaRPr>
        </a:p>
      </dgm:t>
    </dgm:pt>
    <dgm:pt modelId="{9A7AC62C-B3B6-468F-ADD5-7A72D490E742}" type="parTrans" cxnId="{5C87C710-ED95-41A0-8A4D-0C2A5166AA9F}">
      <dgm:prSet/>
      <dgm:spPr/>
      <dgm:t>
        <a:bodyPr/>
        <a:lstStyle/>
        <a:p>
          <a:endParaRPr lang="fr-FR"/>
        </a:p>
      </dgm:t>
    </dgm:pt>
    <dgm:pt modelId="{93A5D1A5-0910-4C09-BE9B-918C529D1F65}" type="sibTrans" cxnId="{5C87C710-ED95-41A0-8A4D-0C2A5166AA9F}">
      <dgm:prSet/>
      <dgm:spPr/>
      <dgm:t>
        <a:bodyPr/>
        <a:lstStyle/>
        <a:p>
          <a:endParaRPr lang="fr-FR"/>
        </a:p>
      </dgm:t>
    </dgm:pt>
    <dgm:pt modelId="{C61B8A35-88AE-4AD1-9700-FAEB9F48BA9D}">
      <dgm:prSet phldrT="[Texte]"/>
      <dgm:spPr/>
      <dgm:t>
        <a:bodyPr/>
        <a:lstStyle/>
        <a:p>
          <a:r>
            <a:rPr lang="fr-FR" b="1" dirty="0" smtClean="0">
              <a:solidFill>
                <a:srgbClr val="3803BD"/>
              </a:solidFill>
            </a:rPr>
            <a:t>5.</a:t>
          </a:r>
        </a:p>
        <a:p>
          <a:r>
            <a:rPr lang="fr-FR" b="1" dirty="0" smtClean="0">
              <a:solidFill>
                <a:srgbClr val="3803BD"/>
              </a:solidFill>
            </a:rPr>
            <a:t>PEINTURE ET POSE</a:t>
          </a:r>
          <a:endParaRPr lang="fr-FR" b="1" dirty="0">
            <a:solidFill>
              <a:srgbClr val="3803BD"/>
            </a:solidFill>
          </a:endParaRPr>
        </a:p>
      </dgm:t>
    </dgm:pt>
    <dgm:pt modelId="{644EE677-9B73-474E-8557-280B4EB6457A}" type="parTrans" cxnId="{D0D9B157-5747-4FA1-8780-BD53EE3F2F2E}">
      <dgm:prSet/>
      <dgm:spPr/>
      <dgm:t>
        <a:bodyPr/>
        <a:lstStyle/>
        <a:p>
          <a:endParaRPr lang="fr-FR"/>
        </a:p>
      </dgm:t>
    </dgm:pt>
    <dgm:pt modelId="{F02032A7-FDDA-417F-993A-D861F9DEAE6C}" type="sibTrans" cxnId="{D0D9B157-5747-4FA1-8780-BD53EE3F2F2E}">
      <dgm:prSet/>
      <dgm:spPr/>
      <dgm:t>
        <a:bodyPr/>
        <a:lstStyle/>
        <a:p>
          <a:endParaRPr lang="fr-FR"/>
        </a:p>
      </dgm:t>
    </dgm:pt>
    <dgm:pt modelId="{581981BC-D463-49F0-9333-D98FC2AC311C}">
      <dgm:prSet/>
      <dgm:spPr/>
      <dgm:t>
        <a:bodyPr/>
        <a:lstStyle/>
        <a:p>
          <a:r>
            <a:rPr lang="fr-FR" dirty="0" smtClean="0">
              <a:solidFill>
                <a:srgbClr val="3803BD"/>
              </a:solidFill>
            </a:rPr>
            <a:t>1.1</a:t>
          </a:r>
        </a:p>
        <a:p>
          <a:r>
            <a:rPr lang="fr-FR" dirty="0" smtClean="0">
              <a:solidFill>
                <a:srgbClr val="3803BD"/>
              </a:solidFill>
            </a:rPr>
            <a:t>Choix papier</a:t>
          </a:r>
          <a:endParaRPr lang="fr-FR" dirty="0">
            <a:solidFill>
              <a:srgbClr val="3803BD"/>
            </a:solidFill>
          </a:endParaRPr>
        </a:p>
      </dgm:t>
    </dgm:pt>
    <dgm:pt modelId="{2C54474E-C072-417A-8EEB-ED899CBA7B81}" type="parTrans" cxnId="{3667C500-0ACA-4A2C-91C3-B5534AFB07C7}">
      <dgm:prSet/>
      <dgm:spPr/>
      <dgm:t>
        <a:bodyPr/>
        <a:lstStyle/>
        <a:p>
          <a:endParaRPr lang="fr-FR"/>
        </a:p>
      </dgm:t>
    </dgm:pt>
    <dgm:pt modelId="{5B1C00E1-C695-4FBB-B84D-0EB4A09503D1}" type="sibTrans" cxnId="{3667C500-0ACA-4A2C-91C3-B5534AFB07C7}">
      <dgm:prSet/>
      <dgm:spPr/>
      <dgm:t>
        <a:bodyPr/>
        <a:lstStyle/>
        <a:p>
          <a:endParaRPr lang="fr-FR"/>
        </a:p>
      </dgm:t>
    </dgm:pt>
    <dgm:pt modelId="{97C7D9C4-9BD1-441B-A242-ECA42B9CF63C}">
      <dgm:prSet/>
      <dgm:spPr/>
      <dgm:t>
        <a:bodyPr/>
        <a:lstStyle/>
        <a:p>
          <a:r>
            <a:rPr lang="fr-FR" dirty="0" smtClean="0">
              <a:solidFill>
                <a:srgbClr val="3803BD"/>
              </a:solidFill>
            </a:rPr>
            <a:t>1.2</a:t>
          </a:r>
        </a:p>
        <a:p>
          <a:r>
            <a:rPr lang="fr-FR" dirty="0" smtClean="0">
              <a:solidFill>
                <a:srgbClr val="3803BD"/>
              </a:solidFill>
            </a:rPr>
            <a:t>Choix peinture</a:t>
          </a:r>
          <a:endParaRPr lang="fr-FR" dirty="0">
            <a:solidFill>
              <a:srgbClr val="3803BD"/>
            </a:solidFill>
          </a:endParaRPr>
        </a:p>
      </dgm:t>
    </dgm:pt>
    <dgm:pt modelId="{DF85C8C7-6AE0-40DF-9718-DC9A09FBFC0D}" type="parTrans" cxnId="{6F4E438E-9957-4C1D-8795-06FA8B8FB6ED}">
      <dgm:prSet/>
      <dgm:spPr/>
      <dgm:t>
        <a:bodyPr/>
        <a:lstStyle/>
        <a:p>
          <a:endParaRPr lang="fr-FR"/>
        </a:p>
      </dgm:t>
    </dgm:pt>
    <dgm:pt modelId="{4A4E7B1E-39D3-4245-A62D-2E7C9F164DBD}" type="sibTrans" cxnId="{6F4E438E-9957-4C1D-8795-06FA8B8FB6ED}">
      <dgm:prSet/>
      <dgm:spPr/>
      <dgm:t>
        <a:bodyPr/>
        <a:lstStyle/>
        <a:p>
          <a:endParaRPr lang="fr-FR"/>
        </a:p>
      </dgm:t>
    </dgm:pt>
    <dgm:pt modelId="{5B45AFFB-A012-437A-AA9C-279A78C4932C}">
      <dgm:prSet/>
      <dgm:spPr/>
      <dgm:t>
        <a:bodyPr/>
        <a:lstStyle/>
        <a:p>
          <a:r>
            <a:rPr lang="fr-FR" b="0" dirty="0" smtClean="0">
              <a:solidFill>
                <a:srgbClr val="3803BD"/>
              </a:solidFill>
            </a:rPr>
            <a:t>2.1</a:t>
          </a:r>
        </a:p>
        <a:p>
          <a:r>
            <a:rPr lang="fr-FR" b="0" dirty="0" smtClean="0">
              <a:solidFill>
                <a:srgbClr val="3803BD"/>
              </a:solidFill>
            </a:rPr>
            <a:t>Achat papier</a:t>
          </a:r>
          <a:endParaRPr lang="fr-FR" b="0" dirty="0">
            <a:solidFill>
              <a:srgbClr val="3803BD"/>
            </a:solidFill>
          </a:endParaRPr>
        </a:p>
      </dgm:t>
    </dgm:pt>
    <dgm:pt modelId="{2E8FE48F-4B50-4D3C-9758-A2C2A44261E3}" type="parTrans" cxnId="{75DBEFE6-4CEB-4556-BC22-BF987E63496E}">
      <dgm:prSet/>
      <dgm:spPr/>
      <dgm:t>
        <a:bodyPr/>
        <a:lstStyle/>
        <a:p>
          <a:endParaRPr lang="fr-FR"/>
        </a:p>
      </dgm:t>
    </dgm:pt>
    <dgm:pt modelId="{D4746DCE-E9A2-4F73-8042-9D501DCD6EB3}" type="sibTrans" cxnId="{75DBEFE6-4CEB-4556-BC22-BF987E63496E}">
      <dgm:prSet/>
      <dgm:spPr/>
      <dgm:t>
        <a:bodyPr/>
        <a:lstStyle/>
        <a:p>
          <a:endParaRPr lang="fr-FR"/>
        </a:p>
      </dgm:t>
    </dgm:pt>
    <dgm:pt modelId="{1610A66E-4E00-4572-BA01-4A6EEA423614}">
      <dgm:prSet/>
      <dgm:spPr/>
      <dgm:t>
        <a:bodyPr/>
        <a:lstStyle/>
        <a:p>
          <a:r>
            <a:rPr lang="fr-FR" dirty="0" smtClean="0">
              <a:solidFill>
                <a:srgbClr val="3803BD"/>
              </a:solidFill>
            </a:rPr>
            <a:t>2.2 </a:t>
          </a:r>
        </a:p>
        <a:p>
          <a:r>
            <a:rPr lang="fr-FR" dirty="0" smtClean="0">
              <a:solidFill>
                <a:srgbClr val="3803BD"/>
              </a:solidFill>
            </a:rPr>
            <a:t>Achat peinture</a:t>
          </a:r>
          <a:endParaRPr lang="fr-FR" dirty="0">
            <a:solidFill>
              <a:srgbClr val="3803BD"/>
            </a:solidFill>
          </a:endParaRPr>
        </a:p>
      </dgm:t>
    </dgm:pt>
    <dgm:pt modelId="{2F4C00F4-097B-4114-91DB-C107E24597DB}" type="parTrans" cxnId="{DD1C3AD8-5D10-4C0E-850A-D3362E085926}">
      <dgm:prSet/>
      <dgm:spPr/>
      <dgm:t>
        <a:bodyPr/>
        <a:lstStyle/>
        <a:p>
          <a:endParaRPr lang="fr-FR"/>
        </a:p>
      </dgm:t>
    </dgm:pt>
    <dgm:pt modelId="{BE75DD62-C26F-4994-BF87-BF1746CE3D31}" type="sibTrans" cxnId="{DD1C3AD8-5D10-4C0E-850A-D3362E085926}">
      <dgm:prSet/>
      <dgm:spPr/>
      <dgm:t>
        <a:bodyPr/>
        <a:lstStyle/>
        <a:p>
          <a:endParaRPr lang="fr-FR"/>
        </a:p>
      </dgm:t>
    </dgm:pt>
    <dgm:pt modelId="{3AFB5B81-11E1-4B4C-B330-DF8A77348246}">
      <dgm:prSet/>
      <dgm:spPr/>
      <dgm:t>
        <a:bodyPr/>
        <a:lstStyle/>
        <a:p>
          <a:r>
            <a:rPr lang="fr-FR" dirty="0" smtClean="0">
              <a:solidFill>
                <a:srgbClr val="3803BD"/>
              </a:solidFill>
            </a:rPr>
            <a:t>2.3</a:t>
          </a:r>
        </a:p>
        <a:p>
          <a:r>
            <a:rPr lang="fr-FR" dirty="0" smtClean="0">
              <a:solidFill>
                <a:srgbClr val="3803BD"/>
              </a:solidFill>
            </a:rPr>
            <a:t>Achat moquette</a:t>
          </a:r>
          <a:endParaRPr lang="fr-FR" dirty="0">
            <a:solidFill>
              <a:srgbClr val="3803BD"/>
            </a:solidFill>
          </a:endParaRPr>
        </a:p>
      </dgm:t>
    </dgm:pt>
    <dgm:pt modelId="{8387048E-D2C5-4E2E-8BAF-B3715CC6E319}" type="parTrans" cxnId="{3B2E622D-B497-46A3-8875-2911157B3C7D}">
      <dgm:prSet/>
      <dgm:spPr/>
      <dgm:t>
        <a:bodyPr/>
        <a:lstStyle/>
        <a:p>
          <a:endParaRPr lang="fr-FR"/>
        </a:p>
      </dgm:t>
    </dgm:pt>
    <dgm:pt modelId="{BA460CA7-79B3-49A8-94DB-A58353136E65}" type="sibTrans" cxnId="{3B2E622D-B497-46A3-8875-2911157B3C7D}">
      <dgm:prSet/>
      <dgm:spPr/>
      <dgm:t>
        <a:bodyPr/>
        <a:lstStyle/>
        <a:p>
          <a:endParaRPr lang="fr-FR"/>
        </a:p>
      </dgm:t>
    </dgm:pt>
    <dgm:pt modelId="{B658473B-720D-457B-86A3-CD68E8814BAA}">
      <dgm:prSet/>
      <dgm:spPr/>
      <dgm:t>
        <a:bodyPr/>
        <a:lstStyle/>
        <a:p>
          <a:r>
            <a:rPr lang="fr-FR" dirty="0" smtClean="0">
              <a:solidFill>
                <a:srgbClr val="3803BD"/>
              </a:solidFill>
            </a:rPr>
            <a:t>3.1</a:t>
          </a:r>
        </a:p>
        <a:p>
          <a:r>
            <a:rPr lang="fr-FR" dirty="0" smtClean="0">
              <a:solidFill>
                <a:srgbClr val="3803BD"/>
              </a:solidFill>
            </a:rPr>
            <a:t>Déménagement</a:t>
          </a:r>
          <a:endParaRPr lang="fr-FR" dirty="0">
            <a:solidFill>
              <a:srgbClr val="3803BD"/>
            </a:solidFill>
          </a:endParaRPr>
        </a:p>
      </dgm:t>
    </dgm:pt>
    <dgm:pt modelId="{C65C5055-BBF1-459A-A67A-F9A452184509}" type="parTrans" cxnId="{932FF356-F58C-4F03-A025-EB7E1ABE451F}">
      <dgm:prSet/>
      <dgm:spPr/>
      <dgm:t>
        <a:bodyPr/>
        <a:lstStyle/>
        <a:p>
          <a:endParaRPr lang="fr-FR"/>
        </a:p>
      </dgm:t>
    </dgm:pt>
    <dgm:pt modelId="{7C43DA5A-CF25-41AA-BD92-DE2950D088BE}" type="sibTrans" cxnId="{932FF356-F58C-4F03-A025-EB7E1ABE451F}">
      <dgm:prSet/>
      <dgm:spPr/>
      <dgm:t>
        <a:bodyPr/>
        <a:lstStyle/>
        <a:p>
          <a:endParaRPr lang="fr-FR"/>
        </a:p>
      </dgm:t>
    </dgm:pt>
    <dgm:pt modelId="{A0C726CA-9774-490E-97C9-CFFA2C656A9A}">
      <dgm:prSet/>
      <dgm:spPr/>
      <dgm:t>
        <a:bodyPr/>
        <a:lstStyle/>
        <a:p>
          <a:r>
            <a:rPr lang="fr-FR" dirty="0" smtClean="0">
              <a:solidFill>
                <a:srgbClr val="3803BD"/>
              </a:solidFill>
            </a:rPr>
            <a:t>3.2</a:t>
          </a:r>
        </a:p>
        <a:p>
          <a:r>
            <a:rPr lang="fr-FR" dirty="0" smtClean="0">
              <a:solidFill>
                <a:srgbClr val="3803BD"/>
              </a:solidFill>
            </a:rPr>
            <a:t>Réaménagement</a:t>
          </a:r>
          <a:endParaRPr lang="fr-FR" dirty="0">
            <a:solidFill>
              <a:srgbClr val="3803BD"/>
            </a:solidFill>
          </a:endParaRPr>
        </a:p>
      </dgm:t>
    </dgm:pt>
    <dgm:pt modelId="{A2EA1EFB-CD6B-4032-B432-188C1520D101}" type="parTrans" cxnId="{DFAC92A4-CBB4-4EF1-B179-1E5A4E02FFFC}">
      <dgm:prSet/>
      <dgm:spPr/>
      <dgm:t>
        <a:bodyPr/>
        <a:lstStyle/>
        <a:p>
          <a:endParaRPr lang="fr-FR"/>
        </a:p>
      </dgm:t>
    </dgm:pt>
    <dgm:pt modelId="{1A31C051-7023-4024-9D29-644C5902EC15}" type="sibTrans" cxnId="{DFAC92A4-CBB4-4EF1-B179-1E5A4E02FFFC}">
      <dgm:prSet/>
      <dgm:spPr/>
      <dgm:t>
        <a:bodyPr/>
        <a:lstStyle/>
        <a:p>
          <a:endParaRPr lang="fr-FR"/>
        </a:p>
      </dgm:t>
    </dgm:pt>
    <dgm:pt modelId="{6425850F-F9F8-45F2-A838-BB4F7FF3720C}">
      <dgm:prSet/>
      <dgm:spPr/>
      <dgm:t>
        <a:bodyPr/>
        <a:lstStyle/>
        <a:p>
          <a:r>
            <a:rPr lang="fr-FR" dirty="0" smtClean="0">
              <a:solidFill>
                <a:srgbClr val="3803BD"/>
              </a:solidFill>
            </a:rPr>
            <a:t>4.1</a:t>
          </a:r>
        </a:p>
        <a:p>
          <a:r>
            <a:rPr lang="fr-FR" dirty="0" smtClean="0">
              <a:solidFill>
                <a:srgbClr val="3803BD"/>
              </a:solidFill>
            </a:rPr>
            <a:t>Décollage papier</a:t>
          </a:r>
          <a:endParaRPr lang="fr-FR" dirty="0">
            <a:solidFill>
              <a:srgbClr val="3803BD"/>
            </a:solidFill>
          </a:endParaRPr>
        </a:p>
      </dgm:t>
    </dgm:pt>
    <dgm:pt modelId="{0ADAA5D8-D4DF-4D10-8B90-29CC4C6B5FCF}" type="parTrans" cxnId="{00ABF3F6-226A-454A-B255-102E5E47C9B0}">
      <dgm:prSet/>
      <dgm:spPr/>
      <dgm:t>
        <a:bodyPr/>
        <a:lstStyle/>
        <a:p>
          <a:endParaRPr lang="fr-FR"/>
        </a:p>
      </dgm:t>
    </dgm:pt>
    <dgm:pt modelId="{172FE163-0222-460D-80E7-9665857778BC}" type="sibTrans" cxnId="{00ABF3F6-226A-454A-B255-102E5E47C9B0}">
      <dgm:prSet/>
      <dgm:spPr/>
      <dgm:t>
        <a:bodyPr/>
        <a:lstStyle/>
        <a:p>
          <a:endParaRPr lang="fr-FR"/>
        </a:p>
      </dgm:t>
    </dgm:pt>
    <dgm:pt modelId="{29EDA56F-4025-40D3-91CF-203712ED63AB}">
      <dgm:prSet/>
      <dgm:spPr/>
      <dgm:t>
        <a:bodyPr/>
        <a:lstStyle/>
        <a:p>
          <a:r>
            <a:rPr lang="fr-FR" b="0" dirty="0" smtClean="0">
              <a:solidFill>
                <a:srgbClr val="3803BD"/>
              </a:solidFill>
            </a:rPr>
            <a:t>4.2</a:t>
          </a:r>
        </a:p>
        <a:p>
          <a:r>
            <a:rPr lang="fr-FR" b="0" dirty="0" smtClean="0">
              <a:solidFill>
                <a:srgbClr val="3803BD"/>
              </a:solidFill>
            </a:rPr>
            <a:t>Enlèvement de la moquette</a:t>
          </a:r>
          <a:endParaRPr lang="fr-FR" b="0" dirty="0">
            <a:solidFill>
              <a:srgbClr val="3803BD"/>
            </a:solidFill>
          </a:endParaRPr>
        </a:p>
      </dgm:t>
    </dgm:pt>
    <dgm:pt modelId="{D386F5A4-855F-4350-88C2-18E2B4F31568}" type="parTrans" cxnId="{8DE4D6F9-08AE-4751-AA9A-4F5BB4EBABD7}">
      <dgm:prSet/>
      <dgm:spPr/>
      <dgm:t>
        <a:bodyPr/>
        <a:lstStyle/>
        <a:p>
          <a:endParaRPr lang="fr-FR"/>
        </a:p>
      </dgm:t>
    </dgm:pt>
    <dgm:pt modelId="{9147DF86-D1FA-43AE-BA86-A4F861F0EA15}" type="sibTrans" cxnId="{8DE4D6F9-08AE-4751-AA9A-4F5BB4EBABD7}">
      <dgm:prSet/>
      <dgm:spPr/>
      <dgm:t>
        <a:bodyPr/>
        <a:lstStyle/>
        <a:p>
          <a:endParaRPr lang="fr-FR"/>
        </a:p>
      </dgm:t>
    </dgm:pt>
    <dgm:pt modelId="{7EF5AEF3-0076-4033-82EB-40D327392C95}">
      <dgm:prSet/>
      <dgm:spPr/>
      <dgm:t>
        <a:bodyPr/>
        <a:lstStyle/>
        <a:p>
          <a:r>
            <a:rPr lang="fr-FR" dirty="0" smtClean="0">
              <a:solidFill>
                <a:srgbClr val="3803BD"/>
              </a:solidFill>
            </a:rPr>
            <a:t>4.3</a:t>
          </a:r>
        </a:p>
        <a:p>
          <a:r>
            <a:rPr lang="fr-FR" dirty="0" smtClean="0">
              <a:solidFill>
                <a:srgbClr val="3803BD"/>
              </a:solidFill>
            </a:rPr>
            <a:t>Préparation murs et plafonds</a:t>
          </a:r>
          <a:endParaRPr lang="fr-FR" dirty="0">
            <a:solidFill>
              <a:srgbClr val="3803BD"/>
            </a:solidFill>
          </a:endParaRPr>
        </a:p>
      </dgm:t>
    </dgm:pt>
    <dgm:pt modelId="{C038CD5D-0FC6-40B0-88EC-B16C00E04B13}" type="parTrans" cxnId="{B5DDBA4B-CCE6-49E2-AD26-E2EC000B628A}">
      <dgm:prSet/>
      <dgm:spPr/>
      <dgm:t>
        <a:bodyPr/>
        <a:lstStyle/>
        <a:p>
          <a:endParaRPr lang="fr-FR"/>
        </a:p>
      </dgm:t>
    </dgm:pt>
    <dgm:pt modelId="{9B39049C-54BE-4259-88E7-1BFED52E3CD6}" type="sibTrans" cxnId="{B5DDBA4B-CCE6-49E2-AD26-E2EC000B628A}">
      <dgm:prSet/>
      <dgm:spPr/>
      <dgm:t>
        <a:bodyPr/>
        <a:lstStyle/>
        <a:p>
          <a:endParaRPr lang="fr-FR"/>
        </a:p>
      </dgm:t>
    </dgm:pt>
    <dgm:pt modelId="{6F4F2360-18D0-4816-83A0-F4F5A209480F}">
      <dgm:prSet/>
      <dgm:spPr/>
      <dgm:t>
        <a:bodyPr/>
        <a:lstStyle/>
        <a:p>
          <a:r>
            <a:rPr lang="fr-FR" dirty="0" smtClean="0">
              <a:solidFill>
                <a:srgbClr val="3803BD"/>
              </a:solidFill>
            </a:rPr>
            <a:t>5.1</a:t>
          </a:r>
        </a:p>
        <a:p>
          <a:r>
            <a:rPr lang="fr-FR" dirty="0" smtClean="0">
              <a:solidFill>
                <a:srgbClr val="3803BD"/>
              </a:solidFill>
            </a:rPr>
            <a:t>Peinture</a:t>
          </a:r>
          <a:endParaRPr lang="fr-FR" dirty="0">
            <a:solidFill>
              <a:srgbClr val="3803BD"/>
            </a:solidFill>
          </a:endParaRPr>
        </a:p>
      </dgm:t>
    </dgm:pt>
    <dgm:pt modelId="{19189CC3-A510-489B-9F1D-A2B3FB945D53}" type="parTrans" cxnId="{3E6F2A7C-FCBF-45BA-B575-AA4C17A9E0FC}">
      <dgm:prSet/>
      <dgm:spPr/>
      <dgm:t>
        <a:bodyPr/>
        <a:lstStyle/>
        <a:p>
          <a:endParaRPr lang="fr-FR"/>
        </a:p>
      </dgm:t>
    </dgm:pt>
    <dgm:pt modelId="{3C21A1FB-A099-4E3F-8BAA-B9AB18940BD1}" type="sibTrans" cxnId="{3E6F2A7C-FCBF-45BA-B575-AA4C17A9E0FC}">
      <dgm:prSet/>
      <dgm:spPr/>
      <dgm:t>
        <a:bodyPr/>
        <a:lstStyle/>
        <a:p>
          <a:endParaRPr lang="fr-FR"/>
        </a:p>
      </dgm:t>
    </dgm:pt>
    <dgm:pt modelId="{E71CB266-15B4-4579-B0A9-7A8DE3C67A66}">
      <dgm:prSet/>
      <dgm:spPr/>
      <dgm:t>
        <a:bodyPr/>
        <a:lstStyle/>
        <a:p>
          <a:r>
            <a:rPr lang="fr-FR" dirty="0" smtClean="0">
              <a:solidFill>
                <a:srgbClr val="3803BD"/>
              </a:solidFill>
            </a:rPr>
            <a:t>5.2</a:t>
          </a:r>
        </a:p>
        <a:p>
          <a:r>
            <a:rPr lang="fr-FR" dirty="0" smtClean="0">
              <a:solidFill>
                <a:srgbClr val="3803BD"/>
              </a:solidFill>
            </a:rPr>
            <a:t>Pose du papier</a:t>
          </a:r>
          <a:endParaRPr lang="fr-FR" dirty="0">
            <a:solidFill>
              <a:srgbClr val="3803BD"/>
            </a:solidFill>
          </a:endParaRPr>
        </a:p>
      </dgm:t>
    </dgm:pt>
    <dgm:pt modelId="{24A39745-9B19-4609-AA53-B06B2A1DDF76}" type="parTrans" cxnId="{4FF4A06E-BA23-492E-A3F3-2D1EEFF1FD7C}">
      <dgm:prSet/>
      <dgm:spPr/>
      <dgm:t>
        <a:bodyPr/>
        <a:lstStyle/>
        <a:p>
          <a:endParaRPr lang="fr-FR"/>
        </a:p>
      </dgm:t>
    </dgm:pt>
    <dgm:pt modelId="{62A12D75-0BB9-4B59-868F-1C91F13A2A26}" type="sibTrans" cxnId="{4FF4A06E-BA23-492E-A3F3-2D1EEFF1FD7C}">
      <dgm:prSet/>
      <dgm:spPr/>
      <dgm:t>
        <a:bodyPr/>
        <a:lstStyle/>
        <a:p>
          <a:endParaRPr lang="fr-FR"/>
        </a:p>
      </dgm:t>
    </dgm:pt>
    <dgm:pt modelId="{7D1772DF-7CA9-4DD7-A4BE-B1A584B797E8}">
      <dgm:prSet/>
      <dgm:spPr/>
      <dgm:t>
        <a:bodyPr/>
        <a:lstStyle/>
        <a:p>
          <a:r>
            <a:rPr lang="fr-FR" dirty="0" smtClean="0">
              <a:solidFill>
                <a:srgbClr val="3803BD"/>
              </a:solidFill>
            </a:rPr>
            <a:t>5.3</a:t>
          </a:r>
        </a:p>
        <a:p>
          <a:r>
            <a:rPr lang="fr-FR" dirty="0" smtClean="0">
              <a:solidFill>
                <a:srgbClr val="3803BD"/>
              </a:solidFill>
            </a:rPr>
            <a:t>Pose de la moquette</a:t>
          </a:r>
          <a:endParaRPr lang="fr-FR" dirty="0">
            <a:solidFill>
              <a:srgbClr val="3803BD"/>
            </a:solidFill>
          </a:endParaRPr>
        </a:p>
      </dgm:t>
    </dgm:pt>
    <dgm:pt modelId="{2E17FFC3-452E-43DD-886F-1A5657DB6470}" type="parTrans" cxnId="{52F9C719-0618-4F1C-934E-547693F9B005}">
      <dgm:prSet/>
      <dgm:spPr/>
      <dgm:t>
        <a:bodyPr/>
        <a:lstStyle/>
        <a:p>
          <a:endParaRPr lang="fr-FR"/>
        </a:p>
      </dgm:t>
    </dgm:pt>
    <dgm:pt modelId="{3C7E8CDE-580B-4B37-8977-3B4CEEAADCFA}" type="sibTrans" cxnId="{52F9C719-0618-4F1C-934E-547693F9B005}">
      <dgm:prSet/>
      <dgm:spPr/>
      <dgm:t>
        <a:bodyPr/>
        <a:lstStyle/>
        <a:p>
          <a:endParaRPr lang="fr-FR"/>
        </a:p>
      </dgm:t>
    </dgm:pt>
    <dgm:pt modelId="{F251E107-BDFB-45B6-AD41-512816164DC3}">
      <dgm:prSet/>
      <dgm:spPr/>
      <dgm:t>
        <a:bodyPr/>
        <a:lstStyle/>
        <a:p>
          <a:r>
            <a:rPr lang="fr-FR" dirty="0" smtClean="0">
              <a:solidFill>
                <a:srgbClr val="3803BD"/>
              </a:solidFill>
            </a:rPr>
            <a:t>1.3</a:t>
          </a:r>
        </a:p>
        <a:p>
          <a:r>
            <a:rPr lang="fr-FR" dirty="0" smtClean="0">
              <a:solidFill>
                <a:srgbClr val="3803BD"/>
              </a:solidFill>
            </a:rPr>
            <a:t>Choix moquette</a:t>
          </a:r>
          <a:endParaRPr lang="fr-FR" dirty="0">
            <a:solidFill>
              <a:srgbClr val="3803BD"/>
            </a:solidFill>
          </a:endParaRPr>
        </a:p>
      </dgm:t>
    </dgm:pt>
    <dgm:pt modelId="{36723585-96E9-4A49-B1F9-A73C7DEA6C11}" type="parTrans" cxnId="{21AA342E-F428-4D16-936B-4C7CF574ED48}">
      <dgm:prSet/>
      <dgm:spPr/>
      <dgm:t>
        <a:bodyPr/>
        <a:lstStyle/>
        <a:p>
          <a:endParaRPr lang="fr-FR"/>
        </a:p>
      </dgm:t>
    </dgm:pt>
    <dgm:pt modelId="{D3E54621-C076-4ED6-A1F7-49950ED2B22F}" type="sibTrans" cxnId="{21AA342E-F428-4D16-936B-4C7CF574ED48}">
      <dgm:prSet/>
      <dgm:spPr/>
      <dgm:t>
        <a:bodyPr/>
        <a:lstStyle/>
        <a:p>
          <a:endParaRPr lang="fr-FR"/>
        </a:p>
      </dgm:t>
    </dgm:pt>
    <dgm:pt modelId="{7528179A-1960-4C4F-8364-632B244C51E7}">
      <dgm:prSet/>
      <dgm:spPr/>
      <dgm:t>
        <a:bodyPr/>
        <a:lstStyle/>
        <a:p>
          <a:r>
            <a:rPr lang="fr-FR" dirty="0" smtClean="0">
              <a:solidFill>
                <a:srgbClr val="3803BD"/>
              </a:solidFill>
            </a:rPr>
            <a:t>2.4</a:t>
          </a:r>
        </a:p>
        <a:p>
          <a:r>
            <a:rPr lang="fr-FR" dirty="0" smtClean="0">
              <a:solidFill>
                <a:srgbClr val="3803BD"/>
              </a:solidFill>
            </a:rPr>
            <a:t>Achat outils</a:t>
          </a:r>
          <a:endParaRPr lang="fr-FR" dirty="0">
            <a:solidFill>
              <a:srgbClr val="3803BD"/>
            </a:solidFill>
          </a:endParaRPr>
        </a:p>
      </dgm:t>
    </dgm:pt>
    <dgm:pt modelId="{6CC5031D-C058-44EC-B67A-376C4B96A1AE}" type="parTrans" cxnId="{772DE028-6F45-4EC7-91AA-D45E2F277932}">
      <dgm:prSet/>
      <dgm:spPr/>
      <dgm:t>
        <a:bodyPr/>
        <a:lstStyle/>
        <a:p>
          <a:endParaRPr lang="fr-FR"/>
        </a:p>
      </dgm:t>
    </dgm:pt>
    <dgm:pt modelId="{9F8E6472-622D-4653-BFB8-52ECFF17710F}" type="sibTrans" cxnId="{772DE028-6F45-4EC7-91AA-D45E2F277932}">
      <dgm:prSet/>
      <dgm:spPr/>
      <dgm:t>
        <a:bodyPr/>
        <a:lstStyle/>
        <a:p>
          <a:endParaRPr lang="fr-FR"/>
        </a:p>
      </dgm:t>
    </dgm:pt>
    <dgm:pt modelId="{86A01344-23FF-450B-83AE-22670D8F90FD}" type="pres">
      <dgm:prSet presAssocID="{39CB64C0-EA35-42A3-BC4F-8CB1EF768B76}" presName="hierChild1" presStyleCnt="0">
        <dgm:presLayoutVars>
          <dgm:orgChart val="1"/>
          <dgm:chPref val="1"/>
          <dgm:dir/>
          <dgm:animOne val="branch"/>
          <dgm:animLvl val="lvl"/>
          <dgm:resizeHandles/>
        </dgm:presLayoutVars>
      </dgm:prSet>
      <dgm:spPr/>
      <dgm:t>
        <a:bodyPr/>
        <a:lstStyle/>
        <a:p>
          <a:endParaRPr lang="fr-FR"/>
        </a:p>
      </dgm:t>
    </dgm:pt>
    <dgm:pt modelId="{6C132CA6-CF3D-46B9-BE99-E06E362D154E}" type="pres">
      <dgm:prSet presAssocID="{034379AB-1877-49E2-AB6B-C1F98DC94842}" presName="hierRoot1" presStyleCnt="0">
        <dgm:presLayoutVars>
          <dgm:hierBranch val="init"/>
        </dgm:presLayoutVars>
      </dgm:prSet>
      <dgm:spPr/>
      <dgm:t>
        <a:bodyPr/>
        <a:lstStyle/>
        <a:p>
          <a:endParaRPr lang="fr-FR"/>
        </a:p>
      </dgm:t>
    </dgm:pt>
    <dgm:pt modelId="{EF10687C-E537-47F7-B32B-77E15076826A}" type="pres">
      <dgm:prSet presAssocID="{034379AB-1877-49E2-AB6B-C1F98DC94842}" presName="rootComposite1" presStyleCnt="0"/>
      <dgm:spPr/>
      <dgm:t>
        <a:bodyPr/>
        <a:lstStyle/>
        <a:p>
          <a:endParaRPr lang="fr-FR"/>
        </a:p>
      </dgm:t>
    </dgm:pt>
    <dgm:pt modelId="{CDAF808F-57C4-4FFB-B422-B80C1E07EACC}" type="pres">
      <dgm:prSet presAssocID="{034379AB-1877-49E2-AB6B-C1F98DC94842}" presName="rootText1" presStyleLbl="node0" presStyleIdx="0" presStyleCnt="1" custScaleX="116301">
        <dgm:presLayoutVars>
          <dgm:chPref val="3"/>
        </dgm:presLayoutVars>
      </dgm:prSet>
      <dgm:spPr/>
      <dgm:t>
        <a:bodyPr/>
        <a:lstStyle/>
        <a:p>
          <a:endParaRPr lang="fr-FR"/>
        </a:p>
      </dgm:t>
    </dgm:pt>
    <dgm:pt modelId="{B2A101CB-D475-42B2-A4FC-8483B5EC6EB3}" type="pres">
      <dgm:prSet presAssocID="{034379AB-1877-49E2-AB6B-C1F98DC94842}" presName="rootConnector1" presStyleLbl="node1" presStyleIdx="0" presStyleCnt="0"/>
      <dgm:spPr/>
      <dgm:t>
        <a:bodyPr/>
        <a:lstStyle/>
        <a:p>
          <a:endParaRPr lang="fr-FR"/>
        </a:p>
      </dgm:t>
    </dgm:pt>
    <dgm:pt modelId="{E45EF804-40BE-4779-88FD-DBFC9A67E850}" type="pres">
      <dgm:prSet presAssocID="{034379AB-1877-49E2-AB6B-C1F98DC94842}" presName="hierChild2" presStyleCnt="0"/>
      <dgm:spPr/>
      <dgm:t>
        <a:bodyPr/>
        <a:lstStyle/>
        <a:p>
          <a:endParaRPr lang="fr-FR"/>
        </a:p>
      </dgm:t>
    </dgm:pt>
    <dgm:pt modelId="{9DAE3EA7-9B0F-4BE9-9452-443A5D246DD6}" type="pres">
      <dgm:prSet presAssocID="{BBE90DD7-779F-4A5C-84D5-22BD5D35A31B}" presName="Name37" presStyleLbl="parChTrans1D2" presStyleIdx="0" presStyleCnt="5"/>
      <dgm:spPr/>
      <dgm:t>
        <a:bodyPr/>
        <a:lstStyle/>
        <a:p>
          <a:endParaRPr lang="fr-FR"/>
        </a:p>
      </dgm:t>
    </dgm:pt>
    <dgm:pt modelId="{FDBABFD8-05AF-49E8-942F-EC53DF55E021}" type="pres">
      <dgm:prSet presAssocID="{DDB70C53-8E7F-490D-9DC3-6DFB35CE14EC}" presName="hierRoot2" presStyleCnt="0">
        <dgm:presLayoutVars>
          <dgm:hierBranch val="init"/>
        </dgm:presLayoutVars>
      </dgm:prSet>
      <dgm:spPr/>
      <dgm:t>
        <a:bodyPr/>
        <a:lstStyle/>
        <a:p>
          <a:endParaRPr lang="fr-FR"/>
        </a:p>
      </dgm:t>
    </dgm:pt>
    <dgm:pt modelId="{4A9B1EBA-91A6-4D91-A708-2F69D2E5CD3A}" type="pres">
      <dgm:prSet presAssocID="{DDB70C53-8E7F-490D-9DC3-6DFB35CE14EC}" presName="rootComposite" presStyleCnt="0"/>
      <dgm:spPr/>
      <dgm:t>
        <a:bodyPr/>
        <a:lstStyle/>
        <a:p>
          <a:endParaRPr lang="fr-FR"/>
        </a:p>
      </dgm:t>
    </dgm:pt>
    <dgm:pt modelId="{7E29D050-4102-4627-9DB0-602229C68A75}" type="pres">
      <dgm:prSet presAssocID="{DDB70C53-8E7F-490D-9DC3-6DFB35CE14EC}" presName="rootText" presStyleLbl="node2" presStyleIdx="0" presStyleCnt="5">
        <dgm:presLayoutVars>
          <dgm:chPref val="3"/>
        </dgm:presLayoutVars>
      </dgm:prSet>
      <dgm:spPr/>
      <dgm:t>
        <a:bodyPr/>
        <a:lstStyle/>
        <a:p>
          <a:endParaRPr lang="fr-FR"/>
        </a:p>
      </dgm:t>
    </dgm:pt>
    <dgm:pt modelId="{2EC8C2CF-D3E3-464B-A227-C39A848508FE}" type="pres">
      <dgm:prSet presAssocID="{DDB70C53-8E7F-490D-9DC3-6DFB35CE14EC}" presName="rootConnector" presStyleLbl="node2" presStyleIdx="0" presStyleCnt="5"/>
      <dgm:spPr/>
      <dgm:t>
        <a:bodyPr/>
        <a:lstStyle/>
        <a:p>
          <a:endParaRPr lang="fr-FR"/>
        </a:p>
      </dgm:t>
    </dgm:pt>
    <dgm:pt modelId="{CCF80FC1-23D3-450C-8F82-22B14F2A349A}" type="pres">
      <dgm:prSet presAssocID="{DDB70C53-8E7F-490D-9DC3-6DFB35CE14EC}" presName="hierChild4" presStyleCnt="0"/>
      <dgm:spPr/>
      <dgm:t>
        <a:bodyPr/>
        <a:lstStyle/>
        <a:p>
          <a:endParaRPr lang="fr-FR"/>
        </a:p>
      </dgm:t>
    </dgm:pt>
    <dgm:pt modelId="{0D216832-44CA-4600-9118-3A293B3F70FE}" type="pres">
      <dgm:prSet presAssocID="{2C54474E-C072-417A-8EEB-ED899CBA7B81}" presName="Name37" presStyleLbl="parChTrans1D3" presStyleIdx="0" presStyleCnt="15"/>
      <dgm:spPr/>
      <dgm:t>
        <a:bodyPr/>
        <a:lstStyle/>
        <a:p>
          <a:endParaRPr lang="fr-FR"/>
        </a:p>
      </dgm:t>
    </dgm:pt>
    <dgm:pt modelId="{2C7F0F0E-F452-4FF5-9D0A-635AAC479992}" type="pres">
      <dgm:prSet presAssocID="{581981BC-D463-49F0-9333-D98FC2AC311C}" presName="hierRoot2" presStyleCnt="0">
        <dgm:presLayoutVars>
          <dgm:hierBranch val="init"/>
        </dgm:presLayoutVars>
      </dgm:prSet>
      <dgm:spPr/>
      <dgm:t>
        <a:bodyPr/>
        <a:lstStyle/>
        <a:p>
          <a:endParaRPr lang="fr-FR"/>
        </a:p>
      </dgm:t>
    </dgm:pt>
    <dgm:pt modelId="{5F753F6F-BAE4-4ADF-83FF-16735941FF5D}" type="pres">
      <dgm:prSet presAssocID="{581981BC-D463-49F0-9333-D98FC2AC311C}" presName="rootComposite" presStyleCnt="0"/>
      <dgm:spPr/>
      <dgm:t>
        <a:bodyPr/>
        <a:lstStyle/>
        <a:p>
          <a:endParaRPr lang="fr-FR"/>
        </a:p>
      </dgm:t>
    </dgm:pt>
    <dgm:pt modelId="{CE2BF1C6-E6BE-4A3B-957E-284D883E2605}" type="pres">
      <dgm:prSet presAssocID="{581981BC-D463-49F0-9333-D98FC2AC311C}" presName="rootText" presStyleLbl="node3" presStyleIdx="0" presStyleCnt="15">
        <dgm:presLayoutVars>
          <dgm:chPref val="3"/>
        </dgm:presLayoutVars>
      </dgm:prSet>
      <dgm:spPr/>
      <dgm:t>
        <a:bodyPr/>
        <a:lstStyle/>
        <a:p>
          <a:endParaRPr lang="fr-FR"/>
        </a:p>
      </dgm:t>
    </dgm:pt>
    <dgm:pt modelId="{7B249A9E-E42E-4AB7-9E56-9D052178102A}" type="pres">
      <dgm:prSet presAssocID="{581981BC-D463-49F0-9333-D98FC2AC311C}" presName="rootConnector" presStyleLbl="node3" presStyleIdx="0" presStyleCnt="15"/>
      <dgm:spPr/>
      <dgm:t>
        <a:bodyPr/>
        <a:lstStyle/>
        <a:p>
          <a:endParaRPr lang="fr-FR"/>
        </a:p>
      </dgm:t>
    </dgm:pt>
    <dgm:pt modelId="{EE1694E5-D728-48BF-9E98-99BF54119B36}" type="pres">
      <dgm:prSet presAssocID="{581981BC-D463-49F0-9333-D98FC2AC311C}" presName="hierChild4" presStyleCnt="0"/>
      <dgm:spPr/>
      <dgm:t>
        <a:bodyPr/>
        <a:lstStyle/>
        <a:p>
          <a:endParaRPr lang="fr-FR"/>
        </a:p>
      </dgm:t>
    </dgm:pt>
    <dgm:pt modelId="{69F656C8-2FAA-410A-A420-447A13C84E08}" type="pres">
      <dgm:prSet presAssocID="{581981BC-D463-49F0-9333-D98FC2AC311C}" presName="hierChild5" presStyleCnt="0"/>
      <dgm:spPr/>
      <dgm:t>
        <a:bodyPr/>
        <a:lstStyle/>
        <a:p>
          <a:endParaRPr lang="fr-FR"/>
        </a:p>
      </dgm:t>
    </dgm:pt>
    <dgm:pt modelId="{0DBE8A1B-B436-4BC4-9FF5-F5C594425491}" type="pres">
      <dgm:prSet presAssocID="{DF85C8C7-6AE0-40DF-9718-DC9A09FBFC0D}" presName="Name37" presStyleLbl="parChTrans1D3" presStyleIdx="1" presStyleCnt="15"/>
      <dgm:spPr/>
      <dgm:t>
        <a:bodyPr/>
        <a:lstStyle/>
        <a:p>
          <a:endParaRPr lang="fr-FR"/>
        </a:p>
      </dgm:t>
    </dgm:pt>
    <dgm:pt modelId="{2070ECF0-3051-4AA9-B921-A13B0CA888E3}" type="pres">
      <dgm:prSet presAssocID="{97C7D9C4-9BD1-441B-A242-ECA42B9CF63C}" presName="hierRoot2" presStyleCnt="0">
        <dgm:presLayoutVars>
          <dgm:hierBranch val="init"/>
        </dgm:presLayoutVars>
      </dgm:prSet>
      <dgm:spPr/>
      <dgm:t>
        <a:bodyPr/>
        <a:lstStyle/>
        <a:p>
          <a:endParaRPr lang="fr-FR"/>
        </a:p>
      </dgm:t>
    </dgm:pt>
    <dgm:pt modelId="{26ADD489-67F4-4E99-B479-412B0F2FDBD4}" type="pres">
      <dgm:prSet presAssocID="{97C7D9C4-9BD1-441B-A242-ECA42B9CF63C}" presName="rootComposite" presStyleCnt="0"/>
      <dgm:spPr/>
      <dgm:t>
        <a:bodyPr/>
        <a:lstStyle/>
        <a:p>
          <a:endParaRPr lang="fr-FR"/>
        </a:p>
      </dgm:t>
    </dgm:pt>
    <dgm:pt modelId="{C1FB1D5D-2C75-4D08-B0FF-DDE851E8DBD1}" type="pres">
      <dgm:prSet presAssocID="{97C7D9C4-9BD1-441B-A242-ECA42B9CF63C}" presName="rootText" presStyleLbl="node3" presStyleIdx="1" presStyleCnt="15">
        <dgm:presLayoutVars>
          <dgm:chPref val="3"/>
        </dgm:presLayoutVars>
      </dgm:prSet>
      <dgm:spPr/>
      <dgm:t>
        <a:bodyPr/>
        <a:lstStyle/>
        <a:p>
          <a:endParaRPr lang="fr-FR"/>
        </a:p>
      </dgm:t>
    </dgm:pt>
    <dgm:pt modelId="{288B43C0-84C1-4660-AF69-85E714130B82}" type="pres">
      <dgm:prSet presAssocID="{97C7D9C4-9BD1-441B-A242-ECA42B9CF63C}" presName="rootConnector" presStyleLbl="node3" presStyleIdx="1" presStyleCnt="15"/>
      <dgm:spPr/>
      <dgm:t>
        <a:bodyPr/>
        <a:lstStyle/>
        <a:p>
          <a:endParaRPr lang="fr-FR"/>
        </a:p>
      </dgm:t>
    </dgm:pt>
    <dgm:pt modelId="{15E9E7ED-8F1D-4966-B457-1FD700AE9CF4}" type="pres">
      <dgm:prSet presAssocID="{97C7D9C4-9BD1-441B-A242-ECA42B9CF63C}" presName="hierChild4" presStyleCnt="0"/>
      <dgm:spPr/>
      <dgm:t>
        <a:bodyPr/>
        <a:lstStyle/>
        <a:p>
          <a:endParaRPr lang="fr-FR"/>
        </a:p>
      </dgm:t>
    </dgm:pt>
    <dgm:pt modelId="{FC46E445-E984-48EE-8C48-808F220E1283}" type="pres">
      <dgm:prSet presAssocID="{97C7D9C4-9BD1-441B-A242-ECA42B9CF63C}" presName="hierChild5" presStyleCnt="0"/>
      <dgm:spPr/>
      <dgm:t>
        <a:bodyPr/>
        <a:lstStyle/>
        <a:p>
          <a:endParaRPr lang="fr-FR"/>
        </a:p>
      </dgm:t>
    </dgm:pt>
    <dgm:pt modelId="{2DC6A2B4-C970-4689-8081-FD9A8CA21D02}" type="pres">
      <dgm:prSet presAssocID="{36723585-96E9-4A49-B1F9-A73C7DEA6C11}" presName="Name37" presStyleLbl="parChTrans1D3" presStyleIdx="2" presStyleCnt="15"/>
      <dgm:spPr/>
      <dgm:t>
        <a:bodyPr/>
        <a:lstStyle/>
        <a:p>
          <a:endParaRPr lang="fr-FR"/>
        </a:p>
      </dgm:t>
    </dgm:pt>
    <dgm:pt modelId="{E92E93D3-3309-4B01-859B-601F9B791792}" type="pres">
      <dgm:prSet presAssocID="{F251E107-BDFB-45B6-AD41-512816164DC3}" presName="hierRoot2" presStyleCnt="0">
        <dgm:presLayoutVars>
          <dgm:hierBranch val="init"/>
        </dgm:presLayoutVars>
      </dgm:prSet>
      <dgm:spPr/>
      <dgm:t>
        <a:bodyPr/>
        <a:lstStyle/>
        <a:p>
          <a:endParaRPr lang="fr-FR"/>
        </a:p>
      </dgm:t>
    </dgm:pt>
    <dgm:pt modelId="{5A683DB5-255D-4CAA-A6A8-F22B2624A4BC}" type="pres">
      <dgm:prSet presAssocID="{F251E107-BDFB-45B6-AD41-512816164DC3}" presName="rootComposite" presStyleCnt="0"/>
      <dgm:spPr/>
      <dgm:t>
        <a:bodyPr/>
        <a:lstStyle/>
        <a:p>
          <a:endParaRPr lang="fr-FR"/>
        </a:p>
      </dgm:t>
    </dgm:pt>
    <dgm:pt modelId="{500749DF-C13A-4158-AA62-7ABA74854891}" type="pres">
      <dgm:prSet presAssocID="{F251E107-BDFB-45B6-AD41-512816164DC3}" presName="rootText" presStyleLbl="node3" presStyleIdx="2" presStyleCnt="15">
        <dgm:presLayoutVars>
          <dgm:chPref val="3"/>
        </dgm:presLayoutVars>
      </dgm:prSet>
      <dgm:spPr/>
      <dgm:t>
        <a:bodyPr/>
        <a:lstStyle/>
        <a:p>
          <a:endParaRPr lang="fr-FR"/>
        </a:p>
      </dgm:t>
    </dgm:pt>
    <dgm:pt modelId="{153559B2-BF5D-42E4-A7AB-44883ABD2BC2}" type="pres">
      <dgm:prSet presAssocID="{F251E107-BDFB-45B6-AD41-512816164DC3}" presName="rootConnector" presStyleLbl="node3" presStyleIdx="2" presStyleCnt="15"/>
      <dgm:spPr/>
      <dgm:t>
        <a:bodyPr/>
        <a:lstStyle/>
        <a:p>
          <a:endParaRPr lang="fr-FR"/>
        </a:p>
      </dgm:t>
    </dgm:pt>
    <dgm:pt modelId="{348055F5-A345-45C9-B95B-8ADD461A9EFC}" type="pres">
      <dgm:prSet presAssocID="{F251E107-BDFB-45B6-AD41-512816164DC3}" presName="hierChild4" presStyleCnt="0"/>
      <dgm:spPr/>
      <dgm:t>
        <a:bodyPr/>
        <a:lstStyle/>
        <a:p>
          <a:endParaRPr lang="fr-FR"/>
        </a:p>
      </dgm:t>
    </dgm:pt>
    <dgm:pt modelId="{E6610A4F-033E-4DA2-81E5-7F42270EDF05}" type="pres">
      <dgm:prSet presAssocID="{F251E107-BDFB-45B6-AD41-512816164DC3}" presName="hierChild5" presStyleCnt="0"/>
      <dgm:spPr/>
      <dgm:t>
        <a:bodyPr/>
        <a:lstStyle/>
        <a:p>
          <a:endParaRPr lang="fr-FR"/>
        </a:p>
      </dgm:t>
    </dgm:pt>
    <dgm:pt modelId="{36FAF5E3-5227-493D-8AFB-510A67BD4DD8}" type="pres">
      <dgm:prSet presAssocID="{DDB70C53-8E7F-490D-9DC3-6DFB35CE14EC}" presName="hierChild5" presStyleCnt="0"/>
      <dgm:spPr/>
      <dgm:t>
        <a:bodyPr/>
        <a:lstStyle/>
        <a:p>
          <a:endParaRPr lang="fr-FR"/>
        </a:p>
      </dgm:t>
    </dgm:pt>
    <dgm:pt modelId="{07CFB93C-03FD-4A38-B7E4-E64C52EF81D7}" type="pres">
      <dgm:prSet presAssocID="{944146B4-D8BF-4617-897E-FE7181C3540F}" presName="Name37" presStyleLbl="parChTrans1D2" presStyleIdx="1" presStyleCnt="5"/>
      <dgm:spPr/>
      <dgm:t>
        <a:bodyPr/>
        <a:lstStyle/>
        <a:p>
          <a:endParaRPr lang="fr-FR"/>
        </a:p>
      </dgm:t>
    </dgm:pt>
    <dgm:pt modelId="{6BB9B613-F61C-415E-B040-FEB30C409148}" type="pres">
      <dgm:prSet presAssocID="{6BE6F0AD-698D-469A-96E3-8A77CDCB49DA}" presName="hierRoot2" presStyleCnt="0">
        <dgm:presLayoutVars>
          <dgm:hierBranch val="init"/>
        </dgm:presLayoutVars>
      </dgm:prSet>
      <dgm:spPr/>
      <dgm:t>
        <a:bodyPr/>
        <a:lstStyle/>
        <a:p>
          <a:endParaRPr lang="fr-FR"/>
        </a:p>
      </dgm:t>
    </dgm:pt>
    <dgm:pt modelId="{3792B98B-9C1C-45FB-AA54-0806EB7DFFE5}" type="pres">
      <dgm:prSet presAssocID="{6BE6F0AD-698D-469A-96E3-8A77CDCB49DA}" presName="rootComposite" presStyleCnt="0"/>
      <dgm:spPr/>
      <dgm:t>
        <a:bodyPr/>
        <a:lstStyle/>
        <a:p>
          <a:endParaRPr lang="fr-FR"/>
        </a:p>
      </dgm:t>
    </dgm:pt>
    <dgm:pt modelId="{0EB875A2-9FB3-485F-990F-AD6411A43FB7}" type="pres">
      <dgm:prSet presAssocID="{6BE6F0AD-698D-469A-96E3-8A77CDCB49DA}" presName="rootText" presStyleLbl="node2" presStyleIdx="1" presStyleCnt="5">
        <dgm:presLayoutVars>
          <dgm:chPref val="3"/>
        </dgm:presLayoutVars>
      </dgm:prSet>
      <dgm:spPr/>
      <dgm:t>
        <a:bodyPr/>
        <a:lstStyle/>
        <a:p>
          <a:endParaRPr lang="fr-FR"/>
        </a:p>
      </dgm:t>
    </dgm:pt>
    <dgm:pt modelId="{ACC46604-7926-4032-B543-15A3BE63D699}" type="pres">
      <dgm:prSet presAssocID="{6BE6F0AD-698D-469A-96E3-8A77CDCB49DA}" presName="rootConnector" presStyleLbl="node2" presStyleIdx="1" presStyleCnt="5"/>
      <dgm:spPr/>
      <dgm:t>
        <a:bodyPr/>
        <a:lstStyle/>
        <a:p>
          <a:endParaRPr lang="fr-FR"/>
        </a:p>
      </dgm:t>
    </dgm:pt>
    <dgm:pt modelId="{4B510AB2-AC9C-484A-B546-E811C2E6314C}" type="pres">
      <dgm:prSet presAssocID="{6BE6F0AD-698D-469A-96E3-8A77CDCB49DA}" presName="hierChild4" presStyleCnt="0"/>
      <dgm:spPr/>
      <dgm:t>
        <a:bodyPr/>
        <a:lstStyle/>
        <a:p>
          <a:endParaRPr lang="fr-FR"/>
        </a:p>
      </dgm:t>
    </dgm:pt>
    <dgm:pt modelId="{03160A6A-DEC3-4CD2-A284-387BA2D321FC}" type="pres">
      <dgm:prSet presAssocID="{2E8FE48F-4B50-4D3C-9758-A2C2A44261E3}" presName="Name37" presStyleLbl="parChTrans1D3" presStyleIdx="3" presStyleCnt="15"/>
      <dgm:spPr/>
      <dgm:t>
        <a:bodyPr/>
        <a:lstStyle/>
        <a:p>
          <a:endParaRPr lang="fr-FR"/>
        </a:p>
      </dgm:t>
    </dgm:pt>
    <dgm:pt modelId="{405CD508-663D-4DA8-A054-1076BCB31D21}" type="pres">
      <dgm:prSet presAssocID="{5B45AFFB-A012-437A-AA9C-279A78C4932C}" presName="hierRoot2" presStyleCnt="0">
        <dgm:presLayoutVars>
          <dgm:hierBranch val="init"/>
        </dgm:presLayoutVars>
      </dgm:prSet>
      <dgm:spPr/>
      <dgm:t>
        <a:bodyPr/>
        <a:lstStyle/>
        <a:p>
          <a:endParaRPr lang="fr-FR"/>
        </a:p>
      </dgm:t>
    </dgm:pt>
    <dgm:pt modelId="{9CBE7044-D8A4-4208-8FBB-3F2EA845960B}" type="pres">
      <dgm:prSet presAssocID="{5B45AFFB-A012-437A-AA9C-279A78C4932C}" presName="rootComposite" presStyleCnt="0"/>
      <dgm:spPr/>
      <dgm:t>
        <a:bodyPr/>
        <a:lstStyle/>
        <a:p>
          <a:endParaRPr lang="fr-FR"/>
        </a:p>
      </dgm:t>
    </dgm:pt>
    <dgm:pt modelId="{BCC35887-B684-4D62-BD92-80929AFFF26F}" type="pres">
      <dgm:prSet presAssocID="{5B45AFFB-A012-437A-AA9C-279A78C4932C}" presName="rootText" presStyleLbl="node3" presStyleIdx="3" presStyleCnt="15">
        <dgm:presLayoutVars>
          <dgm:chPref val="3"/>
        </dgm:presLayoutVars>
      </dgm:prSet>
      <dgm:spPr/>
      <dgm:t>
        <a:bodyPr/>
        <a:lstStyle/>
        <a:p>
          <a:endParaRPr lang="fr-FR"/>
        </a:p>
      </dgm:t>
    </dgm:pt>
    <dgm:pt modelId="{E5A6D266-97DB-4C5B-A3B9-3F56A958B523}" type="pres">
      <dgm:prSet presAssocID="{5B45AFFB-A012-437A-AA9C-279A78C4932C}" presName="rootConnector" presStyleLbl="node3" presStyleIdx="3" presStyleCnt="15"/>
      <dgm:spPr/>
      <dgm:t>
        <a:bodyPr/>
        <a:lstStyle/>
        <a:p>
          <a:endParaRPr lang="fr-FR"/>
        </a:p>
      </dgm:t>
    </dgm:pt>
    <dgm:pt modelId="{E3E882FA-ACD7-4D06-AB53-6797E87AD3F8}" type="pres">
      <dgm:prSet presAssocID="{5B45AFFB-A012-437A-AA9C-279A78C4932C}" presName="hierChild4" presStyleCnt="0"/>
      <dgm:spPr/>
      <dgm:t>
        <a:bodyPr/>
        <a:lstStyle/>
        <a:p>
          <a:endParaRPr lang="fr-FR"/>
        </a:p>
      </dgm:t>
    </dgm:pt>
    <dgm:pt modelId="{8C15A9A9-E98B-4F68-8E97-3FA2E55A972B}" type="pres">
      <dgm:prSet presAssocID="{5B45AFFB-A012-437A-AA9C-279A78C4932C}" presName="hierChild5" presStyleCnt="0"/>
      <dgm:spPr/>
      <dgm:t>
        <a:bodyPr/>
        <a:lstStyle/>
        <a:p>
          <a:endParaRPr lang="fr-FR"/>
        </a:p>
      </dgm:t>
    </dgm:pt>
    <dgm:pt modelId="{85616BFB-3D61-4CA0-B4C7-E7B913B41C19}" type="pres">
      <dgm:prSet presAssocID="{2F4C00F4-097B-4114-91DB-C107E24597DB}" presName="Name37" presStyleLbl="parChTrans1D3" presStyleIdx="4" presStyleCnt="15"/>
      <dgm:spPr/>
      <dgm:t>
        <a:bodyPr/>
        <a:lstStyle/>
        <a:p>
          <a:endParaRPr lang="fr-FR"/>
        </a:p>
      </dgm:t>
    </dgm:pt>
    <dgm:pt modelId="{4F5A25FA-FCF4-4F97-AF20-F670614E1DAD}" type="pres">
      <dgm:prSet presAssocID="{1610A66E-4E00-4572-BA01-4A6EEA423614}" presName="hierRoot2" presStyleCnt="0">
        <dgm:presLayoutVars>
          <dgm:hierBranch val="init"/>
        </dgm:presLayoutVars>
      </dgm:prSet>
      <dgm:spPr/>
      <dgm:t>
        <a:bodyPr/>
        <a:lstStyle/>
        <a:p>
          <a:endParaRPr lang="fr-FR"/>
        </a:p>
      </dgm:t>
    </dgm:pt>
    <dgm:pt modelId="{005D216F-F074-47EB-8E6C-51B426139DEB}" type="pres">
      <dgm:prSet presAssocID="{1610A66E-4E00-4572-BA01-4A6EEA423614}" presName="rootComposite" presStyleCnt="0"/>
      <dgm:spPr/>
      <dgm:t>
        <a:bodyPr/>
        <a:lstStyle/>
        <a:p>
          <a:endParaRPr lang="fr-FR"/>
        </a:p>
      </dgm:t>
    </dgm:pt>
    <dgm:pt modelId="{96D087E0-34F6-47FB-9757-C9328354DAD5}" type="pres">
      <dgm:prSet presAssocID="{1610A66E-4E00-4572-BA01-4A6EEA423614}" presName="rootText" presStyleLbl="node3" presStyleIdx="4" presStyleCnt="15">
        <dgm:presLayoutVars>
          <dgm:chPref val="3"/>
        </dgm:presLayoutVars>
      </dgm:prSet>
      <dgm:spPr/>
      <dgm:t>
        <a:bodyPr/>
        <a:lstStyle/>
        <a:p>
          <a:endParaRPr lang="fr-FR"/>
        </a:p>
      </dgm:t>
    </dgm:pt>
    <dgm:pt modelId="{7F85FD15-D979-4EEF-B396-86B59C84FFC5}" type="pres">
      <dgm:prSet presAssocID="{1610A66E-4E00-4572-BA01-4A6EEA423614}" presName="rootConnector" presStyleLbl="node3" presStyleIdx="4" presStyleCnt="15"/>
      <dgm:spPr/>
      <dgm:t>
        <a:bodyPr/>
        <a:lstStyle/>
        <a:p>
          <a:endParaRPr lang="fr-FR"/>
        </a:p>
      </dgm:t>
    </dgm:pt>
    <dgm:pt modelId="{AEF5D3DE-1723-41AB-BEDD-1330D758DB4E}" type="pres">
      <dgm:prSet presAssocID="{1610A66E-4E00-4572-BA01-4A6EEA423614}" presName="hierChild4" presStyleCnt="0"/>
      <dgm:spPr/>
      <dgm:t>
        <a:bodyPr/>
        <a:lstStyle/>
        <a:p>
          <a:endParaRPr lang="fr-FR"/>
        </a:p>
      </dgm:t>
    </dgm:pt>
    <dgm:pt modelId="{BDEA387E-5E41-457A-9B06-0F8DDE67A1C4}" type="pres">
      <dgm:prSet presAssocID="{1610A66E-4E00-4572-BA01-4A6EEA423614}" presName="hierChild5" presStyleCnt="0"/>
      <dgm:spPr/>
      <dgm:t>
        <a:bodyPr/>
        <a:lstStyle/>
        <a:p>
          <a:endParaRPr lang="fr-FR"/>
        </a:p>
      </dgm:t>
    </dgm:pt>
    <dgm:pt modelId="{F068719D-BAA1-402D-84BC-BBB2F9A79142}" type="pres">
      <dgm:prSet presAssocID="{8387048E-D2C5-4E2E-8BAF-B3715CC6E319}" presName="Name37" presStyleLbl="parChTrans1D3" presStyleIdx="5" presStyleCnt="15"/>
      <dgm:spPr/>
      <dgm:t>
        <a:bodyPr/>
        <a:lstStyle/>
        <a:p>
          <a:endParaRPr lang="fr-FR"/>
        </a:p>
      </dgm:t>
    </dgm:pt>
    <dgm:pt modelId="{34C570AF-DE0B-4C65-B05A-2811CE6A7748}" type="pres">
      <dgm:prSet presAssocID="{3AFB5B81-11E1-4B4C-B330-DF8A77348246}" presName="hierRoot2" presStyleCnt="0">
        <dgm:presLayoutVars>
          <dgm:hierBranch val="init"/>
        </dgm:presLayoutVars>
      </dgm:prSet>
      <dgm:spPr/>
      <dgm:t>
        <a:bodyPr/>
        <a:lstStyle/>
        <a:p>
          <a:endParaRPr lang="fr-FR"/>
        </a:p>
      </dgm:t>
    </dgm:pt>
    <dgm:pt modelId="{5080E707-152E-4C65-8BB7-54E115161D61}" type="pres">
      <dgm:prSet presAssocID="{3AFB5B81-11E1-4B4C-B330-DF8A77348246}" presName="rootComposite" presStyleCnt="0"/>
      <dgm:spPr/>
      <dgm:t>
        <a:bodyPr/>
        <a:lstStyle/>
        <a:p>
          <a:endParaRPr lang="fr-FR"/>
        </a:p>
      </dgm:t>
    </dgm:pt>
    <dgm:pt modelId="{9011E3F2-BD95-44D9-A985-9AC85DC05D88}" type="pres">
      <dgm:prSet presAssocID="{3AFB5B81-11E1-4B4C-B330-DF8A77348246}" presName="rootText" presStyleLbl="node3" presStyleIdx="5" presStyleCnt="15">
        <dgm:presLayoutVars>
          <dgm:chPref val="3"/>
        </dgm:presLayoutVars>
      </dgm:prSet>
      <dgm:spPr/>
      <dgm:t>
        <a:bodyPr/>
        <a:lstStyle/>
        <a:p>
          <a:endParaRPr lang="fr-FR"/>
        </a:p>
      </dgm:t>
    </dgm:pt>
    <dgm:pt modelId="{CA355FFC-26C3-48EE-8735-F7993485560C}" type="pres">
      <dgm:prSet presAssocID="{3AFB5B81-11E1-4B4C-B330-DF8A77348246}" presName="rootConnector" presStyleLbl="node3" presStyleIdx="5" presStyleCnt="15"/>
      <dgm:spPr/>
      <dgm:t>
        <a:bodyPr/>
        <a:lstStyle/>
        <a:p>
          <a:endParaRPr lang="fr-FR"/>
        </a:p>
      </dgm:t>
    </dgm:pt>
    <dgm:pt modelId="{89656D28-E7B2-43E9-93D3-77F6561770B7}" type="pres">
      <dgm:prSet presAssocID="{3AFB5B81-11E1-4B4C-B330-DF8A77348246}" presName="hierChild4" presStyleCnt="0"/>
      <dgm:spPr/>
      <dgm:t>
        <a:bodyPr/>
        <a:lstStyle/>
        <a:p>
          <a:endParaRPr lang="fr-FR"/>
        </a:p>
      </dgm:t>
    </dgm:pt>
    <dgm:pt modelId="{C8007BC4-BA1D-4BED-8FDE-4D42821301C5}" type="pres">
      <dgm:prSet presAssocID="{3AFB5B81-11E1-4B4C-B330-DF8A77348246}" presName="hierChild5" presStyleCnt="0"/>
      <dgm:spPr/>
      <dgm:t>
        <a:bodyPr/>
        <a:lstStyle/>
        <a:p>
          <a:endParaRPr lang="fr-FR"/>
        </a:p>
      </dgm:t>
    </dgm:pt>
    <dgm:pt modelId="{855F41AC-80E2-4228-95B0-1A1457A166A3}" type="pres">
      <dgm:prSet presAssocID="{6CC5031D-C058-44EC-B67A-376C4B96A1AE}" presName="Name37" presStyleLbl="parChTrans1D3" presStyleIdx="6" presStyleCnt="15"/>
      <dgm:spPr/>
      <dgm:t>
        <a:bodyPr/>
        <a:lstStyle/>
        <a:p>
          <a:endParaRPr lang="fr-FR"/>
        </a:p>
      </dgm:t>
    </dgm:pt>
    <dgm:pt modelId="{DDE043EB-F8DB-4ACE-861F-4ACBA9B8E4EA}" type="pres">
      <dgm:prSet presAssocID="{7528179A-1960-4C4F-8364-632B244C51E7}" presName="hierRoot2" presStyleCnt="0">
        <dgm:presLayoutVars>
          <dgm:hierBranch val="init"/>
        </dgm:presLayoutVars>
      </dgm:prSet>
      <dgm:spPr/>
      <dgm:t>
        <a:bodyPr/>
        <a:lstStyle/>
        <a:p>
          <a:endParaRPr lang="fr-FR"/>
        </a:p>
      </dgm:t>
    </dgm:pt>
    <dgm:pt modelId="{50BEF841-88BB-44F6-B6CF-A48183368C56}" type="pres">
      <dgm:prSet presAssocID="{7528179A-1960-4C4F-8364-632B244C51E7}" presName="rootComposite" presStyleCnt="0"/>
      <dgm:spPr/>
      <dgm:t>
        <a:bodyPr/>
        <a:lstStyle/>
        <a:p>
          <a:endParaRPr lang="fr-FR"/>
        </a:p>
      </dgm:t>
    </dgm:pt>
    <dgm:pt modelId="{5AE773DC-825E-4A53-9DC2-FABF580AA4F0}" type="pres">
      <dgm:prSet presAssocID="{7528179A-1960-4C4F-8364-632B244C51E7}" presName="rootText" presStyleLbl="node3" presStyleIdx="6" presStyleCnt="15">
        <dgm:presLayoutVars>
          <dgm:chPref val="3"/>
        </dgm:presLayoutVars>
      </dgm:prSet>
      <dgm:spPr/>
      <dgm:t>
        <a:bodyPr/>
        <a:lstStyle/>
        <a:p>
          <a:endParaRPr lang="fr-FR"/>
        </a:p>
      </dgm:t>
    </dgm:pt>
    <dgm:pt modelId="{5FFF1906-2015-4424-B9FF-38B3B73FE6AF}" type="pres">
      <dgm:prSet presAssocID="{7528179A-1960-4C4F-8364-632B244C51E7}" presName="rootConnector" presStyleLbl="node3" presStyleIdx="6" presStyleCnt="15"/>
      <dgm:spPr/>
      <dgm:t>
        <a:bodyPr/>
        <a:lstStyle/>
        <a:p>
          <a:endParaRPr lang="fr-FR"/>
        </a:p>
      </dgm:t>
    </dgm:pt>
    <dgm:pt modelId="{9F7A1129-F217-489B-A9EF-AE4BEA4C46A8}" type="pres">
      <dgm:prSet presAssocID="{7528179A-1960-4C4F-8364-632B244C51E7}" presName="hierChild4" presStyleCnt="0"/>
      <dgm:spPr/>
      <dgm:t>
        <a:bodyPr/>
        <a:lstStyle/>
        <a:p>
          <a:endParaRPr lang="fr-FR"/>
        </a:p>
      </dgm:t>
    </dgm:pt>
    <dgm:pt modelId="{54A41C07-0C1B-44F6-9CB7-3FAAFB55F97D}" type="pres">
      <dgm:prSet presAssocID="{7528179A-1960-4C4F-8364-632B244C51E7}" presName="hierChild5" presStyleCnt="0"/>
      <dgm:spPr/>
      <dgm:t>
        <a:bodyPr/>
        <a:lstStyle/>
        <a:p>
          <a:endParaRPr lang="fr-FR"/>
        </a:p>
      </dgm:t>
    </dgm:pt>
    <dgm:pt modelId="{9C24A280-6012-4701-B980-DC9052308E20}" type="pres">
      <dgm:prSet presAssocID="{6BE6F0AD-698D-469A-96E3-8A77CDCB49DA}" presName="hierChild5" presStyleCnt="0"/>
      <dgm:spPr/>
      <dgm:t>
        <a:bodyPr/>
        <a:lstStyle/>
        <a:p>
          <a:endParaRPr lang="fr-FR"/>
        </a:p>
      </dgm:t>
    </dgm:pt>
    <dgm:pt modelId="{AC60F557-8E69-4B69-A861-F2489D721137}" type="pres">
      <dgm:prSet presAssocID="{E39C9096-69C4-4664-85F4-1A3599A82266}" presName="Name37" presStyleLbl="parChTrans1D2" presStyleIdx="2" presStyleCnt="5"/>
      <dgm:spPr/>
      <dgm:t>
        <a:bodyPr/>
        <a:lstStyle/>
        <a:p>
          <a:endParaRPr lang="fr-FR"/>
        </a:p>
      </dgm:t>
    </dgm:pt>
    <dgm:pt modelId="{75196341-E5D3-41EA-8F02-502D76A25212}" type="pres">
      <dgm:prSet presAssocID="{EFB7886F-522B-42A9-94AB-0F7F596A2E11}" presName="hierRoot2" presStyleCnt="0">
        <dgm:presLayoutVars>
          <dgm:hierBranch val="init"/>
        </dgm:presLayoutVars>
      </dgm:prSet>
      <dgm:spPr/>
      <dgm:t>
        <a:bodyPr/>
        <a:lstStyle/>
        <a:p>
          <a:endParaRPr lang="fr-FR"/>
        </a:p>
      </dgm:t>
    </dgm:pt>
    <dgm:pt modelId="{C5CB0002-CB58-417F-B478-730CCB98A922}" type="pres">
      <dgm:prSet presAssocID="{EFB7886F-522B-42A9-94AB-0F7F596A2E11}" presName="rootComposite" presStyleCnt="0"/>
      <dgm:spPr/>
      <dgm:t>
        <a:bodyPr/>
        <a:lstStyle/>
        <a:p>
          <a:endParaRPr lang="fr-FR"/>
        </a:p>
      </dgm:t>
    </dgm:pt>
    <dgm:pt modelId="{DB9C2FD1-AE7E-4A66-B58E-77D814E21801}" type="pres">
      <dgm:prSet presAssocID="{EFB7886F-522B-42A9-94AB-0F7F596A2E11}" presName="rootText" presStyleLbl="node2" presStyleIdx="2" presStyleCnt="5">
        <dgm:presLayoutVars>
          <dgm:chPref val="3"/>
        </dgm:presLayoutVars>
      </dgm:prSet>
      <dgm:spPr/>
      <dgm:t>
        <a:bodyPr/>
        <a:lstStyle/>
        <a:p>
          <a:endParaRPr lang="fr-FR"/>
        </a:p>
      </dgm:t>
    </dgm:pt>
    <dgm:pt modelId="{1179A93B-6CCA-4648-AF22-D07593F7B983}" type="pres">
      <dgm:prSet presAssocID="{EFB7886F-522B-42A9-94AB-0F7F596A2E11}" presName="rootConnector" presStyleLbl="node2" presStyleIdx="2" presStyleCnt="5"/>
      <dgm:spPr/>
      <dgm:t>
        <a:bodyPr/>
        <a:lstStyle/>
        <a:p>
          <a:endParaRPr lang="fr-FR"/>
        </a:p>
      </dgm:t>
    </dgm:pt>
    <dgm:pt modelId="{11510A12-7F42-4B50-8D77-A0D2AAD300A4}" type="pres">
      <dgm:prSet presAssocID="{EFB7886F-522B-42A9-94AB-0F7F596A2E11}" presName="hierChild4" presStyleCnt="0"/>
      <dgm:spPr/>
      <dgm:t>
        <a:bodyPr/>
        <a:lstStyle/>
        <a:p>
          <a:endParaRPr lang="fr-FR"/>
        </a:p>
      </dgm:t>
    </dgm:pt>
    <dgm:pt modelId="{8C289643-C3C0-4AF4-AE1D-76030253ED80}" type="pres">
      <dgm:prSet presAssocID="{C65C5055-BBF1-459A-A67A-F9A452184509}" presName="Name37" presStyleLbl="parChTrans1D3" presStyleIdx="7" presStyleCnt="15"/>
      <dgm:spPr/>
      <dgm:t>
        <a:bodyPr/>
        <a:lstStyle/>
        <a:p>
          <a:endParaRPr lang="fr-FR"/>
        </a:p>
      </dgm:t>
    </dgm:pt>
    <dgm:pt modelId="{B3602936-9E8F-46D7-8351-F4E0B0598D83}" type="pres">
      <dgm:prSet presAssocID="{B658473B-720D-457B-86A3-CD68E8814BAA}" presName="hierRoot2" presStyleCnt="0">
        <dgm:presLayoutVars>
          <dgm:hierBranch val="init"/>
        </dgm:presLayoutVars>
      </dgm:prSet>
      <dgm:spPr/>
      <dgm:t>
        <a:bodyPr/>
        <a:lstStyle/>
        <a:p>
          <a:endParaRPr lang="fr-FR"/>
        </a:p>
      </dgm:t>
    </dgm:pt>
    <dgm:pt modelId="{0E6DB6A8-B0BA-4BA0-9E5E-6308CAEFFB8A}" type="pres">
      <dgm:prSet presAssocID="{B658473B-720D-457B-86A3-CD68E8814BAA}" presName="rootComposite" presStyleCnt="0"/>
      <dgm:spPr/>
      <dgm:t>
        <a:bodyPr/>
        <a:lstStyle/>
        <a:p>
          <a:endParaRPr lang="fr-FR"/>
        </a:p>
      </dgm:t>
    </dgm:pt>
    <dgm:pt modelId="{194D6B40-BD8D-4D40-9188-2763839B690E}" type="pres">
      <dgm:prSet presAssocID="{B658473B-720D-457B-86A3-CD68E8814BAA}" presName="rootText" presStyleLbl="node3" presStyleIdx="7" presStyleCnt="15">
        <dgm:presLayoutVars>
          <dgm:chPref val="3"/>
        </dgm:presLayoutVars>
      </dgm:prSet>
      <dgm:spPr/>
      <dgm:t>
        <a:bodyPr/>
        <a:lstStyle/>
        <a:p>
          <a:endParaRPr lang="fr-FR"/>
        </a:p>
      </dgm:t>
    </dgm:pt>
    <dgm:pt modelId="{AF3D705F-57EB-4F58-901C-76A57CA96B78}" type="pres">
      <dgm:prSet presAssocID="{B658473B-720D-457B-86A3-CD68E8814BAA}" presName="rootConnector" presStyleLbl="node3" presStyleIdx="7" presStyleCnt="15"/>
      <dgm:spPr/>
      <dgm:t>
        <a:bodyPr/>
        <a:lstStyle/>
        <a:p>
          <a:endParaRPr lang="fr-FR"/>
        </a:p>
      </dgm:t>
    </dgm:pt>
    <dgm:pt modelId="{3FD84509-04FB-4D4F-BF0A-BEAD3385AA90}" type="pres">
      <dgm:prSet presAssocID="{B658473B-720D-457B-86A3-CD68E8814BAA}" presName="hierChild4" presStyleCnt="0"/>
      <dgm:spPr/>
      <dgm:t>
        <a:bodyPr/>
        <a:lstStyle/>
        <a:p>
          <a:endParaRPr lang="fr-FR"/>
        </a:p>
      </dgm:t>
    </dgm:pt>
    <dgm:pt modelId="{49E208AB-24B1-41C6-A377-165324240805}" type="pres">
      <dgm:prSet presAssocID="{B658473B-720D-457B-86A3-CD68E8814BAA}" presName="hierChild5" presStyleCnt="0"/>
      <dgm:spPr/>
      <dgm:t>
        <a:bodyPr/>
        <a:lstStyle/>
        <a:p>
          <a:endParaRPr lang="fr-FR"/>
        </a:p>
      </dgm:t>
    </dgm:pt>
    <dgm:pt modelId="{75C96CF5-85A6-4CD2-A075-DA5CD3D755D2}" type="pres">
      <dgm:prSet presAssocID="{A2EA1EFB-CD6B-4032-B432-188C1520D101}" presName="Name37" presStyleLbl="parChTrans1D3" presStyleIdx="8" presStyleCnt="15"/>
      <dgm:spPr/>
      <dgm:t>
        <a:bodyPr/>
        <a:lstStyle/>
        <a:p>
          <a:endParaRPr lang="fr-FR"/>
        </a:p>
      </dgm:t>
    </dgm:pt>
    <dgm:pt modelId="{F9264AE9-9313-4722-8684-0968C85946CB}" type="pres">
      <dgm:prSet presAssocID="{A0C726CA-9774-490E-97C9-CFFA2C656A9A}" presName="hierRoot2" presStyleCnt="0">
        <dgm:presLayoutVars>
          <dgm:hierBranch val="init"/>
        </dgm:presLayoutVars>
      </dgm:prSet>
      <dgm:spPr/>
      <dgm:t>
        <a:bodyPr/>
        <a:lstStyle/>
        <a:p>
          <a:endParaRPr lang="fr-FR"/>
        </a:p>
      </dgm:t>
    </dgm:pt>
    <dgm:pt modelId="{C6C7214D-2627-4E4B-8E24-A71B0DABE3A0}" type="pres">
      <dgm:prSet presAssocID="{A0C726CA-9774-490E-97C9-CFFA2C656A9A}" presName="rootComposite" presStyleCnt="0"/>
      <dgm:spPr/>
      <dgm:t>
        <a:bodyPr/>
        <a:lstStyle/>
        <a:p>
          <a:endParaRPr lang="fr-FR"/>
        </a:p>
      </dgm:t>
    </dgm:pt>
    <dgm:pt modelId="{3CB28743-C802-4C1B-84E9-7B4D8FAA0289}" type="pres">
      <dgm:prSet presAssocID="{A0C726CA-9774-490E-97C9-CFFA2C656A9A}" presName="rootText" presStyleLbl="node3" presStyleIdx="8" presStyleCnt="15">
        <dgm:presLayoutVars>
          <dgm:chPref val="3"/>
        </dgm:presLayoutVars>
      </dgm:prSet>
      <dgm:spPr/>
      <dgm:t>
        <a:bodyPr/>
        <a:lstStyle/>
        <a:p>
          <a:endParaRPr lang="fr-FR"/>
        </a:p>
      </dgm:t>
    </dgm:pt>
    <dgm:pt modelId="{DD1A0574-6921-4938-99C7-32934E4BCE2D}" type="pres">
      <dgm:prSet presAssocID="{A0C726CA-9774-490E-97C9-CFFA2C656A9A}" presName="rootConnector" presStyleLbl="node3" presStyleIdx="8" presStyleCnt="15"/>
      <dgm:spPr/>
      <dgm:t>
        <a:bodyPr/>
        <a:lstStyle/>
        <a:p>
          <a:endParaRPr lang="fr-FR"/>
        </a:p>
      </dgm:t>
    </dgm:pt>
    <dgm:pt modelId="{432DCABE-8D32-4050-950A-81DFDE74F275}" type="pres">
      <dgm:prSet presAssocID="{A0C726CA-9774-490E-97C9-CFFA2C656A9A}" presName="hierChild4" presStyleCnt="0"/>
      <dgm:spPr/>
      <dgm:t>
        <a:bodyPr/>
        <a:lstStyle/>
        <a:p>
          <a:endParaRPr lang="fr-FR"/>
        </a:p>
      </dgm:t>
    </dgm:pt>
    <dgm:pt modelId="{9C89D305-640E-4D37-9863-F1567CCD3544}" type="pres">
      <dgm:prSet presAssocID="{A0C726CA-9774-490E-97C9-CFFA2C656A9A}" presName="hierChild5" presStyleCnt="0"/>
      <dgm:spPr/>
      <dgm:t>
        <a:bodyPr/>
        <a:lstStyle/>
        <a:p>
          <a:endParaRPr lang="fr-FR"/>
        </a:p>
      </dgm:t>
    </dgm:pt>
    <dgm:pt modelId="{45D6C4DD-943E-4169-AA65-6382DD824290}" type="pres">
      <dgm:prSet presAssocID="{EFB7886F-522B-42A9-94AB-0F7F596A2E11}" presName="hierChild5" presStyleCnt="0"/>
      <dgm:spPr/>
      <dgm:t>
        <a:bodyPr/>
        <a:lstStyle/>
        <a:p>
          <a:endParaRPr lang="fr-FR"/>
        </a:p>
      </dgm:t>
    </dgm:pt>
    <dgm:pt modelId="{A1EAC162-A7B4-440C-BC74-B7AE139999DC}" type="pres">
      <dgm:prSet presAssocID="{9A7AC62C-B3B6-468F-ADD5-7A72D490E742}" presName="Name37" presStyleLbl="parChTrans1D2" presStyleIdx="3" presStyleCnt="5"/>
      <dgm:spPr/>
      <dgm:t>
        <a:bodyPr/>
        <a:lstStyle/>
        <a:p>
          <a:endParaRPr lang="fr-FR"/>
        </a:p>
      </dgm:t>
    </dgm:pt>
    <dgm:pt modelId="{1C06CABB-71A8-4FB5-B739-2AE669CAEC68}" type="pres">
      <dgm:prSet presAssocID="{C8DDED79-DECE-40AD-BA20-7FFEC4B034BE}" presName="hierRoot2" presStyleCnt="0">
        <dgm:presLayoutVars>
          <dgm:hierBranch val="init"/>
        </dgm:presLayoutVars>
      </dgm:prSet>
      <dgm:spPr/>
      <dgm:t>
        <a:bodyPr/>
        <a:lstStyle/>
        <a:p>
          <a:endParaRPr lang="fr-FR"/>
        </a:p>
      </dgm:t>
    </dgm:pt>
    <dgm:pt modelId="{B3FD847C-B511-49F6-8F71-9D52CC462642}" type="pres">
      <dgm:prSet presAssocID="{C8DDED79-DECE-40AD-BA20-7FFEC4B034BE}" presName="rootComposite" presStyleCnt="0"/>
      <dgm:spPr/>
      <dgm:t>
        <a:bodyPr/>
        <a:lstStyle/>
        <a:p>
          <a:endParaRPr lang="fr-FR"/>
        </a:p>
      </dgm:t>
    </dgm:pt>
    <dgm:pt modelId="{5E694678-C579-4A46-9E05-25FBF80F9D5E}" type="pres">
      <dgm:prSet presAssocID="{C8DDED79-DECE-40AD-BA20-7FFEC4B034BE}" presName="rootText" presStyleLbl="node2" presStyleIdx="3" presStyleCnt="5">
        <dgm:presLayoutVars>
          <dgm:chPref val="3"/>
        </dgm:presLayoutVars>
      </dgm:prSet>
      <dgm:spPr/>
      <dgm:t>
        <a:bodyPr/>
        <a:lstStyle/>
        <a:p>
          <a:endParaRPr lang="fr-FR"/>
        </a:p>
      </dgm:t>
    </dgm:pt>
    <dgm:pt modelId="{18373EFD-CC5C-4DFD-B49E-D9C7A24E4B24}" type="pres">
      <dgm:prSet presAssocID="{C8DDED79-DECE-40AD-BA20-7FFEC4B034BE}" presName="rootConnector" presStyleLbl="node2" presStyleIdx="3" presStyleCnt="5"/>
      <dgm:spPr/>
      <dgm:t>
        <a:bodyPr/>
        <a:lstStyle/>
        <a:p>
          <a:endParaRPr lang="fr-FR"/>
        </a:p>
      </dgm:t>
    </dgm:pt>
    <dgm:pt modelId="{92EB8716-A07A-4DE6-8B77-8EF9A949E9D6}" type="pres">
      <dgm:prSet presAssocID="{C8DDED79-DECE-40AD-BA20-7FFEC4B034BE}" presName="hierChild4" presStyleCnt="0"/>
      <dgm:spPr/>
      <dgm:t>
        <a:bodyPr/>
        <a:lstStyle/>
        <a:p>
          <a:endParaRPr lang="fr-FR"/>
        </a:p>
      </dgm:t>
    </dgm:pt>
    <dgm:pt modelId="{34A15827-D6EF-41E8-B386-42788D37C155}" type="pres">
      <dgm:prSet presAssocID="{0ADAA5D8-D4DF-4D10-8B90-29CC4C6B5FCF}" presName="Name37" presStyleLbl="parChTrans1D3" presStyleIdx="9" presStyleCnt="15"/>
      <dgm:spPr/>
      <dgm:t>
        <a:bodyPr/>
        <a:lstStyle/>
        <a:p>
          <a:endParaRPr lang="fr-FR"/>
        </a:p>
      </dgm:t>
    </dgm:pt>
    <dgm:pt modelId="{94B59040-3B10-4971-8679-65DEAA718785}" type="pres">
      <dgm:prSet presAssocID="{6425850F-F9F8-45F2-A838-BB4F7FF3720C}" presName="hierRoot2" presStyleCnt="0">
        <dgm:presLayoutVars>
          <dgm:hierBranch val="init"/>
        </dgm:presLayoutVars>
      </dgm:prSet>
      <dgm:spPr/>
      <dgm:t>
        <a:bodyPr/>
        <a:lstStyle/>
        <a:p>
          <a:endParaRPr lang="fr-FR"/>
        </a:p>
      </dgm:t>
    </dgm:pt>
    <dgm:pt modelId="{C95F1ADC-519F-4D35-A4DA-B58D56A3400E}" type="pres">
      <dgm:prSet presAssocID="{6425850F-F9F8-45F2-A838-BB4F7FF3720C}" presName="rootComposite" presStyleCnt="0"/>
      <dgm:spPr/>
      <dgm:t>
        <a:bodyPr/>
        <a:lstStyle/>
        <a:p>
          <a:endParaRPr lang="fr-FR"/>
        </a:p>
      </dgm:t>
    </dgm:pt>
    <dgm:pt modelId="{F6B2783C-1FE0-4953-BD8D-0328455E5B0B}" type="pres">
      <dgm:prSet presAssocID="{6425850F-F9F8-45F2-A838-BB4F7FF3720C}" presName="rootText" presStyleLbl="node3" presStyleIdx="9" presStyleCnt="15">
        <dgm:presLayoutVars>
          <dgm:chPref val="3"/>
        </dgm:presLayoutVars>
      </dgm:prSet>
      <dgm:spPr/>
      <dgm:t>
        <a:bodyPr/>
        <a:lstStyle/>
        <a:p>
          <a:endParaRPr lang="fr-FR"/>
        </a:p>
      </dgm:t>
    </dgm:pt>
    <dgm:pt modelId="{042FB13A-DB4C-4CDD-B0B3-C41C942BF6BD}" type="pres">
      <dgm:prSet presAssocID="{6425850F-F9F8-45F2-A838-BB4F7FF3720C}" presName="rootConnector" presStyleLbl="node3" presStyleIdx="9" presStyleCnt="15"/>
      <dgm:spPr/>
      <dgm:t>
        <a:bodyPr/>
        <a:lstStyle/>
        <a:p>
          <a:endParaRPr lang="fr-FR"/>
        </a:p>
      </dgm:t>
    </dgm:pt>
    <dgm:pt modelId="{FB56491B-1921-4906-875F-72E5077D5B83}" type="pres">
      <dgm:prSet presAssocID="{6425850F-F9F8-45F2-A838-BB4F7FF3720C}" presName="hierChild4" presStyleCnt="0"/>
      <dgm:spPr/>
      <dgm:t>
        <a:bodyPr/>
        <a:lstStyle/>
        <a:p>
          <a:endParaRPr lang="fr-FR"/>
        </a:p>
      </dgm:t>
    </dgm:pt>
    <dgm:pt modelId="{3A78B478-7916-4CB6-9D13-DB44B36A5CB9}" type="pres">
      <dgm:prSet presAssocID="{6425850F-F9F8-45F2-A838-BB4F7FF3720C}" presName="hierChild5" presStyleCnt="0"/>
      <dgm:spPr/>
      <dgm:t>
        <a:bodyPr/>
        <a:lstStyle/>
        <a:p>
          <a:endParaRPr lang="fr-FR"/>
        </a:p>
      </dgm:t>
    </dgm:pt>
    <dgm:pt modelId="{95EECDDF-ACAD-4563-8B43-EE519B990AA6}" type="pres">
      <dgm:prSet presAssocID="{D386F5A4-855F-4350-88C2-18E2B4F31568}" presName="Name37" presStyleLbl="parChTrans1D3" presStyleIdx="10" presStyleCnt="15"/>
      <dgm:spPr/>
      <dgm:t>
        <a:bodyPr/>
        <a:lstStyle/>
        <a:p>
          <a:endParaRPr lang="fr-FR"/>
        </a:p>
      </dgm:t>
    </dgm:pt>
    <dgm:pt modelId="{C96D3A49-8EEE-43ED-A8A3-5A098F048DC3}" type="pres">
      <dgm:prSet presAssocID="{29EDA56F-4025-40D3-91CF-203712ED63AB}" presName="hierRoot2" presStyleCnt="0">
        <dgm:presLayoutVars>
          <dgm:hierBranch val="init"/>
        </dgm:presLayoutVars>
      </dgm:prSet>
      <dgm:spPr/>
      <dgm:t>
        <a:bodyPr/>
        <a:lstStyle/>
        <a:p>
          <a:endParaRPr lang="fr-FR"/>
        </a:p>
      </dgm:t>
    </dgm:pt>
    <dgm:pt modelId="{D586D784-7B74-48F6-B744-E771724BE34B}" type="pres">
      <dgm:prSet presAssocID="{29EDA56F-4025-40D3-91CF-203712ED63AB}" presName="rootComposite" presStyleCnt="0"/>
      <dgm:spPr/>
      <dgm:t>
        <a:bodyPr/>
        <a:lstStyle/>
        <a:p>
          <a:endParaRPr lang="fr-FR"/>
        </a:p>
      </dgm:t>
    </dgm:pt>
    <dgm:pt modelId="{AA2E47ED-B98A-42C3-B883-10626FE22396}" type="pres">
      <dgm:prSet presAssocID="{29EDA56F-4025-40D3-91CF-203712ED63AB}" presName="rootText" presStyleLbl="node3" presStyleIdx="10" presStyleCnt="15">
        <dgm:presLayoutVars>
          <dgm:chPref val="3"/>
        </dgm:presLayoutVars>
      </dgm:prSet>
      <dgm:spPr/>
      <dgm:t>
        <a:bodyPr/>
        <a:lstStyle/>
        <a:p>
          <a:endParaRPr lang="fr-FR"/>
        </a:p>
      </dgm:t>
    </dgm:pt>
    <dgm:pt modelId="{ACA1A759-9D2F-4DB8-8EEF-BDAF7980B50A}" type="pres">
      <dgm:prSet presAssocID="{29EDA56F-4025-40D3-91CF-203712ED63AB}" presName="rootConnector" presStyleLbl="node3" presStyleIdx="10" presStyleCnt="15"/>
      <dgm:spPr/>
      <dgm:t>
        <a:bodyPr/>
        <a:lstStyle/>
        <a:p>
          <a:endParaRPr lang="fr-FR"/>
        </a:p>
      </dgm:t>
    </dgm:pt>
    <dgm:pt modelId="{3D60499F-125D-4EF5-9A87-549344869FD8}" type="pres">
      <dgm:prSet presAssocID="{29EDA56F-4025-40D3-91CF-203712ED63AB}" presName="hierChild4" presStyleCnt="0"/>
      <dgm:spPr/>
      <dgm:t>
        <a:bodyPr/>
        <a:lstStyle/>
        <a:p>
          <a:endParaRPr lang="fr-FR"/>
        </a:p>
      </dgm:t>
    </dgm:pt>
    <dgm:pt modelId="{A2883F02-898F-4193-B6C2-489223D579E6}" type="pres">
      <dgm:prSet presAssocID="{29EDA56F-4025-40D3-91CF-203712ED63AB}" presName="hierChild5" presStyleCnt="0"/>
      <dgm:spPr/>
      <dgm:t>
        <a:bodyPr/>
        <a:lstStyle/>
        <a:p>
          <a:endParaRPr lang="fr-FR"/>
        </a:p>
      </dgm:t>
    </dgm:pt>
    <dgm:pt modelId="{86E4BE6D-9843-424D-90ED-D4C2470D5B31}" type="pres">
      <dgm:prSet presAssocID="{C038CD5D-0FC6-40B0-88EC-B16C00E04B13}" presName="Name37" presStyleLbl="parChTrans1D3" presStyleIdx="11" presStyleCnt="15"/>
      <dgm:spPr/>
      <dgm:t>
        <a:bodyPr/>
        <a:lstStyle/>
        <a:p>
          <a:endParaRPr lang="fr-FR"/>
        </a:p>
      </dgm:t>
    </dgm:pt>
    <dgm:pt modelId="{6414511B-D088-447C-A27E-14F2F9D89292}" type="pres">
      <dgm:prSet presAssocID="{7EF5AEF3-0076-4033-82EB-40D327392C95}" presName="hierRoot2" presStyleCnt="0">
        <dgm:presLayoutVars>
          <dgm:hierBranch val="init"/>
        </dgm:presLayoutVars>
      </dgm:prSet>
      <dgm:spPr/>
      <dgm:t>
        <a:bodyPr/>
        <a:lstStyle/>
        <a:p>
          <a:endParaRPr lang="fr-FR"/>
        </a:p>
      </dgm:t>
    </dgm:pt>
    <dgm:pt modelId="{A1B79B4E-ADAB-46A2-8CF9-81F552298BC6}" type="pres">
      <dgm:prSet presAssocID="{7EF5AEF3-0076-4033-82EB-40D327392C95}" presName="rootComposite" presStyleCnt="0"/>
      <dgm:spPr/>
      <dgm:t>
        <a:bodyPr/>
        <a:lstStyle/>
        <a:p>
          <a:endParaRPr lang="fr-FR"/>
        </a:p>
      </dgm:t>
    </dgm:pt>
    <dgm:pt modelId="{AD4E3835-47A8-42B4-9DAC-B297D044537A}" type="pres">
      <dgm:prSet presAssocID="{7EF5AEF3-0076-4033-82EB-40D327392C95}" presName="rootText" presStyleLbl="node3" presStyleIdx="11" presStyleCnt="15">
        <dgm:presLayoutVars>
          <dgm:chPref val="3"/>
        </dgm:presLayoutVars>
      </dgm:prSet>
      <dgm:spPr/>
      <dgm:t>
        <a:bodyPr/>
        <a:lstStyle/>
        <a:p>
          <a:endParaRPr lang="fr-FR"/>
        </a:p>
      </dgm:t>
    </dgm:pt>
    <dgm:pt modelId="{B869CA92-8F47-494A-8A65-80C561AC20F9}" type="pres">
      <dgm:prSet presAssocID="{7EF5AEF3-0076-4033-82EB-40D327392C95}" presName="rootConnector" presStyleLbl="node3" presStyleIdx="11" presStyleCnt="15"/>
      <dgm:spPr/>
      <dgm:t>
        <a:bodyPr/>
        <a:lstStyle/>
        <a:p>
          <a:endParaRPr lang="fr-FR"/>
        </a:p>
      </dgm:t>
    </dgm:pt>
    <dgm:pt modelId="{5052C896-5484-4B77-8F91-75BCF293F9E7}" type="pres">
      <dgm:prSet presAssocID="{7EF5AEF3-0076-4033-82EB-40D327392C95}" presName="hierChild4" presStyleCnt="0"/>
      <dgm:spPr/>
      <dgm:t>
        <a:bodyPr/>
        <a:lstStyle/>
        <a:p>
          <a:endParaRPr lang="fr-FR"/>
        </a:p>
      </dgm:t>
    </dgm:pt>
    <dgm:pt modelId="{5ECBC44B-2D7C-47EE-BCC0-7B6D16312344}" type="pres">
      <dgm:prSet presAssocID="{7EF5AEF3-0076-4033-82EB-40D327392C95}" presName="hierChild5" presStyleCnt="0"/>
      <dgm:spPr/>
      <dgm:t>
        <a:bodyPr/>
        <a:lstStyle/>
        <a:p>
          <a:endParaRPr lang="fr-FR"/>
        </a:p>
      </dgm:t>
    </dgm:pt>
    <dgm:pt modelId="{55F8A1B9-509C-443F-906E-0957EE962AE2}" type="pres">
      <dgm:prSet presAssocID="{C8DDED79-DECE-40AD-BA20-7FFEC4B034BE}" presName="hierChild5" presStyleCnt="0"/>
      <dgm:spPr/>
      <dgm:t>
        <a:bodyPr/>
        <a:lstStyle/>
        <a:p>
          <a:endParaRPr lang="fr-FR"/>
        </a:p>
      </dgm:t>
    </dgm:pt>
    <dgm:pt modelId="{26647A78-A596-44A3-96CF-BC36434E21A3}" type="pres">
      <dgm:prSet presAssocID="{644EE677-9B73-474E-8557-280B4EB6457A}" presName="Name37" presStyleLbl="parChTrans1D2" presStyleIdx="4" presStyleCnt="5"/>
      <dgm:spPr/>
      <dgm:t>
        <a:bodyPr/>
        <a:lstStyle/>
        <a:p>
          <a:endParaRPr lang="fr-FR"/>
        </a:p>
      </dgm:t>
    </dgm:pt>
    <dgm:pt modelId="{305789C5-5A1E-4837-AE1D-2E8B1C66949D}" type="pres">
      <dgm:prSet presAssocID="{C61B8A35-88AE-4AD1-9700-FAEB9F48BA9D}" presName="hierRoot2" presStyleCnt="0">
        <dgm:presLayoutVars>
          <dgm:hierBranch val="init"/>
        </dgm:presLayoutVars>
      </dgm:prSet>
      <dgm:spPr/>
      <dgm:t>
        <a:bodyPr/>
        <a:lstStyle/>
        <a:p>
          <a:endParaRPr lang="fr-FR"/>
        </a:p>
      </dgm:t>
    </dgm:pt>
    <dgm:pt modelId="{FDCE760E-6867-46C6-99E7-4F9076DC6401}" type="pres">
      <dgm:prSet presAssocID="{C61B8A35-88AE-4AD1-9700-FAEB9F48BA9D}" presName="rootComposite" presStyleCnt="0"/>
      <dgm:spPr/>
      <dgm:t>
        <a:bodyPr/>
        <a:lstStyle/>
        <a:p>
          <a:endParaRPr lang="fr-FR"/>
        </a:p>
      </dgm:t>
    </dgm:pt>
    <dgm:pt modelId="{2F936689-7AFF-4CCD-A68F-4E88B90C2619}" type="pres">
      <dgm:prSet presAssocID="{C61B8A35-88AE-4AD1-9700-FAEB9F48BA9D}" presName="rootText" presStyleLbl="node2" presStyleIdx="4" presStyleCnt="5">
        <dgm:presLayoutVars>
          <dgm:chPref val="3"/>
        </dgm:presLayoutVars>
      </dgm:prSet>
      <dgm:spPr/>
      <dgm:t>
        <a:bodyPr/>
        <a:lstStyle/>
        <a:p>
          <a:endParaRPr lang="fr-FR"/>
        </a:p>
      </dgm:t>
    </dgm:pt>
    <dgm:pt modelId="{57A706FF-66B1-42C8-9DEB-2C902460176F}" type="pres">
      <dgm:prSet presAssocID="{C61B8A35-88AE-4AD1-9700-FAEB9F48BA9D}" presName="rootConnector" presStyleLbl="node2" presStyleIdx="4" presStyleCnt="5"/>
      <dgm:spPr/>
      <dgm:t>
        <a:bodyPr/>
        <a:lstStyle/>
        <a:p>
          <a:endParaRPr lang="fr-FR"/>
        </a:p>
      </dgm:t>
    </dgm:pt>
    <dgm:pt modelId="{35C046A8-D9A1-454F-8E93-C20A2F6B8B82}" type="pres">
      <dgm:prSet presAssocID="{C61B8A35-88AE-4AD1-9700-FAEB9F48BA9D}" presName="hierChild4" presStyleCnt="0"/>
      <dgm:spPr/>
      <dgm:t>
        <a:bodyPr/>
        <a:lstStyle/>
        <a:p>
          <a:endParaRPr lang="fr-FR"/>
        </a:p>
      </dgm:t>
    </dgm:pt>
    <dgm:pt modelId="{FB34DA14-D358-4DEC-B630-C322BCD9D90E}" type="pres">
      <dgm:prSet presAssocID="{19189CC3-A510-489B-9F1D-A2B3FB945D53}" presName="Name37" presStyleLbl="parChTrans1D3" presStyleIdx="12" presStyleCnt="15"/>
      <dgm:spPr/>
      <dgm:t>
        <a:bodyPr/>
        <a:lstStyle/>
        <a:p>
          <a:endParaRPr lang="fr-FR"/>
        </a:p>
      </dgm:t>
    </dgm:pt>
    <dgm:pt modelId="{BC8A884D-63D7-4088-A82D-ED1A815F7295}" type="pres">
      <dgm:prSet presAssocID="{6F4F2360-18D0-4816-83A0-F4F5A209480F}" presName="hierRoot2" presStyleCnt="0">
        <dgm:presLayoutVars>
          <dgm:hierBranch val="init"/>
        </dgm:presLayoutVars>
      </dgm:prSet>
      <dgm:spPr/>
      <dgm:t>
        <a:bodyPr/>
        <a:lstStyle/>
        <a:p>
          <a:endParaRPr lang="fr-FR"/>
        </a:p>
      </dgm:t>
    </dgm:pt>
    <dgm:pt modelId="{49357040-C937-4BD2-8048-75EB885D7B1E}" type="pres">
      <dgm:prSet presAssocID="{6F4F2360-18D0-4816-83A0-F4F5A209480F}" presName="rootComposite" presStyleCnt="0"/>
      <dgm:spPr/>
      <dgm:t>
        <a:bodyPr/>
        <a:lstStyle/>
        <a:p>
          <a:endParaRPr lang="fr-FR"/>
        </a:p>
      </dgm:t>
    </dgm:pt>
    <dgm:pt modelId="{8C00D6B0-736A-4800-978D-B6C047E8D60E}" type="pres">
      <dgm:prSet presAssocID="{6F4F2360-18D0-4816-83A0-F4F5A209480F}" presName="rootText" presStyleLbl="node3" presStyleIdx="12" presStyleCnt="15">
        <dgm:presLayoutVars>
          <dgm:chPref val="3"/>
        </dgm:presLayoutVars>
      </dgm:prSet>
      <dgm:spPr/>
      <dgm:t>
        <a:bodyPr/>
        <a:lstStyle/>
        <a:p>
          <a:endParaRPr lang="fr-FR"/>
        </a:p>
      </dgm:t>
    </dgm:pt>
    <dgm:pt modelId="{D6BBF9AF-561F-4C7A-B011-815DE9731CC0}" type="pres">
      <dgm:prSet presAssocID="{6F4F2360-18D0-4816-83A0-F4F5A209480F}" presName="rootConnector" presStyleLbl="node3" presStyleIdx="12" presStyleCnt="15"/>
      <dgm:spPr/>
      <dgm:t>
        <a:bodyPr/>
        <a:lstStyle/>
        <a:p>
          <a:endParaRPr lang="fr-FR"/>
        </a:p>
      </dgm:t>
    </dgm:pt>
    <dgm:pt modelId="{5790C1CB-44AF-4DFA-B0CF-29B7BD4DEF4C}" type="pres">
      <dgm:prSet presAssocID="{6F4F2360-18D0-4816-83A0-F4F5A209480F}" presName="hierChild4" presStyleCnt="0"/>
      <dgm:spPr/>
      <dgm:t>
        <a:bodyPr/>
        <a:lstStyle/>
        <a:p>
          <a:endParaRPr lang="fr-FR"/>
        </a:p>
      </dgm:t>
    </dgm:pt>
    <dgm:pt modelId="{D3AD1B46-F3FA-4B19-99D3-7A5AE8A30163}" type="pres">
      <dgm:prSet presAssocID="{6F4F2360-18D0-4816-83A0-F4F5A209480F}" presName="hierChild5" presStyleCnt="0"/>
      <dgm:spPr/>
      <dgm:t>
        <a:bodyPr/>
        <a:lstStyle/>
        <a:p>
          <a:endParaRPr lang="fr-FR"/>
        </a:p>
      </dgm:t>
    </dgm:pt>
    <dgm:pt modelId="{890017F4-2ED6-4D23-BA9D-19043BBE121A}" type="pres">
      <dgm:prSet presAssocID="{24A39745-9B19-4609-AA53-B06B2A1DDF76}" presName="Name37" presStyleLbl="parChTrans1D3" presStyleIdx="13" presStyleCnt="15"/>
      <dgm:spPr/>
      <dgm:t>
        <a:bodyPr/>
        <a:lstStyle/>
        <a:p>
          <a:endParaRPr lang="fr-FR"/>
        </a:p>
      </dgm:t>
    </dgm:pt>
    <dgm:pt modelId="{BBA788AF-8DDF-4673-B32A-685461B2AC02}" type="pres">
      <dgm:prSet presAssocID="{E71CB266-15B4-4579-B0A9-7A8DE3C67A66}" presName="hierRoot2" presStyleCnt="0">
        <dgm:presLayoutVars>
          <dgm:hierBranch val="init"/>
        </dgm:presLayoutVars>
      </dgm:prSet>
      <dgm:spPr/>
      <dgm:t>
        <a:bodyPr/>
        <a:lstStyle/>
        <a:p>
          <a:endParaRPr lang="fr-FR"/>
        </a:p>
      </dgm:t>
    </dgm:pt>
    <dgm:pt modelId="{F0A41308-418A-43FD-A1C9-3D35CAE77EDB}" type="pres">
      <dgm:prSet presAssocID="{E71CB266-15B4-4579-B0A9-7A8DE3C67A66}" presName="rootComposite" presStyleCnt="0"/>
      <dgm:spPr/>
      <dgm:t>
        <a:bodyPr/>
        <a:lstStyle/>
        <a:p>
          <a:endParaRPr lang="fr-FR"/>
        </a:p>
      </dgm:t>
    </dgm:pt>
    <dgm:pt modelId="{21650271-A911-46E0-BEF7-83B596A785DB}" type="pres">
      <dgm:prSet presAssocID="{E71CB266-15B4-4579-B0A9-7A8DE3C67A66}" presName="rootText" presStyleLbl="node3" presStyleIdx="13" presStyleCnt="15">
        <dgm:presLayoutVars>
          <dgm:chPref val="3"/>
        </dgm:presLayoutVars>
      </dgm:prSet>
      <dgm:spPr/>
      <dgm:t>
        <a:bodyPr/>
        <a:lstStyle/>
        <a:p>
          <a:endParaRPr lang="fr-FR"/>
        </a:p>
      </dgm:t>
    </dgm:pt>
    <dgm:pt modelId="{EE5D220D-F01E-4C96-AE56-E525CAF146F1}" type="pres">
      <dgm:prSet presAssocID="{E71CB266-15B4-4579-B0A9-7A8DE3C67A66}" presName="rootConnector" presStyleLbl="node3" presStyleIdx="13" presStyleCnt="15"/>
      <dgm:spPr/>
      <dgm:t>
        <a:bodyPr/>
        <a:lstStyle/>
        <a:p>
          <a:endParaRPr lang="fr-FR"/>
        </a:p>
      </dgm:t>
    </dgm:pt>
    <dgm:pt modelId="{80CC68D9-4F7B-437B-9B68-58904541F123}" type="pres">
      <dgm:prSet presAssocID="{E71CB266-15B4-4579-B0A9-7A8DE3C67A66}" presName="hierChild4" presStyleCnt="0"/>
      <dgm:spPr/>
      <dgm:t>
        <a:bodyPr/>
        <a:lstStyle/>
        <a:p>
          <a:endParaRPr lang="fr-FR"/>
        </a:p>
      </dgm:t>
    </dgm:pt>
    <dgm:pt modelId="{098FE15B-E10E-4012-A56E-6C8D5CA9928C}" type="pres">
      <dgm:prSet presAssocID="{E71CB266-15B4-4579-B0A9-7A8DE3C67A66}" presName="hierChild5" presStyleCnt="0"/>
      <dgm:spPr/>
      <dgm:t>
        <a:bodyPr/>
        <a:lstStyle/>
        <a:p>
          <a:endParaRPr lang="fr-FR"/>
        </a:p>
      </dgm:t>
    </dgm:pt>
    <dgm:pt modelId="{7465958A-A133-4CDF-A9D6-4505F1651595}" type="pres">
      <dgm:prSet presAssocID="{2E17FFC3-452E-43DD-886F-1A5657DB6470}" presName="Name37" presStyleLbl="parChTrans1D3" presStyleIdx="14" presStyleCnt="15"/>
      <dgm:spPr/>
      <dgm:t>
        <a:bodyPr/>
        <a:lstStyle/>
        <a:p>
          <a:endParaRPr lang="fr-FR"/>
        </a:p>
      </dgm:t>
    </dgm:pt>
    <dgm:pt modelId="{10483F9C-D48A-4810-A066-7241A26B4DE0}" type="pres">
      <dgm:prSet presAssocID="{7D1772DF-7CA9-4DD7-A4BE-B1A584B797E8}" presName="hierRoot2" presStyleCnt="0">
        <dgm:presLayoutVars>
          <dgm:hierBranch val="init"/>
        </dgm:presLayoutVars>
      </dgm:prSet>
      <dgm:spPr/>
      <dgm:t>
        <a:bodyPr/>
        <a:lstStyle/>
        <a:p>
          <a:endParaRPr lang="fr-FR"/>
        </a:p>
      </dgm:t>
    </dgm:pt>
    <dgm:pt modelId="{62775FF3-889F-490B-BF0A-335200415B2A}" type="pres">
      <dgm:prSet presAssocID="{7D1772DF-7CA9-4DD7-A4BE-B1A584B797E8}" presName="rootComposite" presStyleCnt="0"/>
      <dgm:spPr/>
      <dgm:t>
        <a:bodyPr/>
        <a:lstStyle/>
        <a:p>
          <a:endParaRPr lang="fr-FR"/>
        </a:p>
      </dgm:t>
    </dgm:pt>
    <dgm:pt modelId="{8C80BB2E-63E6-420D-8522-AAFEEDF0B079}" type="pres">
      <dgm:prSet presAssocID="{7D1772DF-7CA9-4DD7-A4BE-B1A584B797E8}" presName="rootText" presStyleLbl="node3" presStyleIdx="14" presStyleCnt="15">
        <dgm:presLayoutVars>
          <dgm:chPref val="3"/>
        </dgm:presLayoutVars>
      </dgm:prSet>
      <dgm:spPr/>
      <dgm:t>
        <a:bodyPr/>
        <a:lstStyle/>
        <a:p>
          <a:endParaRPr lang="fr-FR"/>
        </a:p>
      </dgm:t>
    </dgm:pt>
    <dgm:pt modelId="{4AA47D41-4604-4AEA-9554-A692A8FD9596}" type="pres">
      <dgm:prSet presAssocID="{7D1772DF-7CA9-4DD7-A4BE-B1A584B797E8}" presName="rootConnector" presStyleLbl="node3" presStyleIdx="14" presStyleCnt="15"/>
      <dgm:spPr/>
      <dgm:t>
        <a:bodyPr/>
        <a:lstStyle/>
        <a:p>
          <a:endParaRPr lang="fr-FR"/>
        </a:p>
      </dgm:t>
    </dgm:pt>
    <dgm:pt modelId="{8572FE2A-A542-4527-86FE-C43FB36970A3}" type="pres">
      <dgm:prSet presAssocID="{7D1772DF-7CA9-4DD7-A4BE-B1A584B797E8}" presName="hierChild4" presStyleCnt="0"/>
      <dgm:spPr/>
      <dgm:t>
        <a:bodyPr/>
        <a:lstStyle/>
        <a:p>
          <a:endParaRPr lang="fr-FR"/>
        </a:p>
      </dgm:t>
    </dgm:pt>
    <dgm:pt modelId="{6C63EBA3-E1E4-4E15-B00A-DEC1FE4E7E7E}" type="pres">
      <dgm:prSet presAssocID="{7D1772DF-7CA9-4DD7-A4BE-B1A584B797E8}" presName="hierChild5" presStyleCnt="0"/>
      <dgm:spPr/>
      <dgm:t>
        <a:bodyPr/>
        <a:lstStyle/>
        <a:p>
          <a:endParaRPr lang="fr-FR"/>
        </a:p>
      </dgm:t>
    </dgm:pt>
    <dgm:pt modelId="{371C8A29-A3E2-4E30-A15A-75A54E6DC182}" type="pres">
      <dgm:prSet presAssocID="{C61B8A35-88AE-4AD1-9700-FAEB9F48BA9D}" presName="hierChild5" presStyleCnt="0"/>
      <dgm:spPr/>
      <dgm:t>
        <a:bodyPr/>
        <a:lstStyle/>
        <a:p>
          <a:endParaRPr lang="fr-FR"/>
        </a:p>
      </dgm:t>
    </dgm:pt>
    <dgm:pt modelId="{541A8D94-1650-4060-AF34-6D53E26EDB9D}" type="pres">
      <dgm:prSet presAssocID="{034379AB-1877-49E2-AB6B-C1F98DC94842}" presName="hierChild3" presStyleCnt="0"/>
      <dgm:spPr/>
      <dgm:t>
        <a:bodyPr/>
        <a:lstStyle/>
        <a:p>
          <a:endParaRPr lang="fr-FR"/>
        </a:p>
      </dgm:t>
    </dgm:pt>
  </dgm:ptLst>
  <dgm:cxnLst>
    <dgm:cxn modelId="{50910470-F3D1-4543-9CA5-4B0BECBEA0BA}" type="presOf" srcId="{B658473B-720D-457B-86A3-CD68E8814BAA}" destId="{194D6B40-BD8D-4D40-9188-2763839B690E}" srcOrd="0" destOrd="0" presId="urn:microsoft.com/office/officeart/2005/8/layout/orgChart1"/>
    <dgm:cxn modelId="{A3A1EDEC-1138-4B89-9B9F-E98361F10277}" type="presOf" srcId="{C038CD5D-0FC6-40B0-88EC-B16C00E04B13}" destId="{86E4BE6D-9843-424D-90ED-D4C2470D5B31}" srcOrd="0" destOrd="0" presId="urn:microsoft.com/office/officeart/2005/8/layout/orgChart1"/>
    <dgm:cxn modelId="{A8297BC4-0F33-4F3A-9128-1357A726635E}" type="presOf" srcId="{97C7D9C4-9BD1-441B-A242-ECA42B9CF63C}" destId="{C1FB1D5D-2C75-4D08-B0FF-DDE851E8DBD1}" srcOrd="0" destOrd="0" presId="urn:microsoft.com/office/officeart/2005/8/layout/orgChart1"/>
    <dgm:cxn modelId="{A4386C58-902B-43ED-ACB4-41EC1D606A83}" type="presOf" srcId="{EFB7886F-522B-42A9-94AB-0F7F596A2E11}" destId="{DB9C2FD1-AE7E-4A66-B58E-77D814E21801}" srcOrd="0" destOrd="0" presId="urn:microsoft.com/office/officeart/2005/8/layout/orgChart1"/>
    <dgm:cxn modelId="{EE167362-4A27-4DA3-9590-DBC0F9DC5E9A}" type="presOf" srcId="{7EF5AEF3-0076-4033-82EB-40D327392C95}" destId="{B869CA92-8F47-494A-8A65-80C561AC20F9}" srcOrd="1" destOrd="0" presId="urn:microsoft.com/office/officeart/2005/8/layout/orgChart1"/>
    <dgm:cxn modelId="{32142AA9-1E34-4B4C-BEEA-79ADDF2DDB2B}" type="presOf" srcId="{1610A66E-4E00-4572-BA01-4A6EEA423614}" destId="{7F85FD15-D979-4EEF-B396-86B59C84FFC5}" srcOrd="1" destOrd="0" presId="urn:microsoft.com/office/officeart/2005/8/layout/orgChart1"/>
    <dgm:cxn modelId="{54A2A1C1-3E43-4DDF-A1D5-28907ADCFD88}" type="presOf" srcId="{C61B8A35-88AE-4AD1-9700-FAEB9F48BA9D}" destId="{2F936689-7AFF-4CCD-A68F-4E88B90C2619}" srcOrd="0" destOrd="0" presId="urn:microsoft.com/office/officeart/2005/8/layout/orgChart1"/>
    <dgm:cxn modelId="{1238064F-FD82-4752-912C-90776BA31784}" type="presOf" srcId="{2E17FFC3-452E-43DD-886F-1A5657DB6470}" destId="{7465958A-A133-4CDF-A9D6-4505F1651595}" srcOrd="0" destOrd="0" presId="urn:microsoft.com/office/officeart/2005/8/layout/orgChart1"/>
    <dgm:cxn modelId="{F9F48B15-7E2D-41A1-AEA0-B5C2E464C01C}" type="presOf" srcId="{5B45AFFB-A012-437A-AA9C-279A78C4932C}" destId="{E5A6D266-97DB-4C5B-A3B9-3F56A958B523}" srcOrd="1" destOrd="0" presId="urn:microsoft.com/office/officeart/2005/8/layout/orgChart1"/>
    <dgm:cxn modelId="{163F86AB-735B-4EFE-A976-0F6E4133FDDF}" type="presOf" srcId="{E39C9096-69C4-4664-85F4-1A3599A82266}" destId="{AC60F557-8E69-4B69-A861-F2489D721137}" srcOrd="0" destOrd="0" presId="urn:microsoft.com/office/officeart/2005/8/layout/orgChart1"/>
    <dgm:cxn modelId="{433B30D4-F40E-400E-B458-6F7DCEB2C38A}" type="presOf" srcId="{29EDA56F-4025-40D3-91CF-203712ED63AB}" destId="{AA2E47ED-B98A-42C3-B883-10626FE22396}" srcOrd="0" destOrd="0" presId="urn:microsoft.com/office/officeart/2005/8/layout/orgChart1"/>
    <dgm:cxn modelId="{980C2000-7457-4D6E-A536-5B09AEBCADA4}" type="presOf" srcId="{8387048E-D2C5-4E2E-8BAF-B3715CC6E319}" destId="{F068719D-BAA1-402D-84BC-BBB2F9A79142}" srcOrd="0" destOrd="0" presId="urn:microsoft.com/office/officeart/2005/8/layout/orgChart1"/>
    <dgm:cxn modelId="{BB0CD36D-A2B1-4AFD-8D4C-0323FB474642}" type="presOf" srcId="{C65C5055-BBF1-459A-A67A-F9A452184509}" destId="{8C289643-C3C0-4AF4-AE1D-76030253ED80}" srcOrd="0" destOrd="0" presId="urn:microsoft.com/office/officeart/2005/8/layout/orgChart1"/>
    <dgm:cxn modelId="{3E6F2A7C-FCBF-45BA-B575-AA4C17A9E0FC}" srcId="{C61B8A35-88AE-4AD1-9700-FAEB9F48BA9D}" destId="{6F4F2360-18D0-4816-83A0-F4F5A209480F}" srcOrd="0" destOrd="0" parTransId="{19189CC3-A510-489B-9F1D-A2B3FB945D53}" sibTransId="{3C21A1FB-A099-4E3F-8BAA-B9AB18940BD1}"/>
    <dgm:cxn modelId="{AFC5FE7D-1731-4995-B7D1-D86573DBD56C}" type="presOf" srcId="{2F4C00F4-097B-4114-91DB-C107E24597DB}" destId="{85616BFB-3D61-4CA0-B4C7-E7B913B41C19}" srcOrd="0" destOrd="0" presId="urn:microsoft.com/office/officeart/2005/8/layout/orgChart1"/>
    <dgm:cxn modelId="{3B2E622D-B497-46A3-8875-2911157B3C7D}" srcId="{6BE6F0AD-698D-469A-96E3-8A77CDCB49DA}" destId="{3AFB5B81-11E1-4B4C-B330-DF8A77348246}" srcOrd="2" destOrd="0" parTransId="{8387048E-D2C5-4E2E-8BAF-B3715CC6E319}" sibTransId="{BA460CA7-79B3-49A8-94DB-A58353136E65}"/>
    <dgm:cxn modelId="{C631DE36-06EE-4A88-9EA7-235DA526AEFB}" type="presOf" srcId="{2E8FE48F-4B50-4D3C-9758-A2C2A44261E3}" destId="{03160A6A-DEC3-4CD2-A284-387BA2D321FC}" srcOrd="0" destOrd="0" presId="urn:microsoft.com/office/officeart/2005/8/layout/orgChart1"/>
    <dgm:cxn modelId="{A465BD55-C526-4351-A1BF-CC046019E08E}" type="presOf" srcId="{581981BC-D463-49F0-9333-D98FC2AC311C}" destId="{7B249A9E-E42E-4AB7-9E56-9D052178102A}" srcOrd="1" destOrd="0" presId="urn:microsoft.com/office/officeart/2005/8/layout/orgChart1"/>
    <dgm:cxn modelId="{D2D6CAA1-71B3-4957-93B5-CFA341B46646}" type="presOf" srcId="{EFB7886F-522B-42A9-94AB-0F7F596A2E11}" destId="{1179A93B-6CCA-4648-AF22-D07593F7B983}" srcOrd="1" destOrd="0" presId="urn:microsoft.com/office/officeart/2005/8/layout/orgChart1"/>
    <dgm:cxn modelId="{52F9C719-0618-4F1C-934E-547693F9B005}" srcId="{C61B8A35-88AE-4AD1-9700-FAEB9F48BA9D}" destId="{7D1772DF-7CA9-4DD7-A4BE-B1A584B797E8}" srcOrd="2" destOrd="0" parTransId="{2E17FFC3-452E-43DD-886F-1A5657DB6470}" sibTransId="{3C7E8CDE-580B-4B37-8977-3B4CEEAADCFA}"/>
    <dgm:cxn modelId="{16F1A04E-70A6-46A6-BF73-48773C00AF55}" type="presOf" srcId="{D386F5A4-855F-4350-88C2-18E2B4F31568}" destId="{95EECDDF-ACAD-4563-8B43-EE519B990AA6}" srcOrd="0" destOrd="0" presId="urn:microsoft.com/office/officeart/2005/8/layout/orgChart1"/>
    <dgm:cxn modelId="{9B9F72D6-9736-49E2-9046-BEDFD2D70584}" srcId="{034379AB-1877-49E2-AB6B-C1F98DC94842}" destId="{EFB7886F-522B-42A9-94AB-0F7F596A2E11}" srcOrd="2" destOrd="0" parTransId="{E39C9096-69C4-4664-85F4-1A3599A82266}" sibTransId="{84130314-6EAE-421B-8D80-887A047B32FA}"/>
    <dgm:cxn modelId="{28A3E62E-BBA2-43D8-8175-CE0B17DEB13F}" srcId="{39CB64C0-EA35-42A3-BC4F-8CB1EF768B76}" destId="{034379AB-1877-49E2-AB6B-C1F98DC94842}" srcOrd="0" destOrd="0" parTransId="{BC576EB3-43ED-408E-AEE4-FF218926C04A}" sibTransId="{C012A894-69D8-40E4-B06D-C46250BBB7AB}"/>
    <dgm:cxn modelId="{17565AA6-81A6-4BD3-BDF2-0FABB68C5231}" type="presOf" srcId="{3AFB5B81-11E1-4B4C-B330-DF8A77348246}" destId="{CA355FFC-26C3-48EE-8735-F7993485560C}" srcOrd="1" destOrd="0" presId="urn:microsoft.com/office/officeart/2005/8/layout/orgChart1"/>
    <dgm:cxn modelId="{F86108DD-4837-4CF6-9E27-327F19CAB043}" type="presOf" srcId="{5B45AFFB-A012-437A-AA9C-279A78C4932C}" destId="{BCC35887-B684-4D62-BD92-80929AFFF26F}" srcOrd="0" destOrd="0" presId="urn:microsoft.com/office/officeart/2005/8/layout/orgChart1"/>
    <dgm:cxn modelId="{DD1C3AD8-5D10-4C0E-850A-D3362E085926}" srcId="{6BE6F0AD-698D-469A-96E3-8A77CDCB49DA}" destId="{1610A66E-4E00-4572-BA01-4A6EEA423614}" srcOrd="1" destOrd="0" parTransId="{2F4C00F4-097B-4114-91DB-C107E24597DB}" sibTransId="{BE75DD62-C26F-4994-BF87-BF1746CE3D31}"/>
    <dgm:cxn modelId="{37F7BF15-DD40-4D75-87C9-A58406890CDE}" type="presOf" srcId="{7D1772DF-7CA9-4DD7-A4BE-B1A584B797E8}" destId="{8C80BB2E-63E6-420D-8522-AAFEEDF0B079}" srcOrd="0" destOrd="0" presId="urn:microsoft.com/office/officeart/2005/8/layout/orgChart1"/>
    <dgm:cxn modelId="{7B477287-FCB6-42B1-A18F-8D095C5957C3}" type="presOf" srcId="{0ADAA5D8-D4DF-4D10-8B90-29CC4C6B5FCF}" destId="{34A15827-D6EF-41E8-B386-42788D37C155}" srcOrd="0" destOrd="0" presId="urn:microsoft.com/office/officeart/2005/8/layout/orgChart1"/>
    <dgm:cxn modelId="{00ABF3F6-226A-454A-B255-102E5E47C9B0}" srcId="{C8DDED79-DECE-40AD-BA20-7FFEC4B034BE}" destId="{6425850F-F9F8-45F2-A838-BB4F7FF3720C}" srcOrd="0" destOrd="0" parTransId="{0ADAA5D8-D4DF-4D10-8B90-29CC4C6B5FCF}" sibTransId="{172FE163-0222-460D-80E7-9665857778BC}"/>
    <dgm:cxn modelId="{2B7392E6-2D2B-495A-B83A-3AC8CF5F8B33}" type="presOf" srcId="{7D1772DF-7CA9-4DD7-A4BE-B1A584B797E8}" destId="{4AA47D41-4604-4AEA-9554-A692A8FD9596}" srcOrd="1" destOrd="0" presId="urn:microsoft.com/office/officeart/2005/8/layout/orgChart1"/>
    <dgm:cxn modelId="{F58E924E-9104-4CEF-B646-E97E989E7BC2}" type="presOf" srcId="{DF85C8C7-6AE0-40DF-9718-DC9A09FBFC0D}" destId="{0DBE8A1B-B436-4BC4-9FF5-F5C594425491}" srcOrd="0" destOrd="0" presId="urn:microsoft.com/office/officeart/2005/8/layout/orgChart1"/>
    <dgm:cxn modelId="{78D16394-6BA9-480B-9774-54F888B6255B}" type="presOf" srcId="{A2EA1EFB-CD6B-4032-B432-188C1520D101}" destId="{75C96CF5-85A6-4CD2-A075-DA5CD3D755D2}" srcOrd="0" destOrd="0" presId="urn:microsoft.com/office/officeart/2005/8/layout/orgChart1"/>
    <dgm:cxn modelId="{772DE028-6F45-4EC7-91AA-D45E2F277932}" srcId="{6BE6F0AD-698D-469A-96E3-8A77CDCB49DA}" destId="{7528179A-1960-4C4F-8364-632B244C51E7}" srcOrd="3" destOrd="0" parTransId="{6CC5031D-C058-44EC-B67A-376C4B96A1AE}" sibTransId="{9F8E6472-622D-4653-BFB8-52ECFF17710F}"/>
    <dgm:cxn modelId="{1DEA0AEC-4576-4B56-9781-93DE7C11391F}" srcId="{034379AB-1877-49E2-AB6B-C1F98DC94842}" destId="{6BE6F0AD-698D-469A-96E3-8A77CDCB49DA}" srcOrd="1" destOrd="0" parTransId="{944146B4-D8BF-4617-897E-FE7181C3540F}" sibTransId="{C2C373E5-F58A-4192-9450-F031D769A379}"/>
    <dgm:cxn modelId="{7C34D626-AB35-442E-A34A-105BAEEDE04F}" type="presOf" srcId="{A0C726CA-9774-490E-97C9-CFFA2C656A9A}" destId="{DD1A0574-6921-4938-99C7-32934E4BCE2D}" srcOrd="1" destOrd="0" presId="urn:microsoft.com/office/officeart/2005/8/layout/orgChart1"/>
    <dgm:cxn modelId="{21AA342E-F428-4D16-936B-4C7CF574ED48}" srcId="{DDB70C53-8E7F-490D-9DC3-6DFB35CE14EC}" destId="{F251E107-BDFB-45B6-AD41-512816164DC3}" srcOrd="2" destOrd="0" parTransId="{36723585-96E9-4A49-B1F9-A73C7DEA6C11}" sibTransId="{D3E54621-C076-4ED6-A1F7-49950ED2B22F}"/>
    <dgm:cxn modelId="{A26BC400-773B-4DDB-B824-D0779B1377FA}" type="presOf" srcId="{581981BC-D463-49F0-9333-D98FC2AC311C}" destId="{CE2BF1C6-E6BE-4A3B-957E-284D883E2605}" srcOrd="0" destOrd="0" presId="urn:microsoft.com/office/officeart/2005/8/layout/orgChart1"/>
    <dgm:cxn modelId="{9C9296B6-A656-4F1A-8A4A-F95304094AFD}" type="presOf" srcId="{E71CB266-15B4-4579-B0A9-7A8DE3C67A66}" destId="{EE5D220D-F01E-4C96-AE56-E525CAF146F1}" srcOrd="1" destOrd="0" presId="urn:microsoft.com/office/officeart/2005/8/layout/orgChart1"/>
    <dgm:cxn modelId="{B5DDBA4B-CCE6-49E2-AD26-E2EC000B628A}" srcId="{C8DDED79-DECE-40AD-BA20-7FFEC4B034BE}" destId="{7EF5AEF3-0076-4033-82EB-40D327392C95}" srcOrd="2" destOrd="0" parTransId="{C038CD5D-0FC6-40B0-88EC-B16C00E04B13}" sibTransId="{9B39049C-54BE-4259-88E7-1BFED52E3CD6}"/>
    <dgm:cxn modelId="{BB4217AF-03A3-49A4-827C-0337E0F8E19B}" type="presOf" srcId="{DDB70C53-8E7F-490D-9DC3-6DFB35CE14EC}" destId="{7E29D050-4102-4627-9DB0-602229C68A75}" srcOrd="0" destOrd="0" presId="urn:microsoft.com/office/officeart/2005/8/layout/orgChart1"/>
    <dgm:cxn modelId="{3667C500-0ACA-4A2C-91C3-B5534AFB07C7}" srcId="{DDB70C53-8E7F-490D-9DC3-6DFB35CE14EC}" destId="{581981BC-D463-49F0-9333-D98FC2AC311C}" srcOrd="0" destOrd="0" parTransId="{2C54474E-C072-417A-8EEB-ED899CBA7B81}" sibTransId="{5B1C00E1-C695-4FBB-B84D-0EB4A09503D1}"/>
    <dgm:cxn modelId="{6F4E438E-9957-4C1D-8795-06FA8B8FB6ED}" srcId="{DDB70C53-8E7F-490D-9DC3-6DFB35CE14EC}" destId="{97C7D9C4-9BD1-441B-A242-ECA42B9CF63C}" srcOrd="1" destOrd="0" parTransId="{DF85C8C7-6AE0-40DF-9718-DC9A09FBFC0D}" sibTransId="{4A4E7B1E-39D3-4245-A62D-2E7C9F164DBD}"/>
    <dgm:cxn modelId="{381DCFB3-0441-4488-AA49-60F7CE3D51FB}" type="presOf" srcId="{A0C726CA-9774-490E-97C9-CFFA2C656A9A}" destId="{3CB28743-C802-4C1B-84E9-7B4D8FAA0289}" srcOrd="0" destOrd="0" presId="urn:microsoft.com/office/officeart/2005/8/layout/orgChart1"/>
    <dgm:cxn modelId="{02920202-7FE2-4221-B3ED-25C481DEB261}" type="presOf" srcId="{6F4F2360-18D0-4816-83A0-F4F5A209480F}" destId="{D6BBF9AF-561F-4C7A-B011-815DE9731CC0}" srcOrd="1" destOrd="0" presId="urn:microsoft.com/office/officeart/2005/8/layout/orgChart1"/>
    <dgm:cxn modelId="{BC40626F-B524-4792-8415-6BCB225D402D}" type="presOf" srcId="{F251E107-BDFB-45B6-AD41-512816164DC3}" destId="{153559B2-BF5D-42E4-A7AB-44883ABD2BC2}" srcOrd="1" destOrd="0" presId="urn:microsoft.com/office/officeart/2005/8/layout/orgChart1"/>
    <dgm:cxn modelId="{F9C8F69A-1311-4379-8898-279355B18578}" type="presOf" srcId="{6CC5031D-C058-44EC-B67A-376C4B96A1AE}" destId="{855F41AC-80E2-4228-95B0-1A1457A166A3}" srcOrd="0" destOrd="0" presId="urn:microsoft.com/office/officeart/2005/8/layout/orgChart1"/>
    <dgm:cxn modelId="{E3A779C0-D7CD-4F04-AEC6-E6F26B83A61F}" type="presOf" srcId="{E71CB266-15B4-4579-B0A9-7A8DE3C67A66}" destId="{21650271-A911-46E0-BEF7-83B596A785DB}" srcOrd="0" destOrd="0" presId="urn:microsoft.com/office/officeart/2005/8/layout/orgChart1"/>
    <dgm:cxn modelId="{F6C712D5-CC51-4B42-9AB2-57DF5FBAEE31}" type="presOf" srcId="{644EE677-9B73-474E-8557-280B4EB6457A}" destId="{26647A78-A596-44A3-96CF-BC36434E21A3}" srcOrd="0" destOrd="0" presId="urn:microsoft.com/office/officeart/2005/8/layout/orgChart1"/>
    <dgm:cxn modelId="{6B232288-A7C9-45FD-BF9F-48457FB8FFF4}" type="presOf" srcId="{6F4F2360-18D0-4816-83A0-F4F5A209480F}" destId="{8C00D6B0-736A-4800-978D-B6C047E8D60E}" srcOrd="0" destOrd="0" presId="urn:microsoft.com/office/officeart/2005/8/layout/orgChart1"/>
    <dgm:cxn modelId="{4FF4A06E-BA23-492E-A3F3-2D1EEFF1FD7C}" srcId="{C61B8A35-88AE-4AD1-9700-FAEB9F48BA9D}" destId="{E71CB266-15B4-4579-B0A9-7A8DE3C67A66}" srcOrd="1" destOrd="0" parTransId="{24A39745-9B19-4609-AA53-B06B2A1DDF76}" sibTransId="{62A12D75-0BB9-4B59-868F-1C91F13A2A26}"/>
    <dgm:cxn modelId="{DB81BD3A-64C6-4CD9-B56F-E7DC69D3EACB}" type="presOf" srcId="{97C7D9C4-9BD1-441B-A242-ECA42B9CF63C}" destId="{288B43C0-84C1-4660-AF69-85E714130B82}" srcOrd="1" destOrd="0" presId="urn:microsoft.com/office/officeart/2005/8/layout/orgChart1"/>
    <dgm:cxn modelId="{A11155B3-CAC0-4EE1-9C1F-7BDF2D582E45}" type="presOf" srcId="{7528179A-1960-4C4F-8364-632B244C51E7}" destId="{5AE773DC-825E-4A53-9DC2-FABF580AA4F0}" srcOrd="0" destOrd="0" presId="urn:microsoft.com/office/officeart/2005/8/layout/orgChart1"/>
    <dgm:cxn modelId="{2165114D-F79C-420C-9058-53A2682A9C0C}" type="presOf" srcId="{6425850F-F9F8-45F2-A838-BB4F7FF3720C}" destId="{F6B2783C-1FE0-4953-BD8D-0328455E5B0B}" srcOrd="0" destOrd="0" presId="urn:microsoft.com/office/officeart/2005/8/layout/orgChart1"/>
    <dgm:cxn modelId="{73D58994-AAE1-40D6-AAE9-17F1A06CF670}" type="presOf" srcId="{1610A66E-4E00-4572-BA01-4A6EEA423614}" destId="{96D087E0-34F6-47FB-9757-C9328354DAD5}" srcOrd="0" destOrd="0" presId="urn:microsoft.com/office/officeart/2005/8/layout/orgChart1"/>
    <dgm:cxn modelId="{376EBCE4-8675-4E8C-84D9-FA8B382AEFD3}" type="presOf" srcId="{6BE6F0AD-698D-469A-96E3-8A77CDCB49DA}" destId="{ACC46604-7926-4032-B543-15A3BE63D699}" srcOrd="1" destOrd="0" presId="urn:microsoft.com/office/officeart/2005/8/layout/orgChart1"/>
    <dgm:cxn modelId="{FA0B873A-9ADE-4B84-A29F-1BD95FC18F0A}" type="presOf" srcId="{24A39745-9B19-4609-AA53-B06B2A1DDF76}" destId="{890017F4-2ED6-4D23-BA9D-19043BBE121A}" srcOrd="0" destOrd="0" presId="urn:microsoft.com/office/officeart/2005/8/layout/orgChart1"/>
    <dgm:cxn modelId="{0B534041-97B1-4DB6-B6B3-78F5427EBC7F}" type="presOf" srcId="{7528179A-1960-4C4F-8364-632B244C51E7}" destId="{5FFF1906-2015-4424-B9FF-38B3B73FE6AF}" srcOrd="1" destOrd="0" presId="urn:microsoft.com/office/officeart/2005/8/layout/orgChart1"/>
    <dgm:cxn modelId="{38144F13-CC71-492B-B862-5FAD317D8CDE}" type="presOf" srcId="{19189CC3-A510-489B-9F1D-A2B3FB945D53}" destId="{FB34DA14-D358-4DEC-B630-C322BCD9D90E}" srcOrd="0" destOrd="0" presId="urn:microsoft.com/office/officeart/2005/8/layout/orgChart1"/>
    <dgm:cxn modelId="{318CD737-AB76-429C-9ECE-E8F82ADC09F7}" type="presOf" srcId="{BBE90DD7-779F-4A5C-84D5-22BD5D35A31B}" destId="{9DAE3EA7-9B0F-4BE9-9452-443A5D246DD6}" srcOrd="0" destOrd="0" presId="urn:microsoft.com/office/officeart/2005/8/layout/orgChart1"/>
    <dgm:cxn modelId="{F1A7DFDA-8AA8-4E1D-BDB4-2CB06495FA0F}" type="presOf" srcId="{36723585-96E9-4A49-B1F9-A73C7DEA6C11}" destId="{2DC6A2B4-C970-4689-8081-FD9A8CA21D02}" srcOrd="0" destOrd="0" presId="urn:microsoft.com/office/officeart/2005/8/layout/orgChart1"/>
    <dgm:cxn modelId="{75DBEFE6-4CEB-4556-BC22-BF987E63496E}" srcId="{6BE6F0AD-698D-469A-96E3-8A77CDCB49DA}" destId="{5B45AFFB-A012-437A-AA9C-279A78C4932C}" srcOrd="0" destOrd="0" parTransId="{2E8FE48F-4B50-4D3C-9758-A2C2A44261E3}" sibTransId="{D4746DCE-E9A2-4F73-8042-9D501DCD6EB3}"/>
    <dgm:cxn modelId="{834F1CA0-8182-435B-BB94-6E414B4D9629}" type="presOf" srcId="{C61B8A35-88AE-4AD1-9700-FAEB9F48BA9D}" destId="{57A706FF-66B1-42C8-9DEB-2C902460176F}" srcOrd="1" destOrd="0" presId="urn:microsoft.com/office/officeart/2005/8/layout/orgChart1"/>
    <dgm:cxn modelId="{48C777C7-B461-42DB-B371-3D9488811795}" type="presOf" srcId="{3AFB5B81-11E1-4B4C-B330-DF8A77348246}" destId="{9011E3F2-BD95-44D9-A985-9AC85DC05D88}" srcOrd="0" destOrd="0" presId="urn:microsoft.com/office/officeart/2005/8/layout/orgChart1"/>
    <dgm:cxn modelId="{D0D9B157-5747-4FA1-8780-BD53EE3F2F2E}" srcId="{034379AB-1877-49E2-AB6B-C1F98DC94842}" destId="{C61B8A35-88AE-4AD1-9700-FAEB9F48BA9D}" srcOrd="4" destOrd="0" parTransId="{644EE677-9B73-474E-8557-280B4EB6457A}" sibTransId="{F02032A7-FDDA-417F-993A-D861F9DEAE6C}"/>
    <dgm:cxn modelId="{04D1FBC4-BBC4-4407-8DD9-B82E2A904101}" type="presOf" srcId="{39CB64C0-EA35-42A3-BC4F-8CB1EF768B76}" destId="{86A01344-23FF-450B-83AE-22670D8F90FD}" srcOrd="0" destOrd="0" presId="urn:microsoft.com/office/officeart/2005/8/layout/orgChart1"/>
    <dgm:cxn modelId="{BF280CC9-B033-4B51-8E4D-6C92CF964769}" srcId="{034379AB-1877-49E2-AB6B-C1F98DC94842}" destId="{DDB70C53-8E7F-490D-9DC3-6DFB35CE14EC}" srcOrd="0" destOrd="0" parTransId="{BBE90DD7-779F-4A5C-84D5-22BD5D35A31B}" sibTransId="{1DFE4290-7A55-4BE7-8835-68F1E8834463}"/>
    <dgm:cxn modelId="{5CCE39F4-C7BD-4A23-98FC-98B032E8626A}" type="presOf" srcId="{DDB70C53-8E7F-490D-9DC3-6DFB35CE14EC}" destId="{2EC8C2CF-D3E3-464B-A227-C39A848508FE}" srcOrd="1" destOrd="0" presId="urn:microsoft.com/office/officeart/2005/8/layout/orgChart1"/>
    <dgm:cxn modelId="{3E3D1C0E-0D7D-4EB1-93E3-29358ABE0976}" type="presOf" srcId="{F251E107-BDFB-45B6-AD41-512816164DC3}" destId="{500749DF-C13A-4158-AA62-7ABA74854891}" srcOrd="0" destOrd="0" presId="urn:microsoft.com/office/officeart/2005/8/layout/orgChart1"/>
    <dgm:cxn modelId="{0CDDF1BB-C406-483C-95DD-4656F7E0C733}" type="presOf" srcId="{C8DDED79-DECE-40AD-BA20-7FFEC4B034BE}" destId="{18373EFD-CC5C-4DFD-B49E-D9C7A24E4B24}" srcOrd="1" destOrd="0" presId="urn:microsoft.com/office/officeart/2005/8/layout/orgChart1"/>
    <dgm:cxn modelId="{8DE4D6F9-08AE-4751-AA9A-4F5BB4EBABD7}" srcId="{C8DDED79-DECE-40AD-BA20-7FFEC4B034BE}" destId="{29EDA56F-4025-40D3-91CF-203712ED63AB}" srcOrd="1" destOrd="0" parTransId="{D386F5A4-855F-4350-88C2-18E2B4F31568}" sibTransId="{9147DF86-D1FA-43AE-BA86-A4F861F0EA15}"/>
    <dgm:cxn modelId="{844E0AC7-DCE1-4E54-ACE0-C3ADB9F6E59B}" type="presOf" srcId="{B658473B-720D-457B-86A3-CD68E8814BAA}" destId="{AF3D705F-57EB-4F58-901C-76A57CA96B78}" srcOrd="1" destOrd="0" presId="urn:microsoft.com/office/officeart/2005/8/layout/orgChart1"/>
    <dgm:cxn modelId="{BBA3FE27-ADDA-4DD5-BDEE-525450C724F1}" type="presOf" srcId="{7EF5AEF3-0076-4033-82EB-40D327392C95}" destId="{AD4E3835-47A8-42B4-9DAC-B297D044537A}" srcOrd="0" destOrd="0" presId="urn:microsoft.com/office/officeart/2005/8/layout/orgChart1"/>
    <dgm:cxn modelId="{D7A84F18-41CD-4EC4-8979-8BBBB28ACEF7}" type="presOf" srcId="{944146B4-D8BF-4617-897E-FE7181C3540F}" destId="{07CFB93C-03FD-4A38-B7E4-E64C52EF81D7}" srcOrd="0" destOrd="0" presId="urn:microsoft.com/office/officeart/2005/8/layout/orgChart1"/>
    <dgm:cxn modelId="{8324052E-F481-4CD4-B5D6-78E5D4DDF854}" type="presOf" srcId="{034379AB-1877-49E2-AB6B-C1F98DC94842}" destId="{CDAF808F-57C4-4FFB-B422-B80C1E07EACC}" srcOrd="0" destOrd="0" presId="urn:microsoft.com/office/officeart/2005/8/layout/orgChart1"/>
    <dgm:cxn modelId="{6E24F94A-04D4-4790-ACE5-DDAEDD8185F1}" type="presOf" srcId="{2C54474E-C072-417A-8EEB-ED899CBA7B81}" destId="{0D216832-44CA-4600-9118-3A293B3F70FE}" srcOrd="0" destOrd="0" presId="urn:microsoft.com/office/officeart/2005/8/layout/orgChart1"/>
    <dgm:cxn modelId="{932FF356-F58C-4F03-A025-EB7E1ABE451F}" srcId="{EFB7886F-522B-42A9-94AB-0F7F596A2E11}" destId="{B658473B-720D-457B-86A3-CD68E8814BAA}" srcOrd="0" destOrd="0" parTransId="{C65C5055-BBF1-459A-A67A-F9A452184509}" sibTransId="{7C43DA5A-CF25-41AA-BD92-DE2950D088BE}"/>
    <dgm:cxn modelId="{A4E0D4BA-56C6-44B4-B632-5E4D22250F8D}" type="presOf" srcId="{C8DDED79-DECE-40AD-BA20-7FFEC4B034BE}" destId="{5E694678-C579-4A46-9E05-25FBF80F9D5E}" srcOrd="0" destOrd="0" presId="urn:microsoft.com/office/officeart/2005/8/layout/orgChart1"/>
    <dgm:cxn modelId="{4736ECC2-7227-4F77-84BC-7645EC04EAE0}" type="presOf" srcId="{6BE6F0AD-698D-469A-96E3-8A77CDCB49DA}" destId="{0EB875A2-9FB3-485F-990F-AD6411A43FB7}" srcOrd="0" destOrd="0" presId="urn:microsoft.com/office/officeart/2005/8/layout/orgChart1"/>
    <dgm:cxn modelId="{5C87C710-ED95-41A0-8A4D-0C2A5166AA9F}" srcId="{034379AB-1877-49E2-AB6B-C1F98DC94842}" destId="{C8DDED79-DECE-40AD-BA20-7FFEC4B034BE}" srcOrd="3" destOrd="0" parTransId="{9A7AC62C-B3B6-468F-ADD5-7A72D490E742}" sibTransId="{93A5D1A5-0910-4C09-BE9B-918C529D1F65}"/>
    <dgm:cxn modelId="{0D37928E-9649-4F69-9F33-FCE9FB1E6C77}" type="presOf" srcId="{9A7AC62C-B3B6-468F-ADD5-7A72D490E742}" destId="{A1EAC162-A7B4-440C-BC74-B7AE139999DC}" srcOrd="0" destOrd="0" presId="urn:microsoft.com/office/officeart/2005/8/layout/orgChart1"/>
    <dgm:cxn modelId="{DFAC92A4-CBB4-4EF1-B179-1E5A4E02FFFC}" srcId="{EFB7886F-522B-42A9-94AB-0F7F596A2E11}" destId="{A0C726CA-9774-490E-97C9-CFFA2C656A9A}" srcOrd="1" destOrd="0" parTransId="{A2EA1EFB-CD6B-4032-B432-188C1520D101}" sibTransId="{1A31C051-7023-4024-9D29-644C5902EC15}"/>
    <dgm:cxn modelId="{C2D7188F-91B8-41F3-845C-913B04EF5D45}" type="presOf" srcId="{6425850F-F9F8-45F2-A838-BB4F7FF3720C}" destId="{042FB13A-DB4C-4CDD-B0B3-C41C942BF6BD}" srcOrd="1" destOrd="0" presId="urn:microsoft.com/office/officeart/2005/8/layout/orgChart1"/>
    <dgm:cxn modelId="{390E74CB-E70F-4E67-B20E-ED06D6FD9BE8}" type="presOf" srcId="{29EDA56F-4025-40D3-91CF-203712ED63AB}" destId="{ACA1A759-9D2F-4DB8-8EEF-BDAF7980B50A}" srcOrd="1" destOrd="0" presId="urn:microsoft.com/office/officeart/2005/8/layout/orgChart1"/>
    <dgm:cxn modelId="{B210E53F-DE63-407A-8D07-BB2C9AF86B4D}" type="presOf" srcId="{034379AB-1877-49E2-AB6B-C1F98DC94842}" destId="{B2A101CB-D475-42B2-A4FC-8483B5EC6EB3}" srcOrd="1" destOrd="0" presId="urn:microsoft.com/office/officeart/2005/8/layout/orgChart1"/>
    <dgm:cxn modelId="{DABD0951-1881-4B5D-A587-706444C77D34}" type="presParOf" srcId="{86A01344-23FF-450B-83AE-22670D8F90FD}" destId="{6C132CA6-CF3D-46B9-BE99-E06E362D154E}" srcOrd="0" destOrd="0" presId="urn:microsoft.com/office/officeart/2005/8/layout/orgChart1"/>
    <dgm:cxn modelId="{46DE157B-3DCC-4802-BB7B-82A28F18E5BD}" type="presParOf" srcId="{6C132CA6-CF3D-46B9-BE99-E06E362D154E}" destId="{EF10687C-E537-47F7-B32B-77E15076826A}" srcOrd="0" destOrd="0" presId="urn:microsoft.com/office/officeart/2005/8/layout/orgChart1"/>
    <dgm:cxn modelId="{4E9DE47A-36D7-4BD8-ABAB-EA4F5095CED0}" type="presParOf" srcId="{EF10687C-E537-47F7-B32B-77E15076826A}" destId="{CDAF808F-57C4-4FFB-B422-B80C1E07EACC}" srcOrd="0" destOrd="0" presId="urn:microsoft.com/office/officeart/2005/8/layout/orgChart1"/>
    <dgm:cxn modelId="{BC00403D-F5BB-4134-AC02-B75AED01AF6F}" type="presParOf" srcId="{EF10687C-E537-47F7-B32B-77E15076826A}" destId="{B2A101CB-D475-42B2-A4FC-8483B5EC6EB3}" srcOrd="1" destOrd="0" presId="urn:microsoft.com/office/officeart/2005/8/layout/orgChart1"/>
    <dgm:cxn modelId="{4058093A-CB2D-4DB8-A08D-57111B5A9BA9}" type="presParOf" srcId="{6C132CA6-CF3D-46B9-BE99-E06E362D154E}" destId="{E45EF804-40BE-4779-88FD-DBFC9A67E850}" srcOrd="1" destOrd="0" presId="urn:microsoft.com/office/officeart/2005/8/layout/orgChart1"/>
    <dgm:cxn modelId="{5D7FDD80-DC58-499C-817D-03753A046378}" type="presParOf" srcId="{E45EF804-40BE-4779-88FD-DBFC9A67E850}" destId="{9DAE3EA7-9B0F-4BE9-9452-443A5D246DD6}" srcOrd="0" destOrd="0" presId="urn:microsoft.com/office/officeart/2005/8/layout/orgChart1"/>
    <dgm:cxn modelId="{A5D4AC82-3308-4741-9AD2-B693E1886DD7}" type="presParOf" srcId="{E45EF804-40BE-4779-88FD-DBFC9A67E850}" destId="{FDBABFD8-05AF-49E8-942F-EC53DF55E021}" srcOrd="1" destOrd="0" presId="urn:microsoft.com/office/officeart/2005/8/layout/orgChart1"/>
    <dgm:cxn modelId="{C807B7E4-DB10-4327-BB4C-1F8F0FEEFCC2}" type="presParOf" srcId="{FDBABFD8-05AF-49E8-942F-EC53DF55E021}" destId="{4A9B1EBA-91A6-4D91-A708-2F69D2E5CD3A}" srcOrd="0" destOrd="0" presId="urn:microsoft.com/office/officeart/2005/8/layout/orgChart1"/>
    <dgm:cxn modelId="{813E32C8-539C-48F1-92BA-0F45271031CE}" type="presParOf" srcId="{4A9B1EBA-91A6-4D91-A708-2F69D2E5CD3A}" destId="{7E29D050-4102-4627-9DB0-602229C68A75}" srcOrd="0" destOrd="0" presId="urn:microsoft.com/office/officeart/2005/8/layout/orgChart1"/>
    <dgm:cxn modelId="{E0210970-E531-41D4-B67D-DE800971B3ED}" type="presParOf" srcId="{4A9B1EBA-91A6-4D91-A708-2F69D2E5CD3A}" destId="{2EC8C2CF-D3E3-464B-A227-C39A848508FE}" srcOrd="1" destOrd="0" presId="urn:microsoft.com/office/officeart/2005/8/layout/orgChart1"/>
    <dgm:cxn modelId="{F9053C79-D06D-4BD8-8DB4-B3B00E770405}" type="presParOf" srcId="{FDBABFD8-05AF-49E8-942F-EC53DF55E021}" destId="{CCF80FC1-23D3-450C-8F82-22B14F2A349A}" srcOrd="1" destOrd="0" presId="urn:microsoft.com/office/officeart/2005/8/layout/orgChart1"/>
    <dgm:cxn modelId="{CB02B4E1-A097-49B1-AC40-D8BEA26C01EB}" type="presParOf" srcId="{CCF80FC1-23D3-450C-8F82-22B14F2A349A}" destId="{0D216832-44CA-4600-9118-3A293B3F70FE}" srcOrd="0" destOrd="0" presId="urn:microsoft.com/office/officeart/2005/8/layout/orgChart1"/>
    <dgm:cxn modelId="{962DE753-FCE2-4D1E-93D1-B3459D96E728}" type="presParOf" srcId="{CCF80FC1-23D3-450C-8F82-22B14F2A349A}" destId="{2C7F0F0E-F452-4FF5-9D0A-635AAC479992}" srcOrd="1" destOrd="0" presId="urn:microsoft.com/office/officeart/2005/8/layout/orgChart1"/>
    <dgm:cxn modelId="{EC2F8362-AEB9-4268-9DDF-CCDC88C08A40}" type="presParOf" srcId="{2C7F0F0E-F452-4FF5-9D0A-635AAC479992}" destId="{5F753F6F-BAE4-4ADF-83FF-16735941FF5D}" srcOrd="0" destOrd="0" presId="urn:microsoft.com/office/officeart/2005/8/layout/orgChart1"/>
    <dgm:cxn modelId="{F2F4C9C6-343B-4B54-B6D9-931951168743}" type="presParOf" srcId="{5F753F6F-BAE4-4ADF-83FF-16735941FF5D}" destId="{CE2BF1C6-E6BE-4A3B-957E-284D883E2605}" srcOrd="0" destOrd="0" presId="urn:microsoft.com/office/officeart/2005/8/layout/orgChart1"/>
    <dgm:cxn modelId="{4FA38CC4-A7DF-4D3D-9A25-6A6DE807B5B8}" type="presParOf" srcId="{5F753F6F-BAE4-4ADF-83FF-16735941FF5D}" destId="{7B249A9E-E42E-4AB7-9E56-9D052178102A}" srcOrd="1" destOrd="0" presId="urn:microsoft.com/office/officeart/2005/8/layout/orgChart1"/>
    <dgm:cxn modelId="{F43A9CA6-AEBB-4976-92A8-6C5054AB4BF3}" type="presParOf" srcId="{2C7F0F0E-F452-4FF5-9D0A-635AAC479992}" destId="{EE1694E5-D728-48BF-9E98-99BF54119B36}" srcOrd="1" destOrd="0" presId="urn:microsoft.com/office/officeart/2005/8/layout/orgChart1"/>
    <dgm:cxn modelId="{375BE747-CE5D-46CC-8477-EB313AF1B667}" type="presParOf" srcId="{2C7F0F0E-F452-4FF5-9D0A-635AAC479992}" destId="{69F656C8-2FAA-410A-A420-447A13C84E08}" srcOrd="2" destOrd="0" presId="urn:microsoft.com/office/officeart/2005/8/layout/orgChart1"/>
    <dgm:cxn modelId="{E6EDA277-F4A7-43B1-BB0F-8C9E7CB50820}" type="presParOf" srcId="{CCF80FC1-23D3-450C-8F82-22B14F2A349A}" destId="{0DBE8A1B-B436-4BC4-9FF5-F5C594425491}" srcOrd="2" destOrd="0" presId="urn:microsoft.com/office/officeart/2005/8/layout/orgChart1"/>
    <dgm:cxn modelId="{5A538841-7ED5-4975-B998-CCB8A8B92D1A}" type="presParOf" srcId="{CCF80FC1-23D3-450C-8F82-22B14F2A349A}" destId="{2070ECF0-3051-4AA9-B921-A13B0CA888E3}" srcOrd="3" destOrd="0" presId="urn:microsoft.com/office/officeart/2005/8/layout/orgChart1"/>
    <dgm:cxn modelId="{EADD645C-AFE8-4142-836F-BBCE9AF73A7C}" type="presParOf" srcId="{2070ECF0-3051-4AA9-B921-A13B0CA888E3}" destId="{26ADD489-67F4-4E99-B479-412B0F2FDBD4}" srcOrd="0" destOrd="0" presId="urn:microsoft.com/office/officeart/2005/8/layout/orgChart1"/>
    <dgm:cxn modelId="{E53060AD-83BD-42E4-B233-0DF8BBF6D94C}" type="presParOf" srcId="{26ADD489-67F4-4E99-B479-412B0F2FDBD4}" destId="{C1FB1D5D-2C75-4D08-B0FF-DDE851E8DBD1}" srcOrd="0" destOrd="0" presId="urn:microsoft.com/office/officeart/2005/8/layout/orgChart1"/>
    <dgm:cxn modelId="{C9B30645-82C3-4F3E-B068-162469539600}" type="presParOf" srcId="{26ADD489-67F4-4E99-B479-412B0F2FDBD4}" destId="{288B43C0-84C1-4660-AF69-85E714130B82}" srcOrd="1" destOrd="0" presId="urn:microsoft.com/office/officeart/2005/8/layout/orgChart1"/>
    <dgm:cxn modelId="{967CE80C-6F73-4B67-A340-BBEB93508069}" type="presParOf" srcId="{2070ECF0-3051-4AA9-B921-A13B0CA888E3}" destId="{15E9E7ED-8F1D-4966-B457-1FD700AE9CF4}" srcOrd="1" destOrd="0" presId="urn:microsoft.com/office/officeart/2005/8/layout/orgChart1"/>
    <dgm:cxn modelId="{1FCE72AA-7CD8-4DCD-BF94-AF9D8652720B}" type="presParOf" srcId="{2070ECF0-3051-4AA9-B921-A13B0CA888E3}" destId="{FC46E445-E984-48EE-8C48-808F220E1283}" srcOrd="2" destOrd="0" presId="urn:microsoft.com/office/officeart/2005/8/layout/orgChart1"/>
    <dgm:cxn modelId="{F318FE89-0A94-4E93-9A99-2FEC68360750}" type="presParOf" srcId="{CCF80FC1-23D3-450C-8F82-22B14F2A349A}" destId="{2DC6A2B4-C970-4689-8081-FD9A8CA21D02}" srcOrd="4" destOrd="0" presId="urn:microsoft.com/office/officeart/2005/8/layout/orgChart1"/>
    <dgm:cxn modelId="{14F0B288-5F8E-4742-8A4E-8D8EC3ABF5C8}" type="presParOf" srcId="{CCF80FC1-23D3-450C-8F82-22B14F2A349A}" destId="{E92E93D3-3309-4B01-859B-601F9B791792}" srcOrd="5" destOrd="0" presId="urn:microsoft.com/office/officeart/2005/8/layout/orgChart1"/>
    <dgm:cxn modelId="{BA579C4B-697E-45B4-8A1D-210AE51220FE}" type="presParOf" srcId="{E92E93D3-3309-4B01-859B-601F9B791792}" destId="{5A683DB5-255D-4CAA-A6A8-F22B2624A4BC}" srcOrd="0" destOrd="0" presId="urn:microsoft.com/office/officeart/2005/8/layout/orgChart1"/>
    <dgm:cxn modelId="{AF635E1D-E988-47C9-BEBD-AEF942E3A7B1}" type="presParOf" srcId="{5A683DB5-255D-4CAA-A6A8-F22B2624A4BC}" destId="{500749DF-C13A-4158-AA62-7ABA74854891}" srcOrd="0" destOrd="0" presId="urn:microsoft.com/office/officeart/2005/8/layout/orgChart1"/>
    <dgm:cxn modelId="{417EB9BA-D44B-49BC-A5E0-D1F36C2C2054}" type="presParOf" srcId="{5A683DB5-255D-4CAA-A6A8-F22B2624A4BC}" destId="{153559B2-BF5D-42E4-A7AB-44883ABD2BC2}" srcOrd="1" destOrd="0" presId="urn:microsoft.com/office/officeart/2005/8/layout/orgChart1"/>
    <dgm:cxn modelId="{2081F941-3256-49F1-96A4-74BAB3C4241B}" type="presParOf" srcId="{E92E93D3-3309-4B01-859B-601F9B791792}" destId="{348055F5-A345-45C9-B95B-8ADD461A9EFC}" srcOrd="1" destOrd="0" presId="urn:microsoft.com/office/officeart/2005/8/layout/orgChart1"/>
    <dgm:cxn modelId="{4F681803-4A4C-4138-BA47-2DFEC5B09C91}" type="presParOf" srcId="{E92E93D3-3309-4B01-859B-601F9B791792}" destId="{E6610A4F-033E-4DA2-81E5-7F42270EDF05}" srcOrd="2" destOrd="0" presId="urn:microsoft.com/office/officeart/2005/8/layout/orgChart1"/>
    <dgm:cxn modelId="{6CF256A4-9C65-449C-BCBB-8035FCD8C599}" type="presParOf" srcId="{FDBABFD8-05AF-49E8-942F-EC53DF55E021}" destId="{36FAF5E3-5227-493D-8AFB-510A67BD4DD8}" srcOrd="2" destOrd="0" presId="urn:microsoft.com/office/officeart/2005/8/layout/orgChart1"/>
    <dgm:cxn modelId="{69C5E38A-3A1E-4592-91A3-70FFBB74228C}" type="presParOf" srcId="{E45EF804-40BE-4779-88FD-DBFC9A67E850}" destId="{07CFB93C-03FD-4A38-B7E4-E64C52EF81D7}" srcOrd="2" destOrd="0" presId="urn:microsoft.com/office/officeart/2005/8/layout/orgChart1"/>
    <dgm:cxn modelId="{5529F0F5-D4F7-4CFC-8DCA-A91E013CA6B3}" type="presParOf" srcId="{E45EF804-40BE-4779-88FD-DBFC9A67E850}" destId="{6BB9B613-F61C-415E-B040-FEB30C409148}" srcOrd="3" destOrd="0" presId="urn:microsoft.com/office/officeart/2005/8/layout/orgChart1"/>
    <dgm:cxn modelId="{D3EEC43D-A8B2-4931-9CA6-F42A05713B1F}" type="presParOf" srcId="{6BB9B613-F61C-415E-B040-FEB30C409148}" destId="{3792B98B-9C1C-45FB-AA54-0806EB7DFFE5}" srcOrd="0" destOrd="0" presId="urn:microsoft.com/office/officeart/2005/8/layout/orgChart1"/>
    <dgm:cxn modelId="{0DAA988E-8853-4A08-BAEB-C29B587C9E52}" type="presParOf" srcId="{3792B98B-9C1C-45FB-AA54-0806EB7DFFE5}" destId="{0EB875A2-9FB3-485F-990F-AD6411A43FB7}" srcOrd="0" destOrd="0" presId="urn:microsoft.com/office/officeart/2005/8/layout/orgChart1"/>
    <dgm:cxn modelId="{3DA99387-4881-460D-91F5-B352FFB8F944}" type="presParOf" srcId="{3792B98B-9C1C-45FB-AA54-0806EB7DFFE5}" destId="{ACC46604-7926-4032-B543-15A3BE63D699}" srcOrd="1" destOrd="0" presId="urn:microsoft.com/office/officeart/2005/8/layout/orgChart1"/>
    <dgm:cxn modelId="{B1553A8F-3542-43EA-A255-AAFBCC450DF0}" type="presParOf" srcId="{6BB9B613-F61C-415E-B040-FEB30C409148}" destId="{4B510AB2-AC9C-484A-B546-E811C2E6314C}" srcOrd="1" destOrd="0" presId="urn:microsoft.com/office/officeart/2005/8/layout/orgChart1"/>
    <dgm:cxn modelId="{34A2DF08-CFCE-410E-B0A2-0F77A4FB6A25}" type="presParOf" srcId="{4B510AB2-AC9C-484A-B546-E811C2E6314C}" destId="{03160A6A-DEC3-4CD2-A284-387BA2D321FC}" srcOrd="0" destOrd="0" presId="urn:microsoft.com/office/officeart/2005/8/layout/orgChart1"/>
    <dgm:cxn modelId="{857BE40E-A525-41FB-B687-22BFC4C54482}" type="presParOf" srcId="{4B510AB2-AC9C-484A-B546-E811C2E6314C}" destId="{405CD508-663D-4DA8-A054-1076BCB31D21}" srcOrd="1" destOrd="0" presId="urn:microsoft.com/office/officeart/2005/8/layout/orgChart1"/>
    <dgm:cxn modelId="{B93FED71-6516-47B4-B8FF-5BF3531D7FE4}" type="presParOf" srcId="{405CD508-663D-4DA8-A054-1076BCB31D21}" destId="{9CBE7044-D8A4-4208-8FBB-3F2EA845960B}" srcOrd="0" destOrd="0" presId="urn:microsoft.com/office/officeart/2005/8/layout/orgChart1"/>
    <dgm:cxn modelId="{E4FCC580-969D-4458-BC0E-507EE0784424}" type="presParOf" srcId="{9CBE7044-D8A4-4208-8FBB-3F2EA845960B}" destId="{BCC35887-B684-4D62-BD92-80929AFFF26F}" srcOrd="0" destOrd="0" presId="urn:microsoft.com/office/officeart/2005/8/layout/orgChart1"/>
    <dgm:cxn modelId="{5E5DBC81-BEEC-4930-A0FE-A0F66806D209}" type="presParOf" srcId="{9CBE7044-D8A4-4208-8FBB-3F2EA845960B}" destId="{E5A6D266-97DB-4C5B-A3B9-3F56A958B523}" srcOrd="1" destOrd="0" presId="urn:microsoft.com/office/officeart/2005/8/layout/orgChart1"/>
    <dgm:cxn modelId="{6BA6704B-43B5-496C-9A52-438851D66893}" type="presParOf" srcId="{405CD508-663D-4DA8-A054-1076BCB31D21}" destId="{E3E882FA-ACD7-4D06-AB53-6797E87AD3F8}" srcOrd="1" destOrd="0" presId="urn:microsoft.com/office/officeart/2005/8/layout/orgChart1"/>
    <dgm:cxn modelId="{59FE6A66-C378-4C00-8D8F-7BDEC19A7804}" type="presParOf" srcId="{405CD508-663D-4DA8-A054-1076BCB31D21}" destId="{8C15A9A9-E98B-4F68-8E97-3FA2E55A972B}" srcOrd="2" destOrd="0" presId="urn:microsoft.com/office/officeart/2005/8/layout/orgChart1"/>
    <dgm:cxn modelId="{778794E2-C535-4C85-B7B7-C00AA9E5D3E0}" type="presParOf" srcId="{4B510AB2-AC9C-484A-B546-E811C2E6314C}" destId="{85616BFB-3D61-4CA0-B4C7-E7B913B41C19}" srcOrd="2" destOrd="0" presId="urn:microsoft.com/office/officeart/2005/8/layout/orgChart1"/>
    <dgm:cxn modelId="{C4D55465-A349-47AC-A812-8BCCC09C8B94}" type="presParOf" srcId="{4B510AB2-AC9C-484A-B546-E811C2E6314C}" destId="{4F5A25FA-FCF4-4F97-AF20-F670614E1DAD}" srcOrd="3" destOrd="0" presId="urn:microsoft.com/office/officeart/2005/8/layout/orgChart1"/>
    <dgm:cxn modelId="{87CC2254-196F-4A7D-926B-28CB4DD81C2B}" type="presParOf" srcId="{4F5A25FA-FCF4-4F97-AF20-F670614E1DAD}" destId="{005D216F-F074-47EB-8E6C-51B426139DEB}" srcOrd="0" destOrd="0" presId="urn:microsoft.com/office/officeart/2005/8/layout/orgChart1"/>
    <dgm:cxn modelId="{D21B3BD9-CAB3-404B-9093-2AE35260DB22}" type="presParOf" srcId="{005D216F-F074-47EB-8E6C-51B426139DEB}" destId="{96D087E0-34F6-47FB-9757-C9328354DAD5}" srcOrd="0" destOrd="0" presId="urn:microsoft.com/office/officeart/2005/8/layout/orgChart1"/>
    <dgm:cxn modelId="{5231DAC7-9D90-4EBB-B0C8-E2361861C311}" type="presParOf" srcId="{005D216F-F074-47EB-8E6C-51B426139DEB}" destId="{7F85FD15-D979-4EEF-B396-86B59C84FFC5}" srcOrd="1" destOrd="0" presId="urn:microsoft.com/office/officeart/2005/8/layout/orgChart1"/>
    <dgm:cxn modelId="{5EF4820F-6260-4384-8FB9-F84A49709B6F}" type="presParOf" srcId="{4F5A25FA-FCF4-4F97-AF20-F670614E1DAD}" destId="{AEF5D3DE-1723-41AB-BEDD-1330D758DB4E}" srcOrd="1" destOrd="0" presId="urn:microsoft.com/office/officeart/2005/8/layout/orgChart1"/>
    <dgm:cxn modelId="{FCA11058-F79D-48EE-9AA5-3A6FABB0209B}" type="presParOf" srcId="{4F5A25FA-FCF4-4F97-AF20-F670614E1DAD}" destId="{BDEA387E-5E41-457A-9B06-0F8DDE67A1C4}" srcOrd="2" destOrd="0" presId="urn:microsoft.com/office/officeart/2005/8/layout/orgChart1"/>
    <dgm:cxn modelId="{9AE8BCC5-F0A1-4626-82FE-17BFDF5DD9E8}" type="presParOf" srcId="{4B510AB2-AC9C-484A-B546-E811C2E6314C}" destId="{F068719D-BAA1-402D-84BC-BBB2F9A79142}" srcOrd="4" destOrd="0" presId="urn:microsoft.com/office/officeart/2005/8/layout/orgChart1"/>
    <dgm:cxn modelId="{C9D8C93D-86D6-4F9C-BBF5-C4B3674BCFC8}" type="presParOf" srcId="{4B510AB2-AC9C-484A-B546-E811C2E6314C}" destId="{34C570AF-DE0B-4C65-B05A-2811CE6A7748}" srcOrd="5" destOrd="0" presId="urn:microsoft.com/office/officeart/2005/8/layout/orgChart1"/>
    <dgm:cxn modelId="{2AE6BD5A-BF46-43C1-A469-17591FB0BE05}" type="presParOf" srcId="{34C570AF-DE0B-4C65-B05A-2811CE6A7748}" destId="{5080E707-152E-4C65-8BB7-54E115161D61}" srcOrd="0" destOrd="0" presId="urn:microsoft.com/office/officeart/2005/8/layout/orgChart1"/>
    <dgm:cxn modelId="{9F6126E0-C600-4D13-827C-D2416738FE05}" type="presParOf" srcId="{5080E707-152E-4C65-8BB7-54E115161D61}" destId="{9011E3F2-BD95-44D9-A985-9AC85DC05D88}" srcOrd="0" destOrd="0" presId="urn:microsoft.com/office/officeart/2005/8/layout/orgChart1"/>
    <dgm:cxn modelId="{CC76689C-E895-447E-A642-47CEBDD32AEC}" type="presParOf" srcId="{5080E707-152E-4C65-8BB7-54E115161D61}" destId="{CA355FFC-26C3-48EE-8735-F7993485560C}" srcOrd="1" destOrd="0" presId="urn:microsoft.com/office/officeart/2005/8/layout/orgChart1"/>
    <dgm:cxn modelId="{8495B8B5-27F5-4733-B8F9-5F17CEE7EFF7}" type="presParOf" srcId="{34C570AF-DE0B-4C65-B05A-2811CE6A7748}" destId="{89656D28-E7B2-43E9-93D3-77F6561770B7}" srcOrd="1" destOrd="0" presId="urn:microsoft.com/office/officeart/2005/8/layout/orgChart1"/>
    <dgm:cxn modelId="{5438E0AD-229B-4E8F-A841-1C52337B8155}" type="presParOf" srcId="{34C570AF-DE0B-4C65-B05A-2811CE6A7748}" destId="{C8007BC4-BA1D-4BED-8FDE-4D42821301C5}" srcOrd="2" destOrd="0" presId="urn:microsoft.com/office/officeart/2005/8/layout/orgChart1"/>
    <dgm:cxn modelId="{A455AB7D-F30C-4C32-8303-8B90BEF98107}" type="presParOf" srcId="{4B510AB2-AC9C-484A-B546-E811C2E6314C}" destId="{855F41AC-80E2-4228-95B0-1A1457A166A3}" srcOrd="6" destOrd="0" presId="urn:microsoft.com/office/officeart/2005/8/layout/orgChart1"/>
    <dgm:cxn modelId="{10603D10-3447-4CD4-8483-B3436ACB59B0}" type="presParOf" srcId="{4B510AB2-AC9C-484A-B546-E811C2E6314C}" destId="{DDE043EB-F8DB-4ACE-861F-4ACBA9B8E4EA}" srcOrd="7" destOrd="0" presId="urn:microsoft.com/office/officeart/2005/8/layout/orgChart1"/>
    <dgm:cxn modelId="{F06E56B7-CCA1-45EC-8528-ADF36CA589E8}" type="presParOf" srcId="{DDE043EB-F8DB-4ACE-861F-4ACBA9B8E4EA}" destId="{50BEF841-88BB-44F6-B6CF-A48183368C56}" srcOrd="0" destOrd="0" presId="urn:microsoft.com/office/officeart/2005/8/layout/orgChart1"/>
    <dgm:cxn modelId="{AA6FDEFF-81EC-4BE5-8D8D-166DFABF12CB}" type="presParOf" srcId="{50BEF841-88BB-44F6-B6CF-A48183368C56}" destId="{5AE773DC-825E-4A53-9DC2-FABF580AA4F0}" srcOrd="0" destOrd="0" presId="urn:microsoft.com/office/officeart/2005/8/layout/orgChart1"/>
    <dgm:cxn modelId="{0A4B6DF4-B3C9-4FCC-8202-FB52190C2502}" type="presParOf" srcId="{50BEF841-88BB-44F6-B6CF-A48183368C56}" destId="{5FFF1906-2015-4424-B9FF-38B3B73FE6AF}" srcOrd="1" destOrd="0" presId="urn:microsoft.com/office/officeart/2005/8/layout/orgChart1"/>
    <dgm:cxn modelId="{6213C4FF-F16F-497D-B6A6-01686269EB27}" type="presParOf" srcId="{DDE043EB-F8DB-4ACE-861F-4ACBA9B8E4EA}" destId="{9F7A1129-F217-489B-A9EF-AE4BEA4C46A8}" srcOrd="1" destOrd="0" presId="urn:microsoft.com/office/officeart/2005/8/layout/orgChart1"/>
    <dgm:cxn modelId="{31A93076-5C1B-4BDA-B763-EE8B74F993EC}" type="presParOf" srcId="{DDE043EB-F8DB-4ACE-861F-4ACBA9B8E4EA}" destId="{54A41C07-0C1B-44F6-9CB7-3FAAFB55F97D}" srcOrd="2" destOrd="0" presId="urn:microsoft.com/office/officeart/2005/8/layout/orgChart1"/>
    <dgm:cxn modelId="{2199F7B8-A61A-49B7-8CFE-EC9100A2A0B7}" type="presParOf" srcId="{6BB9B613-F61C-415E-B040-FEB30C409148}" destId="{9C24A280-6012-4701-B980-DC9052308E20}" srcOrd="2" destOrd="0" presId="urn:microsoft.com/office/officeart/2005/8/layout/orgChart1"/>
    <dgm:cxn modelId="{7C1448FE-8C74-42E2-8E79-9E1AC2A445C9}" type="presParOf" srcId="{E45EF804-40BE-4779-88FD-DBFC9A67E850}" destId="{AC60F557-8E69-4B69-A861-F2489D721137}" srcOrd="4" destOrd="0" presId="urn:microsoft.com/office/officeart/2005/8/layout/orgChart1"/>
    <dgm:cxn modelId="{712BB33F-25B3-4AA5-9A3E-3DF55191D818}" type="presParOf" srcId="{E45EF804-40BE-4779-88FD-DBFC9A67E850}" destId="{75196341-E5D3-41EA-8F02-502D76A25212}" srcOrd="5" destOrd="0" presId="urn:microsoft.com/office/officeart/2005/8/layout/orgChart1"/>
    <dgm:cxn modelId="{4290A1E3-A8F4-4DC3-9DDB-00126B61EE03}" type="presParOf" srcId="{75196341-E5D3-41EA-8F02-502D76A25212}" destId="{C5CB0002-CB58-417F-B478-730CCB98A922}" srcOrd="0" destOrd="0" presId="urn:microsoft.com/office/officeart/2005/8/layout/orgChart1"/>
    <dgm:cxn modelId="{F15508DA-CC32-486F-B0D6-F67BC03B1004}" type="presParOf" srcId="{C5CB0002-CB58-417F-B478-730CCB98A922}" destId="{DB9C2FD1-AE7E-4A66-B58E-77D814E21801}" srcOrd="0" destOrd="0" presId="urn:microsoft.com/office/officeart/2005/8/layout/orgChart1"/>
    <dgm:cxn modelId="{481255A9-2A1D-4ED7-BF84-FCCC2A9505A3}" type="presParOf" srcId="{C5CB0002-CB58-417F-B478-730CCB98A922}" destId="{1179A93B-6CCA-4648-AF22-D07593F7B983}" srcOrd="1" destOrd="0" presId="urn:microsoft.com/office/officeart/2005/8/layout/orgChart1"/>
    <dgm:cxn modelId="{A21F8586-DC8F-4B48-ABD4-65BDA6C6CF8B}" type="presParOf" srcId="{75196341-E5D3-41EA-8F02-502D76A25212}" destId="{11510A12-7F42-4B50-8D77-A0D2AAD300A4}" srcOrd="1" destOrd="0" presId="urn:microsoft.com/office/officeart/2005/8/layout/orgChart1"/>
    <dgm:cxn modelId="{5A70F455-6B69-4672-B35B-5D8611512FCF}" type="presParOf" srcId="{11510A12-7F42-4B50-8D77-A0D2AAD300A4}" destId="{8C289643-C3C0-4AF4-AE1D-76030253ED80}" srcOrd="0" destOrd="0" presId="urn:microsoft.com/office/officeart/2005/8/layout/orgChart1"/>
    <dgm:cxn modelId="{C7582DE8-F86C-4745-AFAA-7BB0DBEA6E1A}" type="presParOf" srcId="{11510A12-7F42-4B50-8D77-A0D2AAD300A4}" destId="{B3602936-9E8F-46D7-8351-F4E0B0598D83}" srcOrd="1" destOrd="0" presId="urn:microsoft.com/office/officeart/2005/8/layout/orgChart1"/>
    <dgm:cxn modelId="{7ED33B0A-FD7A-4F32-B02A-F16D0E4C9116}" type="presParOf" srcId="{B3602936-9E8F-46D7-8351-F4E0B0598D83}" destId="{0E6DB6A8-B0BA-4BA0-9E5E-6308CAEFFB8A}" srcOrd="0" destOrd="0" presId="urn:microsoft.com/office/officeart/2005/8/layout/orgChart1"/>
    <dgm:cxn modelId="{10221353-B94E-4F77-A6B8-9DEE0BF222BC}" type="presParOf" srcId="{0E6DB6A8-B0BA-4BA0-9E5E-6308CAEFFB8A}" destId="{194D6B40-BD8D-4D40-9188-2763839B690E}" srcOrd="0" destOrd="0" presId="urn:microsoft.com/office/officeart/2005/8/layout/orgChart1"/>
    <dgm:cxn modelId="{6FD8BAB7-9762-45A6-9407-FC6FBD9DC200}" type="presParOf" srcId="{0E6DB6A8-B0BA-4BA0-9E5E-6308CAEFFB8A}" destId="{AF3D705F-57EB-4F58-901C-76A57CA96B78}" srcOrd="1" destOrd="0" presId="urn:microsoft.com/office/officeart/2005/8/layout/orgChart1"/>
    <dgm:cxn modelId="{3B4B58FA-7899-4C55-BB81-EDD91EF1A670}" type="presParOf" srcId="{B3602936-9E8F-46D7-8351-F4E0B0598D83}" destId="{3FD84509-04FB-4D4F-BF0A-BEAD3385AA90}" srcOrd="1" destOrd="0" presId="urn:microsoft.com/office/officeart/2005/8/layout/orgChart1"/>
    <dgm:cxn modelId="{C5A70C7E-5D92-4E55-95EA-E49A46C080CE}" type="presParOf" srcId="{B3602936-9E8F-46D7-8351-F4E0B0598D83}" destId="{49E208AB-24B1-41C6-A377-165324240805}" srcOrd="2" destOrd="0" presId="urn:microsoft.com/office/officeart/2005/8/layout/orgChart1"/>
    <dgm:cxn modelId="{97229A37-BC25-46EC-AE84-256FF6F7C9A7}" type="presParOf" srcId="{11510A12-7F42-4B50-8D77-A0D2AAD300A4}" destId="{75C96CF5-85A6-4CD2-A075-DA5CD3D755D2}" srcOrd="2" destOrd="0" presId="urn:microsoft.com/office/officeart/2005/8/layout/orgChart1"/>
    <dgm:cxn modelId="{D8A75F5B-88B0-4564-895C-07E9D3DE6D9C}" type="presParOf" srcId="{11510A12-7F42-4B50-8D77-A0D2AAD300A4}" destId="{F9264AE9-9313-4722-8684-0968C85946CB}" srcOrd="3" destOrd="0" presId="urn:microsoft.com/office/officeart/2005/8/layout/orgChart1"/>
    <dgm:cxn modelId="{B4624617-2284-494F-B742-0FF6D854B63F}" type="presParOf" srcId="{F9264AE9-9313-4722-8684-0968C85946CB}" destId="{C6C7214D-2627-4E4B-8E24-A71B0DABE3A0}" srcOrd="0" destOrd="0" presId="urn:microsoft.com/office/officeart/2005/8/layout/orgChart1"/>
    <dgm:cxn modelId="{A9345F56-E8B8-4E71-8DA4-5BCAB13C7889}" type="presParOf" srcId="{C6C7214D-2627-4E4B-8E24-A71B0DABE3A0}" destId="{3CB28743-C802-4C1B-84E9-7B4D8FAA0289}" srcOrd="0" destOrd="0" presId="urn:microsoft.com/office/officeart/2005/8/layout/orgChart1"/>
    <dgm:cxn modelId="{122D39EE-AFF6-49DC-8EF0-E9855796E256}" type="presParOf" srcId="{C6C7214D-2627-4E4B-8E24-A71B0DABE3A0}" destId="{DD1A0574-6921-4938-99C7-32934E4BCE2D}" srcOrd="1" destOrd="0" presId="urn:microsoft.com/office/officeart/2005/8/layout/orgChart1"/>
    <dgm:cxn modelId="{CFD43D7F-4C22-4EBE-B95A-0DA262B8F997}" type="presParOf" srcId="{F9264AE9-9313-4722-8684-0968C85946CB}" destId="{432DCABE-8D32-4050-950A-81DFDE74F275}" srcOrd="1" destOrd="0" presId="urn:microsoft.com/office/officeart/2005/8/layout/orgChart1"/>
    <dgm:cxn modelId="{05D8F946-9A52-4098-9588-441BD6C6AF6A}" type="presParOf" srcId="{F9264AE9-9313-4722-8684-0968C85946CB}" destId="{9C89D305-640E-4D37-9863-F1567CCD3544}" srcOrd="2" destOrd="0" presId="urn:microsoft.com/office/officeart/2005/8/layout/orgChart1"/>
    <dgm:cxn modelId="{AC62F18D-4BB8-4D0D-89E8-7C093079AB2A}" type="presParOf" srcId="{75196341-E5D3-41EA-8F02-502D76A25212}" destId="{45D6C4DD-943E-4169-AA65-6382DD824290}" srcOrd="2" destOrd="0" presId="urn:microsoft.com/office/officeart/2005/8/layout/orgChart1"/>
    <dgm:cxn modelId="{38238106-E125-494E-8BA7-0C550BF27D21}" type="presParOf" srcId="{E45EF804-40BE-4779-88FD-DBFC9A67E850}" destId="{A1EAC162-A7B4-440C-BC74-B7AE139999DC}" srcOrd="6" destOrd="0" presId="urn:microsoft.com/office/officeart/2005/8/layout/orgChart1"/>
    <dgm:cxn modelId="{CE0E8C13-F5FA-41B1-AEA1-F1D5B02095FC}" type="presParOf" srcId="{E45EF804-40BE-4779-88FD-DBFC9A67E850}" destId="{1C06CABB-71A8-4FB5-B739-2AE669CAEC68}" srcOrd="7" destOrd="0" presId="urn:microsoft.com/office/officeart/2005/8/layout/orgChart1"/>
    <dgm:cxn modelId="{94594586-B8F6-43E4-B1AF-1196E20C0F91}" type="presParOf" srcId="{1C06CABB-71A8-4FB5-B739-2AE669CAEC68}" destId="{B3FD847C-B511-49F6-8F71-9D52CC462642}" srcOrd="0" destOrd="0" presId="urn:microsoft.com/office/officeart/2005/8/layout/orgChart1"/>
    <dgm:cxn modelId="{D5D03403-E8D8-40E1-85F8-1C65A01C468C}" type="presParOf" srcId="{B3FD847C-B511-49F6-8F71-9D52CC462642}" destId="{5E694678-C579-4A46-9E05-25FBF80F9D5E}" srcOrd="0" destOrd="0" presId="urn:microsoft.com/office/officeart/2005/8/layout/orgChart1"/>
    <dgm:cxn modelId="{12551153-F604-48A4-8B0C-1A2B2D159A2B}" type="presParOf" srcId="{B3FD847C-B511-49F6-8F71-9D52CC462642}" destId="{18373EFD-CC5C-4DFD-B49E-D9C7A24E4B24}" srcOrd="1" destOrd="0" presId="urn:microsoft.com/office/officeart/2005/8/layout/orgChart1"/>
    <dgm:cxn modelId="{7836DD4A-969E-459A-9AF0-4AB676F18011}" type="presParOf" srcId="{1C06CABB-71A8-4FB5-B739-2AE669CAEC68}" destId="{92EB8716-A07A-4DE6-8B77-8EF9A949E9D6}" srcOrd="1" destOrd="0" presId="urn:microsoft.com/office/officeart/2005/8/layout/orgChart1"/>
    <dgm:cxn modelId="{66E88A0E-7CA0-43A7-AABE-0BC2F0C8EAA4}" type="presParOf" srcId="{92EB8716-A07A-4DE6-8B77-8EF9A949E9D6}" destId="{34A15827-D6EF-41E8-B386-42788D37C155}" srcOrd="0" destOrd="0" presId="urn:microsoft.com/office/officeart/2005/8/layout/orgChart1"/>
    <dgm:cxn modelId="{CE449E45-31B0-4FD5-BBEB-AA4A2B40C90F}" type="presParOf" srcId="{92EB8716-A07A-4DE6-8B77-8EF9A949E9D6}" destId="{94B59040-3B10-4971-8679-65DEAA718785}" srcOrd="1" destOrd="0" presId="urn:microsoft.com/office/officeart/2005/8/layout/orgChart1"/>
    <dgm:cxn modelId="{0F21D8BD-B632-4986-9FC2-529B494517D4}" type="presParOf" srcId="{94B59040-3B10-4971-8679-65DEAA718785}" destId="{C95F1ADC-519F-4D35-A4DA-B58D56A3400E}" srcOrd="0" destOrd="0" presId="urn:microsoft.com/office/officeart/2005/8/layout/orgChart1"/>
    <dgm:cxn modelId="{FC22C9F8-3E56-48BF-A426-F82171436F5F}" type="presParOf" srcId="{C95F1ADC-519F-4D35-A4DA-B58D56A3400E}" destId="{F6B2783C-1FE0-4953-BD8D-0328455E5B0B}" srcOrd="0" destOrd="0" presId="urn:microsoft.com/office/officeart/2005/8/layout/orgChart1"/>
    <dgm:cxn modelId="{16C6A2C1-C60F-4E9B-9FDD-963F1ED5156E}" type="presParOf" srcId="{C95F1ADC-519F-4D35-A4DA-B58D56A3400E}" destId="{042FB13A-DB4C-4CDD-B0B3-C41C942BF6BD}" srcOrd="1" destOrd="0" presId="urn:microsoft.com/office/officeart/2005/8/layout/orgChart1"/>
    <dgm:cxn modelId="{DA2D7FEE-2AB7-4AE3-B6CB-9A8FB453F3FB}" type="presParOf" srcId="{94B59040-3B10-4971-8679-65DEAA718785}" destId="{FB56491B-1921-4906-875F-72E5077D5B83}" srcOrd="1" destOrd="0" presId="urn:microsoft.com/office/officeart/2005/8/layout/orgChart1"/>
    <dgm:cxn modelId="{83314D2C-680F-439F-9C8F-5FE73182BBA0}" type="presParOf" srcId="{94B59040-3B10-4971-8679-65DEAA718785}" destId="{3A78B478-7916-4CB6-9D13-DB44B36A5CB9}" srcOrd="2" destOrd="0" presId="urn:microsoft.com/office/officeart/2005/8/layout/orgChart1"/>
    <dgm:cxn modelId="{CF18E5B5-ED12-45CF-88D4-953B98BB7109}" type="presParOf" srcId="{92EB8716-A07A-4DE6-8B77-8EF9A949E9D6}" destId="{95EECDDF-ACAD-4563-8B43-EE519B990AA6}" srcOrd="2" destOrd="0" presId="urn:microsoft.com/office/officeart/2005/8/layout/orgChart1"/>
    <dgm:cxn modelId="{4A9214EB-7607-4BE9-9B1C-62E375FC75E8}" type="presParOf" srcId="{92EB8716-A07A-4DE6-8B77-8EF9A949E9D6}" destId="{C96D3A49-8EEE-43ED-A8A3-5A098F048DC3}" srcOrd="3" destOrd="0" presId="urn:microsoft.com/office/officeart/2005/8/layout/orgChart1"/>
    <dgm:cxn modelId="{65DF6D21-14F6-40A2-A43F-A3F31584B6E7}" type="presParOf" srcId="{C96D3A49-8EEE-43ED-A8A3-5A098F048DC3}" destId="{D586D784-7B74-48F6-B744-E771724BE34B}" srcOrd="0" destOrd="0" presId="urn:microsoft.com/office/officeart/2005/8/layout/orgChart1"/>
    <dgm:cxn modelId="{6F052563-ADF3-4213-8FA4-2054D255F57E}" type="presParOf" srcId="{D586D784-7B74-48F6-B744-E771724BE34B}" destId="{AA2E47ED-B98A-42C3-B883-10626FE22396}" srcOrd="0" destOrd="0" presId="urn:microsoft.com/office/officeart/2005/8/layout/orgChart1"/>
    <dgm:cxn modelId="{DE02560D-5FB7-47F4-9C48-C6F9530539E8}" type="presParOf" srcId="{D586D784-7B74-48F6-B744-E771724BE34B}" destId="{ACA1A759-9D2F-4DB8-8EEF-BDAF7980B50A}" srcOrd="1" destOrd="0" presId="urn:microsoft.com/office/officeart/2005/8/layout/orgChart1"/>
    <dgm:cxn modelId="{337C5A38-BABC-4608-8634-0EC2D48B77AA}" type="presParOf" srcId="{C96D3A49-8EEE-43ED-A8A3-5A098F048DC3}" destId="{3D60499F-125D-4EF5-9A87-549344869FD8}" srcOrd="1" destOrd="0" presId="urn:microsoft.com/office/officeart/2005/8/layout/orgChart1"/>
    <dgm:cxn modelId="{C17BB25A-AF4F-4C77-921D-5660EBB3F87B}" type="presParOf" srcId="{C96D3A49-8EEE-43ED-A8A3-5A098F048DC3}" destId="{A2883F02-898F-4193-B6C2-489223D579E6}" srcOrd="2" destOrd="0" presId="urn:microsoft.com/office/officeart/2005/8/layout/orgChart1"/>
    <dgm:cxn modelId="{E0456669-313C-49AD-A300-43A641A47C33}" type="presParOf" srcId="{92EB8716-A07A-4DE6-8B77-8EF9A949E9D6}" destId="{86E4BE6D-9843-424D-90ED-D4C2470D5B31}" srcOrd="4" destOrd="0" presId="urn:microsoft.com/office/officeart/2005/8/layout/orgChart1"/>
    <dgm:cxn modelId="{7AEE7EDF-26D0-4576-BA5D-0C8D61752A38}" type="presParOf" srcId="{92EB8716-A07A-4DE6-8B77-8EF9A949E9D6}" destId="{6414511B-D088-447C-A27E-14F2F9D89292}" srcOrd="5" destOrd="0" presId="urn:microsoft.com/office/officeart/2005/8/layout/orgChart1"/>
    <dgm:cxn modelId="{6DD1C6DD-C75A-4EC5-B8B1-06B2C9ACBC7F}" type="presParOf" srcId="{6414511B-D088-447C-A27E-14F2F9D89292}" destId="{A1B79B4E-ADAB-46A2-8CF9-81F552298BC6}" srcOrd="0" destOrd="0" presId="urn:microsoft.com/office/officeart/2005/8/layout/orgChart1"/>
    <dgm:cxn modelId="{9DDD5B9C-EADB-4D93-B3E0-9F8A5838E138}" type="presParOf" srcId="{A1B79B4E-ADAB-46A2-8CF9-81F552298BC6}" destId="{AD4E3835-47A8-42B4-9DAC-B297D044537A}" srcOrd="0" destOrd="0" presId="urn:microsoft.com/office/officeart/2005/8/layout/orgChart1"/>
    <dgm:cxn modelId="{E6760B22-1B07-4186-B04C-D9B38340BE28}" type="presParOf" srcId="{A1B79B4E-ADAB-46A2-8CF9-81F552298BC6}" destId="{B869CA92-8F47-494A-8A65-80C561AC20F9}" srcOrd="1" destOrd="0" presId="urn:microsoft.com/office/officeart/2005/8/layout/orgChart1"/>
    <dgm:cxn modelId="{83FA9B57-7BA0-40A3-A079-7DC57EB23049}" type="presParOf" srcId="{6414511B-D088-447C-A27E-14F2F9D89292}" destId="{5052C896-5484-4B77-8F91-75BCF293F9E7}" srcOrd="1" destOrd="0" presId="urn:microsoft.com/office/officeart/2005/8/layout/orgChart1"/>
    <dgm:cxn modelId="{D0F43B30-2F6A-46F9-9096-42E7DAFBE5C2}" type="presParOf" srcId="{6414511B-D088-447C-A27E-14F2F9D89292}" destId="{5ECBC44B-2D7C-47EE-BCC0-7B6D16312344}" srcOrd="2" destOrd="0" presId="urn:microsoft.com/office/officeart/2005/8/layout/orgChart1"/>
    <dgm:cxn modelId="{E876609D-0286-43DB-92E1-774BE4B5EA85}" type="presParOf" srcId="{1C06CABB-71A8-4FB5-B739-2AE669CAEC68}" destId="{55F8A1B9-509C-443F-906E-0957EE962AE2}" srcOrd="2" destOrd="0" presId="urn:microsoft.com/office/officeart/2005/8/layout/orgChart1"/>
    <dgm:cxn modelId="{94C86019-8ACD-44FC-B0AA-E668E5C57FE4}" type="presParOf" srcId="{E45EF804-40BE-4779-88FD-DBFC9A67E850}" destId="{26647A78-A596-44A3-96CF-BC36434E21A3}" srcOrd="8" destOrd="0" presId="urn:microsoft.com/office/officeart/2005/8/layout/orgChart1"/>
    <dgm:cxn modelId="{DDEE0FAA-8EF3-4360-A10B-96664E72E88D}" type="presParOf" srcId="{E45EF804-40BE-4779-88FD-DBFC9A67E850}" destId="{305789C5-5A1E-4837-AE1D-2E8B1C66949D}" srcOrd="9" destOrd="0" presId="urn:microsoft.com/office/officeart/2005/8/layout/orgChart1"/>
    <dgm:cxn modelId="{3BE9A028-DCF9-41F3-AE57-AF737FD5D0E5}" type="presParOf" srcId="{305789C5-5A1E-4837-AE1D-2E8B1C66949D}" destId="{FDCE760E-6867-46C6-99E7-4F9076DC6401}" srcOrd="0" destOrd="0" presId="urn:microsoft.com/office/officeart/2005/8/layout/orgChart1"/>
    <dgm:cxn modelId="{6235725C-16D6-49CD-AF28-0E6CEEFD1669}" type="presParOf" srcId="{FDCE760E-6867-46C6-99E7-4F9076DC6401}" destId="{2F936689-7AFF-4CCD-A68F-4E88B90C2619}" srcOrd="0" destOrd="0" presId="urn:microsoft.com/office/officeart/2005/8/layout/orgChart1"/>
    <dgm:cxn modelId="{1206AB58-2704-48A8-9BC4-C921C66FB570}" type="presParOf" srcId="{FDCE760E-6867-46C6-99E7-4F9076DC6401}" destId="{57A706FF-66B1-42C8-9DEB-2C902460176F}" srcOrd="1" destOrd="0" presId="urn:microsoft.com/office/officeart/2005/8/layout/orgChart1"/>
    <dgm:cxn modelId="{2538C354-1748-4D78-A8B5-E78B5CA0D8D2}" type="presParOf" srcId="{305789C5-5A1E-4837-AE1D-2E8B1C66949D}" destId="{35C046A8-D9A1-454F-8E93-C20A2F6B8B82}" srcOrd="1" destOrd="0" presId="urn:microsoft.com/office/officeart/2005/8/layout/orgChart1"/>
    <dgm:cxn modelId="{4A8BCD17-5CAD-43E5-8081-EE2F6A5868B8}" type="presParOf" srcId="{35C046A8-D9A1-454F-8E93-C20A2F6B8B82}" destId="{FB34DA14-D358-4DEC-B630-C322BCD9D90E}" srcOrd="0" destOrd="0" presId="urn:microsoft.com/office/officeart/2005/8/layout/orgChart1"/>
    <dgm:cxn modelId="{5282CEF4-5FB0-42D4-A7B2-8D39B80745DD}" type="presParOf" srcId="{35C046A8-D9A1-454F-8E93-C20A2F6B8B82}" destId="{BC8A884D-63D7-4088-A82D-ED1A815F7295}" srcOrd="1" destOrd="0" presId="urn:microsoft.com/office/officeart/2005/8/layout/orgChart1"/>
    <dgm:cxn modelId="{F56EF95E-2CA0-41FF-857F-182CA8AB8F1C}" type="presParOf" srcId="{BC8A884D-63D7-4088-A82D-ED1A815F7295}" destId="{49357040-C937-4BD2-8048-75EB885D7B1E}" srcOrd="0" destOrd="0" presId="urn:microsoft.com/office/officeart/2005/8/layout/orgChart1"/>
    <dgm:cxn modelId="{E7F92FD7-E2D5-4627-B485-A507821A1869}" type="presParOf" srcId="{49357040-C937-4BD2-8048-75EB885D7B1E}" destId="{8C00D6B0-736A-4800-978D-B6C047E8D60E}" srcOrd="0" destOrd="0" presId="urn:microsoft.com/office/officeart/2005/8/layout/orgChart1"/>
    <dgm:cxn modelId="{39EE8ABD-6984-463F-999A-40661965E53C}" type="presParOf" srcId="{49357040-C937-4BD2-8048-75EB885D7B1E}" destId="{D6BBF9AF-561F-4C7A-B011-815DE9731CC0}" srcOrd="1" destOrd="0" presId="urn:microsoft.com/office/officeart/2005/8/layout/orgChart1"/>
    <dgm:cxn modelId="{A410DFE0-B3F9-4BAF-93D9-4301AE108542}" type="presParOf" srcId="{BC8A884D-63D7-4088-A82D-ED1A815F7295}" destId="{5790C1CB-44AF-4DFA-B0CF-29B7BD4DEF4C}" srcOrd="1" destOrd="0" presId="urn:microsoft.com/office/officeart/2005/8/layout/orgChart1"/>
    <dgm:cxn modelId="{BEB688C3-6A54-4121-9084-566F11B1EAE5}" type="presParOf" srcId="{BC8A884D-63D7-4088-A82D-ED1A815F7295}" destId="{D3AD1B46-F3FA-4B19-99D3-7A5AE8A30163}" srcOrd="2" destOrd="0" presId="urn:microsoft.com/office/officeart/2005/8/layout/orgChart1"/>
    <dgm:cxn modelId="{920FDD02-D328-4C49-87E8-83B86A1A1D43}" type="presParOf" srcId="{35C046A8-D9A1-454F-8E93-C20A2F6B8B82}" destId="{890017F4-2ED6-4D23-BA9D-19043BBE121A}" srcOrd="2" destOrd="0" presId="urn:microsoft.com/office/officeart/2005/8/layout/orgChart1"/>
    <dgm:cxn modelId="{4FEA9FC3-665C-4D2C-A817-EFE223E7FD45}" type="presParOf" srcId="{35C046A8-D9A1-454F-8E93-C20A2F6B8B82}" destId="{BBA788AF-8DDF-4673-B32A-685461B2AC02}" srcOrd="3" destOrd="0" presId="urn:microsoft.com/office/officeart/2005/8/layout/orgChart1"/>
    <dgm:cxn modelId="{5F2CDE23-F15C-47E4-B0E7-EA8E4486CB88}" type="presParOf" srcId="{BBA788AF-8DDF-4673-B32A-685461B2AC02}" destId="{F0A41308-418A-43FD-A1C9-3D35CAE77EDB}" srcOrd="0" destOrd="0" presId="urn:microsoft.com/office/officeart/2005/8/layout/orgChart1"/>
    <dgm:cxn modelId="{F4767B4D-0BAC-4084-8423-B6544A86EF3C}" type="presParOf" srcId="{F0A41308-418A-43FD-A1C9-3D35CAE77EDB}" destId="{21650271-A911-46E0-BEF7-83B596A785DB}" srcOrd="0" destOrd="0" presId="urn:microsoft.com/office/officeart/2005/8/layout/orgChart1"/>
    <dgm:cxn modelId="{F87C8957-A44B-4A36-9948-FA5EFEDA53B9}" type="presParOf" srcId="{F0A41308-418A-43FD-A1C9-3D35CAE77EDB}" destId="{EE5D220D-F01E-4C96-AE56-E525CAF146F1}" srcOrd="1" destOrd="0" presId="urn:microsoft.com/office/officeart/2005/8/layout/orgChart1"/>
    <dgm:cxn modelId="{75545DBF-D674-40A3-90EF-7F41CC80F8A1}" type="presParOf" srcId="{BBA788AF-8DDF-4673-B32A-685461B2AC02}" destId="{80CC68D9-4F7B-437B-9B68-58904541F123}" srcOrd="1" destOrd="0" presId="urn:microsoft.com/office/officeart/2005/8/layout/orgChart1"/>
    <dgm:cxn modelId="{EA5599B2-807C-4A73-BEBC-D06227C63A9C}" type="presParOf" srcId="{BBA788AF-8DDF-4673-B32A-685461B2AC02}" destId="{098FE15B-E10E-4012-A56E-6C8D5CA9928C}" srcOrd="2" destOrd="0" presId="urn:microsoft.com/office/officeart/2005/8/layout/orgChart1"/>
    <dgm:cxn modelId="{0915EC3D-FD4E-4421-883F-AE6E9FC9CCFE}" type="presParOf" srcId="{35C046A8-D9A1-454F-8E93-C20A2F6B8B82}" destId="{7465958A-A133-4CDF-A9D6-4505F1651595}" srcOrd="4" destOrd="0" presId="urn:microsoft.com/office/officeart/2005/8/layout/orgChart1"/>
    <dgm:cxn modelId="{549BE90C-E40F-4736-A5A8-4E3F9DEC9F3A}" type="presParOf" srcId="{35C046A8-D9A1-454F-8E93-C20A2F6B8B82}" destId="{10483F9C-D48A-4810-A066-7241A26B4DE0}" srcOrd="5" destOrd="0" presId="urn:microsoft.com/office/officeart/2005/8/layout/orgChart1"/>
    <dgm:cxn modelId="{ABB5718B-FFE7-4CDD-8D6B-C9819CB63571}" type="presParOf" srcId="{10483F9C-D48A-4810-A066-7241A26B4DE0}" destId="{62775FF3-889F-490B-BF0A-335200415B2A}" srcOrd="0" destOrd="0" presId="urn:microsoft.com/office/officeart/2005/8/layout/orgChart1"/>
    <dgm:cxn modelId="{8B7794BD-A184-4D66-8CDC-84F7AAB7AC49}" type="presParOf" srcId="{62775FF3-889F-490B-BF0A-335200415B2A}" destId="{8C80BB2E-63E6-420D-8522-AAFEEDF0B079}" srcOrd="0" destOrd="0" presId="urn:microsoft.com/office/officeart/2005/8/layout/orgChart1"/>
    <dgm:cxn modelId="{216F29DC-AE1C-4178-BDE6-0BF5984D3F46}" type="presParOf" srcId="{62775FF3-889F-490B-BF0A-335200415B2A}" destId="{4AA47D41-4604-4AEA-9554-A692A8FD9596}" srcOrd="1" destOrd="0" presId="urn:microsoft.com/office/officeart/2005/8/layout/orgChart1"/>
    <dgm:cxn modelId="{928862F3-CD5E-4375-8225-570199F8025E}" type="presParOf" srcId="{10483F9C-D48A-4810-A066-7241A26B4DE0}" destId="{8572FE2A-A542-4527-86FE-C43FB36970A3}" srcOrd="1" destOrd="0" presId="urn:microsoft.com/office/officeart/2005/8/layout/orgChart1"/>
    <dgm:cxn modelId="{62F84819-75CF-42C1-850D-62DF5B5CBA9F}" type="presParOf" srcId="{10483F9C-D48A-4810-A066-7241A26B4DE0}" destId="{6C63EBA3-E1E4-4E15-B00A-DEC1FE4E7E7E}" srcOrd="2" destOrd="0" presId="urn:microsoft.com/office/officeart/2005/8/layout/orgChart1"/>
    <dgm:cxn modelId="{0A73BD0E-B4BA-4834-BA0B-93D3355ABB6B}" type="presParOf" srcId="{305789C5-5A1E-4837-AE1D-2E8B1C66949D}" destId="{371C8A29-A3E2-4E30-A15A-75A54E6DC182}" srcOrd="2" destOrd="0" presId="urn:microsoft.com/office/officeart/2005/8/layout/orgChart1"/>
    <dgm:cxn modelId="{301744C7-B677-4CA6-B762-69CB0363C115}" type="presParOf" srcId="{6C132CA6-CF3D-46B9-BE99-E06E362D154E}" destId="{541A8D94-1650-4060-AF34-6D53E26EDB9D}" srcOrd="2" destOrd="0" presId="urn:microsoft.com/office/officeart/2005/8/layout/orgChart1"/>
  </dgm:cxnLst>
  <dgm:bg/>
  <dgm:whole/>
</dgm:dataModel>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fld id="{7969867A-8DD4-439A-B8C1-242D20B9F003}" type="datetimeFigureOut">
              <a:rPr lang="fr-FR" smtClean="0"/>
              <a:pPr/>
              <a:t>05/03/2022</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a:lstStyle/>
          <a:p>
            <a:fld id="{5D74C772-8A26-4FDA-93A3-E4060354506E}" type="slidenum">
              <a:rPr lang="fr-FR" smtClean="0"/>
              <a:pPr/>
              <a:t>‹N°›</a:t>
            </a:fld>
            <a:endParaRPr lang="fr-FR"/>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969867A-8DD4-439A-B8C1-242D20B9F003}" type="datetimeFigureOut">
              <a:rPr lang="fr-FR" smtClean="0"/>
              <a:pPr/>
              <a:t>05/03/2022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D74C772-8A26-4FDA-93A3-E4060354506E}"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969867A-8DD4-439A-B8C1-242D20B9F003}" type="datetimeFigureOut">
              <a:rPr lang="fr-FR" smtClean="0"/>
              <a:pPr/>
              <a:t>05/03/2022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D74C772-8A26-4FDA-93A3-E4060354506E}"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969867A-8DD4-439A-B8C1-242D20B9F003}" type="datetimeFigureOut">
              <a:rPr lang="fr-FR" smtClean="0"/>
              <a:pPr/>
              <a:t>05/03/2022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D74C772-8A26-4FDA-93A3-E4060354506E}"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7969867A-8DD4-439A-B8C1-242D20B9F003}" type="datetimeFigureOut">
              <a:rPr lang="fr-FR" smtClean="0"/>
              <a:pPr/>
              <a:t>05/03/2022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7924800" y="6416675"/>
            <a:ext cx="762000" cy="365125"/>
          </a:xfrm>
        </p:spPr>
        <p:txBody>
          <a:bodyPr/>
          <a:lstStyle/>
          <a:p>
            <a:fld id="{5D74C772-8A26-4FDA-93A3-E4060354506E}"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7969867A-8DD4-439A-B8C1-242D20B9F003}" type="datetimeFigureOut">
              <a:rPr lang="fr-FR" smtClean="0"/>
              <a:pPr/>
              <a:t>05/03/2022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D74C772-8A26-4FDA-93A3-E4060354506E}"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7969867A-8DD4-439A-B8C1-242D20B9F003}" type="datetimeFigureOut">
              <a:rPr lang="fr-FR" smtClean="0"/>
              <a:pPr/>
              <a:t>05/03/2022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D74C772-8A26-4FDA-93A3-E4060354506E}"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7969867A-8DD4-439A-B8C1-242D20B9F003}" type="datetimeFigureOut">
              <a:rPr lang="fr-FR" smtClean="0"/>
              <a:pPr/>
              <a:t>05/03/2022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D74C772-8A26-4FDA-93A3-E4060354506E}"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969867A-8DD4-439A-B8C1-242D20B9F003}" type="datetimeFigureOut">
              <a:rPr lang="fr-FR" smtClean="0"/>
              <a:pPr/>
              <a:t>05/03/2022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D74C772-8A26-4FDA-93A3-E4060354506E}"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7969867A-8DD4-439A-B8C1-242D20B9F003}" type="datetimeFigureOut">
              <a:rPr lang="fr-FR" smtClean="0"/>
              <a:pPr/>
              <a:t>05/03/2022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D74C772-8A26-4FDA-93A3-E4060354506E}"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7969867A-8DD4-439A-B8C1-242D20B9F003}" type="datetimeFigureOut">
              <a:rPr lang="fr-FR" smtClean="0"/>
              <a:pPr/>
              <a:t>05/03/2022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D74C772-8A26-4FDA-93A3-E4060354506E}"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969867A-8DD4-439A-B8C1-242D20B9F003}" type="datetimeFigureOut">
              <a:rPr lang="fr-FR" smtClean="0"/>
              <a:pPr/>
              <a:t>05/03/2022</a:t>
            </a:fld>
            <a:endParaRPr lang="fr-F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r-F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D74C772-8A26-4FDA-93A3-E4060354506E}"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14282" y="428604"/>
            <a:ext cx="7994524" cy="1285884"/>
          </a:xfrm>
        </p:spPr>
        <p:txBody>
          <a:bodyPr>
            <a:normAutofit/>
          </a:bodyPr>
          <a:lstStyle/>
          <a:p>
            <a:pPr algn="l"/>
            <a:r>
              <a:rPr lang="fr-FR" sz="1800" dirty="0" smtClean="0">
                <a:solidFill>
                  <a:srgbClr val="002060"/>
                </a:solidFill>
                <a:effectLst/>
              </a:rPr>
              <a:t>Année Universitaire 2018/2019</a:t>
            </a:r>
            <a:br>
              <a:rPr lang="fr-FR" sz="1800" dirty="0" smtClean="0">
                <a:solidFill>
                  <a:srgbClr val="002060"/>
                </a:solidFill>
                <a:effectLst/>
              </a:rPr>
            </a:br>
            <a:r>
              <a:rPr lang="fr-FR" sz="1800" dirty="0" smtClean="0">
                <a:solidFill>
                  <a:srgbClr val="002060"/>
                </a:solidFill>
                <a:effectLst/>
              </a:rPr>
              <a:t>Université de Tlemcen </a:t>
            </a:r>
            <a:br>
              <a:rPr lang="fr-FR" sz="1800" dirty="0" smtClean="0">
                <a:solidFill>
                  <a:srgbClr val="002060"/>
                </a:solidFill>
                <a:effectLst/>
              </a:rPr>
            </a:br>
            <a:r>
              <a:rPr lang="fr-FR" sz="1800" dirty="0" smtClean="0">
                <a:solidFill>
                  <a:srgbClr val="002060"/>
                </a:solidFill>
                <a:effectLst/>
              </a:rPr>
              <a:t>Faculté SCIENCE DE LA NATURE ET DE LA VIE</a:t>
            </a:r>
            <a:r>
              <a:rPr lang="fr-FR" sz="6000" dirty="0" smtClean="0">
                <a:solidFill>
                  <a:srgbClr val="FFFF99"/>
                </a:solidFill>
                <a:effectLst/>
              </a:rPr>
              <a:t/>
            </a:r>
            <a:br>
              <a:rPr lang="fr-FR" sz="6000" dirty="0" smtClean="0">
                <a:solidFill>
                  <a:srgbClr val="FFFF99"/>
                </a:solidFill>
                <a:effectLst/>
              </a:rPr>
            </a:br>
            <a:r>
              <a:rPr lang="fr-FR" sz="2400" dirty="0" smtClean="0">
                <a:solidFill>
                  <a:srgbClr val="7030A0"/>
                </a:solidFill>
                <a:effectLst/>
              </a:rPr>
              <a:t>Module: </a:t>
            </a:r>
            <a:r>
              <a:rPr lang="fr-FR" sz="2400" i="1" dirty="0" smtClean="0">
                <a:solidFill>
                  <a:srgbClr val="7030A0"/>
                </a:solidFill>
                <a:effectLst/>
              </a:rPr>
              <a:t>Management de Projet</a:t>
            </a:r>
            <a:endParaRPr lang="fr-FR" sz="2400" dirty="0">
              <a:solidFill>
                <a:srgbClr val="7030A0"/>
              </a:solidFill>
            </a:endParaRPr>
          </a:p>
        </p:txBody>
      </p:sp>
      <p:sp>
        <p:nvSpPr>
          <p:cNvPr id="3" name="Sous-titre 2"/>
          <p:cNvSpPr>
            <a:spLocks noGrp="1"/>
          </p:cNvSpPr>
          <p:nvPr>
            <p:ph type="subTitle" idx="1"/>
          </p:nvPr>
        </p:nvSpPr>
        <p:spPr>
          <a:xfrm>
            <a:off x="214282" y="2071678"/>
            <a:ext cx="8069010" cy="4786322"/>
          </a:xfrm>
        </p:spPr>
        <p:txBody>
          <a:bodyPr>
            <a:normAutofit fontScale="55000" lnSpcReduction="20000"/>
          </a:bodyPr>
          <a:lstStyle/>
          <a:p>
            <a:pPr algn="l"/>
            <a:endParaRPr lang="fr-FR" sz="4300" b="1" dirty="0" smtClean="0">
              <a:solidFill>
                <a:srgbClr val="FFFF00"/>
              </a:solidFill>
            </a:endParaRPr>
          </a:p>
          <a:p>
            <a:pPr algn="ctr"/>
            <a:endParaRPr lang="fr-FR" sz="4700" b="1" dirty="0" smtClean="0">
              <a:solidFill>
                <a:srgbClr val="FFFF00"/>
              </a:solidFill>
            </a:endParaRPr>
          </a:p>
          <a:p>
            <a:pPr algn="ctr"/>
            <a:r>
              <a:rPr lang="fr-FR" sz="6500" b="1" i="1" dirty="0" smtClean="0">
                <a:solidFill>
                  <a:srgbClr val="FFFF00"/>
                </a:solidFill>
              </a:rPr>
              <a:t>CHAPITRE. 3</a:t>
            </a:r>
          </a:p>
          <a:p>
            <a:pPr algn="ctr"/>
            <a:r>
              <a:rPr lang="fr-FR" sz="6500" b="1" i="1" dirty="0" smtClean="0">
                <a:solidFill>
                  <a:srgbClr val="FFFF00"/>
                </a:solidFill>
              </a:rPr>
              <a:t> </a:t>
            </a:r>
          </a:p>
          <a:p>
            <a:pPr algn="ctr"/>
            <a:r>
              <a:rPr lang="fr-FR" sz="6500" b="1" i="1" dirty="0" smtClean="0">
                <a:solidFill>
                  <a:srgbClr val="FFFF00"/>
                </a:solidFill>
              </a:rPr>
              <a:t>MANAGEMENT DU CONTENU</a:t>
            </a:r>
          </a:p>
          <a:p>
            <a:pPr algn="ctr"/>
            <a:r>
              <a:rPr lang="fr-FR" sz="6500" b="1" i="1" dirty="0" smtClean="0">
                <a:solidFill>
                  <a:srgbClr val="FFFF00"/>
                </a:solidFill>
              </a:rPr>
              <a:t>DU PROJET</a:t>
            </a:r>
          </a:p>
          <a:p>
            <a:pPr algn="ctr"/>
            <a:endParaRPr lang="fr-FR" dirty="0" smtClean="0"/>
          </a:p>
          <a:p>
            <a:pPr algn="l">
              <a:lnSpc>
                <a:spcPct val="80000"/>
              </a:lnSpc>
              <a:spcAft>
                <a:spcPct val="30000"/>
              </a:spcAft>
            </a:pPr>
            <a:endParaRPr lang="fr-FR" sz="3600" b="1" dirty="0" smtClean="0">
              <a:solidFill>
                <a:srgbClr val="FF0000"/>
              </a:solidFill>
            </a:endParaRPr>
          </a:p>
          <a:p>
            <a:pPr algn="l">
              <a:lnSpc>
                <a:spcPct val="80000"/>
              </a:lnSpc>
              <a:spcAft>
                <a:spcPct val="30000"/>
              </a:spcAft>
            </a:pPr>
            <a:endParaRPr lang="fr-FR" sz="3600" b="1" dirty="0" smtClean="0">
              <a:solidFill>
                <a:srgbClr val="FF0000"/>
              </a:solidFill>
            </a:endParaRPr>
          </a:p>
          <a:p>
            <a:pPr algn="l">
              <a:lnSpc>
                <a:spcPct val="80000"/>
              </a:lnSpc>
              <a:spcAft>
                <a:spcPct val="30000"/>
              </a:spcAft>
            </a:pPr>
            <a:endParaRPr lang="fr-FR" sz="3600" b="1" dirty="0" smtClean="0">
              <a:solidFill>
                <a:srgbClr val="FF0000"/>
              </a:solidFill>
            </a:endParaRPr>
          </a:p>
          <a:p>
            <a:pPr algn="l">
              <a:lnSpc>
                <a:spcPct val="80000"/>
              </a:lnSpc>
              <a:spcAft>
                <a:spcPct val="30000"/>
              </a:spcAft>
            </a:pPr>
            <a:r>
              <a:rPr lang="fr-FR" sz="1900" b="1" dirty="0" smtClean="0"/>
              <a:t>Chargé du cours:</a:t>
            </a:r>
          </a:p>
          <a:p>
            <a:pPr algn="l">
              <a:lnSpc>
                <a:spcPct val="80000"/>
              </a:lnSpc>
              <a:spcAft>
                <a:spcPct val="30000"/>
              </a:spcAft>
            </a:pPr>
            <a:r>
              <a:rPr lang="fr-FR" sz="1900" b="1" dirty="0" smtClean="0"/>
              <a:t>Mme KARA-TERKI </a:t>
            </a:r>
            <a:r>
              <a:rPr lang="fr-FR" sz="1900" b="1" dirty="0" err="1" smtClean="0"/>
              <a:t>Djawida</a:t>
            </a:r>
            <a:endParaRPr lang="fr-FR" sz="1900" b="1" dirty="0" smtClean="0"/>
          </a:p>
          <a:p>
            <a:pPr algn="l">
              <a:lnSpc>
                <a:spcPct val="80000"/>
              </a:lnSpc>
              <a:spcAft>
                <a:spcPct val="30000"/>
              </a:spcAft>
            </a:pPr>
            <a:r>
              <a:rPr lang="fr-FR" sz="1900" b="1" dirty="0" smtClean="0"/>
              <a:t>Email: </a:t>
            </a:r>
            <a:r>
              <a:rPr lang="fr-FR" sz="1900" b="1" dirty="0" err="1" smtClean="0"/>
              <a:t>karadjawida</a:t>
            </a:r>
            <a:r>
              <a:rPr lang="fr-FR" sz="1900" b="1" dirty="0" smtClean="0"/>
              <a:t>@</a:t>
            </a:r>
            <a:r>
              <a:rPr lang="fr-FR" sz="1900" b="1" dirty="0" err="1" smtClean="0"/>
              <a:t>gmail</a:t>
            </a:r>
            <a:endParaRPr lang="fr-FR" sz="1900" b="1" dirty="0" smtClean="0"/>
          </a:p>
          <a:p>
            <a:pPr algn="l">
              <a:lnSpc>
                <a:spcPct val="80000"/>
              </a:lnSpc>
              <a:spcAft>
                <a:spcPct val="30000"/>
              </a:spcAft>
            </a:pPr>
            <a:endParaRPr lang="fr-FR" sz="2800" i="1" dirty="0" smtClean="0">
              <a:solidFill>
                <a:srgbClr val="FF0000"/>
              </a:solidFill>
            </a:endParaRPr>
          </a:p>
          <a:p>
            <a:pPr algn="l">
              <a:lnSpc>
                <a:spcPct val="80000"/>
              </a:lnSpc>
            </a:pPr>
            <a:endParaRPr lang="fr-FR" sz="2800" i="1" dirty="0" smtClean="0">
              <a:solidFill>
                <a:srgbClr val="FF0000"/>
              </a:solidFill>
            </a:endParaRPr>
          </a:p>
          <a:p>
            <a:pPr algn="l">
              <a:lnSpc>
                <a:spcPct val="80000"/>
              </a:lnSpc>
            </a:pPr>
            <a:endParaRPr lang="fr-FR" sz="2800" dirty="0" smtClean="0">
              <a:solidFill>
                <a:srgbClr val="FF0000"/>
              </a:solidFill>
            </a:endParaRPr>
          </a:p>
          <a:p>
            <a:pPr algn="l"/>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357158" y="0"/>
            <a:ext cx="8065962" cy="1000108"/>
          </a:xfrm>
          <a:solidFill>
            <a:schemeClr val="accent1">
              <a:lumMod val="20000"/>
              <a:lumOff val="80000"/>
            </a:schemeClr>
          </a:solidFill>
        </p:spPr>
        <p:txBody>
          <a:bodyPr anchor="ctr" anchorCtr="0">
            <a:normAutofit fontScale="90000"/>
          </a:bodyPr>
          <a:lstStyle/>
          <a:p>
            <a:pPr algn="ctr"/>
            <a:r>
              <a:rPr lang="fr-FR" sz="4000" dirty="0" smtClean="0">
                <a:solidFill>
                  <a:srgbClr val="FF0000"/>
                </a:solidFill>
              </a:rPr>
              <a:t>MATRICE DES PRIORITES D’UN PROJET</a:t>
            </a:r>
            <a:endParaRPr lang="fr-FR" sz="4000" dirty="0">
              <a:solidFill>
                <a:srgbClr val="FF0000"/>
              </a:solidFill>
            </a:endParaRPr>
          </a:p>
        </p:txBody>
      </p:sp>
      <p:pic>
        <p:nvPicPr>
          <p:cNvPr id="30" name="Picture 4" descr="C:\My Documents\Phil\Editing\McGraw-Hill\Larson\Revised Original Files\Chap004\gra93925_0402.jpg"/>
          <p:cNvPicPr>
            <a:picLocks noChangeAspect="1" noChangeArrowheads="1"/>
          </p:cNvPicPr>
          <p:nvPr/>
        </p:nvPicPr>
        <p:blipFill>
          <a:blip r:embed="rId2" cstate="print"/>
          <a:srcRect/>
          <a:stretch>
            <a:fillRect/>
          </a:stretch>
        </p:blipFill>
        <p:spPr bwMode="auto">
          <a:xfrm>
            <a:off x="857224" y="1500174"/>
            <a:ext cx="4413462" cy="3500462"/>
          </a:xfrm>
          <a:prstGeom prst="rect">
            <a:avLst/>
          </a:prstGeom>
          <a:ln>
            <a:noFill/>
          </a:ln>
          <a:effectLst>
            <a:outerShdw blurRad="292100" dist="139700" dir="2700000" algn="tl" rotWithShape="0">
              <a:srgbClr val="333333">
                <a:alpha val="65000"/>
              </a:srgbClr>
            </a:outerShdw>
          </a:effectLst>
        </p:spPr>
      </p:pic>
      <p:sp>
        <p:nvSpPr>
          <p:cNvPr id="31" name="Flèche gauche 30"/>
          <p:cNvSpPr/>
          <p:nvPr/>
        </p:nvSpPr>
        <p:spPr>
          <a:xfrm>
            <a:off x="5357818" y="2285992"/>
            <a:ext cx="3429024" cy="157163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rgbClr val="3803BD"/>
                </a:solidFill>
              </a:rPr>
              <a:t>EXEMPLE DE MATRICE DE PRIORITE D’UN PROJET</a:t>
            </a:r>
            <a:endParaRPr lang="fr-FR" sz="1600" b="1" dirty="0">
              <a:solidFill>
                <a:srgbClr val="3803BD"/>
              </a:solidFill>
            </a:endParaRPr>
          </a:p>
        </p:txBody>
      </p:sp>
      <p:sp>
        <p:nvSpPr>
          <p:cNvPr id="32" name="Rectangle 31"/>
          <p:cNvSpPr/>
          <p:nvPr/>
        </p:nvSpPr>
        <p:spPr>
          <a:xfrm>
            <a:off x="285720" y="5286388"/>
            <a:ext cx="8572560" cy="13573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rgbClr val="3803BD"/>
                </a:solidFill>
              </a:rPr>
              <a:t>L’ETABLISSEMENT D’UNE MATRICE  DES PRIORITES POUR UN PROJET EST TRES UTILE AUX PRISES DE DECISIONS, C’EST UN VECTEUR DE COMMNICATION  ENTRE LE GESTIONNAIRE, LE CLIENT ET LA HAUTE DIRECTION.</a:t>
            </a:r>
            <a:endParaRPr lang="fr-FR" b="1" dirty="0">
              <a:solidFill>
                <a:srgbClr val="3803BD"/>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357158" y="214290"/>
            <a:ext cx="8501122" cy="571504"/>
          </a:xfrm>
          <a:solidFill>
            <a:schemeClr val="accent1">
              <a:lumMod val="20000"/>
              <a:lumOff val="80000"/>
            </a:schemeClr>
          </a:solidFill>
        </p:spPr>
        <p:txBody>
          <a:bodyPr>
            <a:normAutofit/>
          </a:bodyPr>
          <a:lstStyle/>
          <a:p>
            <a:pPr algn="ctr"/>
            <a:r>
              <a:rPr lang="fr-FR" sz="3600" dirty="0" smtClean="0">
                <a:solidFill>
                  <a:srgbClr val="FF0000"/>
                </a:solidFill>
              </a:rPr>
              <a:t>PLANIFICATION DU CONTENU</a:t>
            </a:r>
            <a:endParaRPr lang="fr-FR" sz="3600" dirty="0">
              <a:solidFill>
                <a:srgbClr val="FF0000"/>
              </a:solidFill>
            </a:endParaRPr>
          </a:p>
        </p:txBody>
      </p:sp>
      <p:sp>
        <p:nvSpPr>
          <p:cNvPr id="5" name="Sous-titre 4"/>
          <p:cNvSpPr>
            <a:spLocks noGrp="1"/>
          </p:cNvSpPr>
          <p:nvPr>
            <p:ph type="subTitle" idx="1"/>
          </p:nvPr>
        </p:nvSpPr>
        <p:spPr>
          <a:xfrm>
            <a:off x="533400" y="1643050"/>
            <a:ext cx="8110566" cy="5000660"/>
          </a:xfrm>
        </p:spPr>
        <p:txBody>
          <a:bodyPr>
            <a:normAutofit/>
          </a:bodyPr>
          <a:lstStyle/>
          <a:p>
            <a:pPr marL="342900" lvl="0" indent="-342900" algn="l">
              <a:spcAft>
                <a:spcPts val="600"/>
              </a:spcAft>
              <a:buClr>
                <a:srgbClr val="FF0000"/>
              </a:buClr>
              <a:buSzPct val="125000"/>
            </a:pPr>
            <a:endParaRPr lang="fr-FR" sz="3200" b="1" dirty="0">
              <a:solidFill>
                <a:schemeClr val="accent3">
                  <a:lumMod val="20000"/>
                  <a:lumOff val="80000"/>
                </a:schemeClr>
              </a:solidFill>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20854" r="18121"/>
          <a:stretch/>
        </p:blipFill>
        <p:spPr bwMode="auto">
          <a:xfrm>
            <a:off x="1142977" y="1285860"/>
            <a:ext cx="6715172" cy="557214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500034" y="0"/>
            <a:ext cx="7851648" cy="642942"/>
          </a:xfrm>
          <a:solidFill>
            <a:schemeClr val="tx2">
              <a:lumMod val="40000"/>
              <a:lumOff val="60000"/>
            </a:schemeClr>
          </a:solidFill>
        </p:spPr>
        <p:txBody>
          <a:bodyPr>
            <a:normAutofit/>
          </a:bodyPr>
          <a:lstStyle/>
          <a:p>
            <a:pPr algn="ctr"/>
            <a:r>
              <a:rPr lang="fr-FR" sz="3600" dirty="0" smtClean="0">
                <a:solidFill>
                  <a:srgbClr val="FF0000"/>
                </a:solidFill>
              </a:rPr>
              <a:t>CADRAGE  DU  PROJET</a:t>
            </a:r>
            <a:endParaRPr lang="fr-FR" sz="3600" dirty="0">
              <a:solidFill>
                <a:srgbClr val="FF0000"/>
              </a:solidFill>
            </a:endParaRPr>
          </a:p>
        </p:txBody>
      </p:sp>
      <p:sp>
        <p:nvSpPr>
          <p:cNvPr id="3" name="Rectangle 2"/>
          <p:cNvSpPr/>
          <p:nvPr/>
        </p:nvSpPr>
        <p:spPr>
          <a:xfrm>
            <a:off x="357158" y="1357298"/>
            <a:ext cx="8286808" cy="55007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3089" y="1000108"/>
            <a:ext cx="8988760" cy="58578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57158" y="142852"/>
            <a:ext cx="8358246" cy="785818"/>
          </a:xfrm>
          <a:solidFill>
            <a:schemeClr val="tx2">
              <a:lumMod val="40000"/>
              <a:lumOff val="60000"/>
            </a:schemeClr>
          </a:solidFill>
        </p:spPr>
        <p:txBody>
          <a:bodyPr anchor="ctr" anchorCtr="0">
            <a:normAutofit/>
          </a:bodyPr>
          <a:lstStyle/>
          <a:p>
            <a:pPr algn="ctr"/>
            <a:r>
              <a:rPr lang="fr-FR" sz="4400" dirty="0" smtClean="0">
                <a:solidFill>
                  <a:srgbClr val="C00000"/>
                </a:solidFill>
              </a:rPr>
              <a:t>QU’EST-CE QU’UN </a:t>
            </a:r>
            <a:r>
              <a:rPr lang="fr-FR" sz="4400" dirty="0" err="1" smtClean="0">
                <a:solidFill>
                  <a:srgbClr val="C00000"/>
                </a:solidFill>
              </a:rPr>
              <a:t>wbs</a:t>
            </a:r>
            <a:endParaRPr lang="fr-FR" sz="4400" dirty="0">
              <a:solidFill>
                <a:srgbClr val="C00000"/>
              </a:solidFill>
            </a:endParaRPr>
          </a:p>
        </p:txBody>
      </p:sp>
      <p:sp>
        <p:nvSpPr>
          <p:cNvPr id="3" name="Sous-titre 2"/>
          <p:cNvSpPr>
            <a:spLocks noGrp="1"/>
          </p:cNvSpPr>
          <p:nvPr>
            <p:ph type="subTitle" idx="1"/>
          </p:nvPr>
        </p:nvSpPr>
        <p:spPr>
          <a:xfrm>
            <a:off x="214282" y="1071546"/>
            <a:ext cx="8643998" cy="5572164"/>
          </a:xfrm>
        </p:spPr>
        <p:txBody>
          <a:bodyPr>
            <a:normAutofit/>
          </a:bodyPr>
          <a:lstStyle/>
          <a:p>
            <a:pPr algn="l"/>
            <a:endParaRPr lang="fr-FR" sz="2800" dirty="0" smtClean="0">
              <a:solidFill>
                <a:srgbClr val="00B050"/>
              </a:solidFill>
            </a:endParaRPr>
          </a:p>
          <a:p>
            <a:pPr algn="l"/>
            <a:endParaRPr lang="fr-FR" dirty="0">
              <a:solidFill>
                <a:srgbClr val="00B050"/>
              </a:solidFill>
            </a:endParaRPr>
          </a:p>
        </p:txBody>
      </p:sp>
      <p:sp>
        <p:nvSpPr>
          <p:cNvPr id="4" name="Rectangle 3"/>
          <p:cNvSpPr/>
          <p:nvPr/>
        </p:nvSpPr>
        <p:spPr>
          <a:xfrm>
            <a:off x="214282" y="1142984"/>
            <a:ext cx="8643998" cy="550072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nSpc>
                <a:spcPct val="90000"/>
              </a:lnSpc>
              <a:buSzPct val="150000"/>
              <a:buFont typeface="Wingdings" pitchFamily="2" charset="2"/>
              <a:buChar char="§"/>
            </a:pPr>
            <a:r>
              <a:rPr lang="fr-FR" b="1" dirty="0" smtClean="0">
                <a:solidFill>
                  <a:srgbClr val="FF0000"/>
                </a:solidFill>
              </a:rPr>
              <a:t> </a:t>
            </a:r>
            <a:r>
              <a:rPr lang="fr-FR" sz="2200" b="1" dirty="0" smtClean="0">
                <a:solidFill>
                  <a:srgbClr val="FF0000"/>
                </a:solidFill>
              </a:rPr>
              <a:t>LA </a:t>
            </a:r>
            <a:r>
              <a:rPr lang="fr-FR" sz="2200" b="1" u="sng" dirty="0" smtClean="0">
                <a:solidFill>
                  <a:srgbClr val="FF0000"/>
                </a:solidFill>
              </a:rPr>
              <a:t>STRUCTURE DE DECOUPAGE DU PROJET</a:t>
            </a:r>
            <a:r>
              <a:rPr lang="fr-FR" sz="2200" b="1" dirty="0" smtClean="0">
                <a:solidFill>
                  <a:srgbClr val="FF0000"/>
                </a:solidFill>
              </a:rPr>
              <a:t> </a:t>
            </a:r>
            <a:r>
              <a:rPr lang="fr-FR" sz="2200" b="1" i="1" dirty="0" smtClean="0">
                <a:solidFill>
                  <a:srgbClr val="FF0000"/>
                </a:solidFill>
              </a:rPr>
              <a:t>(</a:t>
            </a:r>
            <a:r>
              <a:rPr lang="fr-FR" sz="2200" b="1" i="1" u="sng" dirty="0" smtClean="0">
                <a:solidFill>
                  <a:srgbClr val="FF0000"/>
                </a:solidFill>
              </a:rPr>
              <a:t>WORK BREAKDOWN STRUCTURE WBS</a:t>
            </a:r>
            <a:r>
              <a:rPr lang="fr-FR" sz="2200" b="1" i="1" dirty="0" smtClean="0">
                <a:solidFill>
                  <a:srgbClr val="FF0000"/>
                </a:solidFill>
              </a:rPr>
              <a:t>)</a:t>
            </a:r>
            <a:r>
              <a:rPr lang="fr-FR" sz="2200" b="1" dirty="0" smtClean="0">
                <a:solidFill>
                  <a:srgbClr val="FF0000"/>
                </a:solidFill>
              </a:rPr>
              <a:t> EST UNE DECOMPOSITION HIERARCHIQUE (ORIENTEE VERS LES LIVRABLES) DU TRAVAIL A EXECUTER PAR L’EQUIPE DU PROJET, POUR REALISER LES OBJECTIFS DU PROJET.</a:t>
            </a:r>
          </a:p>
          <a:p>
            <a:pPr>
              <a:lnSpc>
                <a:spcPct val="90000"/>
              </a:lnSpc>
              <a:buSzPct val="150000"/>
              <a:buFont typeface="Wingdings" pitchFamily="2" charset="2"/>
              <a:buChar char="§"/>
            </a:pPr>
            <a:r>
              <a:rPr lang="fr-FR" sz="2200" b="1" dirty="0" smtClean="0">
                <a:solidFill>
                  <a:srgbClr val="663300"/>
                </a:solidFill>
              </a:rPr>
              <a:t> LE </a:t>
            </a:r>
            <a:r>
              <a:rPr lang="fr-FR" sz="2200" b="1" i="1" u="sng" dirty="0" smtClean="0">
                <a:solidFill>
                  <a:srgbClr val="663300"/>
                </a:solidFill>
              </a:rPr>
              <a:t>WBS</a:t>
            </a:r>
            <a:r>
              <a:rPr lang="fr-FR" sz="2200" b="1" dirty="0" smtClean="0">
                <a:solidFill>
                  <a:srgbClr val="663300"/>
                </a:solidFill>
              </a:rPr>
              <a:t> ORGANISE ET DEFINIT TOUT LE CONTENU DU PROJET.</a:t>
            </a:r>
          </a:p>
          <a:p>
            <a:pPr>
              <a:lnSpc>
                <a:spcPct val="90000"/>
              </a:lnSpc>
              <a:buSzPct val="150000"/>
              <a:buFont typeface="Wingdings" pitchFamily="2" charset="2"/>
              <a:buChar char="§"/>
            </a:pPr>
            <a:r>
              <a:rPr lang="fr-FR" sz="2200" b="1" dirty="0" smtClean="0">
                <a:solidFill>
                  <a:srgbClr val="0066FF"/>
                </a:solidFill>
              </a:rPr>
              <a:t>IL SUBDIVISE LE TRAVAIL DU PROJET EN PARTIES PLUS PETITES ET PLUS FACILES A MAITRISER DE SORTE QU’EN DESCENDANT D’UN NIVEAU DANS LE </a:t>
            </a:r>
            <a:r>
              <a:rPr lang="fr-FR" sz="2200" b="1" u="sng" dirty="0" smtClean="0">
                <a:solidFill>
                  <a:srgbClr val="0066FF"/>
                </a:solidFill>
              </a:rPr>
              <a:t>WBS</a:t>
            </a:r>
            <a:r>
              <a:rPr lang="fr-FR" sz="2200" b="1" dirty="0" smtClean="0">
                <a:solidFill>
                  <a:srgbClr val="0066FF"/>
                </a:solidFill>
              </a:rPr>
              <a:t>, LA DEFINITION DU TRAVAIL DU PROJET DEVIENT PLUS DETAILLEE.</a:t>
            </a:r>
          </a:p>
          <a:p>
            <a:pPr>
              <a:lnSpc>
                <a:spcPct val="90000"/>
              </a:lnSpc>
              <a:buSzPct val="150000"/>
              <a:buFont typeface="Wingdings" pitchFamily="2" charset="2"/>
              <a:buChar char="§"/>
            </a:pPr>
            <a:r>
              <a:rPr lang="fr-FR" sz="2200" b="1" dirty="0" smtClean="0">
                <a:solidFill>
                  <a:srgbClr val="FF0000"/>
                </a:solidFill>
              </a:rPr>
              <a:t> </a:t>
            </a:r>
            <a:r>
              <a:rPr lang="fr-FR" sz="2200" b="1" dirty="0" smtClean="0">
                <a:solidFill>
                  <a:srgbClr val="008000"/>
                </a:solidFill>
              </a:rPr>
              <a:t>LE </a:t>
            </a:r>
            <a:r>
              <a:rPr lang="fr-FR" sz="2200" b="1" i="1" u="sng" dirty="0" smtClean="0">
                <a:solidFill>
                  <a:srgbClr val="008000"/>
                </a:solidFill>
              </a:rPr>
              <a:t>WBS</a:t>
            </a:r>
            <a:r>
              <a:rPr lang="fr-FR" sz="2200" b="1" dirty="0" smtClean="0">
                <a:solidFill>
                  <a:srgbClr val="008000"/>
                </a:solidFill>
              </a:rPr>
              <a:t> EST UNE DECOMPOSITION ARBORESCENTE DU PROJET. IL DOIT CONSISTER EN UN DÉCOUPAGE COHÉRENT, C'EST-À-DIRE UN DÉCOUPAGE ORIENTÉ PROJET.</a:t>
            </a:r>
          </a:p>
          <a:p>
            <a:pPr>
              <a:lnSpc>
                <a:spcPct val="90000"/>
              </a:lnSpc>
              <a:buSzPct val="150000"/>
              <a:buFont typeface="Wingdings" pitchFamily="2" charset="2"/>
              <a:buChar char="§"/>
            </a:pPr>
            <a:r>
              <a:rPr lang="fr-FR" sz="2200" b="1" dirty="0" smtClean="0">
                <a:solidFill>
                  <a:srgbClr val="008000"/>
                </a:solidFill>
              </a:rPr>
              <a:t> </a:t>
            </a:r>
            <a:r>
              <a:rPr lang="fr-FR" sz="2200" b="1" dirty="0" smtClean="0">
                <a:solidFill>
                  <a:srgbClr val="FF00FF"/>
                </a:solidFill>
              </a:rPr>
              <a:t>IL OFFRE LA POSSIBILITE DE PLANIFIER, D’ORDONNANCER ET DE DRESSER DES BUDGETS.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428596" y="214290"/>
            <a:ext cx="8215370" cy="714380"/>
          </a:xfrm>
        </p:spPr>
        <p:txBody>
          <a:bodyPr>
            <a:normAutofit fontScale="90000"/>
          </a:bodyPr>
          <a:lstStyle/>
          <a:p>
            <a:pPr algn="l"/>
            <a:endParaRPr lang="fr-FR" dirty="0">
              <a:solidFill>
                <a:srgbClr val="FFC000"/>
              </a:solidFill>
            </a:endParaRPr>
          </a:p>
        </p:txBody>
      </p:sp>
      <p:sp>
        <p:nvSpPr>
          <p:cNvPr id="3" name="Rectangle 2"/>
          <p:cNvSpPr/>
          <p:nvPr/>
        </p:nvSpPr>
        <p:spPr>
          <a:xfrm>
            <a:off x="214282" y="0"/>
            <a:ext cx="8643998" cy="65722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fr-FR" sz="2400" b="1" dirty="0" smtClean="0">
              <a:solidFill>
                <a:srgbClr val="FF0000"/>
              </a:solidFill>
            </a:endParaRPr>
          </a:p>
          <a:p>
            <a:endParaRPr lang="fr-FR" sz="2400" b="1" dirty="0" smtClean="0">
              <a:solidFill>
                <a:srgbClr val="FF0000"/>
              </a:solidFill>
            </a:endParaRPr>
          </a:p>
          <a:p>
            <a:r>
              <a:rPr lang="fr-FR" sz="2400" b="1" dirty="0" smtClean="0">
                <a:solidFill>
                  <a:srgbClr val="FF0000"/>
                </a:solidFill>
              </a:rPr>
              <a:t>POUR DECOUPER UN PROJET, COMMENCER PAR:</a:t>
            </a:r>
          </a:p>
          <a:p>
            <a:endParaRPr lang="fr-FR" dirty="0" smtClean="0"/>
          </a:p>
          <a:p>
            <a:pPr>
              <a:buClr>
                <a:srgbClr val="FF0000"/>
              </a:buClr>
              <a:buSzPct val="110000"/>
              <a:buFont typeface="Wingdings" pitchFamily="2" charset="2"/>
              <a:buChar char="§"/>
            </a:pPr>
            <a:r>
              <a:rPr lang="fr-FR" sz="2200" b="1" dirty="0" smtClean="0">
                <a:solidFill>
                  <a:srgbClr val="3905BB"/>
                </a:solidFill>
              </a:rPr>
              <a:t>IDENTIFICATION DES LIVRABLES</a:t>
            </a:r>
          </a:p>
          <a:p>
            <a:pPr>
              <a:buClr>
                <a:srgbClr val="FF0000"/>
              </a:buClr>
              <a:buSzPct val="110000"/>
              <a:buFont typeface="Wingdings" pitchFamily="2" charset="2"/>
              <a:buChar char="§"/>
            </a:pPr>
            <a:r>
              <a:rPr lang="fr-FR" sz="2200" b="1" dirty="0" smtClean="0">
                <a:solidFill>
                  <a:srgbClr val="3905BB"/>
                </a:solidFill>
              </a:rPr>
              <a:t>DECOMPOSITION DES NIVEAUX SUPERIEURS DE LA STRUCTURE EN COMPOSANTS DETAILLES A DES NIVEAUX INFERIEURS</a:t>
            </a:r>
          </a:p>
          <a:p>
            <a:pPr>
              <a:buClr>
                <a:srgbClr val="FF0000"/>
              </a:buClr>
              <a:buSzPct val="110000"/>
              <a:buFont typeface="Wingdings" pitchFamily="2" charset="2"/>
              <a:buChar char="§"/>
            </a:pPr>
            <a:r>
              <a:rPr lang="fr-FR" sz="2200" b="1" dirty="0" smtClean="0">
                <a:solidFill>
                  <a:srgbClr val="3905BB"/>
                </a:solidFill>
              </a:rPr>
              <a:t>ELABORATION ET ATTRIBUTION DE CODES D’IDENTIFICATION AUX COMPOSANTS DE LA  STRUCTURE</a:t>
            </a:r>
          </a:p>
          <a:p>
            <a:pPr>
              <a:buClr>
                <a:srgbClr val="FF0000"/>
              </a:buClr>
              <a:buSzPct val="110000"/>
              <a:buFont typeface="Wingdings" pitchFamily="2" charset="2"/>
              <a:buChar char="§"/>
            </a:pPr>
            <a:r>
              <a:rPr lang="fr-FR" sz="2200" b="1" dirty="0" smtClean="0">
                <a:solidFill>
                  <a:srgbClr val="3905BB"/>
                </a:solidFill>
              </a:rPr>
              <a:t>VERIFICATION QUE LE DEGRE DE DECOMPOSITION EST NECESSAIRE ET SUFFISANT.</a:t>
            </a:r>
          </a:p>
          <a:p>
            <a:pPr>
              <a:buClr>
                <a:srgbClr val="FF0000"/>
              </a:buClr>
              <a:buSzPct val="110000"/>
              <a:buFont typeface="Wingdings" pitchFamily="2" charset="2"/>
              <a:buChar char="§"/>
            </a:pPr>
            <a:endParaRPr lang="fr-FR" sz="2200" b="1" dirty="0" smtClean="0">
              <a:solidFill>
                <a:srgbClr val="3905BB"/>
              </a:solidFill>
            </a:endParaRPr>
          </a:p>
          <a:p>
            <a:pPr algn="ctr">
              <a:buClr>
                <a:srgbClr val="FF0000"/>
              </a:buClr>
              <a:buSzPct val="110000"/>
              <a:buFont typeface="Wingdings" pitchFamily="2" charset="2"/>
              <a:buChar char="§"/>
            </a:pPr>
            <a:endParaRPr lang="fr-FR" sz="2400" b="1" i="1" dirty="0" smtClean="0">
              <a:solidFill>
                <a:srgbClr val="FF0000"/>
              </a:solidFill>
              <a:latin typeface="Arial" charset="0"/>
              <a:cs typeface="Arial" charset="0"/>
            </a:endParaRPr>
          </a:p>
          <a:p>
            <a:pPr algn="ctr">
              <a:buClr>
                <a:srgbClr val="FF0000"/>
              </a:buClr>
              <a:buSzPct val="110000"/>
              <a:buFont typeface="Wingdings" pitchFamily="2" charset="2"/>
              <a:buChar char="§"/>
            </a:pPr>
            <a:r>
              <a:rPr lang="fr-FR" sz="2400" b="1" i="1" dirty="0" smtClean="0">
                <a:solidFill>
                  <a:srgbClr val="FF0000"/>
                </a:solidFill>
                <a:latin typeface="Arial" charset="0"/>
                <a:cs typeface="Arial" charset="0"/>
              </a:rPr>
              <a:t>CEPENDANT, POUR REALISER UN PROJET, COMMENCEZ EN VOUS POSANT LES QUESTIONS SUIVANTES : </a:t>
            </a:r>
            <a:r>
              <a:rPr lang="fr-FR" sz="2800" b="1" i="1" dirty="0" smtClean="0">
                <a:solidFill>
                  <a:srgbClr val="800000"/>
                </a:solidFill>
                <a:latin typeface="Arial" charset="0"/>
                <a:cs typeface="Arial" charset="0"/>
              </a:rPr>
              <a:t>Q</a:t>
            </a:r>
            <a:r>
              <a:rPr lang="fr-FR" sz="2400" b="1" i="1" dirty="0" smtClean="0">
                <a:solidFill>
                  <a:srgbClr val="FF0000"/>
                </a:solidFill>
                <a:latin typeface="Arial" charset="0"/>
                <a:cs typeface="Arial" charset="0"/>
              </a:rPr>
              <a:t>UI, </a:t>
            </a:r>
            <a:r>
              <a:rPr lang="fr-FR" sz="2800" b="1" i="1" dirty="0" smtClean="0">
                <a:solidFill>
                  <a:srgbClr val="800000"/>
                </a:solidFill>
                <a:latin typeface="Arial" charset="0"/>
                <a:cs typeface="Arial" charset="0"/>
              </a:rPr>
              <a:t>Q</a:t>
            </a:r>
            <a:r>
              <a:rPr lang="fr-FR" sz="2400" b="1" i="1" dirty="0" smtClean="0">
                <a:solidFill>
                  <a:srgbClr val="FF0000"/>
                </a:solidFill>
                <a:latin typeface="Arial" charset="0"/>
                <a:cs typeface="Arial" charset="0"/>
              </a:rPr>
              <a:t>UOI, </a:t>
            </a:r>
            <a:r>
              <a:rPr lang="fr-FR" sz="2800" b="1" i="1" dirty="0" smtClean="0">
                <a:solidFill>
                  <a:srgbClr val="800000"/>
                </a:solidFill>
                <a:latin typeface="Arial" charset="0"/>
                <a:cs typeface="Arial" charset="0"/>
              </a:rPr>
              <a:t>O</a:t>
            </a:r>
            <a:r>
              <a:rPr lang="fr-FR" sz="2400" b="1" i="1" dirty="0" smtClean="0">
                <a:solidFill>
                  <a:srgbClr val="FF0000"/>
                </a:solidFill>
                <a:latin typeface="Arial" charset="0"/>
                <a:cs typeface="Arial" charset="0"/>
              </a:rPr>
              <a:t>U, </a:t>
            </a:r>
            <a:r>
              <a:rPr lang="fr-FR" sz="2800" b="1" i="1" dirty="0" smtClean="0">
                <a:solidFill>
                  <a:srgbClr val="800000"/>
                </a:solidFill>
                <a:latin typeface="Arial" charset="0"/>
                <a:cs typeface="Arial" charset="0"/>
              </a:rPr>
              <a:t>Q</a:t>
            </a:r>
            <a:r>
              <a:rPr lang="fr-FR" sz="2400" b="1" i="1" dirty="0" smtClean="0">
                <a:solidFill>
                  <a:srgbClr val="FF0000"/>
                </a:solidFill>
                <a:latin typeface="Arial" charset="0"/>
                <a:cs typeface="Arial" charset="0"/>
              </a:rPr>
              <a:t>UAND, </a:t>
            </a:r>
            <a:r>
              <a:rPr lang="fr-FR" sz="2800" b="1" i="1" dirty="0" smtClean="0">
                <a:solidFill>
                  <a:srgbClr val="800000"/>
                </a:solidFill>
                <a:latin typeface="Arial" charset="0"/>
                <a:cs typeface="Arial" charset="0"/>
              </a:rPr>
              <a:t>C</a:t>
            </a:r>
            <a:r>
              <a:rPr lang="fr-FR" sz="2400" b="1" i="1" dirty="0" smtClean="0">
                <a:solidFill>
                  <a:srgbClr val="FF0000"/>
                </a:solidFill>
                <a:latin typeface="Arial" charset="0"/>
                <a:cs typeface="Arial" charset="0"/>
              </a:rPr>
              <a:t>OMMENT, </a:t>
            </a:r>
            <a:r>
              <a:rPr lang="fr-FR" sz="2800" b="1" i="1" dirty="0" smtClean="0">
                <a:solidFill>
                  <a:srgbClr val="800000"/>
                </a:solidFill>
                <a:latin typeface="Arial" charset="0"/>
                <a:cs typeface="Arial" charset="0"/>
              </a:rPr>
              <a:t>P</a:t>
            </a:r>
            <a:r>
              <a:rPr lang="fr-FR" sz="2400" b="1" i="1" dirty="0" smtClean="0">
                <a:solidFill>
                  <a:srgbClr val="FF0000"/>
                </a:solidFill>
                <a:latin typeface="Arial" charset="0"/>
                <a:cs typeface="Arial" charset="0"/>
              </a:rPr>
              <a:t>OURQUOI, </a:t>
            </a:r>
            <a:r>
              <a:rPr lang="fr-FR" sz="2800" b="1" i="1" dirty="0" smtClean="0">
                <a:solidFill>
                  <a:srgbClr val="800000"/>
                </a:solidFill>
                <a:latin typeface="Arial" charset="0"/>
                <a:cs typeface="Arial" charset="0"/>
              </a:rPr>
              <a:t>C</a:t>
            </a:r>
            <a:r>
              <a:rPr lang="fr-FR" sz="2400" b="1" i="1" dirty="0" smtClean="0">
                <a:solidFill>
                  <a:srgbClr val="FF0000"/>
                </a:solidFill>
                <a:latin typeface="Arial" charset="0"/>
                <a:cs typeface="Arial" charset="0"/>
              </a:rPr>
              <a:t>OMBIEN ?</a:t>
            </a:r>
          </a:p>
          <a:p>
            <a:pPr>
              <a:buClr>
                <a:srgbClr val="FF0000"/>
              </a:buClr>
              <a:buSzPct val="110000"/>
              <a:buFont typeface="Wingdings" pitchFamily="2" charset="2"/>
              <a:buChar char="§"/>
            </a:pPr>
            <a:endParaRPr lang="fr-FR" sz="2200" b="1" dirty="0" smtClean="0">
              <a:solidFill>
                <a:srgbClr val="3905BB"/>
              </a:solidFill>
            </a:endParaRPr>
          </a:p>
          <a:p>
            <a:pPr>
              <a:buClr>
                <a:srgbClr val="FF0000"/>
              </a:buClr>
              <a:buSzPct val="110000"/>
              <a:buFont typeface="Wingdings" pitchFamily="2" charset="2"/>
              <a:buChar char="§"/>
            </a:pPr>
            <a:endParaRPr lang="fr-FR" sz="2200" b="1" dirty="0" smtClean="0">
              <a:solidFill>
                <a:srgbClr val="3905BB"/>
              </a:solidFill>
            </a:endParaRPr>
          </a:p>
          <a:p>
            <a:pPr>
              <a:buClr>
                <a:srgbClr val="FF0000"/>
              </a:buClr>
              <a:buSzPct val="110000"/>
              <a:buFont typeface="Wingdings" pitchFamily="2" charset="2"/>
              <a:buChar char="§"/>
            </a:pPr>
            <a:endParaRPr lang="fr-FR" sz="2200" dirty="0">
              <a:solidFill>
                <a:srgbClr val="3905BB"/>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642910" y="214290"/>
            <a:ext cx="7851648" cy="714404"/>
          </a:xfrm>
          <a:solidFill>
            <a:schemeClr val="tx2">
              <a:lumMod val="20000"/>
              <a:lumOff val="80000"/>
            </a:schemeClr>
          </a:solidFill>
        </p:spPr>
        <p:txBody>
          <a:bodyPr>
            <a:normAutofit/>
          </a:bodyPr>
          <a:lstStyle/>
          <a:p>
            <a:pPr algn="l"/>
            <a:r>
              <a:rPr lang="fr-FR" sz="4400" dirty="0" smtClean="0">
                <a:solidFill>
                  <a:srgbClr val="FF00FF"/>
                </a:solidFill>
              </a:rPr>
              <a:t>LE WBS PERMET DE:</a:t>
            </a:r>
            <a:endParaRPr lang="fr-FR" sz="4400" dirty="0">
              <a:solidFill>
                <a:srgbClr val="FF00FF"/>
              </a:solidFill>
            </a:endParaRPr>
          </a:p>
        </p:txBody>
      </p:sp>
      <p:sp>
        <p:nvSpPr>
          <p:cNvPr id="5" name="Sous-titre 4"/>
          <p:cNvSpPr>
            <a:spLocks noGrp="1"/>
          </p:cNvSpPr>
          <p:nvPr>
            <p:ph type="subTitle" idx="1"/>
          </p:nvPr>
        </p:nvSpPr>
        <p:spPr>
          <a:xfrm>
            <a:off x="533400" y="1928802"/>
            <a:ext cx="7854696" cy="4429156"/>
          </a:xfrm>
        </p:spPr>
        <p:txBody>
          <a:bodyPr/>
          <a:lstStyle/>
          <a:p>
            <a:pPr marL="455613" indent="-455613" algn="l">
              <a:spcAft>
                <a:spcPts val="1200"/>
              </a:spcAft>
            </a:pPr>
            <a:r>
              <a:rPr lang="fr-FR" sz="2800" b="1" dirty="0" smtClean="0"/>
              <a:t>      </a:t>
            </a:r>
            <a:endParaRPr lang="fr-FR" dirty="0"/>
          </a:p>
        </p:txBody>
      </p:sp>
      <p:sp>
        <p:nvSpPr>
          <p:cNvPr id="6" name="Rectangle 5"/>
          <p:cNvSpPr/>
          <p:nvPr/>
        </p:nvSpPr>
        <p:spPr>
          <a:xfrm>
            <a:off x="214282" y="1500174"/>
            <a:ext cx="8643998" cy="51435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buClr>
                <a:srgbClr val="FF0000"/>
              </a:buClr>
              <a:buSzPct val="150000"/>
              <a:buFont typeface="Wingdings" pitchFamily="2" charset="2"/>
              <a:buChar char="§"/>
            </a:pPr>
            <a:r>
              <a:rPr lang="fr-FR" sz="2400" b="1" dirty="0" smtClean="0">
                <a:solidFill>
                  <a:srgbClr val="C00000"/>
                </a:solidFill>
                <a:latin typeface="Verdana" pitchFamily="34" charset="0"/>
                <a:ea typeface="Verdana" pitchFamily="34" charset="0"/>
                <a:cs typeface="Verdana" pitchFamily="34" charset="0"/>
              </a:rPr>
              <a:t>DEFINIR LE TRAVAIL </a:t>
            </a:r>
            <a:r>
              <a:rPr lang="fr-FR" sz="2400" b="1" i="1" dirty="0" smtClean="0">
                <a:solidFill>
                  <a:srgbClr val="C00000"/>
                </a:solidFill>
                <a:latin typeface="Verdana" pitchFamily="34" charset="0"/>
                <a:ea typeface="Verdana" pitchFamily="34" charset="0"/>
                <a:cs typeface="Verdana" pitchFamily="34" charset="0"/>
              </a:rPr>
              <a:t>(QUOI?)</a:t>
            </a:r>
          </a:p>
          <a:p>
            <a:pPr>
              <a:buClr>
                <a:srgbClr val="FF0000"/>
              </a:buClr>
              <a:buSzPct val="150000"/>
              <a:buFont typeface="Wingdings" pitchFamily="2" charset="2"/>
              <a:buChar char="§"/>
            </a:pPr>
            <a:r>
              <a:rPr lang="fr-FR" sz="2400" b="1" dirty="0" smtClean="0">
                <a:solidFill>
                  <a:srgbClr val="AD7339"/>
                </a:solidFill>
                <a:latin typeface="Verdana" pitchFamily="34" charset="0"/>
                <a:ea typeface="Verdana" pitchFamily="34" charset="0"/>
                <a:cs typeface="Verdana" pitchFamily="34" charset="0"/>
              </a:rPr>
              <a:t>DETERMINER LE TEMPS NECESSAIRE A L’ACCOMPLISSEMENT D’UN LOT DE TRAVAUX </a:t>
            </a:r>
            <a:r>
              <a:rPr lang="fr-FR" sz="2400" b="1" i="1" dirty="0" smtClean="0">
                <a:solidFill>
                  <a:srgbClr val="AD7339"/>
                </a:solidFill>
                <a:latin typeface="Verdana" pitchFamily="34" charset="0"/>
                <a:ea typeface="Verdana" pitchFamily="34" charset="0"/>
                <a:cs typeface="Verdana" pitchFamily="34" charset="0"/>
              </a:rPr>
              <a:t>(COMBIEN DE TEMPS?)</a:t>
            </a:r>
          </a:p>
          <a:p>
            <a:pPr>
              <a:buClr>
                <a:srgbClr val="FF0000"/>
              </a:buClr>
              <a:buSzPct val="150000"/>
              <a:buFont typeface="Wingdings" pitchFamily="2" charset="2"/>
              <a:buChar char="§"/>
            </a:pPr>
            <a:r>
              <a:rPr lang="fr-FR" sz="2400" b="1" dirty="0" smtClean="0">
                <a:solidFill>
                  <a:schemeClr val="accent2">
                    <a:lumMod val="75000"/>
                  </a:schemeClr>
                </a:solidFill>
                <a:latin typeface="Verdana" pitchFamily="34" charset="0"/>
                <a:ea typeface="Verdana" pitchFamily="34" charset="0"/>
                <a:cs typeface="Verdana" pitchFamily="34" charset="0"/>
              </a:rPr>
              <a:t>DRESSER UN BUDGET ORDONNANCE POUR EXECUTER UN LOT DE TRAVAUX </a:t>
            </a:r>
            <a:r>
              <a:rPr lang="fr-FR" sz="2400" b="1" i="1" dirty="0" smtClean="0">
                <a:solidFill>
                  <a:schemeClr val="accent2">
                    <a:lumMod val="75000"/>
                  </a:schemeClr>
                </a:solidFill>
                <a:latin typeface="Verdana" pitchFamily="34" charset="0"/>
                <a:ea typeface="Verdana" pitchFamily="34" charset="0"/>
                <a:cs typeface="Verdana" pitchFamily="34" charset="0"/>
              </a:rPr>
              <a:t>(COMBIEN?)</a:t>
            </a:r>
          </a:p>
          <a:p>
            <a:pPr>
              <a:buClr>
                <a:srgbClr val="FF0000"/>
              </a:buClr>
              <a:buSzPct val="150000"/>
              <a:buFont typeface="Wingdings" pitchFamily="2" charset="2"/>
              <a:buChar char="§"/>
            </a:pPr>
            <a:r>
              <a:rPr lang="fr-FR" sz="2400" b="1" dirty="0" smtClean="0">
                <a:solidFill>
                  <a:srgbClr val="008000"/>
                </a:solidFill>
                <a:latin typeface="Verdana" pitchFamily="34" charset="0"/>
                <a:ea typeface="Verdana" pitchFamily="34" charset="0"/>
                <a:cs typeface="Verdana" pitchFamily="34" charset="0"/>
              </a:rPr>
              <a:t>DESIGNER UN RESPONSABLE DES UNITES DE TRAVAIL </a:t>
            </a:r>
            <a:r>
              <a:rPr lang="fr-FR" sz="2400" b="1" i="1" dirty="0" smtClean="0">
                <a:solidFill>
                  <a:srgbClr val="008000"/>
                </a:solidFill>
                <a:latin typeface="Verdana" pitchFamily="34" charset="0"/>
                <a:ea typeface="Verdana" pitchFamily="34" charset="0"/>
                <a:cs typeface="Verdana" pitchFamily="34" charset="0"/>
              </a:rPr>
              <a:t>(QUI?)</a:t>
            </a:r>
          </a:p>
          <a:p>
            <a:pPr>
              <a:buClr>
                <a:srgbClr val="FF0000"/>
              </a:buClr>
              <a:buSzPct val="150000"/>
              <a:buFont typeface="Wingdings" pitchFamily="2" charset="2"/>
              <a:buChar char="§"/>
            </a:pPr>
            <a:r>
              <a:rPr lang="fr-FR" sz="2400" b="1" dirty="0" smtClean="0">
                <a:solidFill>
                  <a:srgbClr val="3905BB"/>
                </a:solidFill>
                <a:latin typeface="Verdana" pitchFamily="34" charset="0"/>
                <a:ea typeface="Verdana" pitchFamily="34" charset="0"/>
                <a:cs typeface="Verdana" pitchFamily="34" charset="0"/>
              </a:rPr>
              <a:t>ETABLIR LES POINTS DE SURVEILLANCE POUR EVALUER L’AVANCEMENT DES TRAVAUX</a:t>
            </a:r>
            <a:endParaRPr lang="fr-FR" sz="2400" dirty="0">
              <a:solidFill>
                <a:srgbClr val="3905BB"/>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0"/>
            <a:ext cx="8229600" cy="785794"/>
          </a:xfrm>
          <a:solidFill>
            <a:schemeClr val="accent3">
              <a:lumMod val="20000"/>
              <a:lumOff val="80000"/>
            </a:schemeClr>
          </a:solidFill>
        </p:spPr>
        <p:txBody>
          <a:bodyPr/>
          <a:lstStyle/>
          <a:p>
            <a:r>
              <a:rPr lang="fr-FR" dirty="0" smtClean="0">
                <a:solidFill>
                  <a:srgbClr val="FF00FF"/>
                </a:solidFill>
              </a:rPr>
              <a:t>EXEMPLE DE WBS</a:t>
            </a:r>
            <a:endParaRPr lang="fr-FR" dirty="0">
              <a:solidFill>
                <a:srgbClr val="FF00FF"/>
              </a:solidFill>
            </a:endParaRPr>
          </a:p>
        </p:txBody>
      </p:sp>
      <p:pic>
        <p:nvPicPr>
          <p:cNvPr id="4" name="Picture 3" descr="PM_02"/>
          <p:cNvPicPr>
            <a:picLocks noGrp="1" noChangeAspect="1" noChangeArrowheads="1"/>
          </p:cNvPicPr>
          <p:nvPr>
            <p:ph idx="1"/>
          </p:nvPr>
        </p:nvPicPr>
        <p:blipFill>
          <a:blip r:embed="rId2" cstate="print"/>
          <a:srcRect/>
          <a:stretch>
            <a:fillRect/>
          </a:stretch>
        </p:blipFill>
        <p:spPr bwMode="auto">
          <a:xfrm>
            <a:off x="0" y="857232"/>
            <a:ext cx="9144000" cy="571501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348" y="214290"/>
            <a:ext cx="7429552" cy="64294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000" b="1" dirty="0" smtClean="0">
                <a:solidFill>
                  <a:srgbClr val="FF00FF"/>
                </a:solidFill>
              </a:rPr>
              <a:t>AUTRE EXEMPLE</a:t>
            </a:r>
            <a:endParaRPr lang="fr-FR" sz="3000" b="1" dirty="0">
              <a:solidFill>
                <a:srgbClr val="FF00FF"/>
              </a:solidFill>
            </a:endParaRPr>
          </a:p>
        </p:txBody>
      </p:sp>
      <p:pic>
        <p:nvPicPr>
          <p:cNvPr id="3" name="Picture 4" descr="PM_03"/>
          <p:cNvPicPr>
            <a:picLocks noChangeAspect="1" noChangeArrowheads="1"/>
          </p:cNvPicPr>
          <p:nvPr/>
        </p:nvPicPr>
        <p:blipFill rotWithShape="1">
          <a:blip r:embed="rId2" cstate="print"/>
          <a:srcRect l="1406" t="2153" r="1082" b="1879"/>
          <a:stretch/>
        </p:blipFill>
        <p:spPr bwMode="auto">
          <a:xfrm>
            <a:off x="0" y="1025611"/>
            <a:ext cx="9144000" cy="583238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348" y="214290"/>
            <a:ext cx="7643866" cy="64294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cap="all" dirty="0" smtClean="0">
                <a:ln w="6350">
                  <a:noFill/>
                </a:ln>
                <a:solidFill>
                  <a:srgbClr val="FF0000"/>
                </a:solidFill>
                <a:effectLst>
                  <a:outerShdw blurRad="127000" dist="200000" dir="2700000" algn="tl" rotWithShape="0">
                    <a:srgbClr val="000000">
                      <a:alpha val="30000"/>
                    </a:srgbClr>
                  </a:outerShdw>
                </a:effectLst>
                <a:latin typeface="+mj-lt"/>
                <a:ea typeface="+mj-ea"/>
                <a:cs typeface="+mj-cs"/>
              </a:rPr>
              <a:t>VERIFICATION DU CONTENU</a:t>
            </a:r>
          </a:p>
        </p:txBody>
      </p:sp>
      <p:sp>
        <p:nvSpPr>
          <p:cNvPr id="3" name="Rectangle 2"/>
          <p:cNvSpPr/>
          <p:nvPr/>
        </p:nvSpPr>
        <p:spPr>
          <a:xfrm>
            <a:off x="285720" y="1071546"/>
            <a:ext cx="8572560" cy="578645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buClr>
                <a:srgbClr val="FFC000"/>
              </a:buClr>
              <a:buSzPct val="150000"/>
              <a:buFont typeface="Wingdings" pitchFamily="2" charset="2"/>
              <a:buChar char="§"/>
            </a:pPr>
            <a:r>
              <a:rPr lang="fr-FR" sz="2200" b="1" dirty="0" smtClean="0">
                <a:solidFill>
                  <a:srgbClr val="002060"/>
                </a:solidFill>
              </a:rPr>
              <a:t>LA VERIFICATION DU CONTENU EST LE PROCESSUS  QUI  PERMET D’ OBTENIR L’ACCEPTATION FORMELLE PAR LES PARTIES PRENANTES DU CONTENU ACHEVE  DU PROJET ET LES LIVRABLES CORRESPONDANTS.</a:t>
            </a:r>
          </a:p>
          <a:p>
            <a:pPr>
              <a:buClr>
                <a:srgbClr val="FFC000"/>
              </a:buClr>
              <a:buSzPct val="150000"/>
              <a:buFont typeface="Wingdings" pitchFamily="2" charset="2"/>
              <a:buChar char="§"/>
            </a:pPr>
            <a:r>
              <a:rPr lang="fr-FR" sz="2200" b="1" dirty="0" smtClean="0">
                <a:solidFill>
                  <a:srgbClr val="008000"/>
                </a:solidFill>
              </a:rPr>
              <a:t>CETTE VERIFICATION COMPORTE LA REVUE DES LIVRABLES AFIN D’ASSURER QUE L’ACHEVEMENT DE CHACUN EST SATISFAISANT.</a:t>
            </a:r>
          </a:p>
          <a:p>
            <a:pPr>
              <a:buClr>
                <a:srgbClr val="FFC000"/>
              </a:buClr>
              <a:buSzPct val="150000"/>
              <a:buFont typeface="Wingdings" pitchFamily="2" charset="2"/>
              <a:buChar char="§"/>
            </a:pPr>
            <a:r>
              <a:rPr lang="fr-FR" sz="2200" b="1" dirty="0" smtClean="0">
                <a:solidFill>
                  <a:srgbClr val="FF0000"/>
                </a:solidFill>
              </a:rPr>
              <a:t>LA VERIFICATION DU CONTENU SE  FAIT PAR  L’INSPECTION  (ou revue, ou audit, etc.). </a:t>
            </a:r>
          </a:p>
          <a:p>
            <a:pPr>
              <a:buClr>
                <a:srgbClr val="FFC000"/>
              </a:buClr>
              <a:buSzPct val="150000"/>
              <a:buFont typeface="Wingdings" pitchFamily="2" charset="2"/>
              <a:buChar char="§"/>
            </a:pPr>
            <a:r>
              <a:rPr lang="fr-FR" sz="2200" b="1" dirty="0" smtClean="0">
                <a:solidFill>
                  <a:srgbClr val="0070C0"/>
                </a:solidFill>
              </a:rPr>
              <a:t>L’INSPECTION COMPREND DES ACTIVITES TELLES QUE LES MESURES, LES EXAMENS ET LES VERIFICATIONS  QUI PERMETTENT DE DETERMINER SI LE TRAVAIL ET LES LIVRABLES SONT CONFORMES AUX EXIGENCES  ET AUX CRITERES D’ACCEPTATION DU PRODUIT.</a:t>
            </a:r>
          </a:p>
          <a:p>
            <a:endParaRPr lang="fr-F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348" y="214290"/>
            <a:ext cx="7643866" cy="71438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cap="all" dirty="0" smtClean="0">
                <a:ln w="6350">
                  <a:noFill/>
                </a:ln>
                <a:solidFill>
                  <a:srgbClr val="FF0000"/>
                </a:solidFill>
                <a:effectLst>
                  <a:outerShdw blurRad="127000" dist="200000" dir="2700000" algn="tl" rotWithShape="0">
                    <a:srgbClr val="000000">
                      <a:alpha val="30000"/>
                    </a:srgbClr>
                  </a:outerShdw>
                </a:effectLst>
                <a:latin typeface="+mj-lt"/>
                <a:ea typeface="+mj-ea"/>
                <a:cs typeface="+mj-cs"/>
              </a:rPr>
              <a:t>MAITRISE DU CONTENU</a:t>
            </a:r>
          </a:p>
        </p:txBody>
      </p:sp>
      <p:sp>
        <p:nvSpPr>
          <p:cNvPr id="3" name="Rectangle 2"/>
          <p:cNvSpPr/>
          <p:nvPr/>
        </p:nvSpPr>
        <p:spPr>
          <a:xfrm>
            <a:off x="214282" y="1142984"/>
            <a:ext cx="8715436" cy="550072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buClr>
                <a:schemeClr val="accent1">
                  <a:lumMod val="50000"/>
                </a:schemeClr>
              </a:buClr>
              <a:buSzPct val="150000"/>
              <a:buFont typeface="Wingdings" pitchFamily="2" charset="2"/>
              <a:buChar char="§"/>
            </a:pPr>
            <a:r>
              <a:rPr lang="fr-FR" sz="2200" b="1" dirty="0" smtClean="0">
                <a:solidFill>
                  <a:srgbClr val="0066FF"/>
                </a:solidFill>
              </a:rPr>
              <a:t>LA MAITRISE DU CONTENU DU PROJET CONSISTE A INFLUENCER LES FACTEURS QUI CREENT DES MODIFICATIONS DU CONTENU DU PROJET ET A MAITRISER L’IMPACT DE CES MODIFICATIONS.</a:t>
            </a:r>
          </a:p>
          <a:p>
            <a:pPr>
              <a:buClr>
                <a:schemeClr val="accent1">
                  <a:lumMod val="50000"/>
                </a:schemeClr>
              </a:buClr>
              <a:buSzPct val="150000"/>
              <a:buFont typeface="Wingdings" pitchFamily="2" charset="2"/>
              <a:buChar char="§"/>
            </a:pPr>
            <a:r>
              <a:rPr lang="fr-FR" sz="2200" b="1" dirty="0" smtClean="0">
                <a:solidFill>
                  <a:srgbClr val="FF0000"/>
                </a:solidFill>
              </a:rPr>
              <a:t>DANS UN PROJET, LES MODIFICATIONS SONT INEVITABLES, CE QUI EXIGE D’AVOIR UN PROCESSUS DE MAITRISE DES MODIFICATIONS.</a:t>
            </a:r>
          </a:p>
          <a:p>
            <a:pPr>
              <a:buClr>
                <a:schemeClr val="accent1">
                  <a:lumMod val="50000"/>
                </a:schemeClr>
              </a:buClr>
              <a:buSzPct val="150000"/>
              <a:buFont typeface="Wingdings" pitchFamily="2" charset="2"/>
              <a:buChar char="§"/>
            </a:pPr>
            <a:r>
              <a:rPr lang="fr-FR" sz="2200" b="1" dirty="0" smtClean="0">
                <a:solidFill>
                  <a:srgbClr val="002060"/>
                </a:solidFill>
              </a:rPr>
              <a:t>LES MESURES DES PERFORMANCES DU PROJET PERMETTENT D’EVALUER L’IMPORTANCE DE L’ECART. DETERMINER LA CAUSE DE L’ECART PAR RAPPORT A LA REFERENCE DE BASE DU CONTENU, ET DECIDER SI CET ECART NECESSITE UNE ACTION CORRECTIVE SONT DES ASPECTS IMPORTANTS DE LA MAITRISE DU   CONTENU DU PROJET.</a:t>
            </a:r>
          </a:p>
          <a:p>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428596" y="214290"/>
            <a:ext cx="8429684" cy="1214446"/>
          </a:xfrm>
        </p:spPr>
        <p:txBody>
          <a:bodyPr>
            <a:normAutofit/>
          </a:bodyPr>
          <a:lstStyle/>
          <a:p>
            <a:pPr algn="l"/>
            <a:endParaRPr lang="fr-FR" sz="4000" dirty="0">
              <a:solidFill>
                <a:srgbClr val="92D050"/>
              </a:solidFill>
            </a:endParaRPr>
          </a:p>
        </p:txBody>
      </p:sp>
      <p:sp>
        <p:nvSpPr>
          <p:cNvPr id="5" name="Sous-titre 4"/>
          <p:cNvSpPr>
            <a:spLocks noGrp="1"/>
          </p:cNvSpPr>
          <p:nvPr>
            <p:ph type="subTitle" idx="1"/>
          </p:nvPr>
        </p:nvSpPr>
        <p:spPr>
          <a:xfrm>
            <a:off x="357158" y="1928802"/>
            <a:ext cx="8030938" cy="4643470"/>
          </a:xfrm>
        </p:spPr>
        <p:txBody>
          <a:bodyPr>
            <a:normAutofit/>
          </a:bodyPr>
          <a:lstStyle/>
          <a:p>
            <a:pPr algn="ctr"/>
            <a:endParaRPr lang="fr-FR" sz="3600" i="1" dirty="0" smtClean="0"/>
          </a:p>
          <a:p>
            <a:pPr algn="ctr"/>
            <a:r>
              <a:rPr lang="fr-FR" sz="4400" b="1" i="1" dirty="0" smtClean="0">
                <a:solidFill>
                  <a:srgbClr val="FFFF00"/>
                </a:solidFill>
              </a:rPr>
              <a:t>THE BIGENNING IS THE MOST DIFFICULT</a:t>
            </a:r>
            <a:endParaRPr lang="fr-FR" sz="4400" b="1" i="1" dirty="0">
              <a:solidFill>
                <a:srgbClr val="FFFF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910" y="0"/>
            <a:ext cx="7572428" cy="8572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srgbClr val="FF0000"/>
                </a:solidFill>
              </a:rPr>
              <a:t>MATRICE  DES  RESPONSABILITES</a:t>
            </a:r>
            <a:endParaRPr lang="fr-FR" sz="2800" b="1" dirty="0">
              <a:solidFill>
                <a:srgbClr val="FF0000"/>
              </a:solidFill>
            </a:endParaRPr>
          </a:p>
        </p:txBody>
      </p:sp>
      <p:sp>
        <p:nvSpPr>
          <p:cNvPr id="3" name="Rectangle 2"/>
          <p:cNvSpPr/>
          <p:nvPr/>
        </p:nvSpPr>
        <p:spPr>
          <a:xfrm>
            <a:off x="214282" y="928670"/>
            <a:ext cx="8715436" cy="59293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buFontTx/>
              <a:buChar char="-"/>
            </a:pPr>
            <a:endParaRPr lang="fr-FR" b="1" dirty="0" smtClean="0"/>
          </a:p>
          <a:p>
            <a:pPr>
              <a:buFontTx/>
              <a:buChar char="-"/>
            </a:pPr>
            <a:r>
              <a:rPr lang="fr-FR" b="1" dirty="0" smtClean="0"/>
              <a:t>PERMET DE DEFINIR LES ROLES ET RESPONSABILITES DE CHACUN DES ACTEURS DU PROJET: </a:t>
            </a:r>
            <a:r>
              <a:rPr lang="fr-FR" b="1" dirty="0" smtClean="0">
                <a:solidFill>
                  <a:srgbClr val="FF0000"/>
                </a:solidFill>
              </a:rPr>
              <a:t>QUI FAIT QUOI</a:t>
            </a:r>
          </a:p>
          <a:p>
            <a:pPr>
              <a:buFontTx/>
              <a:buChar char="-"/>
            </a:pPr>
            <a:r>
              <a:rPr lang="fr-FR" b="1" dirty="0" smtClean="0">
                <a:solidFill>
                  <a:srgbClr val="FF0000"/>
                </a:solidFill>
              </a:rPr>
              <a:t> </a:t>
            </a:r>
            <a:r>
              <a:rPr lang="fr-FR" b="1" dirty="0" smtClean="0">
                <a:solidFill>
                  <a:schemeClr val="bg1"/>
                </a:solidFill>
              </a:rPr>
              <a:t>APPORTE UNE REPONSE TRES OPERATIONNELLE POUR VISUALISER D’UN COUP D’ŒIL LA REPARTITION DES ROLES.</a:t>
            </a:r>
          </a:p>
          <a:p>
            <a:pPr>
              <a:buFontTx/>
              <a:buChar char="-"/>
            </a:pPr>
            <a:r>
              <a:rPr lang="fr-FR" b="1" dirty="0" smtClean="0">
                <a:solidFill>
                  <a:schemeClr val="bg1"/>
                </a:solidFill>
              </a:rPr>
              <a:t> FACILITE LA COMMUNICATION ENTRE LES PARTIES PRENANTES DU PROJET.</a:t>
            </a:r>
          </a:p>
          <a:p>
            <a:pPr>
              <a:buFontTx/>
              <a:buChar char="-"/>
            </a:pPr>
            <a:r>
              <a:rPr lang="fr-FR" b="1" dirty="0" smtClean="0">
                <a:solidFill>
                  <a:schemeClr val="bg1"/>
                </a:solidFill>
              </a:rPr>
              <a:t> TRES UTILE SURTOUT POUR LES PROJETS COMPLEXES </a:t>
            </a:r>
          </a:p>
          <a:p>
            <a:pPr>
              <a:buFontTx/>
              <a:buChar char="-"/>
            </a:pPr>
            <a:endParaRPr lang="fr-FR" b="1" dirty="0" smtClean="0">
              <a:solidFill>
                <a:schemeClr val="bg1"/>
              </a:solidFill>
            </a:endParaRPr>
          </a:p>
          <a:p>
            <a:pPr>
              <a:buFontTx/>
              <a:buChar char="-"/>
            </a:pPr>
            <a:endParaRPr lang="fr-FR" b="1" dirty="0" smtClean="0">
              <a:solidFill>
                <a:schemeClr val="bg1"/>
              </a:solidFill>
            </a:endParaRPr>
          </a:p>
          <a:p>
            <a:pPr>
              <a:buFontTx/>
              <a:buChar char="-"/>
            </a:pPr>
            <a:endParaRPr lang="fr-FR" b="1" dirty="0" smtClean="0">
              <a:solidFill>
                <a:schemeClr val="bg1"/>
              </a:solidFill>
            </a:endParaRPr>
          </a:p>
          <a:p>
            <a:pPr>
              <a:buFontTx/>
              <a:buChar char="-"/>
            </a:pPr>
            <a:endParaRPr lang="fr-FR" b="1" dirty="0" smtClean="0">
              <a:solidFill>
                <a:schemeClr val="bg1"/>
              </a:solidFill>
            </a:endParaRPr>
          </a:p>
          <a:p>
            <a:pPr>
              <a:buFontTx/>
              <a:buChar char="-"/>
            </a:pPr>
            <a:endParaRPr lang="fr-FR" b="1" dirty="0" smtClean="0">
              <a:solidFill>
                <a:schemeClr val="bg1"/>
              </a:solidFill>
            </a:endParaRPr>
          </a:p>
          <a:p>
            <a:pPr>
              <a:buFontTx/>
              <a:buChar char="-"/>
            </a:pPr>
            <a:endParaRPr lang="fr-FR" b="1" dirty="0" smtClean="0">
              <a:solidFill>
                <a:schemeClr val="bg1"/>
              </a:solidFill>
            </a:endParaRPr>
          </a:p>
          <a:p>
            <a:pPr>
              <a:buFontTx/>
              <a:buChar char="-"/>
            </a:pPr>
            <a:endParaRPr lang="fr-FR" b="1" dirty="0" smtClean="0">
              <a:solidFill>
                <a:schemeClr val="bg1"/>
              </a:solidFill>
            </a:endParaRPr>
          </a:p>
          <a:p>
            <a:endParaRPr lang="fr-FR" b="1" dirty="0" smtClean="0">
              <a:solidFill>
                <a:srgbClr val="FF0000"/>
              </a:solidFill>
            </a:endParaRPr>
          </a:p>
          <a:p>
            <a:endParaRPr lang="fr-FR" b="1" dirty="0" smtClean="0">
              <a:solidFill>
                <a:srgbClr val="FF0000"/>
              </a:solidFill>
            </a:endParaRPr>
          </a:p>
          <a:p>
            <a:r>
              <a:rPr lang="fr-FR" b="1" dirty="0" smtClean="0">
                <a:solidFill>
                  <a:srgbClr val="FF0000"/>
                </a:solidFill>
              </a:rPr>
              <a:t>MATRICE DE RACI</a:t>
            </a:r>
          </a:p>
          <a:p>
            <a:pPr>
              <a:buFont typeface="Wingdings" pitchFamily="2" charset="2"/>
              <a:buChar char="§"/>
            </a:pPr>
            <a:r>
              <a:rPr lang="fr-FR" b="1" dirty="0" smtClean="0">
                <a:solidFill>
                  <a:srgbClr val="0066FF"/>
                </a:solidFill>
              </a:rPr>
              <a:t> </a:t>
            </a:r>
            <a:r>
              <a:rPr lang="fr-FR" b="1" dirty="0" smtClean="0">
                <a:solidFill>
                  <a:srgbClr val="FF0000"/>
                </a:solidFill>
              </a:rPr>
              <a:t>R</a:t>
            </a:r>
            <a:r>
              <a:rPr lang="fr-FR" b="1" dirty="0" smtClean="0">
                <a:solidFill>
                  <a:srgbClr val="0066FF"/>
                </a:solidFill>
              </a:rPr>
              <a:t> </a:t>
            </a:r>
            <a:r>
              <a:rPr lang="fr-FR" b="1" dirty="0" smtClean="0">
                <a:solidFill>
                  <a:srgbClr val="FF0000"/>
                </a:solidFill>
              </a:rPr>
              <a:t>=</a:t>
            </a:r>
            <a:r>
              <a:rPr lang="fr-FR" b="1" dirty="0" smtClean="0">
                <a:solidFill>
                  <a:srgbClr val="0066FF"/>
                </a:solidFill>
              </a:rPr>
              <a:t> RESPONSIBLE: IL REALISE</a:t>
            </a:r>
          </a:p>
          <a:p>
            <a:pPr>
              <a:buFont typeface="Wingdings" pitchFamily="2" charset="2"/>
              <a:buChar char="§"/>
            </a:pPr>
            <a:r>
              <a:rPr lang="fr-FR" b="1" dirty="0" smtClean="0">
                <a:solidFill>
                  <a:srgbClr val="0066FF"/>
                </a:solidFill>
              </a:rPr>
              <a:t> </a:t>
            </a:r>
            <a:r>
              <a:rPr lang="fr-FR" b="1" dirty="0" smtClean="0">
                <a:solidFill>
                  <a:srgbClr val="FF0000"/>
                </a:solidFill>
              </a:rPr>
              <a:t>A =</a:t>
            </a:r>
            <a:r>
              <a:rPr lang="fr-FR" b="1" dirty="0" smtClean="0">
                <a:solidFill>
                  <a:srgbClr val="0066FF"/>
                </a:solidFill>
              </a:rPr>
              <a:t> ACCOUNTABLE: IL SUPERVISE ET REND DES COMPTES</a:t>
            </a:r>
          </a:p>
          <a:p>
            <a:pPr>
              <a:buFont typeface="Wingdings" pitchFamily="2" charset="2"/>
              <a:buChar char="§"/>
            </a:pPr>
            <a:r>
              <a:rPr lang="fr-FR" b="1" dirty="0" smtClean="0">
                <a:solidFill>
                  <a:srgbClr val="0066FF"/>
                </a:solidFill>
              </a:rPr>
              <a:t> </a:t>
            </a:r>
            <a:r>
              <a:rPr lang="fr-FR" b="1" dirty="0" smtClean="0">
                <a:solidFill>
                  <a:srgbClr val="FF0000"/>
                </a:solidFill>
              </a:rPr>
              <a:t>C = </a:t>
            </a:r>
            <a:r>
              <a:rPr lang="fr-FR" b="1" dirty="0" smtClean="0">
                <a:solidFill>
                  <a:srgbClr val="0066FF"/>
                </a:solidFill>
              </a:rPr>
              <a:t>CONSULTED: IL CONSEILLE</a:t>
            </a:r>
          </a:p>
          <a:p>
            <a:pPr>
              <a:buFont typeface="Wingdings" pitchFamily="2" charset="2"/>
              <a:buChar char="§"/>
            </a:pPr>
            <a:r>
              <a:rPr lang="fr-FR" b="1" dirty="0" smtClean="0">
                <a:solidFill>
                  <a:srgbClr val="FF0000"/>
                </a:solidFill>
              </a:rPr>
              <a:t> I = </a:t>
            </a:r>
            <a:r>
              <a:rPr lang="fr-FR" b="1" dirty="0" smtClean="0">
                <a:solidFill>
                  <a:srgbClr val="0066FF"/>
                </a:solidFill>
              </a:rPr>
              <a:t>INFORMATED : IL EST INFORME</a:t>
            </a:r>
          </a:p>
          <a:p>
            <a:endParaRPr lang="fr-FR" b="1" dirty="0">
              <a:solidFill>
                <a:srgbClr val="0066FF"/>
              </a:solidFill>
            </a:endParaRPr>
          </a:p>
        </p:txBody>
      </p:sp>
      <p:graphicFrame>
        <p:nvGraphicFramePr>
          <p:cNvPr id="4" name="Tableau 3"/>
          <p:cNvGraphicFramePr>
            <a:graphicFrameLocks noGrp="1"/>
          </p:cNvGraphicFramePr>
          <p:nvPr/>
        </p:nvGraphicFramePr>
        <p:xfrm>
          <a:off x="714348" y="3071810"/>
          <a:ext cx="7643865" cy="2087524"/>
        </p:xfrm>
        <a:graphic>
          <a:graphicData uri="http://schemas.openxmlformats.org/drawingml/2006/table">
            <a:tbl>
              <a:tblPr firstRow="1" bandRow="1">
                <a:tableStyleId>{00A15C55-8517-42AA-B614-E9B94910E393}</a:tableStyleId>
              </a:tblPr>
              <a:tblGrid>
                <a:gridCol w="1943368"/>
                <a:gridCol w="1114178"/>
                <a:gridCol w="1528773"/>
                <a:gridCol w="1528773"/>
                <a:gridCol w="1528773"/>
              </a:tblGrid>
              <a:tr h="624484">
                <a:tc>
                  <a:txBody>
                    <a:bodyPr/>
                    <a:lstStyle/>
                    <a:p>
                      <a:pPr algn="ctr"/>
                      <a:r>
                        <a:rPr lang="fr-FR" dirty="0" smtClean="0"/>
                        <a:t>RACI</a:t>
                      </a:r>
                      <a:endParaRPr lang="fr-FR" dirty="0"/>
                    </a:p>
                  </a:txBody>
                  <a:tcPr/>
                </a:tc>
                <a:tc gridSpan="4">
                  <a:txBody>
                    <a:bodyPr/>
                    <a:lstStyle/>
                    <a:p>
                      <a:pPr algn="ctr"/>
                      <a:r>
                        <a:rPr lang="fr-FR" dirty="0" smtClean="0"/>
                        <a:t>ACTEURS, FONCTIONS, METIERS, SERVICES….</a:t>
                      </a:r>
                      <a:endParaRPr lang="fr-FR" dirty="0"/>
                    </a:p>
                  </a:txBody>
                  <a:tcPr/>
                </a:tc>
                <a:tc hMerge="1">
                  <a:txBody>
                    <a:bodyPr/>
                    <a:lstStyle/>
                    <a:p>
                      <a:pPr algn="ctr"/>
                      <a:endParaRPr lang="fr-FR" dirty="0"/>
                    </a:p>
                  </a:txBody>
                  <a:tcPr/>
                </a:tc>
                <a:tc hMerge="1">
                  <a:txBody>
                    <a:bodyPr/>
                    <a:lstStyle/>
                    <a:p>
                      <a:pPr algn="ctr"/>
                      <a:endParaRPr lang="fr-FR" dirty="0"/>
                    </a:p>
                  </a:txBody>
                  <a:tcPr/>
                </a:tc>
                <a:tc hMerge="1">
                  <a:txBody>
                    <a:bodyPr/>
                    <a:lstStyle/>
                    <a:p>
                      <a:pPr algn="ctr"/>
                      <a:endParaRPr lang="fr-FR" dirty="0"/>
                    </a:p>
                  </a:txBody>
                  <a:tcPr/>
                </a:tc>
              </a:tr>
              <a:tr h="361804">
                <a:tc rowSpan="4">
                  <a:txBody>
                    <a:bodyPr/>
                    <a:lstStyle/>
                    <a:p>
                      <a:r>
                        <a:rPr lang="fr-FR" b="1" dirty="0" smtClean="0">
                          <a:solidFill>
                            <a:schemeClr val="bg1"/>
                          </a:solidFill>
                        </a:rPr>
                        <a:t>TACHES,</a:t>
                      </a:r>
                    </a:p>
                    <a:p>
                      <a:r>
                        <a:rPr lang="fr-FR" b="1" dirty="0" smtClean="0">
                          <a:solidFill>
                            <a:schemeClr val="bg1"/>
                          </a:solidFill>
                        </a:rPr>
                        <a:t>ACTIVITES,</a:t>
                      </a:r>
                    </a:p>
                    <a:p>
                      <a:r>
                        <a:rPr lang="fr-FR" b="1" dirty="0" smtClean="0">
                          <a:solidFill>
                            <a:schemeClr val="bg1"/>
                          </a:solidFill>
                        </a:rPr>
                        <a:t>PROCESSUS,</a:t>
                      </a:r>
                      <a:r>
                        <a:rPr lang="fr-FR" b="1" baseline="0" dirty="0" smtClean="0">
                          <a:solidFill>
                            <a:schemeClr val="bg1"/>
                          </a:solidFill>
                        </a:rPr>
                        <a:t> ACTIONS…</a:t>
                      </a:r>
                      <a:endParaRPr lang="fr-FR" b="1" dirty="0">
                        <a:solidFill>
                          <a:schemeClr val="bg1"/>
                        </a:solidFill>
                      </a:endParaRP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r>
              <a:tr h="361804">
                <a:tc vMerge="1">
                  <a:txBody>
                    <a:bodyPr/>
                    <a:lstStyle/>
                    <a:p>
                      <a:endParaRPr lang="fr-FR" dirty="0"/>
                    </a:p>
                  </a:txBody>
                  <a:tcPr/>
                </a:tc>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a:p>
                  </a:txBody>
                  <a:tcPr/>
                </a:tc>
              </a:tr>
              <a:tr h="361804">
                <a:tc vMerge="1">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r>
              <a:tr h="361804">
                <a:tc vMerge="1">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00034" y="285728"/>
            <a:ext cx="8229600" cy="500066"/>
          </a:xfrm>
        </p:spPr>
        <p:txBody>
          <a:bodyPr>
            <a:normAutofit/>
          </a:bodyPr>
          <a:lstStyle/>
          <a:p>
            <a:r>
              <a:rPr lang="fr-FR" sz="2800" dirty="0" smtClean="0"/>
              <a:t>EXEMPLE MATRICE DE RESONSABILITE</a:t>
            </a:r>
            <a:endParaRPr lang="fr-FR" sz="2800" dirty="0"/>
          </a:p>
        </p:txBody>
      </p:sp>
      <p:sp>
        <p:nvSpPr>
          <p:cNvPr id="3" name="Sous-titre 2"/>
          <p:cNvSpPr>
            <a:spLocks noGrp="1"/>
          </p:cNvSpPr>
          <p:nvPr>
            <p:ph type="subTitle" idx="1"/>
          </p:nvPr>
        </p:nvSpPr>
        <p:spPr>
          <a:xfrm>
            <a:off x="357158" y="1142984"/>
            <a:ext cx="8143932" cy="5286412"/>
          </a:xfrm>
        </p:spPr>
        <p:txBody>
          <a:bodyPr/>
          <a:lstStyle/>
          <a:p>
            <a:pPr algn="l"/>
            <a:endParaRPr lang="fr-FR" dirty="0"/>
          </a:p>
        </p:txBody>
      </p:sp>
      <p:sp>
        <p:nvSpPr>
          <p:cNvPr id="4" name="Titre 1"/>
          <p:cNvSpPr txBox="1">
            <a:spLocks/>
          </p:cNvSpPr>
          <p:nvPr/>
        </p:nvSpPr>
        <p:spPr>
          <a:xfrm>
            <a:off x="0" y="0"/>
            <a:ext cx="9144000" cy="714380"/>
          </a:xfrm>
          <a:prstGeom prst="rect">
            <a:avLst/>
          </a:prstGeom>
          <a:solidFill>
            <a:schemeClr val="accent3">
              <a:lumMod val="20000"/>
              <a:lumOff val="80000"/>
            </a:schemeClr>
          </a:solidFill>
        </p:spPr>
        <p:txBody>
          <a:bodyPr vert="horz" lIns="45720" tIns="0" rIns="45720" bIns="0" anchor="b">
            <a:normAutofit fontScale="97500"/>
            <a:scene3d>
              <a:camera prst="orthographicFront"/>
              <a:lightRig rig="soft" dir="t">
                <a:rot lat="0" lon="0" rev="1722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all" spc="0" normalizeH="0" baseline="0" noProof="0" smtClean="0">
                <a:ln w="11430"/>
                <a:solidFill>
                  <a:srgbClr val="C00000"/>
                </a:solidFill>
                <a:effectLst>
                  <a:outerShdw blurRad="50800" dist="39000" dir="5460000" algn="tl">
                    <a:srgbClr val="000000">
                      <a:alpha val="38000"/>
                    </a:srgbClr>
                  </a:outerShdw>
                </a:effectLst>
                <a:uLnTx/>
                <a:uFillTx/>
                <a:latin typeface="+mj-lt"/>
                <a:ea typeface="+mj-ea"/>
                <a:cs typeface="+mj-cs"/>
              </a:rPr>
              <a:t>EX: MATRICE DES RESPONSABILITES</a:t>
            </a:r>
            <a:endParaRPr kumimoji="0" lang="fr-FR" sz="4000" b="1" i="0" u="none" strike="noStrike" kern="1200" cap="all" spc="0" normalizeH="0" baseline="0" noProof="0" dirty="0">
              <a:ln w="6350">
                <a:noFill/>
              </a:ln>
              <a:solidFill>
                <a:srgbClr val="C00000"/>
              </a:solidFill>
              <a:effectLst>
                <a:outerShdw blurRad="127000" dist="200000" dir="2700000" algn="tl" rotWithShape="0">
                  <a:srgbClr val="000000">
                    <a:alpha val="30000"/>
                  </a:srgbClr>
                </a:outerShdw>
              </a:effectLst>
              <a:uLnTx/>
              <a:uFillTx/>
              <a:latin typeface="+mj-lt"/>
              <a:ea typeface="+mj-ea"/>
              <a:cs typeface="+mj-cs"/>
            </a:endParaRPr>
          </a:p>
        </p:txBody>
      </p:sp>
      <p:graphicFrame>
        <p:nvGraphicFramePr>
          <p:cNvPr id="5" name="Tableau 4"/>
          <p:cNvGraphicFramePr>
            <a:graphicFrameLocks noGrp="1"/>
          </p:cNvGraphicFramePr>
          <p:nvPr/>
        </p:nvGraphicFramePr>
        <p:xfrm>
          <a:off x="0" y="1000106"/>
          <a:ext cx="9144000" cy="5591349"/>
        </p:xfrm>
        <a:graphic>
          <a:graphicData uri="http://schemas.openxmlformats.org/drawingml/2006/table">
            <a:tbl>
              <a:tblPr firstRow="1" bandRow="1">
                <a:tableStyleId>{5C22544A-7EE6-4342-B048-85BDC9FD1C3A}</a:tableStyleId>
              </a:tblPr>
              <a:tblGrid>
                <a:gridCol w="1857356"/>
                <a:gridCol w="1357322"/>
                <a:gridCol w="1357322"/>
                <a:gridCol w="1357322"/>
                <a:gridCol w="1690678"/>
                <a:gridCol w="1524000"/>
              </a:tblGrid>
              <a:tr h="951885">
                <a:tc>
                  <a:txBody>
                    <a:bodyPr/>
                    <a:lstStyle/>
                    <a:p>
                      <a:pPr algn="ctr"/>
                      <a:r>
                        <a:rPr lang="fr-FR" dirty="0" smtClean="0">
                          <a:solidFill>
                            <a:srgbClr val="FF0000"/>
                          </a:solidFill>
                        </a:rPr>
                        <a:t>MATRICE DE </a:t>
                      </a:r>
                    </a:p>
                    <a:p>
                      <a:pPr algn="ctr"/>
                      <a:r>
                        <a:rPr lang="fr-FR" dirty="0" smtClean="0">
                          <a:solidFill>
                            <a:srgbClr val="FF0000"/>
                          </a:solidFill>
                        </a:rPr>
                        <a:t>RACI</a:t>
                      </a:r>
                      <a:endParaRPr lang="fr-FR" dirty="0">
                        <a:solidFill>
                          <a:srgbClr val="FF0000"/>
                        </a:solidFill>
                      </a:endParaRPr>
                    </a:p>
                  </a:txBody>
                  <a:tcPr>
                    <a:solidFill>
                      <a:schemeClr val="accent2">
                        <a:lumMod val="60000"/>
                        <a:lumOff val="40000"/>
                      </a:schemeClr>
                    </a:solidFill>
                  </a:tcPr>
                </a:tc>
                <a:tc>
                  <a:txBody>
                    <a:bodyPr/>
                    <a:lstStyle/>
                    <a:p>
                      <a:pPr algn="ctr"/>
                      <a:r>
                        <a:rPr lang="fr-FR" sz="1600" dirty="0" smtClean="0">
                          <a:solidFill>
                            <a:srgbClr val="002060"/>
                          </a:solidFill>
                        </a:rPr>
                        <a:t>CHEF DE PROJET</a:t>
                      </a:r>
                      <a:endParaRPr lang="fr-FR" sz="1600" dirty="0">
                        <a:solidFill>
                          <a:srgbClr val="002060"/>
                        </a:solidFill>
                      </a:endParaRPr>
                    </a:p>
                  </a:txBody>
                  <a:tcPr>
                    <a:solidFill>
                      <a:schemeClr val="accent2">
                        <a:lumMod val="60000"/>
                        <a:lumOff val="40000"/>
                      </a:schemeClr>
                    </a:solidFill>
                  </a:tcPr>
                </a:tc>
                <a:tc>
                  <a:txBody>
                    <a:bodyPr/>
                    <a:lstStyle/>
                    <a:p>
                      <a:pPr algn="ctr"/>
                      <a:r>
                        <a:rPr lang="fr-FR" sz="1600" dirty="0" smtClean="0">
                          <a:solidFill>
                            <a:srgbClr val="002060"/>
                          </a:solidFill>
                        </a:rPr>
                        <a:t>INFORMA.</a:t>
                      </a:r>
                      <a:endParaRPr lang="fr-FR" sz="1600" dirty="0">
                        <a:solidFill>
                          <a:srgbClr val="002060"/>
                        </a:solidFill>
                      </a:endParaRPr>
                    </a:p>
                  </a:txBody>
                  <a:tcPr>
                    <a:solidFill>
                      <a:schemeClr val="accent2">
                        <a:lumMod val="60000"/>
                        <a:lumOff val="40000"/>
                      </a:schemeClr>
                    </a:solidFill>
                  </a:tcPr>
                </a:tc>
                <a:tc>
                  <a:txBody>
                    <a:bodyPr/>
                    <a:lstStyle/>
                    <a:p>
                      <a:pPr algn="ctr"/>
                      <a:r>
                        <a:rPr lang="fr-FR" sz="1600" dirty="0" smtClean="0">
                          <a:solidFill>
                            <a:srgbClr val="002060"/>
                          </a:solidFill>
                        </a:rPr>
                        <a:t>MARKET.</a:t>
                      </a:r>
                      <a:endParaRPr lang="fr-FR" sz="1600" dirty="0">
                        <a:solidFill>
                          <a:srgbClr val="002060"/>
                        </a:solidFill>
                      </a:endParaRPr>
                    </a:p>
                  </a:txBody>
                  <a:tcPr>
                    <a:solidFill>
                      <a:schemeClr val="accent2">
                        <a:lumMod val="60000"/>
                        <a:lumOff val="40000"/>
                      </a:schemeClr>
                    </a:solidFill>
                  </a:tcPr>
                </a:tc>
                <a:tc>
                  <a:txBody>
                    <a:bodyPr/>
                    <a:lstStyle/>
                    <a:p>
                      <a:pPr algn="ctr"/>
                      <a:r>
                        <a:rPr lang="fr-FR" sz="1600" dirty="0" smtClean="0">
                          <a:solidFill>
                            <a:srgbClr val="002060"/>
                          </a:solidFill>
                        </a:rPr>
                        <a:t>FORMATION</a:t>
                      </a:r>
                      <a:endParaRPr lang="fr-FR" sz="1600" dirty="0">
                        <a:solidFill>
                          <a:srgbClr val="002060"/>
                        </a:solidFill>
                      </a:endParaRPr>
                    </a:p>
                  </a:txBody>
                  <a:tcPr>
                    <a:solidFill>
                      <a:schemeClr val="accent2">
                        <a:lumMod val="60000"/>
                        <a:lumOff val="40000"/>
                      </a:schemeClr>
                    </a:solidFill>
                  </a:tcPr>
                </a:tc>
                <a:tc>
                  <a:txBody>
                    <a:bodyPr/>
                    <a:lstStyle/>
                    <a:p>
                      <a:pPr algn="ctr"/>
                      <a:r>
                        <a:rPr lang="fr-FR" sz="1600" dirty="0" smtClean="0">
                          <a:solidFill>
                            <a:srgbClr val="002060"/>
                          </a:solidFill>
                        </a:rPr>
                        <a:t>VENTE</a:t>
                      </a:r>
                      <a:endParaRPr lang="fr-FR" sz="1600" dirty="0">
                        <a:solidFill>
                          <a:srgbClr val="002060"/>
                        </a:solidFill>
                      </a:endParaRPr>
                    </a:p>
                  </a:txBody>
                  <a:tcPr>
                    <a:solidFill>
                      <a:schemeClr val="accent2">
                        <a:lumMod val="60000"/>
                        <a:lumOff val="40000"/>
                      </a:schemeClr>
                    </a:solidFill>
                  </a:tcPr>
                </a:tc>
              </a:tr>
              <a:tr h="748386">
                <a:tc>
                  <a:txBody>
                    <a:bodyPr/>
                    <a:lstStyle/>
                    <a:p>
                      <a:pPr algn="l"/>
                      <a:r>
                        <a:rPr lang="fr-FR" sz="1600" b="1" dirty="0" smtClean="0">
                          <a:solidFill>
                            <a:srgbClr val="002060"/>
                          </a:solidFill>
                        </a:rPr>
                        <a:t>EXPRESSION DES BESOINS</a:t>
                      </a:r>
                      <a:endParaRPr lang="fr-FR" sz="1600" b="1" dirty="0">
                        <a:solidFill>
                          <a:srgbClr val="002060"/>
                        </a:solidFill>
                      </a:endParaRPr>
                    </a:p>
                  </a:txBody>
                  <a:tcPr>
                    <a:solidFill>
                      <a:schemeClr val="accent2">
                        <a:lumMod val="60000"/>
                        <a:lumOff val="40000"/>
                      </a:schemeClr>
                    </a:solidFill>
                  </a:tcPr>
                </a:tc>
                <a:tc>
                  <a:txBody>
                    <a:bodyPr/>
                    <a:lstStyle/>
                    <a:p>
                      <a:pPr algn="ctr"/>
                      <a:r>
                        <a:rPr lang="fr-FR" sz="2000" b="1" dirty="0" smtClean="0">
                          <a:solidFill>
                            <a:srgbClr val="FF0000"/>
                          </a:solidFill>
                        </a:rPr>
                        <a:t>R</a:t>
                      </a:r>
                      <a:endParaRPr lang="fr-FR" sz="2000" b="1" dirty="0">
                        <a:solidFill>
                          <a:srgbClr val="FF0000"/>
                        </a:solidFill>
                      </a:endParaRPr>
                    </a:p>
                  </a:txBody>
                  <a:tcPr>
                    <a:solidFill>
                      <a:schemeClr val="accent2">
                        <a:lumMod val="60000"/>
                        <a:lumOff val="40000"/>
                      </a:schemeClr>
                    </a:solidFill>
                  </a:tcPr>
                </a:tc>
                <a:tc>
                  <a:txBody>
                    <a:bodyPr/>
                    <a:lstStyle/>
                    <a:p>
                      <a:pPr algn="ctr"/>
                      <a:endParaRPr lang="fr-FR" sz="2000" b="1" dirty="0">
                        <a:solidFill>
                          <a:srgbClr val="FF0000"/>
                        </a:solidFill>
                      </a:endParaRPr>
                    </a:p>
                  </a:txBody>
                  <a:tcPr>
                    <a:solidFill>
                      <a:schemeClr val="accent2">
                        <a:lumMod val="60000"/>
                        <a:lumOff val="40000"/>
                      </a:schemeClr>
                    </a:solidFill>
                  </a:tcPr>
                </a:tc>
                <a:tc>
                  <a:txBody>
                    <a:bodyPr/>
                    <a:lstStyle/>
                    <a:p>
                      <a:pPr algn="ctr"/>
                      <a:r>
                        <a:rPr lang="fr-FR" sz="2000" b="1" dirty="0" smtClean="0">
                          <a:solidFill>
                            <a:srgbClr val="FF0000"/>
                          </a:solidFill>
                        </a:rPr>
                        <a:t>R,A</a:t>
                      </a:r>
                      <a:endParaRPr lang="fr-FR" sz="2000" b="1" dirty="0">
                        <a:solidFill>
                          <a:srgbClr val="FF0000"/>
                        </a:solidFill>
                      </a:endParaRPr>
                    </a:p>
                  </a:txBody>
                  <a:tcPr>
                    <a:solidFill>
                      <a:schemeClr val="accent2">
                        <a:lumMod val="60000"/>
                        <a:lumOff val="40000"/>
                      </a:schemeClr>
                    </a:solidFill>
                  </a:tcPr>
                </a:tc>
                <a:tc>
                  <a:txBody>
                    <a:bodyPr/>
                    <a:lstStyle/>
                    <a:p>
                      <a:pPr algn="ctr"/>
                      <a:r>
                        <a:rPr lang="fr-FR" sz="2000" b="1" dirty="0" smtClean="0">
                          <a:solidFill>
                            <a:srgbClr val="FF0000"/>
                          </a:solidFill>
                        </a:rPr>
                        <a:t>I</a:t>
                      </a:r>
                      <a:endParaRPr lang="fr-FR" sz="2000" b="1" dirty="0">
                        <a:solidFill>
                          <a:srgbClr val="FF0000"/>
                        </a:solidFill>
                      </a:endParaRPr>
                    </a:p>
                  </a:txBody>
                  <a:tcPr>
                    <a:solidFill>
                      <a:schemeClr val="accent2">
                        <a:lumMod val="60000"/>
                        <a:lumOff val="40000"/>
                      </a:schemeClr>
                    </a:solidFill>
                  </a:tcPr>
                </a:tc>
                <a:tc>
                  <a:txBody>
                    <a:bodyPr/>
                    <a:lstStyle/>
                    <a:p>
                      <a:pPr algn="ctr"/>
                      <a:r>
                        <a:rPr lang="fr-FR" sz="2000" b="1" dirty="0" smtClean="0">
                          <a:solidFill>
                            <a:srgbClr val="FF0000"/>
                          </a:solidFill>
                        </a:rPr>
                        <a:t>C</a:t>
                      </a:r>
                      <a:endParaRPr lang="fr-FR" sz="2000" b="1" dirty="0">
                        <a:solidFill>
                          <a:srgbClr val="FF0000"/>
                        </a:solidFill>
                      </a:endParaRPr>
                    </a:p>
                  </a:txBody>
                  <a:tcPr>
                    <a:solidFill>
                      <a:schemeClr val="accent2">
                        <a:lumMod val="60000"/>
                        <a:lumOff val="40000"/>
                      </a:schemeClr>
                    </a:solidFill>
                  </a:tcPr>
                </a:tc>
              </a:tr>
              <a:tr h="748386">
                <a:tc>
                  <a:txBody>
                    <a:bodyPr/>
                    <a:lstStyle/>
                    <a:p>
                      <a:pPr algn="l"/>
                      <a:r>
                        <a:rPr lang="fr-FR" sz="1600" b="1" dirty="0" smtClean="0">
                          <a:solidFill>
                            <a:srgbClr val="002060"/>
                          </a:solidFill>
                        </a:rPr>
                        <a:t>DEFINITION DU CAHIER DES CHARGES</a:t>
                      </a:r>
                      <a:endParaRPr lang="fr-FR" sz="1600" b="1" dirty="0">
                        <a:solidFill>
                          <a:srgbClr val="002060"/>
                        </a:solidFill>
                      </a:endParaRPr>
                    </a:p>
                  </a:txBody>
                  <a:tcPr>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b="1" dirty="0" smtClean="0">
                          <a:solidFill>
                            <a:srgbClr val="FF0000"/>
                          </a:solidFill>
                        </a:rPr>
                        <a:t>R,A</a:t>
                      </a:r>
                    </a:p>
                    <a:p>
                      <a:pPr algn="ctr"/>
                      <a:endParaRPr lang="fr-FR" sz="2000" b="1" dirty="0">
                        <a:solidFill>
                          <a:srgbClr val="FF0000"/>
                        </a:solidFill>
                      </a:endParaRPr>
                    </a:p>
                  </a:txBody>
                  <a:tcPr>
                    <a:solidFill>
                      <a:schemeClr val="accent2">
                        <a:lumMod val="60000"/>
                        <a:lumOff val="40000"/>
                      </a:schemeClr>
                    </a:solidFill>
                  </a:tcPr>
                </a:tc>
                <a:tc>
                  <a:txBody>
                    <a:bodyPr/>
                    <a:lstStyle/>
                    <a:p>
                      <a:pPr algn="ctr"/>
                      <a:r>
                        <a:rPr lang="fr-FR" sz="2000" b="1" dirty="0" smtClean="0">
                          <a:solidFill>
                            <a:srgbClr val="FF0000"/>
                          </a:solidFill>
                        </a:rPr>
                        <a:t>C</a:t>
                      </a:r>
                      <a:endParaRPr lang="fr-FR" sz="2000" b="1" dirty="0">
                        <a:solidFill>
                          <a:srgbClr val="FF0000"/>
                        </a:solidFill>
                      </a:endParaRPr>
                    </a:p>
                  </a:txBody>
                  <a:tcPr>
                    <a:solidFill>
                      <a:schemeClr val="accent2">
                        <a:lumMod val="60000"/>
                        <a:lumOff val="40000"/>
                      </a:schemeClr>
                    </a:solidFill>
                  </a:tcPr>
                </a:tc>
                <a:tc>
                  <a:txBody>
                    <a:bodyPr/>
                    <a:lstStyle/>
                    <a:p>
                      <a:pPr algn="ctr"/>
                      <a:r>
                        <a:rPr lang="fr-FR" sz="2000" b="1" dirty="0" smtClean="0">
                          <a:solidFill>
                            <a:srgbClr val="FF0000"/>
                          </a:solidFill>
                        </a:rPr>
                        <a:t>R</a:t>
                      </a:r>
                      <a:endParaRPr lang="fr-FR" sz="2000" b="1" dirty="0">
                        <a:solidFill>
                          <a:srgbClr val="FF0000"/>
                        </a:solidFill>
                      </a:endParaRPr>
                    </a:p>
                  </a:txBody>
                  <a:tcPr>
                    <a:solidFill>
                      <a:schemeClr val="accent2">
                        <a:lumMod val="60000"/>
                        <a:lumOff val="40000"/>
                      </a:schemeClr>
                    </a:solidFill>
                  </a:tcPr>
                </a:tc>
                <a:tc>
                  <a:txBody>
                    <a:bodyPr/>
                    <a:lstStyle/>
                    <a:p>
                      <a:pPr algn="ctr"/>
                      <a:endParaRPr lang="fr-FR" sz="2000" b="1" dirty="0">
                        <a:solidFill>
                          <a:srgbClr val="FF0000"/>
                        </a:solidFill>
                      </a:endParaRPr>
                    </a:p>
                  </a:txBody>
                  <a:tcPr>
                    <a:solidFill>
                      <a:schemeClr val="accent2">
                        <a:lumMod val="60000"/>
                        <a:lumOff val="40000"/>
                      </a:schemeClr>
                    </a:solidFill>
                  </a:tcPr>
                </a:tc>
                <a:tc>
                  <a:txBody>
                    <a:bodyPr/>
                    <a:lstStyle/>
                    <a:p>
                      <a:pPr algn="ctr"/>
                      <a:r>
                        <a:rPr lang="fr-FR" sz="2000" b="1" dirty="0" smtClean="0">
                          <a:solidFill>
                            <a:srgbClr val="FF0000"/>
                          </a:solidFill>
                        </a:rPr>
                        <a:t>I</a:t>
                      </a:r>
                      <a:endParaRPr lang="fr-FR" sz="2000" b="1" dirty="0">
                        <a:solidFill>
                          <a:srgbClr val="FF0000"/>
                        </a:solidFill>
                      </a:endParaRPr>
                    </a:p>
                  </a:txBody>
                  <a:tcPr>
                    <a:solidFill>
                      <a:schemeClr val="accent2">
                        <a:lumMod val="60000"/>
                        <a:lumOff val="40000"/>
                      </a:schemeClr>
                    </a:solidFill>
                  </a:tcPr>
                </a:tc>
              </a:tr>
              <a:tr h="748386">
                <a:tc>
                  <a:txBody>
                    <a:bodyPr/>
                    <a:lstStyle/>
                    <a:p>
                      <a:pPr algn="l"/>
                      <a:r>
                        <a:rPr lang="fr-FR" sz="1600" b="1" dirty="0" smtClean="0">
                          <a:solidFill>
                            <a:srgbClr val="002060"/>
                          </a:solidFill>
                        </a:rPr>
                        <a:t>DEVELOPPEMENT</a:t>
                      </a:r>
                      <a:endParaRPr lang="fr-FR" sz="1600" b="1" dirty="0">
                        <a:solidFill>
                          <a:srgbClr val="002060"/>
                        </a:solidFill>
                      </a:endParaRPr>
                    </a:p>
                  </a:txBody>
                  <a:tcPr>
                    <a:solidFill>
                      <a:schemeClr val="accent2">
                        <a:lumMod val="60000"/>
                        <a:lumOff val="40000"/>
                      </a:schemeClr>
                    </a:solidFill>
                  </a:tcPr>
                </a:tc>
                <a:tc>
                  <a:txBody>
                    <a:bodyPr/>
                    <a:lstStyle/>
                    <a:p>
                      <a:pPr algn="ctr"/>
                      <a:r>
                        <a:rPr lang="fr-FR" sz="2000" b="1" dirty="0" smtClean="0">
                          <a:solidFill>
                            <a:srgbClr val="FF0000"/>
                          </a:solidFill>
                        </a:rPr>
                        <a:t>A</a:t>
                      </a:r>
                      <a:endParaRPr lang="fr-FR" sz="2000" b="1" dirty="0">
                        <a:solidFill>
                          <a:srgbClr val="FF0000"/>
                        </a:solidFill>
                      </a:endParaRPr>
                    </a:p>
                  </a:txBody>
                  <a:tcPr>
                    <a:solidFill>
                      <a:schemeClr val="accent2">
                        <a:lumMod val="60000"/>
                        <a:lumOff val="40000"/>
                      </a:schemeClr>
                    </a:solidFill>
                  </a:tcPr>
                </a:tc>
                <a:tc>
                  <a:txBody>
                    <a:bodyPr/>
                    <a:lstStyle/>
                    <a:p>
                      <a:pPr algn="ctr"/>
                      <a:r>
                        <a:rPr lang="fr-FR" sz="2000" b="1" dirty="0" smtClean="0">
                          <a:solidFill>
                            <a:srgbClr val="FF0000"/>
                          </a:solidFill>
                        </a:rPr>
                        <a:t>R</a:t>
                      </a:r>
                      <a:endParaRPr lang="fr-FR" sz="2000" b="1" dirty="0">
                        <a:solidFill>
                          <a:srgbClr val="FF0000"/>
                        </a:solidFill>
                      </a:endParaRPr>
                    </a:p>
                  </a:txBody>
                  <a:tcPr>
                    <a:solidFill>
                      <a:schemeClr val="accent2">
                        <a:lumMod val="60000"/>
                        <a:lumOff val="40000"/>
                      </a:schemeClr>
                    </a:solidFill>
                  </a:tcPr>
                </a:tc>
                <a:tc>
                  <a:txBody>
                    <a:bodyPr/>
                    <a:lstStyle/>
                    <a:p>
                      <a:pPr algn="ctr"/>
                      <a:r>
                        <a:rPr lang="fr-FR" sz="2000" b="1" dirty="0" smtClean="0">
                          <a:solidFill>
                            <a:srgbClr val="FF0000"/>
                          </a:solidFill>
                        </a:rPr>
                        <a:t>I</a:t>
                      </a:r>
                      <a:endParaRPr lang="fr-FR" sz="2000" b="1" dirty="0">
                        <a:solidFill>
                          <a:srgbClr val="FF0000"/>
                        </a:solidFill>
                      </a:endParaRPr>
                    </a:p>
                  </a:txBody>
                  <a:tcPr>
                    <a:solidFill>
                      <a:schemeClr val="accent2">
                        <a:lumMod val="60000"/>
                        <a:lumOff val="40000"/>
                      </a:schemeClr>
                    </a:solidFill>
                  </a:tcPr>
                </a:tc>
                <a:tc>
                  <a:txBody>
                    <a:bodyPr/>
                    <a:lstStyle/>
                    <a:p>
                      <a:pPr algn="ctr"/>
                      <a:endParaRPr lang="fr-FR" sz="2000" b="1" dirty="0">
                        <a:solidFill>
                          <a:srgbClr val="FF0000"/>
                        </a:solidFill>
                      </a:endParaRPr>
                    </a:p>
                  </a:txBody>
                  <a:tcPr>
                    <a:solidFill>
                      <a:schemeClr val="accent2">
                        <a:lumMod val="60000"/>
                        <a:lumOff val="40000"/>
                      </a:schemeClr>
                    </a:solidFill>
                  </a:tcPr>
                </a:tc>
                <a:tc>
                  <a:txBody>
                    <a:bodyPr/>
                    <a:lstStyle/>
                    <a:p>
                      <a:pPr algn="ctr"/>
                      <a:endParaRPr lang="fr-FR" sz="2000" b="1" dirty="0">
                        <a:solidFill>
                          <a:srgbClr val="FF0000"/>
                        </a:solidFill>
                      </a:endParaRPr>
                    </a:p>
                  </a:txBody>
                  <a:tcPr>
                    <a:solidFill>
                      <a:schemeClr val="accent2">
                        <a:lumMod val="60000"/>
                        <a:lumOff val="40000"/>
                      </a:schemeClr>
                    </a:solidFill>
                  </a:tcPr>
                </a:tc>
              </a:tr>
              <a:tr h="748386">
                <a:tc>
                  <a:txBody>
                    <a:bodyPr/>
                    <a:lstStyle/>
                    <a:p>
                      <a:pPr algn="l"/>
                      <a:r>
                        <a:rPr lang="fr-FR" sz="1600" b="1" dirty="0" smtClean="0">
                          <a:solidFill>
                            <a:srgbClr val="002060"/>
                          </a:solidFill>
                        </a:rPr>
                        <a:t>RECEPTION DE L’APPLICATION</a:t>
                      </a:r>
                      <a:endParaRPr lang="fr-FR" sz="1600" b="1" dirty="0">
                        <a:solidFill>
                          <a:srgbClr val="002060"/>
                        </a:solidFill>
                      </a:endParaRPr>
                    </a:p>
                  </a:txBody>
                  <a:tcPr>
                    <a:solidFill>
                      <a:schemeClr val="accent2">
                        <a:lumMod val="60000"/>
                        <a:lumOff val="40000"/>
                      </a:schemeClr>
                    </a:solidFill>
                  </a:tcPr>
                </a:tc>
                <a:tc>
                  <a:txBody>
                    <a:bodyPr/>
                    <a:lstStyle/>
                    <a:p>
                      <a:pPr algn="ctr"/>
                      <a:r>
                        <a:rPr lang="fr-FR" sz="2000" b="1" dirty="0" smtClean="0">
                          <a:solidFill>
                            <a:srgbClr val="FF0000"/>
                          </a:solidFill>
                        </a:rPr>
                        <a:t>R</a:t>
                      </a:r>
                      <a:endParaRPr lang="fr-FR" sz="2000" b="1" dirty="0">
                        <a:solidFill>
                          <a:srgbClr val="FF0000"/>
                        </a:solidFill>
                      </a:endParaRPr>
                    </a:p>
                  </a:txBody>
                  <a:tcPr>
                    <a:solidFill>
                      <a:schemeClr val="accent2">
                        <a:lumMod val="60000"/>
                        <a:lumOff val="40000"/>
                      </a:schemeClr>
                    </a:solidFill>
                  </a:tcPr>
                </a:tc>
                <a:tc>
                  <a:txBody>
                    <a:bodyPr/>
                    <a:lstStyle/>
                    <a:p>
                      <a:pPr algn="ctr"/>
                      <a:endParaRPr lang="fr-FR" sz="2000" b="1" dirty="0">
                        <a:solidFill>
                          <a:srgbClr val="FF0000"/>
                        </a:solidFill>
                      </a:endParaRPr>
                    </a:p>
                  </a:txBody>
                  <a:tcPr>
                    <a:solidFill>
                      <a:schemeClr val="accent2">
                        <a:lumMod val="60000"/>
                        <a:lumOff val="40000"/>
                      </a:schemeClr>
                    </a:solidFill>
                  </a:tcPr>
                </a:tc>
                <a:tc>
                  <a:txBody>
                    <a:bodyPr/>
                    <a:lstStyle/>
                    <a:p>
                      <a:pPr algn="ctr"/>
                      <a:r>
                        <a:rPr lang="fr-FR" sz="2000" b="1" dirty="0" smtClean="0">
                          <a:solidFill>
                            <a:srgbClr val="FF0000"/>
                          </a:solidFill>
                        </a:rPr>
                        <a:t>R,A</a:t>
                      </a:r>
                      <a:endParaRPr lang="fr-FR" sz="2000" b="1" dirty="0">
                        <a:solidFill>
                          <a:srgbClr val="FF0000"/>
                        </a:solidFill>
                      </a:endParaRPr>
                    </a:p>
                  </a:txBody>
                  <a:tcPr>
                    <a:solidFill>
                      <a:schemeClr val="accent2">
                        <a:lumMod val="60000"/>
                        <a:lumOff val="40000"/>
                      </a:schemeClr>
                    </a:solidFill>
                  </a:tcPr>
                </a:tc>
                <a:tc>
                  <a:txBody>
                    <a:bodyPr/>
                    <a:lstStyle/>
                    <a:p>
                      <a:pPr algn="ctr"/>
                      <a:endParaRPr lang="fr-FR" sz="2000" b="1" dirty="0">
                        <a:solidFill>
                          <a:srgbClr val="FF0000"/>
                        </a:solidFill>
                      </a:endParaRPr>
                    </a:p>
                  </a:txBody>
                  <a:tcPr>
                    <a:solidFill>
                      <a:schemeClr val="accent2">
                        <a:lumMod val="60000"/>
                        <a:lumOff val="40000"/>
                      </a:schemeClr>
                    </a:solidFill>
                  </a:tcPr>
                </a:tc>
                <a:tc>
                  <a:txBody>
                    <a:bodyPr/>
                    <a:lstStyle/>
                    <a:p>
                      <a:pPr algn="ctr"/>
                      <a:endParaRPr lang="fr-FR" sz="2000" b="1" dirty="0">
                        <a:solidFill>
                          <a:srgbClr val="FF0000"/>
                        </a:solidFill>
                      </a:endParaRPr>
                    </a:p>
                  </a:txBody>
                  <a:tcPr>
                    <a:solidFill>
                      <a:schemeClr val="accent2">
                        <a:lumMod val="60000"/>
                        <a:lumOff val="40000"/>
                      </a:schemeClr>
                    </a:solidFill>
                  </a:tcPr>
                </a:tc>
              </a:tr>
              <a:tr h="748386">
                <a:tc>
                  <a:txBody>
                    <a:bodyPr/>
                    <a:lstStyle/>
                    <a:p>
                      <a:pPr algn="l"/>
                      <a:r>
                        <a:rPr lang="fr-FR" sz="1600" b="1" dirty="0" smtClean="0">
                          <a:solidFill>
                            <a:srgbClr val="002060"/>
                          </a:solidFill>
                        </a:rPr>
                        <a:t>FORMATION DES UTILISATEURS</a:t>
                      </a:r>
                      <a:endParaRPr lang="fr-FR" sz="1600" b="1" dirty="0">
                        <a:solidFill>
                          <a:srgbClr val="002060"/>
                        </a:solidFill>
                      </a:endParaRPr>
                    </a:p>
                  </a:txBody>
                  <a:tcPr>
                    <a:solidFill>
                      <a:schemeClr val="accent2">
                        <a:lumMod val="60000"/>
                        <a:lumOff val="40000"/>
                      </a:schemeClr>
                    </a:solidFill>
                  </a:tcPr>
                </a:tc>
                <a:tc>
                  <a:txBody>
                    <a:bodyPr/>
                    <a:lstStyle/>
                    <a:p>
                      <a:pPr algn="ctr"/>
                      <a:endParaRPr lang="fr-FR" sz="2000" b="1">
                        <a:solidFill>
                          <a:srgbClr val="FF0000"/>
                        </a:solidFill>
                      </a:endParaRPr>
                    </a:p>
                  </a:txBody>
                  <a:tcPr>
                    <a:solidFill>
                      <a:schemeClr val="accent2">
                        <a:lumMod val="60000"/>
                        <a:lumOff val="40000"/>
                      </a:schemeClr>
                    </a:solidFill>
                  </a:tcPr>
                </a:tc>
                <a:tc>
                  <a:txBody>
                    <a:bodyPr/>
                    <a:lstStyle/>
                    <a:p>
                      <a:pPr algn="ctr"/>
                      <a:endParaRPr lang="fr-FR" sz="2000" b="1" dirty="0">
                        <a:solidFill>
                          <a:srgbClr val="FF0000"/>
                        </a:solidFill>
                      </a:endParaRPr>
                    </a:p>
                  </a:txBody>
                  <a:tcPr>
                    <a:solidFill>
                      <a:schemeClr val="accent2">
                        <a:lumMod val="60000"/>
                        <a:lumOff val="40000"/>
                      </a:schemeClr>
                    </a:solidFill>
                  </a:tcPr>
                </a:tc>
                <a:tc>
                  <a:txBody>
                    <a:bodyPr/>
                    <a:lstStyle/>
                    <a:p>
                      <a:pPr algn="ctr"/>
                      <a:endParaRPr lang="fr-FR" sz="2000" b="1">
                        <a:solidFill>
                          <a:srgbClr val="FF0000"/>
                        </a:solidFill>
                      </a:endParaRPr>
                    </a:p>
                  </a:txBody>
                  <a:tcPr>
                    <a:solidFill>
                      <a:schemeClr val="accent2">
                        <a:lumMod val="60000"/>
                        <a:lumOff val="40000"/>
                      </a:schemeClr>
                    </a:solidFill>
                  </a:tcPr>
                </a:tc>
                <a:tc>
                  <a:txBody>
                    <a:bodyPr/>
                    <a:lstStyle/>
                    <a:p>
                      <a:pPr algn="ctr"/>
                      <a:r>
                        <a:rPr lang="fr-FR" sz="2000" b="1" dirty="0" smtClean="0">
                          <a:solidFill>
                            <a:srgbClr val="FF0000"/>
                          </a:solidFill>
                        </a:rPr>
                        <a:t>R,A</a:t>
                      </a:r>
                      <a:endParaRPr lang="fr-FR" sz="2000" b="1" dirty="0">
                        <a:solidFill>
                          <a:srgbClr val="FF0000"/>
                        </a:solidFill>
                      </a:endParaRPr>
                    </a:p>
                  </a:txBody>
                  <a:tcPr>
                    <a:solidFill>
                      <a:schemeClr val="accent2">
                        <a:lumMod val="60000"/>
                        <a:lumOff val="40000"/>
                      </a:schemeClr>
                    </a:solidFill>
                  </a:tcPr>
                </a:tc>
                <a:tc>
                  <a:txBody>
                    <a:bodyPr/>
                    <a:lstStyle/>
                    <a:p>
                      <a:pPr algn="ctr"/>
                      <a:endParaRPr lang="fr-FR" sz="2000" b="1" dirty="0">
                        <a:solidFill>
                          <a:srgbClr val="FF0000"/>
                        </a:solidFill>
                      </a:endParaRPr>
                    </a:p>
                  </a:txBody>
                  <a:tcPr>
                    <a:solidFill>
                      <a:schemeClr val="accent2">
                        <a:lumMod val="60000"/>
                        <a:lumOff val="40000"/>
                      </a:schemeClr>
                    </a:solidFill>
                  </a:tcPr>
                </a:tc>
              </a:tr>
              <a:tr h="748386">
                <a:tc>
                  <a:txBody>
                    <a:bodyPr/>
                    <a:lstStyle/>
                    <a:p>
                      <a:pPr algn="l"/>
                      <a:r>
                        <a:rPr lang="fr-FR" sz="1600" b="1" dirty="0" smtClean="0">
                          <a:solidFill>
                            <a:srgbClr val="002060"/>
                          </a:solidFill>
                        </a:rPr>
                        <a:t>MISE EN PRODUCTION</a:t>
                      </a:r>
                      <a:endParaRPr lang="fr-FR" sz="1600" b="1" dirty="0">
                        <a:solidFill>
                          <a:srgbClr val="002060"/>
                        </a:solidFill>
                      </a:endParaRPr>
                    </a:p>
                  </a:txBody>
                  <a:tcPr>
                    <a:solidFill>
                      <a:schemeClr val="accent2">
                        <a:lumMod val="60000"/>
                        <a:lumOff val="40000"/>
                      </a:schemeClr>
                    </a:solidFill>
                  </a:tcPr>
                </a:tc>
                <a:tc>
                  <a:txBody>
                    <a:bodyPr/>
                    <a:lstStyle/>
                    <a:p>
                      <a:pPr algn="ctr"/>
                      <a:r>
                        <a:rPr lang="fr-FR" sz="2000" b="1" dirty="0" smtClean="0">
                          <a:solidFill>
                            <a:srgbClr val="FF0000"/>
                          </a:solidFill>
                        </a:rPr>
                        <a:t>A</a:t>
                      </a:r>
                      <a:endParaRPr lang="fr-FR" sz="2000" b="1" dirty="0">
                        <a:solidFill>
                          <a:srgbClr val="FF0000"/>
                        </a:solidFill>
                      </a:endParaRPr>
                    </a:p>
                  </a:txBody>
                  <a:tcPr>
                    <a:solidFill>
                      <a:schemeClr val="accent2">
                        <a:lumMod val="60000"/>
                        <a:lumOff val="40000"/>
                      </a:schemeClr>
                    </a:solidFill>
                  </a:tcPr>
                </a:tc>
                <a:tc>
                  <a:txBody>
                    <a:bodyPr/>
                    <a:lstStyle/>
                    <a:p>
                      <a:pPr algn="ctr"/>
                      <a:r>
                        <a:rPr lang="fr-FR" sz="2000" b="1" dirty="0" smtClean="0">
                          <a:solidFill>
                            <a:srgbClr val="FF0000"/>
                          </a:solidFill>
                        </a:rPr>
                        <a:t>R</a:t>
                      </a:r>
                      <a:endParaRPr lang="fr-FR" sz="2000" b="1" dirty="0">
                        <a:solidFill>
                          <a:srgbClr val="FF0000"/>
                        </a:solidFill>
                      </a:endParaRPr>
                    </a:p>
                  </a:txBody>
                  <a:tcPr>
                    <a:solidFill>
                      <a:schemeClr val="accent2">
                        <a:lumMod val="60000"/>
                        <a:lumOff val="40000"/>
                      </a:schemeClr>
                    </a:solidFill>
                  </a:tcPr>
                </a:tc>
                <a:tc>
                  <a:txBody>
                    <a:bodyPr/>
                    <a:lstStyle/>
                    <a:p>
                      <a:pPr algn="ctr"/>
                      <a:r>
                        <a:rPr lang="fr-FR" sz="2000" b="1" dirty="0" smtClean="0">
                          <a:solidFill>
                            <a:srgbClr val="FF0000"/>
                          </a:solidFill>
                        </a:rPr>
                        <a:t>R</a:t>
                      </a:r>
                      <a:endParaRPr lang="fr-FR" sz="2000" b="1" dirty="0">
                        <a:solidFill>
                          <a:srgbClr val="FF0000"/>
                        </a:solidFill>
                      </a:endParaRPr>
                    </a:p>
                  </a:txBody>
                  <a:tcPr>
                    <a:solidFill>
                      <a:schemeClr val="accent2">
                        <a:lumMod val="60000"/>
                        <a:lumOff val="40000"/>
                      </a:schemeClr>
                    </a:solidFill>
                  </a:tcPr>
                </a:tc>
                <a:tc>
                  <a:txBody>
                    <a:bodyPr/>
                    <a:lstStyle/>
                    <a:p>
                      <a:pPr algn="ctr"/>
                      <a:endParaRPr lang="fr-FR" sz="2000" b="1">
                        <a:solidFill>
                          <a:srgbClr val="FF0000"/>
                        </a:solidFill>
                      </a:endParaRPr>
                    </a:p>
                  </a:txBody>
                  <a:tcPr>
                    <a:solidFill>
                      <a:schemeClr val="accent2">
                        <a:lumMod val="60000"/>
                        <a:lumOff val="40000"/>
                      </a:schemeClr>
                    </a:solidFill>
                  </a:tcPr>
                </a:tc>
                <a:tc>
                  <a:txBody>
                    <a:bodyPr/>
                    <a:lstStyle/>
                    <a:p>
                      <a:pPr algn="ctr"/>
                      <a:r>
                        <a:rPr lang="fr-FR" sz="2000" b="1" dirty="0" smtClean="0">
                          <a:solidFill>
                            <a:srgbClr val="FF0000"/>
                          </a:solidFill>
                        </a:rPr>
                        <a:t>I</a:t>
                      </a:r>
                      <a:endParaRPr lang="fr-FR" sz="2000" b="1" dirty="0">
                        <a:solidFill>
                          <a:srgbClr val="FF0000"/>
                        </a:solidFill>
                      </a:endParaRPr>
                    </a:p>
                  </a:txBody>
                  <a:tcPr>
                    <a:solidFill>
                      <a:schemeClr val="accent2">
                        <a:lumMod val="60000"/>
                        <a:lumOff val="40000"/>
                      </a:schemeClr>
                    </a:soli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a:xfrm>
            <a:off x="533400" y="1857364"/>
            <a:ext cx="7854696" cy="3929090"/>
          </a:xfrm>
        </p:spPr>
        <p:txBody>
          <a:bodyPr>
            <a:normAutofit/>
          </a:bodyPr>
          <a:lstStyle/>
          <a:p>
            <a:pPr algn="ctr">
              <a:spcBef>
                <a:spcPts val="1200"/>
              </a:spcBef>
            </a:pPr>
            <a:endParaRPr lang="fr-FR" sz="4400" i="1" kern="10" dirty="0" smtClean="0">
              <a:ln w="9525">
                <a:solidFill>
                  <a:srgbClr val="000000"/>
                </a:solidFill>
                <a:round/>
                <a:headEnd/>
                <a:tailEnd/>
              </a:ln>
              <a:solidFill>
                <a:srgbClr val="FFC000"/>
              </a:solidFill>
              <a:effectLst>
                <a:outerShdw dist="53882" dir="2700000" algn="ctr" rotWithShape="0">
                  <a:srgbClr val="9999FF">
                    <a:alpha val="79999"/>
                  </a:srgbClr>
                </a:outerShdw>
              </a:effectLst>
              <a:latin typeface="Impact"/>
            </a:endParaRPr>
          </a:p>
          <a:p>
            <a:pPr algn="ctr">
              <a:spcBef>
                <a:spcPts val="1200"/>
              </a:spcBef>
            </a:pPr>
            <a:r>
              <a:rPr lang="fr-FR" sz="4400" i="1" kern="10" dirty="0" smtClean="0">
                <a:ln w="9525">
                  <a:solidFill>
                    <a:srgbClr val="000000"/>
                  </a:solidFill>
                  <a:round/>
                  <a:headEnd/>
                  <a:tailEnd/>
                </a:ln>
                <a:solidFill>
                  <a:srgbClr val="FFFF00"/>
                </a:solidFill>
                <a:effectLst>
                  <a:outerShdw dist="53882" dir="2700000" algn="ctr" rotWithShape="0">
                    <a:srgbClr val="9999FF">
                      <a:alpha val="79999"/>
                    </a:srgbClr>
                  </a:outerShdw>
                </a:effectLst>
                <a:latin typeface="Impact"/>
              </a:rPr>
              <a:t>MERCI  DE  VOTRE  ATTENTION</a:t>
            </a:r>
            <a:endParaRPr lang="fr-FR" sz="4400" dirty="0">
              <a:solidFill>
                <a:srgbClr val="FFFF00"/>
              </a:solidFill>
            </a:endParaRPr>
          </a:p>
        </p:txBody>
      </p:sp>
      <p:pic>
        <p:nvPicPr>
          <p:cNvPr id="4" name="Image 3"/>
          <p:cNvPicPr/>
          <p:nvPr/>
        </p:nvPicPr>
        <p:blipFill>
          <a:blip r:embed="rId2">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2="http://schemas.microsoft.com/office/drawing/2015/10/21/chartex" xmlns:cx1="http://schemas.microsoft.com/office/drawing/2015/9/8/chartex" xmlns:cx="http://schemas.microsoft.com/office/drawing/2014/chartex" xmlns:wpc="http://schemas.microsoft.com/office/word/2010/wordprocessingCanvas" xmlns="" xmlns:pic="http://schemas.openxmlformats.org/drawingml/2006/picture" xmlns:lc="http://schemas.openxmlformats.org/drawingml/2006/lockedCanvas" val="0"/>
              </a:ext>
            </a:extLst>
          </a:blip>
          <a:stretch>
            <a:fillRect/>
          </a:stretch>
        </p:blipFill>
        <p:spPr>
          <a:xfrm>
            <a:off x="7429520" y="4286256"/>
            <a:ext cx="1357322" cy="1000132"/>
          </a:xfrm>
          <a:prstGeom prst="rect">
            <a:avLst/>
          </a:prstGeom>
        </p:spPr>
      </p:pic>
      <p:sp>
        <p:nvSpPr>
          <p:cNvPr id="5" name="Rectangle 4"/>
          <p:cNvSpPr/>
          <p:nvPr/>
        </p:nvSpPr>
        <p:spPr>
          <a:xfrm>
            <a:off x="1428728" y="285728"/>
            <a:ext cx="6286544" cy="57150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28596" y="214290"/>
            <a:ext cx="8229600" cy="785818"/>
          </a:xfrm>
        </p:spPr>
        <p:txBody>
          <a:bodyPr/>
          <a:lstStyle/>
          <a:p>
            <a:pPr algn="l"/>
            <a:r>
              <a:rPr lang="fr-FR" dirty="0" smtClean="0"/>
              <a:t>	</a:t>
            </a:r>
            <a:r>
              <a:rPr lang="fr-FR" dirty="0" smtClean="0">
                <a:solidFill>
                  <a:srgbClr val="FFFF00"/>
                </a:solidFill>
              </a:rPr>
              <a:t>ATELIER</a:t>
            </a:r>
            <a:endParaRPr lang="fr-FR" dirty="0">
              <a:solidFill>
                <a:srgbClr val="FFFF00"/>
              </a:solidFill>
            </a:endParaRPr>
          </a:p>
        </p:txBody>
      </p:sp>
      <p:sp>
        <p:nvSpPr>
          <p:cNvPr id="3" name="Sous-titre 2"/>
          <p:cNvSpPr>
            <a:spLocks noGrp="1"/>
          </p:cNvSpPr>
          <p:nvPr>
            <p:ph type="subTitle" idx="1"/>
          </p:nvPr>
        </p:nvSpPr>
        <p:spPr>
          <a:xfrm>
            <a:off x="214282" y="1142984"/>
            <a:ext cx="8072494" cy="5429288"/>
          </a:xfrm>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pPr algn="l"/>
            <a:r>
              <a:rPr lang="fr-FR" b="1" cap="all" dirty="0" smtClean="0">
                <a:ln w="9000" cmpd="sng">
                  <a:solidFill>
                    <a:schemeClr val="accent4">
                      <a:shade val="50000"/>
                      <a:satMod val="120000"/>
                    </a:schemeClr>
                  </a:solidFill>
                  <a:prstDash val="solid"/>
                </a:ln>
                <a:solidFill>
                  <a:srgbClr val="3803BD"/>
                </a:solidFill>
                <a:effectLst>
                  <a:reflection blurRad="12700" stA="28000" endPos="45000" dist="1000" dir="5400000" sy="-100000" algn="bl" rotWithShape="0"/>
                </a:effectLst>
                <a:latin typeface="Verdana" pitchFamily="34" charset="0"/>
                <a:ea typeface="Verdana" pitchFamily="34" charset="0"/>
                <a:cs typeface="Verdana" pitchFamily="34" charset="0"/>
              </a:rPr>
              <a:t>VOUS DESIREZ REFAIRE LA DECORATION D’UNE PIECE DE VOTRE MAISON. LA PIECE EST MEUBLEE, DECOREE DE PAPIER PEINT ET REVETUE D’UNE MOQUETTE. CES ELEMENTS ET LES PEINTURES SONT A REFAIRE. VOUS N’AVEZ NI OUTILS NI MATERIAUX.</a:t>
            </a:r>
          </a:p>
          <a:p>
            <a:pPr marL="457200" indent="-457200" algn="l"/>
            <a:r>
              <a:rPr lang="fr-FR" b="1" cap="all" dirty="0" smtClean="0">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latin typeface="Verdana" pitchFamily="34" charset="0"/>
                <a:ea typeface="Verdana" pitchFamily="34" charset="0"/>
                <a:cs typeface="Verdana" pitchFamily="34" charset="0"/>
              </a:rPr>
              <a:t>1-</a:t>
            </a:r>
            <a:r>
              <a:rPr lang="fr-FR" b="1" cap="all" dirty="0" smtClean="0">
                <a:ln w="9000" cmpd="sng">
                  <a:solidFill>
                    <a:schemeClr val="accent4">
                      <a:shade val="50000"/>
                      <a:satMod val="120000"/>
                    </a:schemeClr>
                  </a:solidFill>
                  <a:prstDash val="solid"/>
                </a:ln>
                <a:solidFill>
                  <a:srgbClr val="3803BD"/>
                </a:solidFill>
                <a:effectLst>
                  <a:reflection blurRad="12700" stA="28000" endPos="45000" dist="1000" dir="5400000" sy="-100000" algn="bl" rotWithShape="0"/>
                </a:effectLst>
                <a:latin typeface="Verdana" pitchFamily="34" charset="0"/>
                <a:ea typeface="Verdana" pitchFamily="34" charset="0"/>
                <a:cs typeface="Verdana" pitchFamily="34" charset="0"/>
              </a:rPr>
              <a:t> ETABLISSEZ LE CONTENU ET LE CADRAGE DU PROJET (énoncé, besoins, objectifs, délais, coûts, matrice des priorités) (travail individuel pendant 15mn puis consolidation collective pendant 15mn)</a:t>
            </a:r>
          </a:p>
          <a:p>
            <a:pPr marL="457200" indent="-457200" algn="l"/>
            <a:r>
              <a:rPr lang="fr-FR" b="1" cap="all" dirty="0" smtClean="0">
                <a:ln w="9000" cmpd="sng">
                  <a:solidFill>
                    <a:schemeClr val="accent4">
                      <a:shade val="50000"/>
                      <a:satMod val="120000"/>
                    </a:schemeClr>
                  </a:solidFill>
                  <a:prstDash val="solid"/>
                </a:ln>
                <a:solidFill>
                  <a:srgbClr val="FF00FF"/>
                </a:solidFill>
                <a:effectLst>
                  <a:reflection blurRad="12700" stA="28000" endPos="45000" dist="1000" dir="5400000" sy="-100000" algn="bl" rotWithShape="0"/>
                </a:effectLst>
                <a:latin typeface="Verdana" pitchFamily="34" charset="0"/>
                <a:ea typeface="Verdana" pitchFamily="34" charset="0"/>
                <a:cs typeface="Verdana" pitchFamily="34" charset="0"/>
              </a:rPr>
              <a:t>2-</a:t>
            </a:r>
            <a:r>
              <a:rPr lang="fr-FR" b="1" cap="all" dirty="0" smtClean="0">
                <a:ln w="9000" cmpd="sng">
                  <a:solidFill>
                    <a:schemeClr val="accent4">
                      <a:shade val="50000"/>
                      <a:satMod val="120000"/>
                    </a:schemeClr>
                  </a:solidFill>
                  <a:prstDash val="solid"/>
                </a:ln>
                <a:solidFill>
                  <a:srgbClr val="3803BD"/>
                </a:solidFill>
                <a:effectLst>
                  <a:reflection blurRad="12700" stA="28000" endPos="45000" dist="1000" dir="5400000" sy="-100000" algn="bl" rotWithShape="0"/>
                </a:effectLst>
                <a:latin typeface="Verdana" pitchFamily="34" charset="0"/>
                <a:ea typeface="Verdana" pitchFamily="34" charset="0"/>
                <a:cs typeface="Verdana" pitchFamily="34" charset="0"/>
              </a:rPr>
              <a:t> REALISEZ LE WBS ET UNE MATRICE DE RESPONSABILITES (travail individuel 25mn puis collectif 15mn)</a:t>
            </a:r>
          </a:p>
          <a:p>
            <a:endParaRPr lang="fr-F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0"/>
            <a:ext cx="8472518" cy="928670"/>
          </a:xfrm>
        </p:spPr>
        <p:txBody>
          <a:bodyPr>
            <a:normAutofit/>
          </a:bodyPr>
          <a:lstStyle/>
          <a:p>
            <a:pPr algn="l"/>
            <a:r>
              <a:rPr lang="fr-FR" sz="3600" dirty="0" smtClean="0">
                <a:solidFill>
                  <a:srgbClr val="FFFF00"/>
                </a:solidFill>
              </a:rPr>
              <a:t>SOLUTION: PROJET DECO</a:t>
            </a:r>
            <a:endParaRPr lang="fr-FR" sz="3600" dirty="0">
              <a:solidFill>
                <a:srgbClr val="FFFF00"/>
              </a:solidFill>
            </a:endParaRPr>
          </a:p>
        </p:txBody>
      </p:sp>
      <p:graphicFrame>
        <p:nvGraphicFramePr>
          <p:cNvPr id="13" name="Tableau 12"/>
          <p:cNvGraphicFramePr>
            <a:graphicFrameLocks noGrp="1"/>
          </p:cNvGraphicFramePr>
          <p:nvPr>
            <p:extLst>
              <p:ext uri="{D42A27DB-BD31-4B8C-83A1-F6EECF244321}">
                <p14:modId xmlns:p14="http://schemas.microsoft.com/office/powerpoint/2010/main" xmlns="" val="52217457"/>
              </p:ext>
            </p:extLst>
          </p:nvPr>
        </p:nvGraphicFramePr>
        <p:xfrm>
          <a:off x="1000100" y="4714884"/>
          <a:ext cx="6610868" cy="1873298"/>
        </p:xfrm>
        <a:graphic>
          <a:graphicData uri="http://schemas.openxmlformats.org/drawingml/2006/table">
            <a:tbl>
              <a:tblPr firstRow="1" bandRow="1">
                <a:tableStyleId>{00A15C55-8517-42AA-B614-E9B94910E393}</a:tableStyleId>
              </a:tblPr>
              <a:tblGrid>
                <a:gridCol w="1652717"/>
                <a:gridCol w="1652717"/>
                <a:gridCol w="1652717"/>
                <a:gridCol w="1652717"/>
              </a:tblGrid>
              <a:tr h="591910">
                <a:tc>
                  <a:txBody>
                    <a:bodyPr/>
                    <a:lstStyle/>
                    <a:p>
                      <a:endParaRPr lang="fr-FR" sz="1400" b="1" dirty="0">
                        <a:latin typeface="+mn-lt"/>
                      </a:endParaRPr>
                    </a:p>
                  </a:txBody>
                  <a:tcPr>
                    <a:cell3D prstMaterial="dkEdge">
                      <a:bevel/>
                      <a:lightRig rig="flood" dir="t"/>
                    </a:cell3D>
                  </a:tcPr>
                </a:tc>
                <a:tc>
                  <a:txBody>
                    <a:bodyPr/>
                    <a:lstStyle/>
                    <a:p>
                      <a:pPr algn="ctr"/>
                      <a:r>
                        <a:rPr lang="fr-FR" sz="1400" dirty="0" smtClean="0"/>
                        <a:t>M.  AZZOUZ</a:t>
                      </a:r>
                      <a:endParaRPr lang="fr-FR" sz="1400" b="1" dirty="0">
                        <a:latin typeface="+mn-lt"/>
                      </a:endParaRPr>
                    </a:p>
                  </a:txBody>
                  <a:tcPr>
                    <a:cell3D prstMaterial="dkEdge">
                      <a:bevel/>
                      <a:lightRig rig="flood" dir="t"/>
                    </a:cell3D>
                  </a:tcPr>
                </a:tc>
                <a:tc>
                  <a:txBody>
                    <a:bodyPr/>
                    <a:lstStyle/>
                    <a:p>
                      <a:pPr algn="ctr"/>
                      <a:r>
                        <a:rPr lang="fr-FR" sz="1400" dirty="0" smtClean="0"/>
                        <a:t>Mme AZZOUZ</a:t>
                      </a:r>
                      <a:endParaRPr lang="fr-FR" sz="1400" b="1" dirty="0">
                        <a:latin typeface="+mn-lt"/>
                      </a:endParaRPr>
                    </a:p>
                  </a:txBody>
                  <a:tcPr>
                    <a:cell3D prstMaterial="dkEdge">
                      <a:bevel/>
                      <a:lightRig rig="flood" dir="t"/>
                    </a:cell3D>
                  </a:tcPr>
                </a:tc>
                <a:tc>
                  <a:txBody>
                    <a:bodyPr/>
                    <a:lstStyle/>
                    <a:p>
                      <a:pPr algn="ctr"/>
                      <a:r>
                        <a:rPr lang="fr-FR" sz="1400" dirty="0" smtClean="0"/>
                        <a:t>Mlle AZZOUZ</a:t>
                      </a:r>
                      <a:endParaRPr lang="fr-FR" sz="1400" b="1" dirty="0">
                        <a:latin typeface="+mn-lt"/>
                      </a:endParaRPr>
                    </a:p>
                  </a:txBody>
                  <a:tcPr>
                    <a:cell3D prstMaterial="dkEdge">
                      <a:bevel/>
                      <a:lightRig rig="flood" dir="t"/>
                    </a:cell3D>
                  </a:tcPr>
                </a:tc>
              </a:tr>
              <a:tr h="1281388">
                <a:tc>
                  <a:txBody>
                    <a:bodyPr/>
                    <a:lstStyle/>
                    <a:p>
                      <a:r>
                        <a:rPr lang="fr-FR" sz="1400" b="1" dirty="0" smtClean="0"/>
                        <a:t>Choix préalables</a:t>
                      </a:r>
                    </a:p>
                    <a:p>
                      <a:r>
                        <a:rPr lang="fr-FR" sz="1400" b="1" dirty="0" err="1" smtClean="0"/>
                        <a:t>Appros</a:t>
                      </a:r>
                      <a:endParaRPr lang="fr-FR" sz="1400" b="1" baseline="0" dirty="0" smtClean="0"/>
                    </a:p>
                    <a:p>
                      <a:r>
                        <a:rPr lang="fr-FR" sz="1400" b="1" baseline="0" dirty="0" smtClean="0"/>
                        <a:t>Mouvements</a:t>
                      </a:r>
                    </a:p>
                    <a:p>
                      <a:r>
                        <a:rPr lang="fr-FR" sz="1400" b="1" baseline="0" dirty="0" smtClean="0"/>
                        <a:t>Préparation</a:t>
                      </a:r>
                    </a:p>
                    <a:p>
                      <a:r>
                        <a:rPr lang="fr-FR" sz="1400" b="1" baseline="0" dirty="0" smtClean="0"/>
                        <a:t>Peinture et pose</a:t>
                      </a:r>
                    </a:p>
                  </a:txBody>
                  <a:tcPr>
                    <a:cell3D prstMaterial="dkEdge">
                      <a:bevel/>
                      <a:lightRig rig="flood" dir="t"/>
                    </a:cell3D>
                  </a:tcPr>
                </a:tc>
                <a:tc>
                  <a:txBody>
                    <a:bodyPr/>
                    <a:lstStyle/>
                    <a:p>
                      <a:pPr algn="ctr"/>
                      <a:r>
                        <a:rPr lang="fr-FR" sz="1400" b="1" dirty="0" smtClean="0"/>
                        <a:t>A</a:t>
                      </a:r>
                    </a:p>
                    <a:p>
                      <a:pPr algn="ctr"/>
                      <a:r>
                        <a:rPr lang="fr-FR" sz="1400" b="1" dirty="0" smtClean="0"/>
                        <a:t>R</a:t>
                      </a:r>
                    </a:p>
                    <a:p>
                      <a:pPr algn="ctr"/>
                      <a:r>
                        <a:rPr lang="fr-FR" sz="1400" b="1" dirty="0" smtClean="0"/>
                        <a:t>R</a:t>
                      </a:r>
                    </a:p>
                    <a:p>
                      <a:pPr algn="ctr"/>
                      <a:r>
                        <a:rPr lang="fr-FR" sz="1400" b="1" dirty="0" smtClean="0"/>
                        <a:t>R</a:t>
                      </a:r>
                    </a:p>
                    <a:p>
                      <a:pPr algn="ctr"/>
                      <a:r>
                        <a:rPr lang="fr-FR" sz="1400" b="1" dirty="0" smtClean="0"/>
                        <a:t>R</a:t>
                      </a:r>
                    </a:p>
                  </a:txBody>
                  <a:tcPr>
                    <a:cell3D prstMaterial="dkEdge">
                      <a:bevel/>
                      <a:lightRig rig="flood" dir="t"/>
                    </a:cell3D>
                  </a:tcPr>
                </a:tc>
                <a:tc>
                  <a:txBody>
                    <a:bodyPr/>
                    <a:lstStyle/>
                    <a:p>
                      <a:pPr algn="ctr"/>
                      <a:r>
                        <a:rPr lang="fr-FR" sz="1400" b="1" dirty="0" smtClean="0"/>
                        <a:t>R</a:t>
                      </a:r>
                    </a:p>
                    <a:p>
                      <a:pPr algn="ctr"/>
                      <a:r>
                        <a:rPr lang="fr-FR" sz="1400" b="1" dirty="0" smtClean="0"/>
                        <a:t>-</a:t>
                      </a:r>
                    </a:p>
                    <a:p>
                      <a:pPr algn="ctr"/>
                      <a:r>
                        <a:rPr lang="fr-FR" sz="1400" b="1" dirty="0" smtClean="0"/>
                        <a:t>A</a:t>
                      </a:r>
                    </a:p>
                    <a:p>
                      <a:pPr algn="ctr"/>
                      <a:r>
                        <a:rPr lang="fr-FR" sz="1400" b="1" dirty="0" smtClean="0"/>
                        <a:t>A</a:t>
                      </a:r>
                    </a:p>
                    <a:p>
                      <a:pPr algn="ctr"/>
                      <a:r>
                        <a:rPr lang="fr-FR" sz="1400" b="1" dirty="0" smtClean="0"/>
                        <a:t>A</a:t>
                      </a:r>
                    </a:p>
                  </a:txBody>
                  <a:tcPr>
                    <a:cell3D prstMaterial="dkEdge">
                      <a:bevel/>
                      <a:lightRig rig="flood" dir="t"/>
                    </a:cell3D>
                  </a:tcPr>
                </a:tc>
                <a:tc>
                  <a:txBody>
                    <a:bodyPr/>
                    <a:lstStyle/>
                    <a:p>
                      <a:pPr algn="ctr"/>
                      <a:r>
                        <a:rPr lang="fr-FR" sz="1400" b="1" dirty="0" smtClean="0"/>
                        <a:t>A</a:t>
                      </a:r>
                    </a:p>
                    <a:p>
                      <a:pPr algn="ctr"/>
                      <a:r>
                        <a:rPr lang="fr-FR" sz="1400" b="1" dirty="0" smtClean="0"/>
                        <a:t>-</a:t>
                      </a:r>
                    </a:p>
                    <a:p>
                      <a:pPr algn="ctr"/>
                      <a:r>
                        <a:rPr lang="fr-FR" sz="1400" b="1" dirty="0" smtClean="0"/>
                        <a:t>A</a:t>
                      </a:r>
                    </a:p>
                    <a:p>
                      <a:pPr algn="ctr"/>
                      <a:r>
                        <a:rPr lang="fr-FR" sz="1400" b="1" dirty="0" smtClean="0"/>
                        <a:t>A</a:t>
                      </a:r>
                    </a:p>
                    <a:p>
                      <a:pPr algn="ctr"/>
                      <a:r>
                        <a:rPr lang="fr-FR" sz="1400" b="1" dirty="0" smtClean="0"/>
                        <a:t>A</a:t>
                      </a:r>
                    </a:p>
                  </a:txBody>
                  <a:tcPr>
                    <a:cell3D prstMaterial="dkEdge">
                      <a:bevel/>
                      <a:lightRig rig="flood" dir="t"/>
                    </a:cell3D>
                  </a:tcPr>
                </a:tc>
              </a:tr>
            </a:tbl>
          </a:graphicData>
        </a:graphic>
      </p:graphicFrame>
      <p:pic>
        <p:nvPicPr>
          <p:cNvPr id="14" name="Picture 4" descr="C:\My Documents\Phil\Editing\McGraw-Hill\Larson\Revised Original Files\Chap004\gra93925_0402.jpg"/>
          <p:cNvPicPr>
            <a:picLocks noChangeAspect="1" noChangeArrowheads="1"/>
          </p:cNvPicPr>
          <p:nvPr/>
        </p:nvPicPr>
        <p:blipFill>
          <a:blip r:embed="rId2" cstate="print"/>
          <a:srcRect/>
          <a:stretch>
            <a:fillRect/>
          </a:stretch>
        </p:blipFill>
        <p:spPr bwMode="auto">
          <a:xfrm>
            <a:off x="2143108" y="1357298"/>
            <a:ext cx="4413462" cy="3090753"/>
          </a:xfrm>
          <a:prstGeom prst="rect">
            <a:avLst/>
          </a:prstGeom>
          <a:ln>
            <a:noFill/>
          </a:ln>
          <a:effectLst>
            <a:outerShdw blurRad="292100" dist="139700" dir="2700000" algn="tl" rotWithShape="0">
              <a:srgbClr val="333333">
                <a:alpha val="65000"/>
              </a:srgbClr>
            </a:outerShdw>
          </a:effectLst>
        </p:spPr>
      </p:pic>
      <p:sp>
        <p:nvSpPr>
          <p:cNvPr id="16" name="ZoneTexte 15"/>
          <p:cNvSpPr txBox="1"/>
          <p:nvPr/>
        </p:nvSpPr>
        <p:spPr>
          <a:xfrm>
            <a:off x="2857488" y="928670"/>
            <a:ext cx="3027404" cy="400110"/>
          </a:xfrm>
          <a:prstGeom prst="rect">
            <a:avLst/>
          </a:prstGeom>
          <a:noFill/>
        </p:spPr>
        <p:txBody>
          <a:bodyPr wrap="square" rtlCol="0">
            <a:spAutoFit/>
          </a:bodyPr>
          <a:lstStyle/>
          <a:p>
            <a:pPr algn="ctr">
              <a:buNone/>
            </a:pPr>
            <a:r>
              <a:rPr lang="fr-FR" sz="2000" b="1" dirty="0" smtClean="0">
                <a:solidFill>
                  <a:srgbClr val="3803BD"/>
                </a:solidFill>
                <a:latin typeface="Calibri" pitchFamily="34" charset="0"/>
              </a:rPr>
              <a:t>MATRICE DES PRIORITES</a:t>
            </a:r>
            <a:endParaRPr lang="fr-FR" sz="2000" b="1" dirty="0">
              <a:solidFill>
                <a:srgbClr val="3803BD"/>
              </a:solidFill>
              <a:latin typeface="Calibri"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85720" y="0"/>
            <a:ext cx="8229600" cy="842954"/>
          </a:xfrm>
        </p:spPr>
        <p:txBody>
          <a:bodyPr/>
          <a:lstStyle/>
          <a:p>
            <a:r>
              <a:rPr lang="fr-FR" dirty="0" smtClean="0">
                <a:solidFill>
                  <a:srgbClr val="FFFF00"/>
                </a:solidFill>
              </a:rPr>
              <a:t>WBS POUR PROJET DECO</a:t>
            </a:r>
            <a:endParaRPr lang="fr-FR" dirty="0"/>
          </a:p>
        </p:txBody>
      </p:sp>
      <p:sp>
        <p:nvSpPr>
          <p:cNvPr id="4" name="Rectangle 3"/>
          <p:cNvSpPr/>
          <p:nvPr/>
        </p:nvSpPr>
        <p:spPr>
          <a:xfrm>
            <a:off x="214282" y="1214422"/>
            <a:ext cx="8572560" cy="5429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5" name="Diagramme 4"/>
          <p:cNvGraphicFramePr/>
          <p:nvPr>
            <p:extLst>
              <p:ext uri="{D42A27DB-BD31-4B8C-83A1-F6EECF244321}">
                <p14:modId xmlns:p14="http://schemas.microsoft.com/office/powerpoint/2010/main" xmlns="" val="3472354765"/>
              </p:ext>
            </p:extLst>
          </p:nvPr>
        </p:nvGraphicFramePr>
        <p:xfrm>
          <a:off x="0" y="1059049"/>
          <a:ext cx="9144000" cy="5486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500034" y="642918"/>
            <a:ext cx="8065962" cy="928694"/>
          </a:xfrm>
        </p:spPr>
        <p:txBody>
          <a:bodyPr>
            <a:normAutofit fontScale="90000"/>
          </a:bodyPr>
          <a:lstStyle/>
          <a:p>
            <a:pPr algn="ctr"/>
            <a:r>
              <a:rPr lang="fr-FR" sz="5000" dirty="0" smtClean="0">
                <a:solidFill>
                  <a:srgbClr val="FF0000"/>
                </a:solidFill>
              </a:rPr>
              <a:t/>
            </a:r>
            <a:br>
              <a:rPr lang="fr-FR" sz="5000" dirty="0" smtClean="0">
                <a:solidFill>
                  <a:srgbClr val="FF0000"/>
                </a:solidFill>
              </a:rPr>
            </a:br>
            <a:r>
              <a:rPr lang="fr-FR" sz="5000" b="1" dirty="0" smtClean="0">
                <a:solidFill>
                  <a:srgbClr val="FF0000"/>
                </a:solidFill>
              </a:rPr>
              <a:t>PROBLEMATIQUE</a:t>
            </a:r>
            <a:endParaRPr lang="fr-FR" sz="5000" b="1" dirty="0">
              <a:solidFill>
                <a:srgbClr val="FF0000"/>
              </a:solidFill>
            </a:endParaRPr>
          </a:p>
        </p:txBody>
      </p:sp>
      <p:sp>
        <p:nvSpPr>
          <p:cNvPr id="5" name="Sous-titre 4"/>
          <p:cNvSpPr>
            <a:spLocks noGrp="1"/>
          </p:cNvSpPr>
          <p:nvPr>
            <p:ph type="subTitle" idx="1"/>
          </p:nvPr>
        </p:nvSpPr>
        <p:spPr>
          <a:xfrm>
            <a:off x="214282" y="1857364"/>
            <a:ext cx="8929718" cy="4643470"/>
          </a:xfrm>
        </p:spPr>
        <p:txBody>
          <a:bodyPr>
            <a:normAutofit/>
          </a:bodyPr>
          <a:lstStyle/>
          <a:p>
            <a:pPr algn="l">
              <a:buFont typeface="Wingdings" pitchFamily="2" charset="2"/>
              <a:buChar char="Ø"/>
            </a:pPr>
            <a:endParaRPr lang="fr-FR" sz="2800" dirty="0" smtClean="0"/>
          </a:p>
          <a:p>
            <a:pPr algn="l">
              <a:defRPr/>
            </a:pPr>
            <a:endParaRPr lang="fr-FR" sz="2800" dirty="0" smtClean="0"/>
          </a:p>
          <a:p>
            <a:pPr algn="l">
              <a:buFont typeface="Wingdings" pitchFamily="2" charset="2"/>
              <a:buChar char="q"/>
              <a:defRPr/>
            </a:pPr>
            <a:r>
              <a:rPr lang="fr-FR" sz="2800" b="1" dirty="0" smtClean="0">
                <a:effectLst>
                  <a:outerShdw blurRad="38100" dist="38100" dir="2700000" algn="tl">
                    <a:srgbClr val="C0C0C0"/>
                  </a:outerShdw>
                </a:effectLst>
              </a:rPr>
              <a:t> </a:t>
            </a:r>
            <a:r>
              <a:rPr lang="fr-FR" b="1" dirty="0" smtClean="0">
                <a:solidFill>
                  <a:srgbClr val="FFFF00"/>
                </a:solidFill>
                <a:effectLst>
                  <a:outerShdw blurRad="38100" dist="38100" dir="2700000" algn="tl">
                    <a:srgbClr val="C0C0C0"/>
                  </a:outerShdw>
                </a:effectLst>
              </a:rPr>
              <a:t>QU’EST-CE QUE LE MANAGEMENT</a:t>
            </a:r>
          </a:p>
          <a:p>
            <a:pPr algn="l">
              <a:defRPr/>
            </a:pPr>
            <a:r>
              <a:rPr lang="fr-FR" b="1" dirty="0" smtClean="0">
                <a:solidFill>
                  <a:srgbClr val="FFFF00"/>
                </a:solidFill>
                <a:effectLst>
                  <a:outerShdw blurRad="38100" dist="38100" dir="2700000" algn="tl">
                    <a:srgbClr val="C0C0C0"/>
                  </a:outerShdw>
                </a:effectLst>
              </a:rPr>
              <a:t>DU CONTENU DU PROJET ?</a:t>
            </a:r>
          </a:p>
          <a:p>
            <a:pPr algn="l">
              <a:buFont typeface="Wingdings" pitchFamily="2" charset="2"/>
              <a:buChar char="q"/>
              <a:defRPr/>
            </a:pPr>
            <a:r>
              <a:rPr lang="fr-FR" b="1" dirty="0" smtClean="0">
                <a:solidFill>
                  <a:srgbClr val="FF0000"/>
                </a:solidFill>
                <a:effectLst>
                  <a:outerShdw blurRad="38100" dist="38100" dir="2700000" algn="tl">
                    <a:srgbClr val="C0C0C0"/>
                  </a:outerShdw>
                </a:effectLst>
              </a:rPr>
              <a:t> QU’EST-CE  Q’UN WBS ? ET POURQUOI REALISER UN  WBS ?</a:t>
            </a:r>
            <a:endParaRPr lang="fr-FR" b="1" dirty="0" smtClean="0">
              <a:solidFill>
                <a:srgbClr val="002060"/>
              </a:solidFill>
              <a:effectLst>
                <a:outerShdw blurRad="38100" dist="38100" dir="2700000" algn="tl">
                  <a:srgbClr val="C0C0C0"/>
                </a:outerShdw>
              </a:effectLst>
            </a:endParaRPr>
          </a:p>
          <a:p>
            <a:pPr algn="l">
              <a:buFont typeface="Wingdings" pitchFamily="2" charset="2"/>
              <a:buChar char="q"/>
              <a:defRPr/>
            </a:pPr>
            <a:r>
              <a:rPr lang="fr-FR" b="1" dirty="0" smtClean="0">
                <a:solidFill>
                  <a:srgbClr val="993366"/>
                </a:solidFill>
                <a:effectLst>
                  <a:outerShdw blurRad="38100" dist="38100" dir="2700000" algn="tl">
                    <a:srgbClr val="C0C0C0"/>
                  </a:outerShdw>
                </a:effectLst>
              </a:rPr>
              <a:t> </a:t>
            </a:r>
            <a:r>
              <a:rPr lang="fr-FR" b="1" dirty="0" smtClean="0">
                <a:solidFill>
                  <a:srgbClr val="002060"/>
                </a:solidFill>
                <a:effectLst>
                  <a:outerShdw blurRad="38100" dist="38100" dir="2700000" algn="tl">
                    <a:srgbClr val="C0C0C0"/>
                  </a:outerShdw>
                </a:effectLst>
              </a:rPr>
              <a:t>COMMENT REALISER LE DECOUPAGE DU PROJET (WBS) ?</a:t>
            </a:r>
          </a:p>
        </p:txBody>
      </p:sp>
      <p:grpSp>
        <p:nvGrpSpPr>
          <p:cNvPr id="6" name="Group 10"/>
          <p:cNvGrpSpPr>
            <a:grpSpLocks/>
          </p:cNvGrpSpPr>
          <p:nvPr/>
        </p:nvGrpSpPr>
        <p:grpSpPr bwMode="auto">
          <a:xfrm>
            <a:off x="7275570" y="1428736"/>
            <a:ext cx="1868430" cy="4891102"/>
            <a:chOff x="4382" y="673"/>
            <a:chExt cx="1312" cy="3155"/>
          </a:xfrm>
        </p:grpSpPr>
        <p:pic>
          <p:nvPicPr>
            <p:cNvPr id="7" name="Picture 8" descr="CMENO085"/>
            <p:cNvPicPr>
              <a:picLocks noChangeAspect="1" noChangeArrowheads="1"/>
            </p:cNvPicPr>
            <p:nvPr/>
          </p:nvPicPr>
          <p:blipFill>
            <a:blip r:embed="rId2" cstate="print"/>
            <a:srcRect/>
            <a:stretch>
              <a:fillRect/>
            </a:stretch>
          </p:blipFill>
          <p:spPr bwMode="auto">
            <a:xfrm>
              <a:off x="4382" y="2415"/>
              <a:ext cx="1312" cy="1413"/>
            </a:xfrm>
            <a:prstGeom prst="rect">
              <a:avLst/>
            </a:prstGeom>
            <a:ln>
              <a:noFill/>
            </a:ln>
            <a:effectLst>
              <a:outerShdw blurRad="292100" dist="139700" dir="2700000" algn="tl" rotWithShape="0">
                <a:srgbClr val="333333">
                  <a:alpha val="65000"/>
                </a:srgbClr>
              </a:outerShdw>
            </a:effectLst>
          </p:spPr>
        </p:pic>
        <p:pic>
          <p:nvPicPr>
            <p:cNvPr id="8" name="Picture 9" descr="QUEST009"/>
            <p:cNvPicPr>
              <a:picLocks noChangeAspect="1" noChangeArrowheads="1"/>
            </p:cNvPicPr>
            <p:nvPr/>
          </p:nvPicPr>
          <p:blipFill>
            <a:blip r:embed="rId3" cstate="print"/>
            <a:srcRect/>
            <a:stretch>
              <a:fillRect/>
            </a:stretch>
          </p:blipFill>
          <p:spPr bwMode="auto">
            <a:xfrm rot="-150794">
              <a:off x="4429" y="673"/>
              <a:ext cx="1246" cy="1681"/>
            </a:xfrm>
            <a:prstGeom prst="rect">
              <a:avLst/>
            </a:prstGeom>
            <a:ln>
              <a:noFill/>
            </a:ln>
            <a:effectLst>
              <a:outerShdw blurRad="292100" dist="139700" dir="2700000" algn="tl" rotWithShape="0">
                <a:srgbClr val="333333">
                  <a:alpha val="65000"/>
                </a:srgbClr>
              </a:outerShdw>
            </a:effectLst>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a:xfrm>
            <a:off x="464234" y="381001"/>
            <a:ext cx="8229600" cy="833421"/>
          </a:xfrm>
        </p:spPr>
        <p:txBody>
          <a:bodyPr>
            <a:normAutofit/>
          </a:bodyPr>
          <a:lstStyle/>
          <a:p>
            <a:pPr algn="ctr"/>
            <a:r>
              <a:rPr lang="fr-FR" b="1" dirty="0" smtClean="0">
                <a:solidFill>
                  <a:srgbClr val="FF0000"/>
                </a:solidFill>
              </a:rPr>
              <a:t>DEFINITION</a:t>
            </a:r>
            <a:endParaRPr lang="fr-FR" b="1" dirty="0">
              <a:solidFill>
                <a:srgbClr val="FF0000"/>
              </a:solidFill>
            </a:endParaRPr>
          </a:p>
        </p:txBody>
      </p:sp>
      <p:sp>
        <p:nvSpPr>
          <p:cNvPr id="5" name="Sous-titre 4"/>
          <p:cNvSpPr>
            <a:spLocks noGrp="1"/>
          </p:cNvSpPr>
          <p:nvPr>
            <p:ph type="subTitle" idx="1"/>
          </p:nvPr>
        </p:nvSpPr>
        <p:spPr>
          <a:xfrm>
            <a:off x="285720" y="1571612"/>
            <a:ext cx="8572560" cy="4929222"/>
          </a:xfrm>
        </p:spPr>
        <p:txBody>
          <a:bodyPr/>
          <a:lstStyle/>
          <a:p>
            <a:pPr algn="l"/>
            <a:endParaRPr lang="fr-FR" b="1" dirty="0" smtClean="0">
              <a:solidFill>
                <a:srgbClr val="FFC000"/>
              </a:solidFill>
            </a:endParaRPr>
          </a:p>
          <a:p>
            <a:pPr algn="l"/>
            <a:r>
              <a:rPr lang="fr-FR" sz="3200" b="1" dirty="0" smtClean="0">
                <a:solidFill>
                  <a:srgbClr val="3803BD"/>
                </a:solidFill>
              </a:rPr>
              <a:t>LE MANAGEMENT DU CONTENU DU PROJET COMPREND LES</a:t>
            </a:r>
            <a:r>
              <a:rPr lang="fr-FR" sz="3200" b="1" dirty="0" smtClean="0">
                <a:solidFill>
                  <a:schemeClr val="bg1"/>
                </a:solidFill>
              </a:rPr>
              <a:t> </a:t>
            </a:r>
            <a:r>
              <a:rPr lang="fr-FR" sz="3200" b="1" u="sng" dirty="0" smtClean="0">
                <a:solidFill>
                  <a:srgbClr val="FFC000"/>
                </a:solidFill>
              </a:rPr>
              <a:t>PROCESSUS</a:t>
            </a:r>
            <a:r>
              <a:rPr lang="fr-FR" sz="3200" b="1" dirty="0" smtClean="0">
                <a:solidFill>
                  <a:schemeClr val="bg1"/>
                </a:solidFill>
              </a:rPr>
              <a:t> </a:t>
            </a:r>
            <a:r>
              <a:rPr lang="fr-FR" sz="3200" b="1" dirty="0" smtClean="0">
                <a:solidFill>
                  <a:srgbClr val="3803BD"/>
                </a:solidFill>
              </a:rPr>
              <a:t>NECESSAIRES POUR S’ASSURER QUE LE PROJET CONTIENT</a:t>
            </a:r>
            <a:r>
              <a:rPr lang="fr-FR" sz="3200" b="1" dirty="0" smtClean="0">
                <a:solidFill>
                  <a:schemeClr val="bg1"/>
                </a:solidFill>
              </a:rPr>
              <a:t> </a:t>
            </a:r>
            <a:r>
              <a:rPr lang="fr-FR" sz="3200" b="1" u="sng" dirty="0" smtClean="0">
                <a:solidFill>
                  <a:srgbClr val="FFC000"/>
                </a:solidFill>
              </a:rPr>
              <a:t>TOUT LE TRAVAIL REQUIS</a:t>
            </a:r>
            <a:r>
              <a:rPr lang="fr-FR" sz="3200" b="1" dirty="0" smtClean="0">
                <a:solidFill>
                  <a:srgbClr val="3803BD"/>
                </a:solidFill>
              </a:rPr>
              <a:t>,  POUR ASSURER LA BONNE FIN DU  PROJET ET ATTEINDRE </a:t>
            </a:r>
            <a:r>
              <a:rPr lang="fr-FR" sz="3200" b="1" dirty="0" smtClean="0">
                <a:solidFill>
                  <a:srgbClr val="FFC000"/>
                </a:solidFill>
              </a:rPr>
              <a:t>LES </a:t>
            </a:r>
            <a:r>
              <a:rPr lang="fr-FR" sz="3200" b="1" u="sng" dirty="0" smtClean="0">
                <a:solidFill>
                  <a:srgbClr val="FFC000"/>
                </a:solidFill>
              </a:rPr>
              <a:t>OBJECTIFS.</a:t>
            </a:r>
          </a:p>
          <a:p>
            <a:pPr algn="l"/>
            <a:endParaRPr lang="fr-FR" dirty="0">
              <a:solidFill>
                <a:srgbClr val="FFC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428596" y="214290"/>
            <a:ext cx="7851648" cy="1000132"/>
          </a:xfrm>
          <a:solidFill>
            <a:schemeClr val="accent1">
              <a:lumMod val="20000"/>
              <a:lumOff val="80000"/>
            </a:schemeClr>
          </a:solidFill>
        </p:spPr>
        <p:txBody>
          <a:bodyPr>
            <a:normAutofit/>
          </a:bodyPr>
          <a:lstStyle/>
          <a:p>
            <a:pPr algn="ctr"/>
            <a:r>
              <a:rPr lang="fr-FR" sz="3200" dirty="0" smtClean="0">
                <a:solidFill>
                  <a:srgbClr val="FF0000"/>
                </a:solidFill>
              </a:rPr>
              <a:t>MANAGEMENT DU CONTENU DU PROJET</a:t>
            </a:r>
            <a:endParaRPr lang="fr-FR" sz="3200" dirty="0">
              <a:solidFill>
                <a:srgbClr val="FF0000"/>
              </a:solidFill>
            </a:endParaRPr>
          </a:p>
        </p:txBody>
      </p:sp>
      <p:sp>
        <p:nvSpPr>
          <p:cNvPr id="5" name="Sous-titre 4"/>
          <p:cNvSpPr>
            <a:spLocks noGrp="1"/>
          </p:cNvSpPr>
          <p:nvPr>
            <p:ph type="subTitle" idx="1"/>
          </p:nvPr>
        </p:nvSpPr>
        <p:spPr>
          <a:xfrm>
            <a:off x="428596" y="1714488"/>
            <a:ext cx="8501122" cy="5143512"/>
          </a:xfrm>
        </p:spPr>
        <p:txBody>
          <a:bodyPr>
            <a:noAutofit/>
          </a:bodyPr>
          <a:lstStyle/>
          <a:p>
            <a:pPr marL="457200" indent="-457200" algn="l"/>
            <a:r>
              <a:rPr lang="fr-FR" b="1" u="sng" dirty="0" smtClean="0">
                <a:solidFill>
                  <a:srgbClr val="FFC000"/>
                </a:solidFill>
              </a:rPr>
              <a:t>05 ETAPES:</a:t>
            </a:r>
          </a:p>
          <a:p>
            <a:pPr marL="457200" indent="-457200" algn="l"/>
            <a:endParaRPr lang="fr-FR" sz="2200" b="1" dirty="0" smtClean="0">
              <a:solidFill>
                <a:srgbClr val="FFFF00"/>
              </a:solidFill>
            </a:endParaRPr>
          </a:p>
          <a:p>
            <a:pPr marL="457200" indent="-457200" algn="l"/>
            <a:r>
              <a:rPr lang="fr-FR" b="1" dirty="0" smtClean="0">
                <a:solidFill>
                  <a:srgbClr val="002060"/>
                </a:solidFill>
              </a:rPr>
              <a:t>1- PLANIFICATION DU CONTENU</a:t>
            </a:r>
          </a:p>
          <a:p>
            <a:pPr marL="457200" indent="-457200" algn="l"/>
            <a:r>
              <a:rPr lang="fr-FR" b="1" dirty="0" smtClean="0">
                <a:solidFill>
                  <a:srgbClr val="FFFF00"/>
                </a:solidFill>
              </a:rPr>
              <a:t>2- DEFINITION DU CONTENU DU PROJET</a:t>
            </a:r>
          </a:p>
          <a:p>
            <a:pPr marL="457200" indent="-457200" algn="l"/>
            <a:r>
              <a:rPr lang="fr-FR" b="1" dirty="0" smtClean="0">
                <a:solidFill>
                  <a:srgbClr val="3803BD"/>
                </a:solidFill>
              </a:rPr>
              <a:t>3- CRÉER UNE STRUCTURE DE DECOUPAGE DU PROJET </a:t>
            </a:r>
            <a:r>
              <a:rPr lang="fr-FR" b="1" dirty="0" smtClean="0">
                <a:solidFill>
                  <a:srgbClr val="3905BB"/>
                </a:solidFill>
              </a:rPr>
              <a:t>(SDP) OU WORK BREAKDOWN  STRUCTURE  (WBS)</a:t>
            </a:r>
          </a:p>
          <a:p>
            <a:pPr marL="457200" indent="-457200" algn="l"/>
            <a:r>
              <a:rPr lang="fr-FR" b="1" dirty="0" smtClean="0">
                <a:solidFill>
                  <a:srgbClr val="FF0000"/>
                </a:solidFill>
              </a:rPr>
              <a:t>4- VERIFICATION DU CONTENU</a:t>
            </a:r>
          </a:p>
          <a:p>
            <a:pPr marL="457200" indent="-457200" algn="l"/>
            <a:r>
              <a:rPr lang="fr-FR" b="1" dirty="0" smtClean="0">
                <a:solidFill>
                  <a:srgbClr val="92D050"/>
                </a:solidFill>
              </a:rPr>
              <a:t>5- MAITRISE DU CONTENU DU PROJET</a:t>
            </a:r>
          </a:p>
          <a:p>
            <a:pPr marL="457200" indent="-457200" algn="l"/>
            <a:endParaRPr lang="fr-FR" sz="2200" b="1" dirty="0" smtClean="0">
              <a:solidFill>
                <a:srgbClr val="FFFF00"/>
              </a:solidFill>
            </a:endParaRPr>
          </a:p>
          <a:p>
            <a:pPr algn="l"/>
            <a:endParaRPr lang="fr-FR" sz="2200" b="1" dirty="0">
              <a:solidFill>
                <a:srgbClr val="FFFF00"/>
              </a:solidFill>
            </a:endParaRPr>
          </a:p>
        </p:txBody>
      </p:sp>
      <p:pic>
        <p:nvPicPr>
          <p:cNvPr id="6" name="Image 5"/>
          <p:cNvPicPr/>
          <p:nvPr/>
        </p:nvPicPr>
        <p:blipFill>
          <a:blip r:embed="rId2">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2="http://schemas.microsoft.com/office/drawing/2015/10/21/chartex" xmlns:cx1="http://schemas.microsoft.com/office/drawing/2015/9/8/chartex" xmlns:cx="http://schemas.microsoft.com/office/drawing/2014/chartex" xmlns:wpc="http://schemas.microsoft.com/office/word/2010/wordprocessingCanvas" xmlns="" xmlns:pic="http://schemas.openxmlformats.org/drawingml/2006/picture" xmlns:lc="http://schemas.openxmlformats.org/drawingml/2006/lockedCanvas" val="0"/>
              </a:ext>
            </a:extLst>
          </a:blip>
          <a:stretch>
            <a:fillRect/>
          </a:stretch>
        </p:blipFill>
        <p:spPr>
          <a:xfrm>
            <a:off x="7000892" y="1643050"/>
            <a:ext cx="1643074" cy="142876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500034" y="0"/>
            <a:ext cx="8072494" cy="785818"/>
          </a:xfrm>
        </p:spPr>
        <p:txBody>
          <a:bodyPr>
            <a:normAutofit fontScale="90000"/>
          </a:bodyPr>
          <a:lstStyle/>
          <a:p>
            <a:pPr algn="ctr"/>
            <a:r>
              <a:rPr lang="fr-FR" sz="5000" dirty="0" smtClean="0">
                <a:solidFill>
                  <a:srgbClr val="FF0000"/>
                </a:solidFill>
              </a:rPr>
              <a:t/>
            </a:r>
            <a:br>
              <a:rPr lang="fr-FR" sz="5000" dirty="0" smtClean="0">
                <a:solidFill>
                  <a:srgbClr val="FF0000"/>
                </a:solidFill>
              </a:rPr>
            </a:br>
            <a:endParaRPr lang="fr-FR" sz="4400" dirty="0">
              <a:solidFill>
                <a:schemeClr val="accent6">
                  <a:lumMod val="60000"/>
                  <a:lumOff val="40000"/>
                </a:schemeClr>
              </a:solidFill>
            </a:endParaRPr>
          </a:p>
        </p:txBody>
      </p:sp>
      <p:sp>
        <p:nvSpPr>
          <p:cNvPr id="5" name="Sous-titre 4"/>
          <p:cNvSpPr>
            <a:spLocks noGrp="1"/>
          </p:cNvSpPr>
          <p:nvPr>
            <p:ph type="subTitle" idx="1"/>
          </p:nvPr>
        </p:nvSpPr>
        <p:spPr>
          <a:xfrm>
            <a:off x="214282" y="1357298"/>
            <a:ext cx="8072494" cy="5143536"/>
          </a:xfrm>
        </p:spPr>
        <p:txBody>
          <a:bodyPr>
            <a:normAutofit/>
          </a:bodyPr>
          <a:lstStyle/>
          <a:p>
            <a:pPr algn="l"/>
            <a:endParaRPr lang="fr-FR" dirty="0" smtClean="0"/>
          </a:p>
          <a:p>
            <a:pPr algn="l"/>
            <a:endParaRPr lang="fr-FR" dirty="0"/>
          </a:p>
        </p:txBody>
      </p:sp>
      <p:sp>
        <p:nvSpPr>
          <p:cNvPr id="6" name="Rectangle 5"/>
          <p:cNvSpPr/>
          <p:nvPr/>
        </p:nvSpPr>
        <p:spPr>
          <a:xfrm>
            <a:off x="357158" y="214290"/>
            <a:ext cx="8001056" cy="64294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solidFill>
                  <a:srgbClr val="FF0000"/>
                </a:solidFill>
              </a:rPr>
              <a:t>ETUDE  D’OPPORTUNITE</a:t>
            </a:r>
            <a:endParaRPr lang="fr-FR" sz="3200" b="1" dirty="0">
              <a:solidFill>
                <a:srgbClr val="FF0000"/>
              </a:solidFill>
            </a:endParaRPr>
          </a:p>
        </p:txBody>
      </p:sp>
      <p:sp>
        <p:nvSpPr>
          <p:cNvPr id="7" name="Rectangle 6"/>
          <p:cNvSpPr/>
          <p:nvPr/>
        </p:nvSpPr>
        <p:spPr>
          <a:xfrm>
            <a:off x="285720" y="1928802"/>
            <a:ext cx="8429684" cy="4572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7959" r="17493"/>
          <a:stretch/>
        </p:blipFill>
        <p:spPr bwMode="auto">
          <a:xfrm>
            <a:off x="714348" y="1142984"/>
            <a:ext cx="7286676" cy="571501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214282" y="214290"/>
            <a:ext cx="8715436" cy="571504"/>
          </a:xfrm>
          <a:solidFill>
            <a:schemeClr val="accent1">
              <a:lumMod val="20000"/>
              <a:lumOff val="80000"/>
            </a:schemeClr>
          </a:solidFill>
        </p:spPr>
        <p:txBody>
          <a:bodyPr>
            <a:normAutofit fontScale="90000"/>
          </a:bodyPr>
          <a:lstStyle/>
          <a:p>
            <a:pPr algn="ctr"/>
            <a:r>
              <a:rPr lang="fr-FR" sz="4000" dirty="0" smtClean="0">
                <a:solidFill>
                  <a:srgbClr val="FF0000"/>
                </a:solidFill>
              </a:rPr>
              <a:t>Etude de </a:t>
            </a:r>
            <a:r>
              <a:rPr lang="fr-FR" sz="4000" dirty="0" err="1" smtClean="0">
                <a:solidFill>
                  <a:srgbClr val="FF0000"/>
                </a:solidFill>
              </a:rPr>
              <a:t>faisabilite</a:t>
            </a:r>
            <a:endParaRPr lang="fr-FR" sz="4000" dirty="0">
              <a:solidFill>
                <a:srgbClr val="FF0000"/>
              </a:solidFill>
            </a:endParaRPr>
          </a:p>
        </p:txBody>
      </p:sp>
      <p:sp>
        <p:nvSpPr>
          <p:cNvPr id="5" name="Sous-titre 4"/>
          <p:cNvSpPr>
            <a:spLocks noGrp="1"/>
          </p:cNvSpPr>
          <p:nvPr>
            <p:ph type="subTitle" idx="1"/>
          </p:nvPr>
        </p:nvSpPr>
        <p:spPr>
          <a:xfrm>
            <a:off x="214282" y="1142984"/>
            <a:ext cx="8572560" cy="5429288"/>
          </a:xfrm>
        </p:spPr>
        <p:style>
          <a:lnRef idx="2">
            <a:schemeClr val="accent1"/>
          </a:lnRef>
          <a:fillRef idx="1">
            <a:schemeClr val="lt1"/>
          </a:fillRef>
          <a:effectRef idx="0">
            <a:schemeClr val="accent1"/>
          </a:effectRef>
          <a:fontRef idx="minor">
            <a:schemeClr val="dk1"/>
          </a:fontRef>
        </p:style>
        <p:txBody>
          <a:bodyPr/>
          <a:lstStyle/>
          <a:p>
            <a:pPr algn="l">
              <a:buFont typeface="Wingdings" pitchFamily="2" charset="2"/>
              <a:buChar char="q"/>
            </a:pPr>
            <a:r>
              <a:rPr lang="fr-FR" b="1" dirty="0" smtClean="0">
                <a:solidFill>
                  <a:srgbClr val="0070C0"/>
                </a:solidFill>
              </a:rPr>
              <a:t> FAISABILITE TECHNIQUE</a:t>
            </a:r>
            <a:r>
              <a:rPr lang="fr-FR" dirty="0" smtClean="0">
                <a:solidFill>
                  <a:schemeClr val="bg1"/>
                </a:solidFill>
              </a:rPr>
              <a:t>: </a:t>
            </a:r>
            <a:r>
              <a:rPr lang="fr-FR" sz="2000" b="1" dirty="0" smtClean="0">
                <a:solidFill>
                  <a:schemeClr val="bg1"/>
                </a:solidFill>
              </a:rPr>
              <a:t>MOYENS DE PRODUCTION, ETUDE PRECISE DU PRODUIT PAR FONCTIONS, HYPOTHESES TECHNIQUES ETC.</a:t>
            </a:r>
          </a:p>
          <a:p>
            <a:pPr algn="l">
              <a:buFont typeface="Wingdings" pitchFamily="2" charset="2"/>
              <a:buChar char="q"/>
            </a:pPr>
            <a:r>
              <a:rPr lang="fr-FR" b="1" dirty="0" smtClean="0"/>
              <a:t> </a:t>
            </a:r>
            <a:r>
              <a:rPr lang="fr-FR" b="1" dirty="0" smtClean="0">
                <a:solidFill>
                  <a:srgbClr val="0070C0"/>
                </a:solidFill>
              </a:rPr>
              <a:t>FAISABILITE ECONOMIQUE</a:t>
            </a:r>
            <a:r>
              <a:rPr lang="fr-FR" sz="2000" b="1" dirty="0" smtClean="0">
                <a:solidFill>
                  <a:schemeClr val="bg1"/>
                </a:solidFill>
              </a:rPr>
              <a:t>: ETUDE DE MARCHE, EVALUATION PRELIMINAIRE DES DELAIS ET DES COÜTS, ETUDE DE RENTABILITE DU PROJET, TRESORERIE.</a:t>
            </a:r>
          </a:p>
          <a:p>
            <a:pPr algn="l">
              <a:buFont typeface="Wingdings" pitchFamily="2" charset="2"/>
              <a:buChar char="q"/>
            </a:pPr>
            <a:r>
              <a:rPr lang="fr-FR" b="1" dirty="0" smtClean="0"/>
              <a:t> </a:t>
            </a:r>
            <a:r>
              <a:rPr lang="fr-FR" b="1" dirty="0" smtClean="0">
                <a:solidFill>
                  <a:srgbClr val="0070C0"/>
                </a:solidFill>
              </a:rPr>
              <a:t>ETUDE D’IMPACT</a:t>
            </a:r>
            <a:r>
              <a:rPr lang="fr-FR" sz="2000" b="1" dirty="0" smtClean="0">
                <a:solidFill>
                  <a:schemeClr val="bg1"/>
                </a:solidFill>
              </a:rPr>
              <a:t>: POLITIQUE, COMMERCIAL, NOTERIETE, ENVIRONNEMENT, SOCIAL, ETC.</a:t>
            </a:r>
          </a:p>
          <a:p>
            <a:pPr algn="l">
              <a:buFont typeface="Wingdings" pitchFamily="2" charset="2"/>
              <a:buChar char="q"/>
            </a:pPr>
            <a:r>
              <a:rPr lang="fr-FR" b="1" dirty="0" smtClean="0"/>
              <a:t> </a:t>
            </a:r>
            <a:r>
              <a:rPr lang="fr-FR" b="1" dirty="0" smtClean="0">
                <a:solidFill>
                  <a:srgbClr val="0070C0"/>
                </a:solidFill>
              </a:rPr>
              <a:t>ANALYSE PRELIMINAIRE DES RISQUES</a:t>
            </a:r>
            <a:r>
              <a:rPr lang="fr-FR" sz="2000" b="1" dirty="0" smtClean="0">
                <a:solidFill>
                  <a:schemeClr val="bg1"/>
                </a:solidFill>
              </a:rPr>
              <a:t>: SOCILAL, TECHNIQUE, COMMERCIAL, NATUREL, STAKEHOLDERS, ECONOMIQUE, SOCIAL, ETC.</a:t>
            </a:r>
          </a:p>
        </p:txBody>
      </p:sp>
      <p:sp>
        <p:nvSpPr>
          <p:cNvPr id="11" name="Rectangle 10"/>
          <p:cNvSpPr/>
          <p:nvPr/>
        </p:nvSpPr>
        <p:spPr>
          <a:xfrm>
            <a:off x="214282" y="5500702"/>
            <a:ext cx="8572560" cy="13572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Tx/>
              <a:buChar char="-"/>
            </a:pPr>
            <a:r>
              <a:rPr lang="fr-FR" b="1" dirty="0" smtClean="0">
                <a:solidFill>
                  <a:srgbClr val="0070C0"/>
                </a:solidFill>
              </a:rPr>
              <a:t>L’ETUDE DE FAISABILITE DOIT ËTRE A LA FOIS PERTINENTE, RAPIDE ET PEU COUTEUSE.</a:t>
            </a:r>
          </a:p>
          <a:p>
            <a:r>
              <a:rPr lang="fr-FR" b="1" dirty="0" smtClean="0">
                <a:solidFill>
                  <a:srgbClr val="0070C0"/>
                </a:solidFill>
              </a:rPr>
              <a:t>- A TRAVERS CETTE PHASE LES DECISIONS LES PLUS IMPORTANTES SONT PRISES CONCERNANT L’AVENIR DU PROJET.</a:t>
            </a:r>
            <a:endParaRPr lang="fr-FR" b="1" dirty="0">
              <a:solidFill>
                <a:srgbClr val="0070C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285720" y="214290"/>
            <a:ext cx="8572560" cy="714380"/>
          </a:xfrm>
          <a:solidFill>
            <a:schemeClr val="accent1">
              <a:lumMod val="20000"/>
              <a:lumOff val="80000"/>
            </a:schemeClr>
          </a:solidFill>
        </p:spPr>
        <p:txBody>
          <a:bodyPr anchor="ctr" anchorCtr="0">
            <a:normAutofit/>
          </a:bodyPr>
          <a:lstStyle/>
          <a:p>
            <a:pPr algn="ctr"/>
            <a:r>
              <a:rPr lang="fr-FR" sz="3400" dirty="0" smtClean="0">
                <a:solidFill>
                  <a:srgbClr val="FF0000"/>
                </a:solidFill>
              </a:rPr>
              <a:t>RAPPORT DE FAISABILITE</a:t>
            </a:r>
            <a:endParaRPr lang="fr-FR" sz="3400" dirty="0">
              <a:solidFill>
                <a:srgbClr val="FF0000"/>
              </a:solidFill>
            </a:endParaRPr>
          </a:p>
        </p:txBody>
      </p:sp>
      <p:sp>
        <p:nvSpPr>
          <p:cNvPr id="5" name="Sous-titre 4"/>
          <p:cNvSpPr>
            <a:spLocks noGrp="1"/>
          </p:cNvSpPr>
          <p:nvPr>
            <p:ph type="subTitle" idx="1"/>
          </p:nvPr>
        </p:nvSpPr>
        <p:spPr>
          <a:xfrm>
            <a:off x="214282" y="1142984"/>
            <a:ext cx="8173814" cy="5715016"/>
          </a:xfrm>
        </p:spPr>
        <p:txBody>
          <a:bodyPr>
            <a:noAutofit/>
          </a:bodyPr>
          <a:lstStyle/>
          <a:p>
            <a:pPr marL="342900" marR="0" lvl="0" indent="-342900" algn="l" eaLnBrk="0" fontAlgn="base" hangingPunct="0">
              <a:spcBef>
                <a:spcPts val="0"/>
              </a:spcBef>
              <a:spcAft>
                <a:spcPts val="300"/>
              </a:spcAft>
              <a:buClr>
                <a:schemeClr val="tx1"/>
              </a:buClr>
              <a:buSzTx/>
              <a:buFontTx/>
              <a:buChar char="•"/>
              <a:defRPr/>
            </a:pPr>
            <a:r>
              <a:rPr lang="fr-FR" sz="2400" b="1" dirty="0" smtClean="0">
                <a:solidFill>
                  <a:srgbClr val="FFFF00"/>
                </a:solidFill>
              </a:rPr>
              <a:t> </a:t>
            </a:r>
            <a:endParaRPr lang="fr-FR" sz="2400" b="1" dirty="0">
              <a:solidFill>
                <a:srgbClr val="FFFF00"/>
              </a:solidFill>
            </a:endParaRPr>
          </a:p>
        </p:txBody>
      </p:sp>
      <p:pic>
        <p:nvPicPr>
          <p:cNvPr id="6"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9184" r="19184"/>
          <a:stretch/>
        </p:blipFill>
        <p:spPr bwMode="auto">
          <a:xfrm>
            <a:off x="1071538" y="1142984"/>
            <a:ext cx="6643268" cy="55303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a:xfrm>
            <a:off x="357158" y="0"/>
            <a:ext cx="8065962" cy="928670"/>
          </a:xfrm>
          <a:solidFill>
            <a:schemeClr val="accent1">
              <a:lumMod val="20000"/>
              <a:lumOff val="80000"/>
            </a:schemeClr>
          </a:solidFill>
        </p:spPr>
        <p:txBody>
          <a:bodyPr anchor="ctr" anchorCtr="0">
            <a:normAutofit/>
          </a:bodyPr>
          <a:lstStyle/>
          <a:p>
            <a:pPr algn="ctr"/>
            <a:r>
              <a:rPr lang="fr-FR" sz="4000" dirty="0" smtClean="0">
                <a:solidFill>
                  <a:srgbClr val="FF0000"/>
                </a:solidFill>
              </a:rPr>
              <a:t>PRIORITES DU PROJET</a:t>
            </a:r>
            <a:endParaRPr lang="fr-FR" sz="4000" dirty="0">
              <a:solidFill>
                <a:srgbClr val="FF0000"/>
              </a:solidFill>
            </a:endParaRPr>
          </a:p>
        </p:txBody>
      </p:sp>
      <p:sp>
        <p:nvSpPr>
          <p:cNvPr id="6" name="Sous-titre 5"/>
          <p:cNvSpPr>
            <a:spLocks noGrp="1"/>
          </p:cNvSpPr>
          <p:nvPr>
            <p:ph type="subTitle" idx="1"/>
          </p:nvPr>
        </p:nvSpPr>
        <p:spPr>
          <a:xfrm>
            <a:off x="142844" y="1071546"/>
            <a:ext cx="8715436" cy="5643602"/>
          </a:xfrm>
        </p:spPr>
        <p:txBody>
          <a:bodyPr>
            <a:noAutofit/>
          </a:bodyPr>
          <a:lstStyle/>
          <a:p>
            <a:pPr algn="l"/>
            <a:endParaRPr lang="fr-FR" sz="1900" dirty="0"/>
          </a:p>
        </p:txBody>
      </p:sp>
      <p:pic>
        <p:nvPicPr>
          <p:cNvPr id="13" name="Picture 4" descr="C:\My Documents\Phil\Editing\McGraw-Hill\Larson\Revised Original Files\Chap004\gra93925_0401.jpg"/>
          <p:cNvPicPr>
            <a:picLocks noChangeAspect="1" noChangeArrowheads="1"/>
          </p:cNvPicPr>
          <p:nvPr/>
        </p:nvPicPr>
        <p:blipFill>
          <a:blip r:embed="rId2" cstate="print"/>
          <a:srcRect/>
          <a:stretch>
            <a:fillRect/>
          </a:stretch>
        </p:blipFill>
        <p:spPr bwMode="auto">
          <a:xfrm>
            <a:off x="785786" y="1357298"/>
            <a:ext cx="4504197" cy="3286148"/>
          </a:xfrm>
          <a:prstGeom prst="rect">
            <a:avLst/>
          </a:prstGeom>
          <a:ln>
            <a:noFill/>
          </a:ln>
          <a:effectLst>
            <a:outerShdw blurRad="292100" dist="139700" dir="2700000" algn="tl" rotWithShape="0">
              <a:srgbClr val="333333">
                <a:alpha val="65000"/>
              </a:srgbClr>
            </a:outerShdw>
          </a:effectLst>
        </p:spPr>
      </p:pic>
      <p:sp>
        <p:nvSpPr>
          <p:cNvPr id="15" name="Flèche gauche 14"/>
          <p:cNvSpPr/>
          <p:nvPr/>
        </p:nvSpPr>
        <p:spPr>
          <a:xfrm>
            <a:off x="5286380" y="2500306"/>
            <a:ext cx="3357586" cy="128588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rgbClr val="0070C0"/>
                </a:solidFill>
              </a:rPr>
              <a:t>COMPROMIS ET GESTION DE PROJETS</a:t>
            </a:r>
            <a:endParaRPr lang="fr-FR" b="1" dirty="0">
              <a:solidFill>
                <a:srgbClr val="0070C0"/>
              </a:solidFill>
            </a:endParaRPr>
          </a:p>
        </p:txBody>
      </p:sp>
      <p:sp>
        <p:nvSpPr>
          <p:cNvPr id="16" name="Rectangle 15"/>
          <p:cNvSpPr/>
          <p:nvPr/>
        </p:nvSpPr>
        <p:spPr>
          <a:xfrm>
            <a:off x="500034" y="5072074"/>
            <a:ext cx="7929618" cy="13573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rgbClr val="0070C0"/>
                </a:solidFill>
              </a:rPr>
              <a:t>LA QUALITE ET LE SUCCES D’UN PROJET DEPENDENT DE LA CAPACITE A REPONDRE AUX ATTENTES DU CLIENT ET DE LA HAUTE DIRECTION, VOIRE LES DEPASSER</a:t>
            </a:r>
            <a:r>
              <a:rPr lang="fr-FR" b="1" dirty="0" smtClean="0">
                <a:solidFill>
                  <a:schemeClr val="bg1"/>
                </a:solidFill>
              </a:rPr>
              <a:t>.</a:t>
            </a:r>
            <a:endParaRPr lang="fr-FR" b="1" dirty="0">
              <a:solidFill>
                <a:schemeClr val="bg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1252</TotalTime>
  <Words>1185</Words>
  <Application>Microsoft Office PowerPoint</Application>
  <PresentationFormat>Affichage à l'écran (4:3)</PresentationFormat>
  <Paragraphs>222</Paragraphs>
  <Slides>25</Slides>
  <Notes>0</Notes>
  <HiddenSlides>0</HiddenSlides>
  <MMClips>0</MMClips>
  <ScaleCrop>false</ScaleCrop>
  <HeadingPairs>
    <vt:vector size="4" baseType="variant">
      <vt:variant>
        <vt:lpstr>Thème</vt:lpstr>
      </vt:variant>
      <vt:variant>
        <vt:i4>1</vt:i4>
      </vt:variant>
      <vt:variant>
        <vt:lpstr>Titres des diapositives</vt:lpstr>
      </vt:variant>
      <vt:variant>
        <vt:i4>25</vt:i4>
      </vt:variant>
    </vt:vector>
  </HeadingPairs>
  <TitlesOfParts>
    <vt:vector size="26" baseType="lpstr">
      <vt:lpstr>Apex</vt:lpstr>
      <vt:lpstr>Année Universitaire 2018/2019 Université de Tlemcen  Faculté SCIENCE DE LA NATURE ET DE LA VIE Module: Management de Projet</vt:lpstr>
      <vt:lpstr>Diapositive 2</vt:lpstr>
      <vt:lpstr> PROBLEMATIQUE</vt:lpstr>
      <vt:lpstr>DEFINITION</vt:lpstr>
      <vt:lpstr>MANAGEMENT DU CONTENU DU PROJET</vt:lpstr>
      <vt:lpstr> </vt:lpstr>
      <vt:lpstr>Etude de faisabilite</vt:lpstr>
      <vt:lpstr>RAPPORT DE FAISABILITE</vt:lpstr>
      <vt:lpstr>PRIORITES DU PROJET</vt:lpstr>
      <vt:lpstr>MATRICE DES PRIORITES D’UN PROJET</vt:lpstr>
      <vt:lpstr>PLANIFICATION DU CONTENU</vt:lpstr>
      <vt:lpstr>CADRAGE  DU  PROJET</vt:lpstr>
      <vt:lpstr>QU’EST-CE QU’UN wbs</vt:lpstr>
      <vt:lpstr>Diapositive 14</vt:lpstr>
      <vt:lpstr>LE WBS PERMET DE:</vt:lpstr>
      <vt:lpstr>EXEMPLE DE WBS</vt:lpstr>
      <vt:lpstr>Diapositive 17</vt:lpstr>
      <vt:lpstr>Diapositive 18</vt:lpstr>
      <vt:lpstr>Diapositive 19</vt:lpstr>
      <vt:lpstr>Diapositive 20</vt:lpstr>
      <vt:lpstr>EXEMPLE MATRICE DE RESONSABILITE</vt:lpstr>
      <vt:lpstr>Diapositive 22</vt:lpstr>
      <vt:lpstr> ATELIER</vt:lpstr>
      <vt:lpstr>SOLUTION: PROJET DECO</vt:lpstr>
      <vt:lpstr>WBS POUR PROJET DECO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MANAGEMENT  ET  LES MANAGERS</dc:title>
  <dc:creator>KARRA TERKI</dc:creator>
  <cp:lastModifiedBy>kara</cp:lastModifiedBy>
  <cp:revision>156</cp:revision>
  <dcterms:created xsi:type="dcterms:W3CDTF">2017-02-26T08:49:00Z</dcterms:created>
  <dcterms:modified xsi:type="dcterms:W3CDTF">2022-03-05T10:05:26Z</dcterms:modified>
</cp:coreProperties>
</file>