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5" r:id="rId3"/>
    <p:sldId id="257" r:id="rId4"/>
    <p:sldId id="278" r:id="rId5"/>
    <p:sldId id="277" r:id="rId6"/>
    <p:sldId id="279" r:id="rId7"/>
    <p:sldId id="280" r:id="rId8"/>
    <p:sldId id="281" r:id="rId9"/>
    <p:sldId id="282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4143380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DZ" sz="8000" b="1" dirty="0" smtClean="0">
                <a:solidFill>
                  <a:srgbClr val="C00000"/>
                </a:solidFill>
              </a:rPr>
              <a:t>حجم </a:t>
            </a:r>
            <a:r>
              <a:rPr lang="ar-DZ" sz="8000" b="1" dirty="0" err="1" smtClean="0">
                <a:solidFill>
                  <a:srgbClr val="C00000"/>
                </a:solidFill>
              </a:rPr>
              <a:t>و</a:t>
            </a:r>
            <a:r>
              <a:rPr lang="ar-DZ" sz="8000" b="1" dirty="0" smtClean="0">
                <a:solidFill>
                  <a:srgbClr val="C00000"/>
                </a:solidFill>
              </a:rPr>
              <a:t> </a:t>
            </a:r>
            <a:r>
              <a:rPr lang="ar-DZ" sz="8000" b="1" dirty="0" smtClean="0">
                <a:solidFill>
                  <a:srgbClr val="C00000"/>
                </a:solidFill>
              </a:rPr>
              <a:t>فضاء 2</a:t>
            </a:r>
            <a:endParaRPr lang="fr-FR" sz="8000" b="1" dirty="0">
              <a:solidFill>
                <a:srgbClr val="C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00034" y="571480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400" b="1" dirty="0" smtClean="0"/>
              <a:t>جامعة أبو بكر </a:t>
            </a:r>
            <a:r>
              <a:rPr lang="ar-DZ" sz="2400" b="1" dirty="0" err="1" smtClean="0"/>
              <a:t>بلقايد</a:t>
            </a:r>
            <a:r>
              <a:rPr lang="ar-DZ" sz="2400" b="1" dirty="0" smtClean="0"/>
              <a:t> </a:t>
            </a:r>
            <a:r>
              <a:rPr lang="ar-DZ" sz="2400" b="1" dirty="0" smtClean="0"/>
              <a:t>تلمسان</a:t>
            </a:r>
          </a:p>
          <a:p>
            <a:pPr algn="ctr" rtl="1"/>
            <a:r>
              <a:rPr lang="ar-DZ" sz="2400" b="1" dirty="0" smtClean="0"/>
              <a:t>                                      </a:t>
            </a:r>
            <a:endParaRPr lang="ar-DZ" sz="2400" b="1" dirty="0" smtClean="0"/>
          </a:p>
          <a:p>
            <a:pPr algn="ctr" rtl="1"/>
            <a:r>
              <a:rPr lang="ar-DZ" sz="2400" b="1" dirty="0" smtClean="0"/>
              <a:t> قسم الفنون</a:t>
            </a:r>
            <a:endParaRPr lang="fr-FR" sz="2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143240" y="5715016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الأستاذة  ل. بن </a:t>
            </a:r>
            <a:r>
              <a:rPr lang="ar-DZ" sz="2400" b="1" dirty="0" err="1" smtClean="0"/>
              <a:t>أباجي</a:t>
            </a:r>
            <a:endParaRPr lang="fr-FR" sz="2400" b="1" dirty="0"/>
          </a:p>
        </p:txBody>
      </p:sp>
      <p:pic>
        <p:nvPicPr>
          <p:cNvPr id="6" name="Picture 2" descr="3d illustration formes géométriques de base Banque d'images - 16309539"/>
          <p:cNvPicPr>
            <a:picLocks noChangeAspect="1" noChangeArrowheads="1"/>
          </p:cNvPicPr>
          <p:nvPr/>
        </p:nvPicPr>
        <p:blipFill>
          <a:blip r:embed="rId2"/>
          <a:srcRect t="43903" r="-2835" b="11272"/>
          <a:stretch>
            <a:fillRect/>
          </a:stretch>
        </p:blipFill>
        <p:spPr bwMode="auto">
          <a:xfrm>
            <a:off x="1928794" y="1857364"/>
            <a:ext cx="5572164" cy="24288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كيف يمكن انجاز أسطوانة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لانجاز أسطوانة/ </a:t>
            </a:r>
          </a:p>
          <a:p>
            <a:pPr algn="r" rtl="1"/>
            <a:r>
              <a:rPr lang="ar-DZ" dirty="0" smtClean="0"/>
              <a:t>تحديد السلم</a:t>
            </a:r>
          </a:p>
          <a:p>
            <a:pPr algn="r" rtl="1"/>
            <a:r>
              <a:rPr lang="ar-DZ" dirty="0" smtClean="0"/>
              <a:t>رسم المخطط</a:t>
            </a:r>
          </a:p>
          <a:p>
            <a:pPr algn="r" rtl="1"/>
            <a:r>
              <a:rPr lang="ar-DZ" dirty="0" smtClean="0"/>
              <a:t>تحديد مكان الزيادة</a:t>
            </a:r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  <p:pic>
        <p:nvPicPr>
          <p:cNvPr id="4" name="Picture 2" descr="D:\دروس\volume\31985631-forme-3d-apprendre-les-formes-3d-pour-les-enfants.jpg"/>
          <p:cNvPicPr>
            <a:picLocks noChangeAspect="1" noChangeArrowheads="1"/>
          </p:cNvPicPr>
          <p:nvPr/>
        </p:nvPicPr>
        <p:blipFill>
          <a:blip r:embed="rId2"/>
          <a:srcRect l="68029" t="9810" r="21940" b="68185"/>
          <a:stretch>
            <a:fillRect/>
          </a:stretch>
        </p:blipFill>
        <p:spPr bwMode="auto">
          <a:xfrm>
            <a:off x="428596" y="1500174"/>
            <a:ext cx="2928958" cy="4818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دروس\Comment faire un cylindre en carton - 8 étapes_files\img_1075_ins_5514_ori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399656"/>
            <a:ext cx="4637177" cy="5458344"/>
          </a:xfrm>
          <a:prstGeom prst="rect">
            <a:avLst/>
          </a:prstGeom>
          <a:noFill/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8229600" cy="1011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مخطط الأسطوانة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D:\دروس\Comment faire un cylindre en carton - 8 étapes_files\img_1075_ins_5516_6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729581"/>
            <a:ext cx="57150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D:\دروس\Comment faire un cylindre en carton - 8 étapes_files\img_1075_ins_5515_6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729581"/>
            <a:ext cx="57150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D:\دروس\Comment faire un cylindre en carton - 8 étapes_files\img_1075_ins_5517_6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729581"/>
            <a:ext cx="57150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 descr="D:\دروس\Comment faire un cylindre en carton - 8 étapes_files\img_1075_ins_5518_6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729581"/>
            <a:ext cx="57150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 descr="D:\دروس\Comment faire un cylindre en carton - 8 étapes_files\img_1075_ins_5519_6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81104" y="1600200"/>
            <a:ext cx="3381791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 descr="D:\دروس\Comment faire un cylindre en carton - 8 étapes_files\img_1075_ins_5520_6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81104" y="1600200"/>
            <a:ext cx="3381791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34</Words>
  <Application>Microsoft Office PowerPoint</Application>
  <PresentationFormat>Affichage à l'écran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حجم و فضاء 2</vt:lpstr>
      <vt:lpstr>كيف يمكن انجاز أسطوانة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9</cp:revision>
  <dcterms:created xsi:type="dcterms:W3CDTF">2020-02-08T14:44:58Z</dcterms:created>
  <dcterms:modified xsi:type="dcterms:W3CDTF">2020-03-25T15:24:08Z</dcterms:modified>
</cp:coreProperties>
</file>