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75" d="100"/>
          <a:sy n="75" d="100"/>
        </p:scale>
        <p:origin x="-33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TD N° 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Synthèse bioclimatique</a:t>
            </a:r>
          </a:p>
          <a:p>
            <a:pPr algn="ctr"/>
            <a:endParaRPr lang="fr-FR" sz="6000" b="1" dirty="0"/>
          </a:p>
        </p:txBody>
      </p:sp>
    </p:spTree>
    <p:extLst>
      <p:ext uri="{BB962C8B-B14F-4D97-AF65-F5344CB8AC3E}">
        <p14:creationId xmlns="" xmlns:p14="http://schemas.microsoft.com/office/powerpoint/2010/main" val="1018623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444128" cy="762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3- </a:t>
            </a:r>
            <a:r>
              <a:rPr lang="fr-FR" sz="3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Diagrammes </a:t>
            </a:r>
            <a:r>
              <a:rPr lang="fr-FR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ombrothermiques de Bagnouls et Gaussen </a:t>
            </a:r>
            <a:r>
              <a:rPr lang="fr-FR" sz="3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3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3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3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3" y="1371600"/>
            <a:ext cx="9207645" cy="5155323"/>
          </a:xfrm>
        </p:spPr>
        <p:txBody>
          <a:bodyPr>
            <a:noAutofit/>
          </a:bodyPr>
          <a:lstStyle/>
          <a:p>
            <a:pPr algn="just"/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Selon 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Bagnouls et Gaussen (1953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un mois est dit biologiquement sec si, "le total mensuel des précipitations exprimées en millimètres est égal ou inférieur au double de la température moyenne, exprimée en degrés centigrades» ; cette formule (P inférieur ou égal 2T) permet de construire des « diagrammes ombrothermiques» traduisant la durée de la saison sèche d'après les intersections des deux courbes.</a:t>
            </a:r>
          </a:p>
        </p:txBody>
      </p:sp>
    </p:spTree>
    <p:extLst>
      <p:ext uri="{BB962C8B-B14F-4D97-AF65-F5344CB8AC3E}">
        <p14:creationId xmlns="" xmlns:p14="http://schemas.microsoft.com/office/powerpoint/2010/main" val="206282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204951"/>
            <a:ext cx="9176114" cy="6432332"/>
          </a:xfrm>
        </p:spPr>
        <p:txBody>
          <a:bodyPr>
            <a:normAutofit/>
          </a:bodyPr>
          <a:lstStyle/>
          <a:p>
            <a:pPr algn="just"/>
            <a:r>
              <a:rPr lang="fr-F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diagrammes ombrothermiques sont constitués en portant en abscisses les mois et en ordonnées les précipitations sur l'axe placé à gauche, et les températures sur un second axe placé à droite, en prenant soin de doubler l’échelle des températures par rapport à celle des précipitations soit </a:t>
            </a: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2T.</a:t>
            </a:r>
            <a:endParaRPr lang="fr-F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4965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3" y="220717"/>
            <a:ext cx="8955397" cy="6353504"/>
          </a:xfrm>
        </p:spPr>
        <p:txBody>
          <a:bodyPr>
            <a:normAutofit/>
          </a:bodyPr>
          <a:lstStyle/>
          <a:p>
            <a:pPr algn="just"/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saison aride apparait quand la courbe des précipitations et au-dessous de celle des températures. Le diagramme ombrothermique permet de calculer la 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durée de </a:t>
            </a:r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saison 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sèche centré </a:t>
            </a:r>
            <a:r>
              <a:rPr lang="fr-F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deux saisons humides.</a:t>
            </a:r>
          </a:p>
          <a:p>
            <a:pPr algn="just"/>
            <a:endParaRPr lang="fr-F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8924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Excercice</a:t>
            </a:r>
            <a:r>
              <a:rPr lang="fr-FR" dirty="0" smtClean="0"/>
              <a:t> N°03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66193"/>
            <a:ext cx="8596668" cy="4575169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Selon le tableau 01 et 02 du TD N°01:</a:t>
            </a:r>
            <a:endParaRPr lang="fr-F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fr-FR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Tracez les diagrammes ombrothermiques de </a:t>
            </a:r>
            <a:r>
              <a:rPr lang="fr-FR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Bagnouls </a:t>
            </a:r>
            <a:r>
              <a:rPr lang="fr-FR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Gaussen </a:t>
            </a:r>
            <a:r>
              <a:rPr lang="fr-FR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l’ensemble des stations météorologiques </a:t>
            </a:r>
          </a:p>
          <a:p>
            <a:pPr marL="0" indent="0" algn="just">
              <a:buNone/>
            </a:pPr>
            <a:r>
              <a:rPr lang="fr-F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fr-FR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Faites un commentaire sur les résultats et les diagrammes établis</a:t>
            </a:r>
          </a:p>
          <a:p>
            <a:pPr marL="0" indent="0" algn="just">
              <a:buNone/>
            </a:pPr>
            <a:endParaRPr lang="fr-F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37933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178</Words>
  <Application>Microsoft Office PowerPoint</Application>
  <PresentationFormat>Personnalisé</PresentationFormat>
  <Paragraphs>10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Facette</vt:lpstr>
      <vt:lpstr>TD N° 04</vt:lpstr>
      <vt:lpstr>3- Diagrammes ombrothermiques de Bagnouls et Gaussen : </vt:lpstr>
      <vt:lpstr>Diapositive 3</vt:lpstr>
      <vt:lpstr>Diapositive 4</vt:lpstr>
      <vt:lpstr>Excercice N°03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 N° 04</dc:title>
  <dc:creator>BOUAYED</dc:creator>
  <cp:lastModifiedBy>msi</cp:lastModifiedBy>
  <cp:revision>3</cp:revision>
  <dcterms:created xsi:type="dcterms:W3CDTF">2020-03-31T18:32:27Z</dcterms:created>
  <dcterms:modified xsi:type="dcterms:W3CDTF">2020-05-05T22:08:56Z</dcterms:modified>
</cp:coreProperties>
</file>