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2507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ar-DZ" b="1" dirty="0"/>
              <a:t>ماستر1: تخصص صيانة وترميم   </a:t>
            </a:r>
            <a:r>
              <a:rPr lang="fr-FR" b="1" dirty="0"/>
              <a:t/>
            </a:r>
            <a:br>
              <a:rPr lang="fr-FR" b="1" dirty="0"/>
            </a:br>
            <a:r>
              <a:rPr lang="ar-DZ" b="1" dirty="0"/>
              <a:t>مقياس: الحفظ الوقائي </a:t>
            </a:r>
            <a:r>
              <a:rPr lang="ar-DZ" b="1" dirty="0" smtClean="0"/>
              <a:t>المتحفي2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/>
            </a:r>
            <a:br>
              <a:rPr lang="fr-FR" dirty="0"/>
            </a:br>
            <a:r>
              <a:rPr lang="ar-DZ" b="1" dirty="0" smtClean="0"/>
              <a:t>المحاضرة</a:t>
            </a:r>
            <a:r>
              <a:rPr lang="fr-FR" b="1" dirty="0" smtClean="0"/>
              <a:t>1</a:t>
            </a:r>
            <a:r>
              <a:rPr lang="ar-DZ" b="1" dirty="0"/>
              <a:t> 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b="1" dirty="0"/>
              <a:t>الخطوات الواجب القيام بها قبل تخزين المقتنيات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541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6250706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1- التسجيل: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945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22714"/>
          </a:xfrm>
        </p:spPr>
        <p:txBody>
          <a:bodyPr/>
          <a:lstStyle/>
          <a:p>
            <a:pPr rtl="1"/>
            <a:r>
              <a:rPr lang="ar-DZ" b="1" dirty="0"/>
              <a:t>2- التنظيف: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216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250706"/>
          </a:xfrm>
        </p:spPr>
        <p:txBody>
          <a:bodyPr/>
          <a:lstStyle/>
          <a:p>
            <a:pPr rtl="1"/>
            <a:r>
              <a:rPr lang="ar-DZ" b="1" dirty="0"/>
              <a:t>3- الفحص الدوري:</a:t>
            </a:r>
            <a:r>
              <a:rPr lang="ar-DZ" dirty="0"/>
              <a:t>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983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250706"/>
          </a:xfrm>
        </p:spPr>
        <p:txBody>
          <a:bodyPr/>
          <a:lstStyle/>
          <a:p>
            <a:pPr rtl="1"/>
            <a:r>
              <a:rPr lang="ar-DZ" b="1" dirty="0"/>
              <a:t>الاحتياطات الخاصة بالمخزن:</a:t>
            </a:r>
            <a:r>
              <a:rPr lang="fr-FR" dirty="0"/>
              <a:t/>
            </a:r>
            <a:br>
              <a:rPr lang="fr-FR" dirty="0"/>
            </a:br>
            <a:r>
              <a:rPr lang="ar-DZ" dirty="0" smtClean="0"/>
              <a:t>-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333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250706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- الأجهزة والوسائل الخاصة بالمخزن: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01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22714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* أساليب التخزين: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051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Affichage à l'écran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ماستر1: تخصص صيانة وترميم    مقياس: الحفظ الوقائي المتحفي2   المحاضرة1  الخطوات الواجب القيام بها قبل تخزين المقتنيات   </vt:lpstr>
      <vt:lpstr>1- التسجيل:  </vt:lpstr>
      <vt:lpstr>2- التنظيف:  </vt:lpstr>
      <vt:lpstr>3- الفحص الدوري:   </vt:lpstr>
      <vt:lpstr>الاحتياطات الخاصة بالمخزن: - </vt:lpstr>
      <vt:lpstr>- الأجهزة والوسائل الخاصة بالمخزن:  </vt:lpstr>
      <vt:lpstr>* أساليب التخزين: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1 الخطوات الواجب القيام بها قبل تخزين المقتنيات</dc:title>
  <dc:creator>aicha</dc:creator>
  <cp:lastModifiedBy>pc</cp:lastModifiedBy>
  <cp:revision>4</cp:revision>
  <dcterms:created xsi:type="dcterms:W3CDTF">2024-01-31T18:57:24Z</dcterms:created>
  <dcterms:modified xsi:type="dcterms:W3CDTF">2024-05-05T18:21:43Z</dcterms:modified>
</cp:coreProperties>
</file>