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14/05/2020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316165"/>
            <a:ext cx="7772400" cy="1470025"/>
          </a:xfrm>
        </p:spPr>
        <p:txBody>
          <a:bodyPr/>
          <a:lstStyle/>
          <a:p>
            <a:r>
              <a:rPr lang="fr-FR" b="1" dirty="0" smtClean="0"/>
              <a:t>Développement durable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29354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Le </a:t>
            </a:r>
            <a:r>
              <a:rPr lang="fr-FR" b="1" dirty="0" smtClean="0"/>
              <a:t>développement durable</a:t>
            </a:r>
            <a:r>
              <a:rPr lang="fr-FR" dirty="0" smtClean="0"/>
              <a:t>  est une conception du bien commun développée depuis la fin du XX</a:t>
            </a:r>
            <a:r>
              <a:rPr lang="fr-FR" baseline="30000" dirty="0" smtClean="0"/>
              <a:t>e</a:t>
            </a:r>
            <a:r>
              <a:rPr lang="fr-FR" dirty="0" smtClean="0"/>
              <a:t> siècle. </a:t>
            </a:r>
          </a:p>
          <a:p>
            <a:r>
              <a:rPr lang="fr-FR" dirty="0" smtClean="0"/>
              <a:t>Considérée à l'échelle de la planète, cette notion vise à prendre en compte, outre l'économie, les </a:t>
            </a:r>
            <a:r>
              <a:rPr lang="fr-FR" dirty="0" smtClean="0">
                <a:solidFill>
                  <a:srgbClr val="FF0000"/>
                </a:solidFill>
              </a:rPr>
              <a:t>aspects environnementaux </a:t>
            </a:r>
            <a:r>
              <a:rPr lang="fr-FR" dirty="0" smtClean="0"/>
              <a:t>et sociaux qui sont liés à des enjeux de long terme. </a:t>
            </a:r>
          </a:p>
          <a:p>
            <a:r>
              <a:rPr lang="fr-FR" dirty="0" smtClean="0"/>
              <a:t> le développement durable est un développement qui répond aux besoins du présent sans compromettre la capacité des générations futures à répondre à leurs propres besoins.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86454"/>
            <a:ext cx="8229600" cy="642942"/>
          </a:xfrm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Diagramme du développement durable</a:t>
            </a:r>
            <a:endParaRPr lang="fr-FR" b="1" dirty="0"/>
          </a:p>
        </p:txBody>
      </p:sp>
      <p:pic>
        <p:nvPicPr>
          <p:cNvPr id="1026" name="Picture 2" descr="http://upload.wikimedia.org/wikipedia/commons/thumb/0/0e/Sch%C3%A9ma_du_d%C3%A9veloppement_durable.svg/420px-Sch%C3%A9ma_du_d%C3%A9veloppement_durable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85752"/>
            <a:ext cx="5572164" cy="5143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upload.wikimedia.org/wikipedia/commons/thumb/9/94/3x3_rondsLamiotWikimediaCommons.jpg/640px-3x3_rondsLamiotWikimediaCommon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"/>
            <a:ext cx="764386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2935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/>
              <a:t>Les principes:</a:t>
            </a:r>
          </a:p>
          <a:p>
            <a:pPr>
              <a:buNone/>
            </a:pPr>
            <a:r>
              <a:rPr lang="fr-FR" dirty="0" smtClean="0"/>
              <a:t>en s’appuyant sur de nouvelles valeurs universelles (responsabilité, participation écologique et partage, principe de précaution, débat…) d’affirmer une approche double :</a:t>
            </a:r>
          </a:p>
          <a:p>
            <a:r>
              <a:rPr lang="fr-FR" dirty="0" smtClean="0"/>
              <a:t>dans le temps : nous avons le droit d’utiliser les ressources de la Terre, mais le devoir d’en assurer la pérennité pour les générations futures ;</a:t>
            </a:r>
          </a:p>
          <a:p>
            <a:r>
              <a:rPr lang="fr-FR" dirty="0" smtClean="0"/>
              <a:t>dans l’espace : chaque humain a le même droit aux ressources naturelles de la Terre (principe de destination universelle des biens).</a:t>
            </a:r>
          </a:p>
          <a:p>
            <a:r>
              <a:rPr lang="fr-FR" b="1" dirty="0" smtClean="0"/>
              <a:t> Une nouvelle démarche : « agir local, penser global »</a:t>
            </a:r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/>
          <a:lstStyle/>
          <a:p>
            <a:r>
              <a:rPr lang="fr-FR" dirty="0" smtClean="0"/>
              <a:t>Tous les secteurs d'activité sont concernés par le développement durable : l'agriculture, l'industrie, l'habitation, l'organisation familiale, mais aussi les services (finance, tourisme…) qui, contrairement à une opinion répandue, ne sont pas qu'immatériels. Plus simplement, le développement durable est un mode de développement qui a pour but de produire des richesses tout en veillant à réduire les inégalités mais sans pour autant dégrader l'environnement.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secteurs à sensibilisés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600200"/>
            <a:ext cx="8929718" cy="4525963"/>
          </a:xfrm>
        </p:spPr>
        <p:txBody>
          <a:bodyPr>
            <a:normAutofit/>
          </a:bodyPr>
          <a:lstStyle/>
          <a:p>
            <a:r>
              <a:rPr lang="fr-FR" sz="4400" dirty="0" smtClean="0"/>
              <a:t>Dans l’éducation et l’enseignement;</a:t>
            </a:r>
          </a:p>
          <a:p>
            <a:r>
              <a:rPr lang="fr-FR" sz="4400" dirty="0" smtClean="0"/>
              <a:t>Dans les entreprises et les administrations;</a:t>
            </a:r>
          </a:p>
          <a:p>
            <a:r>
              <a:rPr lang="fr-FR" sz="4400" dirty="0" smtClean="0"/>
              <a:t>Dans la société civile;</a:t>
            </a:r>
          </a:p>
          <a:p>
            <a:r>
              <a:rPr lang="fr-FR" sz="4400" dirty="0" smtClean="0"/>
              <a:t>Recherche et développement.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84</Words>
  <PresentationFormat>Affichage à l'écran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Développement durable</vt:lpstr>
      <vt:lpstr>Diapositive 2</vt:lpstr>
      <vt:lpstr>Diapositive 3</vt:lpstr>
      <vt:lpstr>Diapositive 4</vt:lpstr>
      <vt:lpstr>Diapositive 5</vt:lpstr>
      <vt:lpstr>Diapositive 6</vt:lpstr>
      <vt:lpstr>Les secteurs à sensibilisés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Développement durable</dc:title>
  <dc:creator>boukli</dc:creator>
  <cp:lastModifiedBy>INFOPLUS</cp:lastModifiedBy>
  <cp:revision>5</cp:revision>
  <dcterms:created xsi:type="dcterms:W3CDTF">2015-02-24T23:00:50Z</dcterms:created>
  <dcterms:modified xsi:type="dcterms:W3CDTF">2020-05-14T01:28:42Z</dcterms:modified>
</cp:coreProperties>
</file>