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73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84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363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59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482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287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36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954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9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84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5249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2D05B-B0C2-4F85-97B5-51CB0617E613}" type="datetimeFigureOut">
              <a:rPr lang="fr-FR" smtClean="0"/>
              <a:t>16/03/2025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19241-7A1C-464E-9465-62D7F6D97B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453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Crte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4299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Crte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Crte</dc:title>
  <dc:creator>WINDOWS 10</dc:creator>
  <cp:lastModifiedBy>WINDOWS 10</cp:lastModifiedBy>
  <cp:revision>2</cp:revision>
  <dcterms:created xsi:type="dcterms:W3CDTF">2025-03-16T10:36:32Z</dcterms:created>
  <dcterms:modified xsi:type="dcterms:W3CDTF">2025-03-16T10:56:37Z</dcterms:modified>
</cp:coreProperties>
</file>