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7556500" cy="10693400"/>
  <p:notesSz cx="7556500" cy="10693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2358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49" cy="267335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12/4/2022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12/4/2022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12/4/2022</a:t>
            </a:fld>
            <a:endParaRPr lang="en-US" smtClean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12/4/2022</a:t>
            </a:fld>
            <a:endParaRPr lang="en-US" smtClean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12/4/2022</a:t>
            </a:fld>
            <a:endParaRPr lang="en-US" smtClean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5"/>
            <a:ext cx="6800849" cy="171094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49" cy="705764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44862"/>
            <a:ext cx="2418079" cy="53467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12/4/2022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5.png"/><Relationship Id="rId21" Type="http://schemas.openxmlformats.org/officeDocument/2006/relationships/image" Target="../media/image20.png"/><Relationship Id="rId42" Type="http://schemas.openxmlformats.org/officeDocument/2006/relationships/image" Target="../media/image41.png"/><Relationship Id="rId47" Type="http://schemas.openxmlformats.org/officeDocument/2006/relationships/image" Target="../media/image46.png"/><Relationship Id="rId63" Type="http://schemas.openxmlformats.org/officeDocument/2006/relationships/image" Target="../media/image62.png"/><Relationship Id="rId68" Type="http://schemas.openxmlformats.org/officeDocument/2006/relationships/image" Target="../media/image67.png"/><Relationship Id="rId84" Type="http://schemas.openxmlformats.org/officeDocument/2006/relationships/image" Target="../media/image83.png"/><Relationship Id="rId89" Type="http://schemas.openxmlformats.org/officeDocument/2006/relationships/image" Target="../media/image88.png"/><Relationship Id="rId7" Type="http://schemas.openxmlformats.org/officeDocument/2006/relationships/image" Target="../media/image6.png"/><Relationship Id="rId71" Type="http://schemas.openxmlformats.org/officeDocument/2006/relationships/image" Target="../media/image70.png"/><Relationship Id="rId92" Type="http://schemas.openxmlformats.org/officeDocument/2006/relationships/image" Target="../media/image91.png"/><Relationship Id="rId2" Type="http://schemas.openxmlformats.org/officeDocument/2006/relationships/image" Target="../media/image1.jpg"/><Relationship Id="rId16" Type="http://schemas.openxmlformats.org/officeDocument/2006/relationships/image" Target="../media/image15.png"/><Relationship Id="rId29" Type="http://schemas.openxmlformats.org/officeDocument/2006/relationships/image" Target="../media/image28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45" Type="http://schemas.openxmlformats.org/officeDocument/2006/relationships/image" Target="../media/image44.png"/><Relationship Id="rId53" Type="http://schemas.openxmlformats.org/officeDocument/2006/relationships/image" Target="../media/image52.png"/><Relationship Id="rId58" Type="http://schemas.openxmlformats.org/officeDocument/2006/relationships/image" Target="../media/image57.png"/><Relationship Id="rId66" Type="http://schemas.openxmlformats.org/officeDocument/2006/relationships/image" Target="../media/image65.png"/><Relationship Id="rId74" Type="http://schemas.openxmlformats.org/officeDocument/2006/relationships/image" Target="../media/image73.png"/><Relationship Id="rId79" Type="http://schemas.openxmlformats.org/officeDocument/2006/relationships/image" Target="../media/image78.png"/><Relationship Id="rId87" Type="http://schemas.openxmlformats.org/officeDocument/2006/relationships/image" Target="../media/image86.png"/><Relationship Id="rId102" Type="http://schemas.openxmlformats.org/officeDocument/2006/relationships/image" Target="../media/image101.png"/><Relationship Id="rId5" Type="http://schemas.openxmlformats.org/officeDocument/2006/relationships/image" Target="../media/image4.png"/><Relationship Id="rId61" Type="http://schemas.openxmlformats.org/officeDocument/2006/relationships/image" Target="../media/image60.png"/><Relationship Id="rId82" Type="http://schemas.openxmlformats.org/officeDocument/2006/relationships/image" Target="../media/image81.png"/><Relationship Id="rId90" Type="http://schemas.openxmlformats.org/officeDocument/2006/relationships/image" Target="../media/image89.png"/><Relationship Id="rId95" Type="http://schemas.openxmlformats.org/officeDocument/2006/relationships/image" Target="../media/image94.png"/><Relationship Id="rId19" Type="http://schemas.openxmlformats.org/officeDocument/2006/relationships/image" Target="../media/image1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43" Type="http://schemas.openxmlformats.org/officeDocument/2006/relationships/image" Target="../media/image42.png"/><Relationship Id="rId48" Type="http://schemas.openxmlformats.org/officeDocument/2006/relationships/image" Target="../media/image47.png"/><Relationship Id="rId56" Type="http://schemas.openxmlformats.org/officeDocument/2006/relationships/image" Target="../media/image55.png"/><Relationship Id="rId64" Type="http://schemas.openxmlformats.org/officeDocument/2006/relationships/image" Target="../media/image63.png"/><Relationship Id="rId69" Type="http://schemas.openxmlformats.org/officeDocument/2006/relationships/image" Target="../media/image68.png"/><Relationship Id="rId77" Type="http://schemas.openxmlformats.org/officeDocument/2006/relationships/image" Target="../media/image76.png"/><Relationship Id="rId100" Type="http://schemas.openxmlformats.org/officeDocument/2006/relationships/image" Target="../media/image99.png"/><Relationship Id="rId8" Type="http://schemas.openxmlformats.org/officeDocument/2006/relationships/image" Target="../media/image7.png"/><Relationship Id="rId51" Type="http://schemas.openxmlformats.org/officeDocument/2006/relationships/image" Target="../media/image50.png"/><Relationship Id="rId72" Type="http://schemas.openxmlformats.org/officeDocument/2006/relationships/image" Target="../media/image71.png"/><Relationship Id="rId80" Type="http://schemas.openxmlformats.org/officeDocument/2006/relationships/image" Target="../media/image79.png"/><Relationship Id="rId85" Type="http://schemas.openxmlformats.org/officeDocument/2006/relationships/image" Target="../media/image84.png"/><Relationship Id="rId93" Type="http://schemas.openxmlformats.org/officeDocument/2006/relationships/image" Target="../media/image92.png"/><Relationship Id="rId98" Type="http://schemas.openxmlformats.org/officeDocument/2006/relationships/image" Target="../media/image97.png"/><Relationship Id="rId3" Type="http://schemas.openxmlformats.org/officeDocument/2006/relationships/image" Target="../media/image2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Relationship Id="rId46" Type="http://schemas.openxmlformats.org/officeDocument/2006/relationships/image" Target="../media/image45.png"/><Relationship Id="rId59" Type="http://schemas.openxmlformats.org/officeDocument/2006/relationships/image" Target="../media/image58.png"/><Relationship Id="rId67" Type="http://schemas.openxmlformats.org/officeDocument/2006/relationships/image" Target="../media/image66.png"/><Relationship Id="rId103" Type="http://schemas.openxmlformats.org/officeDocument/2006/relationships/image" Target="../media/image102.png"/><Relationship Id="rId20" Type="http://schemas.openxmlformats.org/officeDocument/2006/relationships/image" Target="../media/image19.png"/><Relationship Id="rId41" Type="http://schemas.openxmlformats.org/officeDocument/2006/relationships/image" Target="../media/image40.png"/><Relationship Id="rId54" Type="http://schemas.openxmlformats.org/officeDocument/2006/relationships/image" Target="../media/image53.png"/><Relationship Id="rId62" Type="http://schemas.openxmlformats.org/officeDocument/2006/relationships/image" Target="../media/image61.png"/><Relationship Id="rId70" Type="http://schemas.openxmlformats.org/officeDocument/2006/relationships/image" Target="../media/image69.png"/><Relationship Id="rId75" Type="http://schemas.openxmlformats.org/officeDocument/2006/relationships/image" Target="../media/image74.png"/><Relationship Id="rId83" Type="http://schemas.openxmlformats.org/officeDocument/2006/relationships/image" Target="../media/image82.png"/><Relationship Id="rId88" Type="http://schemas.openxmlformats.org/officeDocument/2006/relationships/image" Target="../media/image87.png"/><Relationship Id="rId91" Type="http://schemas.openxmlformats.org/officeDocument/2006/relationships/image" Target="../media/image90.png"/><Relationship Id="rId96" Type="http://schemas.openxmlformats.org/officeDocument/2006/relationships/image" Target="../media/image9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49" Type="http://schemas.openxmlformats.org/officeDocument/2006/relationships/image" Target="../media/image48.png"/><Relationship Id="rId57" Type="http://schemas.openxmlformats.org/officeDocument/2006/relationships/image" Target="../media/image56.png"/><Relationship Id="rId10" Type="http://schemas.openxmlformats.org/officeDocument/2006/relationships/image" Target="../media/image9.png"/><Relationship Id="rId31" Type="http://schemas.openxmlformats.org/officeDocument/2006/relationships/image" Target="../media/image30.png"/><Relationship Id="rId44" Type="http://schemas.openxmlformats.org/officeDocument/2006/relationships/image" Target="../media/image43.png"/><Relationship Id="rId52" Type="http://schemas.openxmlformats.org/officeDocument/2006/relationships/image" Target="../media/image51.png"/><Relationship Id="rId60" Type="http://schemas.openxmlformats.org/officeDocument/2006/relationships/image" Target="../media/image59.png"/><Relationship Id="rId65" Type="http://schemas.openxmlformats.org/officeDocument/2006/relationships/image" Target="../media/image64.png"/><Relationship Id="rId73" Type="http://schemas.openxmlformats.org/officeDocument/2006/relationships/image" Target="../media/image72.png"/><Relationship Id="rId78" Type="http://schemas.openxmlformats.org/officeDocument/2006/relationships/image" Target="../media/image77.png"/><Relationship Id="rId81" Type="http://schemas.openxmlformats.org/officeDocument/2006/relationships/image" Target="../media/image80.png"/><Relationship Id="rId86" Type="http://schemas.openxmlformats.org/officeDocument/2006/relationships/image" Target="../media/image85.png"/><Relationship Id="rId94" Type="http://schemas.openxmlformats.org/officeDocument/2006/relationships/image" Target="../media/image93.png"/><Relationship Id="rId99" Type="http://schemas.openxmlformats.org/officeDocument/2006/relationships/image" Target="../media/image98.png"/><Relationship Id="rId101" Type="http://schemas.openxmlformats.org/officeDocument/2006/relationships/image" Target="../media/image100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9" Type="http://schemas.openxmlformats.org/officeDocument/2006/relationships/image" Target="../media/image38.png"/><Relationship Id="rId34" Type="http://schemas.openxmlformats.org/officeDocument/2006/relationships/image" Target="../media/image33.png"/><Relationship Id="rId50" Type="http://schemas.openxmlformats.org/officeDocument/2006/relationships/image" Target="../media/image49.png"/><Relationship Id="rId55" Type="http://schemas.openxmlformats.org/officeDocument/2006/relationships/image" Target="../media/image54.png"/><Relationship Id="rId76" Type="http://schemas.openxmlformats.org/officeDocument/2006/relationships/image" Target="../media/image75.png"/><Relationship Id="rId97" Type="http://schemas.openxmlformats.org/officeDocument/2006/relationships/image" Target="../media/image96.png"/><Relationship Id="rId104" Type="http://schemas.openxmlformats.org/officeDocument/2006/relationships/image" Target="../media/image103.png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28.png"/><Relationship Id="rId21" Type="http://schemas.openxmlformats.org/officeDocument/2006/relationships/image" Target="../media/image123.png"/><Relationship Id="rId42" Type="http://schemas.openxmlformats.org/officeDocument/2006/relationships/image" Target="../media/image144.png"/><Relationship Id="rId47" Type="http://schemas.openxmlformats.org/officeDocument/2006/relationships/image" Target="../media/image149.png"/><Relationship Id="rId63" Type="http://schemas.openxmlformats.org/officeDocument/2006/relationships/image" Target="../media/image165.png"/><Relationship Id="rId68" Type="http://schemas.openxmlformats.org/officeDocument/2006/relationships/image" Target="../media/image170.png"/><Relationship Id="rId84" Type="http://schemas.openxmlformats.org/officeDocument/2006/relationships/image" Target="../media/image186.png"/><Relationship Id="rId89" Type="http://schemas.openxmlformats.org/officeDocument/2006/relationships/image" Target="../media/image191.png"/><Relationship Id="rId7" Type="http://schemas.openxmlformats.org/officeDocument/2006/relationships/image" Target="../media/image109.png"/><Relationship Id="rId71" Type="http://schemas.openxmlformats.org/officeDocument/2006/relationships/image" Target="../media/image173.png"/><Relationship Id="rId92" Type="http://schemas.openxmlformats.org/officeDocument/2006/relationships/image" Target="../media/image194.png"/><Relationship Id="rId2" Type="http://schemas.openxmlformats.org/officeDocument/2006/relationships/image" Target="../media/image104.jpg"/><Relationship Id="rId16" Type="http://schemas.openxmlformats.org/officeDocument/2006/relationships/image" Target="../media/image118.png"/><Relationship Id="rId29" Type="http://schemas.openxmlformats.org/officeDocument/2006/relationships/image" Target="../media/image131.png"/><Relationship Id="rId107" Type="http://schemas.openxmlformats.org/officeDocument/2006/relationships/image" Target="../media/image209.png"/><Relationship Id="rId11" Type="http://schemas.openxmlformats.org/officeDocument/2006/relationships/image" Target="../media/image113.png"/><Relationship Id="rId24" Type="http://schemas.openxmlformats.org/officeDocument/2006/relationships/image" Target="../media/image126.png"/><Relationship Id="rId32" Type="http://schemas.openxmlformats.org/officeDocument/2006/relationships/image" Target="../media/image134.png"/><Relationship Id="rId37" Type="http://schemas.openxmlformats.org/officeDocument/2006/relationships/image" Target="../media/image139.png"/><Relationship Id="rId40" Type="http://schemas.openxmlformats.org/officeDocument/2006/relationships/image" Target="../media/image142.png"/><Relationship Id="rId45" Type="http://schemas.openxmlformats.org/officeDocument/2006/relationships/image" Target="../media/image147.png"/><Relationship Id="rId53" Type="http://schemas.openxmlformats.org/officeDocument/2006/relationships/image" Target="../media/image155.png"/><Relationship Id="rId58" Type="http://schemas.openxmlformats.org/officeDocument/2006/relationships/image" Target="../media/image160.png"/><Relationship Id="rId66" Type="http://schemas.openxmlformats.org/officeDocument/2006/relationships/image" Target="../media/image168.png"/><Relationship Id="rId74" Type="http://schemas.openxmlformats.org/officeDocument/2006/relationships/image" Target="../media/image176.png"/><Relationship Id="rId79" Type="http://schemas.openxmlformats.org/officeDocument/2006/relationships/image" Target="../media/image181.png"/><Relationship Id="rId87" Type="http://schemas.openxmlformats.org/officeDocument/2006/relationships/image" Target="../media/image189.png"/><Relationship Id="rId102" Type="http://schemas.openxmlformats.org/officeDocument/2006/relationships/image" Target="../media/image204.png"/><Relationship Id="rId5" Type="http://schemas.openxmlformats.org/officeDocument/2006/relationships/image" Target="../media/image107.png"/><Relationship Id="rId61" Type="http://schemas.openxmlformats.org/officeDocument/2006/relationships/image" Target="../media/image163.png"/><Relationship Id="rId82" Type="http://schemas.openxmlformats.org/officeDocument/2006/relationships/image" Target="../media/image184.png"/><Relationship Id="rId90" Type="http://schemas.openxmlformats.org/officeDocument/2006/relationships/image" Target="../media/image192.png"/><Relationship Id="rId95" Type="http://schemas.openxmlformats.org/officeDocument/2006/relationships/image" Target="../media/image197.png"/><Relationship Id="rId19" Type="http://schemas.openxmlformats.org/officeDocument/2006/relationships/image" Target="../media/image121.png"/><Relationship Id="rId14" Type="http://schemas.openxmlformats.org/officeDocument/2006/relationships/image" Target="../media/image116.png"/><Relationship Id="rId22" Type="http://schemas.openxmlformats.org/officeDocument/2006/relationships/image" Target="../media/image124.png"/><Relationship Id="rId27" Type="http://schemas.openxmlformats.org/officeDocument/2006/relationships/image" Target="../media/image129.png"/><Relationship Id="rId30" Type="http://schemas.openxmlformats.org/officeDocument/2006/relationships/image" Target="../media/image132.png"/><Relationship Id="rId35" Type="http://schemas.openxmlformats.org/officeDocument/2006/relationships/image" Target="../media/image137.png"/><Relationship Id="rId43" Type="http://schemas.openxmlformats.org/officeDocument/2006/relationships/image" Target="../media/image145.png"/><Relationship Id="rId48" Type="http://schemas.openxmlformats.org/officeDocument/2006/relationships/image" Target="../media/image150.png"/><Relationship Id="rId56" Type="http://schemas.openxmlformats.org/officeDocument/2006/relationships/image" Target="../media/image158.png"/><Relationship Id="rId64" Type="http://schemas.openxmlformats.org/officeDocument/2006/relationships/image" Target="../media/image166.png"/><Relationship Id="rId69" Type="http://schemas.openxmlformats.org/officeDocument/2006/relationships/image" Target="../media/image171.png"/><Relationship Id="rId77" Type="http://schemas.openxmlformats.org/officeDocument/2006/relationships/image" Target="../media/image179.png"/><Relationship Id="rId100" Type="http://schemas.openxmlformats.org/officeDocument/2006/relationships/image" Target="../media/image202.png"/><Relationship Id="rId105" Type="http://schemas.openxmlformats.org/officeDocument/2006/relationships/image" Target="../media/image207.png"/><Relationship Id="rId8" Type="http://schemas.openxmlformats.org/officeDocument/2006/relationships/image" Target="../media/image110.png"/><Relationship Id="rId51" Type="http://schemas.openxmlformats.org/officeDocument/2006/relationships/image" Target="../media/image153.png"/><Relationship Id="rId72" Type="http://schemas.openxmlformats.org/officeDocument/2006/relationships/image" Target="../media/image174.png"/><Relationship Id="rId80" Type="http://schemas.openxmlformats.org/officeDocument/2006/relationships/image" Target="../media/image182.png"/><Relationship Id="rId85" Type="http://schemas.openxmlformats.org/officeDocument/2006/relationships/image" Target="../media/image187.png"/><Relationship Id="rId93" Type="http://schemas.openxmlformats.org/officeDocument/2006/relationships/image" Target="../media/image195.png"/><Relationship Id="rId98" Type="http://schemas.openxmlformats.org/officeDocument/2006/relationships/image" Target="../media/image200.png"/><Relationship Id="rId3" Type="http://schemas.openxmlformats.org/officeDocument/2006/relationships/image" Target="../media/image105.png"/><Relationship Id="rId12" Type="http://schemas.openxmlformats.org/officeDocument/2006/relationships/image" Target="../media/image114.png"/><Relationship Id="rId17" Type="http://schemas.openxmlformats.org/officeDocument/2006/relationships/image" Target="../media/image119.png"/><Relationship Id="rId25" Type="http://schemas.openxmlformats.org/officeDocument/2006/relationships/image" Target="../media/image127.png"/><Relationship Id="rId33" Type="http://schemas.openxmlformats.org/officeDocument/2006/relationships/image" Target="../media/image135.png"/><Relationship Id="rId38" Type="http://schemas.openxmlformats.org/officeDocument/2006/relationships/image" Target="../media/image140.png"/><Relationship Id="rId46" Type="http://schemas.openxmlformats.org/officeDocument/2006/relationships/image" Target="../media/image148.png"/><Relationship Id="rId59" Type="http://schemas.openxmlformats.org/officeDocument/2006/relationships/image" Target="../media/image161.png"/><Relationship Id="rId67" Type="http://schemas.openxmlformats.org/officeDocument/2006/relationships/image" Target="../media/image169.png"/><Relationship Id="rId103" Type="http://schemas.openxmlformats.org/officeDocument/2006/relationships/image" Target="../media/image205.png"/><Relationship Id="rId108" Type="http://schemas.openxmlformats.org/officeDocument/2006/relationships/image" Target="../media/image210.png"/><Relationship Id="rId20" Type="http://schemas.openxmlformats.org/officeDocument/2006/relationships/image" Target="../media/image122.png"/><Relationship Id="rId41" Type="http://schemas.openxmlformats.org/officeDocument/2006/relationships/image" Target="../media/image143.png"/><Relationship Id="rId54" Type="http://schemas.openxmlformats.org/officeDocument/2006/relationships/image" Target="../media/image156.png"/><Relationship Id="rId62" Type="http://schemas.openxmlformats.org/officeDocument/2006/relationships/image" Target="../media/image164.png"/><Relationship Id="rId70" Type="http://schemas.openxmlformats.org/officeDocument/2006/relationships/image" Target="../media/image172.png"/><Relationship Id="rId75" Type="http://schemas.openxmlformats.org/officeDocument/2006/relationships/image" Target="../media/image177.png"/><Relationship Id="rId83" Type="http://schemas.openxmlformats.org/officeDocument/2006/relationships/image" Target="../media/image185.png"/><Relationship Id="rId88" Type="http://schemas.openxmlformats.org/officeDocument/2006/relationships/image" Target="../media/image190.png"/><Relationship Id="rId91" Type="http://schemas.openxmlformats.org/officeDocument/2006/relationships/image" Target="../media/image193.png"/><Relationship Id="rId96" Type="http://schemas.openxmlformats.org/officeDocument/2006/relationships/image" Target="../media/image19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8.png"/><Relationship Id="rId15" Type="http://schemas.openxmlformats.org/officeDocument/2006/relationships/image" Target="../media/image117.png"/><Relationship Id="rId23" Type="http://schemas.openxmlformats.org/officeDocument/2006/relationships/image" Target="../media/image125.png"/><Relationship Id="rId28" Type="http://schemas.openxmlformats.org/officeDocument/2006/relationships/image" Target="../media/image130.png"/><Relationship Id="rId36" Type="http://schemas.openxmlformats.org/officeDocument/2006/relationships/image" Target="../media/image138.png"/><Relationship Id="rId49" Type="http://schemas.openxmlformats.org/officeDocument/2006/relationships/image" Target="../media/image151.png"/><Relationship Id="rId57" Type="http://schemas.openxmlformats.org/officeDocument/2006/relationships/image" Target="../media/image159.png"/><Relationship Id="rId106" Type="http://schemas.openxmlformats.org/officeDocument/2006/relationships/image" Target="../media/image208.png"/><Relationship Id="rId10" Type="http://schemas.openxmlformats.org/officeDocument/2006/relationships/image" Target="../media/image112.png"/><Relationship Id="rId31" Type="http://schemas.openxmlformats.org/officeDocument/2006/relationships/image" Target="../media/image133.png"/><Relationship Id="rId44" Type="http://schemas.openxmlformats.org/officeDocument/2006/relationships/image" Target="../media/image146.png"/><Relationship Id="rId52" Type="http://schemas.openxmlformats.org/officeDocument/2006/relationships/image" Target="../media/image154.png"/><Relationship Id="rId60" Type="http://schemas.openxmlformats.org/officeDocument/2006/relationships/image" Target="../media/image162.png"/><Relationship Id="rId65" Type="http://schemas.openxmlformats.org/officeDocument/2006/relationships/image" Target="../media/image167.png"/><Relationship Id="rId73" Type="http://schemas.openxmlformats.org/officeDocument/2006/relationships/image" Target="../media/image175.png"/><Relationship Id="rId78" Type="http://schemas.openxmlformats.org/officeDocument/2006/relationships/image" Target="../media/image180.png"/><Relationship Id="rId81" Type="http://schemas.openxmlformats.org/officeDocument/2006/relationships/image" Target="../media/image183.png"/><Relationship Id="rId86" Type="http://schemas.openxmlformats.org/officeDocument/2006/relationships/image" Target="../media/image188.png"/><Relationship Id="rId94" Type="http://schemas.openxmlformats.org/officeDocument/2006/relationships/image" Target="../media/image196.png"/><Relationship Id="rId99" Type="http://schemas.openxmlformats.org/officeDocument/2006/relationships/image" Target="../media/image201.png"/><Relationship Id="rId101" Type="http://schemas.openxmlformats.org/officeDocument/2006/relationships/image" Target="../media/image203.png"/><Relationship Id="rId4" Type="http://schemas.openxmlformats.org/officeDocument/2006/relationships/image" Target="../media/image106.png"/><Relationship Id="rId9" Type="http://schemas.openxmlformats.org/officeDocument/2006/relationships/image" Target="../media/image111.png"/><Relationship Id="rId13" Type="http://schemas.openxmlformats.org/officeDocument/2006/relationships/image" Target="../media/image115.png"/><Relationship Id="rId18" Type="http://schemas.openxmlformats.org/officeDocument/2006/relationships/image" Target="../media/image120.png"/><Relationship Id="rId39" Type="http://schemas.openxmlformats.org/officeDocument/2006/relationships/image" Target="../media/image141.png"/><Relationship Id="rId34" Type="http://schemas.openxmlformats.org/officeDocument/2006/relationships/image" Target="../media/image136.png"/><Relationship Id="rId50" Type="http://schemas.openxmlformats.org/officeDocument/2006/relationships/image" Target="../media/image152.png"/><Relationship Id="rId55" Type="http://schemas.openxmlformats.org/officeDocument/2006/relationships/image" Target="../media/image157.png"/><Relationship Id="rId76" Type="http://schemas.openxmlformats.org/officeDocument/2006/relationships/image" Target="../media/image178.png"/><Relationship Id="rId97" Type="http://schemas.openxmlformats.org/officeDocument/2006/relationships/image" Target="../media/image199.png"/><Relationship Id="rId104" Type="http://schemas.openxmlformats.org/officeDocument/2006/relationships/image" Target="../media/image20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2.jpg"/><Relationship Id="rId2" Type="http://schemas.openxmlformats.org/officeDocument/2006/relationships/image" Target="../media/image21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3993992" y="7739156"/>
            <a:ext cx="3023996" cy="0"/>
          </a:xfrm>
          <a:custGeom>
            <a:avLst/>
            <a:gdLst/>
            <a:ahLst/>
            <a:cxnLst/>
            <a:rect l="l" t="t" r="r" b="b"/>
            <a:pathLst>
              <a:path w="3023996">
                <a:moveTo>
                  <a:pt x="0" y="0"/>
                </a:moveTo>
                <a:lnTo>
                  <a:pt x="3023996" y="0"/>
                </a:lnTo>
              </a:path>
            </a:pathLst>
          </a:custGeom>
          <a:ln w="952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993992" y="8394476"/>
            <a:ext cx="3023996" cy="0"/>
          </a:xfrm>
          <a:custGeom>
            <a:avLst/>
            <a:gdLst/>
            <a:ahLst/>
            <a:cxnLst/>
            <a:rect l="l" t="t" r="r" b="b"/>
            <a:pathLst>
              <a:path w="3023996">
                <a:moveTo>
                  <a:pt x="0" y="0"/>
                </a:moveTo>
                <a:lnTo>
                  <a:pt x="3023996" y="0"/>
                </a:lnTo>
              </a:path>
            </a:pathLst>
          </a:custGeom>
          <a:ln w="952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993992" y="8638316"/>
            <a:ext cx="3023996" cy="0"/>
          </a:xfrm>
          <a:custGeom>
            <a:avLst/>
            <a:gdLst/>
            <a:ahLst/>
            <a:cxnLst/>
            <a:rect l="l" t="t" r="r" b="b"/>
            <a:pathLst>
              <a:path w="3023996">
                <a:moveTo>
                  <a:pt x="0" y="0"/>
                </a:moveTo>
                <a:lnTo>
                  <a:pt x="3023996" y="0"/>
                </a:lnTo>
              </a:path>
            </a:pathLst>
          </a:custGeom>
          <a:ln w="952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993992" y="9125996"/>
            <a:ext cx="3023996" cy="0"/>
          </a:xfrm>
          <a:custGeom>
            <a:avLst/>
            <a:gdLst/>
            <a:ahLst/>
            <a:cxnLst/>
            <a:rect l="l" t="t" r="r" b="b"/>
            <a:pathLst>
              <a:path w="3023996">
                <a:moveTo>
                  <a:pt x="0" y="0"/>
                </a:moveTo>
                <a:lnTo>
                  <a:pt x="3023996" y="0"/>
                </a:lnTo>
              </a:path>
            </a:pathLst>
          </a:custGeom>
          <a:ln w="952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705294" y="2572044"/>
            <a:ext cx="3773804" cy="14433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447675" indent="0">
              <a:lnSpc>
                <a:spcPts val="3520"/>
              </a:lnSpc>
            </a:pPr>
            <a:r>
              <a:rPr sz="3200" spc="-5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32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3200" spc="-2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3200" spc="-1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3200" spc="4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3200" spc="-6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3200" spc="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3200" spc="-12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3200" spc="-100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3200" spc="-15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3200" spc="-35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3200" spc="-6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3200" spc="8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32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3200" spc="-2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3200" spc="-1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3200" spc="-31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3200" spc="-36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3200" spc="-1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3200" spc="65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3200" i="1" spc="-31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3200" i="1" spc="-10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3200" i="1" spc="1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3200" i="1" spc="-12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3200" i="1" spc="-9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3200" i="1" spc="-10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3200" i="1" spc="12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3200" i="1" spc="-1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3200" i="1" spc="-42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3200" i="1" spc="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3200" i="1" spc="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3200" i="1" spc="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3200" i="1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3200" i="1" spc="-5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3200" spc="145" dirty="0" smtClean="0">
                <a:solidFill>
                  <a:srgbClr val="231F1F"/>
                </a:solidFill>
                <a:latin typeface="Arial"/>
                <a:cs typeface="Arial"/>
              </a:rPr>
              <a:t>)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10"/>
              </a:spcBef>
            </a:pPr>
            <a:endParaRPr sz="5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1400" spc="-4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05294" y="9016924"/>
            <a:ext cx="56515" cy="984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550" spc="-65" dirty="0" smtClean="0">
                <a:solidFill>
                  <a:srgbClr val="231F1F"/>
                </a:solidFill>
                <a:latin typeface="Arial"/>
                <a:cs typeface="Arial"/>
              </a:rPr>
              <a:t>5</a:t>
            </a:r>
            <a:endParaRPr sz="5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5295" y="791950"/>
            <a:ext cx="6325870" cy="1682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6312535" algn="l"/>
              </a:tabLst>
            </a:pPr>
            <a:r>
              <a:rPr sz="1000" u="sng" spc="-30" dirty="0" smtClean="0">
                <a:solidFill>
                  <a:srgbClr val="4B4B4B"/>
                </a:solidFill>
                <a:latin typeface="Arial"/>
                <a:cs typeface="Arial"/>
              </a:rPr>
              <a:t>1.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000" u="sng" spc="-170" dirty="0" smtClean="0">
                <a:solidFill>
                  <a:srgbClr val="4B4B4B"/>
                </a:solidFill>
                <a:latin typeface="Arial"/>
                <a:cs typeface="Arial"/>
              </a:rPr>
              <a:t>D</a:t>
            </a:r>
            <a:r>
              <a:rPr sz="1000" u="sng" spc="-155" dirty="0" smtClean="0">
                <a:solidFill>
                  <a:srgbClr val="4B4B4B"/>
                </a:solidFill>
                <a:latin typeface="Arial"/>
                <a:cs typeface="Arial"/>
              </a:rPr>
              <a:t>FGSM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000" u="sng" spc="-35" dirty="0" smtClean="0">
                <a:solidFill>
                  <a:srgbClr val="4B4B4B"/>
                </a:solidFill>
                <a:latin typeface="Arial"/>
                <a:cs typeface="Arial"/>
              </a:rPr>
              <a:t>2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000" u="sng" spc="-165" dirty="0" smtClean="0">
                <a:solidFill>
                  <a:srgbClr val="4B4B4B"/>
                </a:solidFill>
                <a:latin typeface="Arial"/>
                <a:cs typeface="Arial"/>
              </a:rPr>
              <a:t>–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000" u="sng" spc="-85" dirty="0" smtClean="0">
                <a:solidFill>
                  <a:srgbClr val="4B4B4B"/>
                </a:solidFill>
                <a:latin typeface="Arial"/>
                <a:cs typeface="Arial"/>
              </a:rPr>
              <a:t>Ti</a:t>
            </a:r>
            <a:r>
              <a:rPr sz="1000" u="sng" spc="-110" dirty="0" smtClean="0">
                <a:solidFill>
                  <a:srgbClr val="4B4B4B"/>
                </a:solidFill>
                <a:latin typeface="Arial"/>
                <a:cs typeface="Arial"/>
              </a:rPr>
              <a:t>s</a:t>
            </a:r>
            <a:r>
              <a:rPr sz="1000" u="sng" spc="-70" dirty="0" smtClean="0">
                <a:solidFill>
                  <a:srgbClr val="4B4B4B"/>
                </a:solidFill>
                <a:latin typeface="Arial"/>
                <a:cs typeface="Arial"/>
              </a:rPr>
              <a:t>su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000" u="sng" spc="-25" dirty="0" smtClean="0">
                <a:solidFill>
                  <a:srgbClr val="4B4B4B"/>
                </a:solidFill>
                <a:latin typeface="Arial"/>
                <a:cs typeface="Arial"/>
              </a:rPr>
              <a:t>lymphoïde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000" u="sng" spc="-50" dirty="0" smtClean="0">
                <a:solidFill>
                  <a:srgbClr val="4B4B4B"/>
                </a:solidFill>
                <a:latin typeface="Arial"/>
                <a:cs typeface="Arial"/>
              </a:rPr>
              <a:t>e</a:t>
            </a:r>
            <a:r>
              <a:rPr sz="1000" u="sng" spc="40" dirty="0" smtClean="0">
                <a:solidFill>
                  <a:srgbClr val="4B4B4B"/>
                </a:solidFill>
                <a:latin typeface="Arial"/>
                <a:cs typeface="Arial"/>
              </a:rPr>
              <a:t>t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000" u="sng" spc="-90" dirty="0" smtClean="0">
                <a:solidFill>
                  <a:srgbClr val="4B4B4B"/>
                </a:solidFill>
                <a:latin typeface="Arial"/>
                <a:cs typeface="Arial"/>
              </a:rPr>
              <a:t>s</a:t>
            </a:r>
            <a:r>
              <a:rPr sz="1000" u="sng" spc="-25" dirty="0" smtClean="0">
                <a:solidFill>
                  <a:srgbClr val="4B4B4B"/>
                </a:solidFill>
                <a:latin typeface="Arial"/>
                <a:cs typeface="Arial"/>
              </a:rPr>
              <a:t>anguin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	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37996" y="1443969"/>
            <a:ext cx="3024003" cy="0"/>
          </a:xfrm>
          <a:custGeom>
            <a:avLst/>
            <a:gdLst/>
            <a:ahLst/>
            <a:cxnLst/>
            <a:rect l="l" t="t" r="r" b="b"/>
            <a:pathLst>
              <a:path w="3024003">
                <a:moveTo>
                  <a:pt x="0" y="0"/>
                </a:moveTo>
                <a:lnTo>
                  <a:pt x="3024003" y="0"/>
                </a:lnTo>
              </a:path>
            </a:pathLst>
          </a:custGeom>
          <a:ln w="9524">
            <a:solidFill>
              <a:srgbClr val="337E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7996" y="3910304"/>
            <a:ext cx="3024003" cy="0"/>
          </a:xfrm>
          <a:custGeom>
            <a:avLst/>
            <a:gdLst/>
            <a:ahLst/>
            <a:cxnLst/>
            <a:rect l="l" t="t" r="r" b="b"/>
            <a:pathLst>
              <a:path w="3024003">
                <a:moveTo>
                  <a:pt x="0" y="0"/>
                </a:moveTo>
                <a:lnTo>
                  <a:pt x="3024003" y="0"/>
                </a:lnTo>
              </a:path>
            </a:pathLst>
          </a:custGeom>
          <a:ln w="9524">
            <a:solidFill>
              <a:srgbClr val="337E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25295" y="7370103"/>
            <a:ext cx="3049905" cy="24091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654685" algn="just">
              <a:lnSpc>
                <a:spcPct val="100000"/>
              </a:lnSpc>
            </a:pPr>
            <a:r>
              <a:rPr sz="1600" b="1" spc="20" dirty="0" smtClean="0">
                <a:solidFill>
                  <a:srgbClr val="337EFF"/>
                </a:solidFill>
                <a:latin typeface="Arial"/>
                <a:cs typeface="Arial"/>
              </a:rPr>
              <a:t>III.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-60" dirty="0" smtClean="0">
                <a:solidFill>
                  <a:srgbClr val="337EFF"/>
                </a:solidFill>
                <a:latin typeface="Arial"/>
                <a:cs typeface="Arial"/>
              </a:rPr>
              <a:t>L'origine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-2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600" b="1" spc="45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-30" dirty="0" smtClean="0">
                <a:solidFill>
                  <a:srgbClr val="337EFF"/>
                </a:solidFill>
                <a:latin typeface="Arial"/>
                <a:cs typeface="Arial"/>
              </a:rPr>
              <a:t>m</a:t>
            </a:r>
            <a:r>
              <a:rPr sz="1600" b="1" spc="-35" dirty="0" smtClean="0">
                <a:solidFill>
                  <a:srgbClr val="337EFF"/>
                </a:solidFill>
                <a:latin typeface="Arial"/>
                <a:cs typeface="Arial"/>
              </a:rPr>
              <a:t>atu</a:t>
            </a:r>
            <a:r>
              <a:rPr sz="1600" b="1" spc="-6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600" b="1" spc="-45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600" b="1" spc="-30" dirty="0" smtClean="0">
                <a:solidFill>
                  <a:srgbClr val="337EFF"/>
                </a:solidFill>
                <a:latin typeface="Arial"/>
                <a:cs typeface="Arial"/>
              </a:rPr>
              <a:t>tion</a:t>
            </a:r>
            <a:endParaRPr sz="1600">
              <a:latin typeface="Arial"/>
              <a:cs typeface="Arial"/>
            </a:endParaRPr>
          </a:p>
          <a:p>
            <a:pPr marL="12700" marR="12700" algn="just">
              <a:lnSpc>
                <a:spcPct val="100000"/>
              </a:lnSpc>
              <a:tabLst>
                <a:tab pos="3036570" algn="l"/>
              </a:tabLst>
            </a:pPr>
            <a:r>
              <a:rPr sz="1600" b="1" u="sng" spc="-40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600" b="1" u="sng" spc="-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600" b="1" u="sng" spc="-21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600" b="1" u="sng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u="sng" spc="-26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600" b="1" u="sng" spc="-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600" b="1" u="sng" spc="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600" b="1" u="sng" spc="-20" dirty="0" smtClean="0">
                <a:solidFill>
                  <a:srgbClr val="337EFF"/>
                </a:solidFill>
                <a:latin typeface="Arial"/>
                <a:cs typeface="Arial"/>
              </a:rPr>
              <a:t>lul</a:t>
            </a:r>
            <a:r>
              <a:rPr sz="1600" b="1" u="sng" spc="-3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600" b="1" u="sng" spc="-21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600" b="1" u="sng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u="sng" spc="-165" dirty="0" smtClean="0">
                <a:solidFill>
                  <a:srgbClr val="337EFF"/>
                </a:solidFill>
                <a:latin typeface="Arial"/>
                <a:cs typeface="Arial"/>
              </a:rPr>
              <a:t>NK</a:t>
            </a:r>
            <a:r>
              <a:rPr sz="1600" b="1" u="sng" spc="-20" dirty="0" smtClean="0">
                <a:solidFill>
                  <a:srgbClr val="337EFF"/>
                </a:solidFill>
                <a:latin typeface="Arial"/>
                <a:cs typeface="Arial"/>
              </a:rPr>
              <a:t> 	</a:t>
            </a:r>
            <a:endParaRPr sz="1600">
              <a:latin typeface="Arial"/>
              <a:cs typeface="Arial"/>
            </a:endParaRPr>
          </a:p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12700" marR="12700" indent="0" algn="just">
              <a:lnSpc>
                <a:spcPct val="100000"/>
              </a:lnSpc>
            </a:pP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ï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D34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105" dirty="0" smtClean="0">
                <a:solidFill>
                  <a:srgbClr val="231F1F"/>
                </a:solidFill>
                <a:latin typeface="Arial"/>
                <a:cs typeface="Arial"/>
              </a:rPr>
              <a:t>+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jo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m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o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(v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ir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2).</a:t>
            </a:r>
            <a:endParaRPr sz="1100">
              <a:latin typeface="Arial"/>
              <a:cs typeface="Arial"/>
            </a:endParaRPr>
          </a:p>
          <a:p>
            <a:pPr marL="12700" marR="12700" indent="143510" algn="just">
              <a:lnSpc>
                <a:spcPct val="100000"/>
              </a:lnSpc>
            </a:pP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di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n'o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mi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e,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ê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si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mu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un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si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ur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ur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io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marL="12700" marR="12700" indent="143510" algn="just">
              <a:lnSpc>
                <a:spcPct val="100000"/>
              </a:lnSpc>
            </a:pP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it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6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nt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ce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 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nt 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nt 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co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nnu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 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nt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ns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ce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1100" spc="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endParaRPr sz="1100">
              <a:latin typeface="Arial"/>
              <a:cs typeface="Arial"/>
            </a:endParaRPr>
          </a:p>
          <a:p>
            <a:pPr>
              <a:lnSpc>
                <a:spcPts val="800"/>
              </a:lnSpc>
              <a:spcBef>
                <a:spcPts val="48"/>
              </a:spcBef>
            </a:pPr>
            <a:endParaRPr sz="800"/>
          </a:p>
          <a:p>
            <a:pPr marL="12700" marR="2902585" algn="just">
              <a:lnSpc>
                <a:spcPct val="100000"/>
              </a:lnSpc>
            </a:pPr>
            <a:r>
              <a:rPr sz="1000" spc="-35" dirty="0" smtClean="0">
                <a:solidFill>
                  <a:srgbClr val="231F1F"/>
                </a:solidFill>
                <a:latin typeface="Arial"/>
                <a:cs typeface="Arial"/>
              </a:rPr>
              <a:t>38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5295" y="1159805"/>
            <a:ext cx="1306830" cy="2609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b="1" spc="10" dirty="0" smtClean="0">
                <a:solidFill>
                  <a:srgbClr val="337EFF"/>
                </a:solidFill>
                <a:latin typeface="Arial"/>
                <a:cs typeface="Arial"/>
              </a:rPr>
              <a:t>I.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-1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600" b="1" spc="-3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600" b="1" spc="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600" b="1" spc="-3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600" b="1" spc="-70" dirty="0" smtClean="0">
                <a:solidFill>
                  <a:srgbClr val="337EFF"/>
                </a:solidFill>
                <a:latin typeface="Arial"/>
                <a:cs typeface="Arial"/>
              </a:rPr>
              <a:t>oduction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5295" y="1543345"/>
            <a:ext cx="3049905" cy="15246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just">
              <a:lnSpc>
                <a:spcPct val="100000"/>
              </a:lnSpc>
            </a:pP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«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n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»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ur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um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or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ou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i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l'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d'immun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ifi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e.</a:t>
            </a:r>
            <a:endParaRPr sz="1100">
              <a:latin typeface="Arial"/>
              <a:cs typeface="Arial"/>
            </a:endParaRPr>
          </a:p>
          <a:p>
            <a:pPr marL="12700" marR="12700" indent="143510" algn="just">
              <a:lnSpc>
                <a:spcPct val="100000"/>
              </a:lnSpc>
            </a:pP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Ce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in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D8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ui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l'i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ur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2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ifi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-à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un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ni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onn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é.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un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l'immun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«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inn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».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5295" y="3382305"/>
            <a:ext cx="2962275" cy="5048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sz="1600" b="1" spc="15" dirty="0" smtClean="0">
                <a:solidFill>
                  <a:srgbClr val="337EFF"/>
                </a:solidFill>
                <a:latin typeface="Arial"/>
                <a:cs typeface="Arial"/>
              </a:rPr>
              <a:t>II.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-30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600" b="1" spc="-1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600" b="1" spc="-21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-120" dirty="0" smtClean="0">
                <a:solidFill>
                  <a:srgbClr val="337EFF"/>
                </a:solidFill>
                <a:latin typeface="Arial"/>
                <a:cs typeface="Arial"/>
              </a:rPr>
              <a:t>car</a:t>
            </a:r>
            <a:r>
              <a:rPr sz="1600" b="1" spc="-65" dirty="0" smtClean="0">
                <a:solidFill>
                  <a:srgbClr val="337EFF"/>
                </a:solidFill>
                <a:latin typeface="Arial"/>
                <a:cs typeface="Arial"/>
              </a:rPr>
              <a:t>actéri</a:t>
            </a:r>
            <a:r>
              <a:rPr sz="1600" b="1" spc="-9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600" b="1" spc="-25" dirty="0" smtClean="0">
                <a:solidFill>
                  <a:srgbClr val="337EFF"/>
                </a:solidFill>
                <a:latin typeface="Arial"/>
                <a:cs typeface="Arial"/>
              </a:rPr>
              <a:t>tiqu</a:t>
            </a:r>
            <a:r>
              <a:rPr sz="1600" b="1" spc="-3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600" b="1" spc="-21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-50" dirty="0" smtClean="0">
                <a:solidFill>
                  <a:srgbClr val="337EFF"/>
                </a:solidFill>
                <a:latin typeface="Arial"/>
                <a:cs typeface="Arial"/>
              </a:rPr>
              <a:t>géné</a:t>
            </a:r>
            <a:r>
              <a:rPr sz="1600" b="1" spc="-7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600" b="1" spc="-15" dirty="0" smtClean="0">
                <a:solidFill>
                  <a:srgbClr val="337EFF"/>
                </a:solidFill>
                <a:latin typeface="Arial"/>
                <a:cs typeface="Arial"/>
              </a:rPr>
              <a:t>al</a:t>
            </a:r>
            <a:r>
              <a:rPr sz="1600" b="1" spc="-2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600" b="1" spc="-21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600" b="1" spc="-1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-40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600" b="1" spc="-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600" b="1" spc="-21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-26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600" b="1" spc="-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600" b="1" spc="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lul</a:t>
            </a:r>
            <a:r>
              <a:rPr sz="1600" b="1" spc="-3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600" b="1" spc="-21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-165" dirty="0" smtClean="0">
                <a:solidFill>
                  <a:srgbClr val="337EFF"/>
                </a:solidFill>
                <a:latin typeface="Arial"/>
                <a:cs typeface="Arial"/>
              </a:rPr>
              <a:t>NK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5295" y="4009684"/>
            <a:ext cx="3049905" cy="16922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0">
              <a:lnSpc>
                <a:spcPct val="100000"/>
              </a:lnSpc>
            </a:pP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ll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ph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ph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nu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2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nu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4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marL="12700" marR="12700" indent="143510" algn="just">
              <a:lnSpc>
                <a:spcPct val="100000"/>
              </a:lnSpc>
            </a:pP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El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 </a:t>
            </a:r>
            <a:r>
              <a:rPr sz="1100" spc="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l'e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si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 </a:t>
            </a:r>
            <a:r>
              <a:rPr sz="1100" spc="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D56,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D16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γ</a:t>
            </a:r>
            <a:r>
              <a:rPr sz="1100" spc="-23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II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A)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p46,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l'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d'e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si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D3,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ui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in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r>
              <a:rPr sz="1100" spc="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1100" spc="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è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ur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 pl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 p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e.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ou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ul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r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di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marL="156210">
              <a:lnSpc>
                <a:spcPct val="100000"/>
              </a:lnSpc>
            </a:pP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01292" y="4105071"/>
            <a:ext cx="3049905" cy="13341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0" algn="just">
              <a:lnSpc>
                <a:spcPct val="143100"/>
              </a:lnSpc>
              <a:tabLst>
                <a:tab pos="3036570" algn="l"/>
              </a:tabLst>
            </a:pPr>
            <a:r>
              <a:rPr sz="1100" u="sng" spc="-75" dirty="0" smtClean="0">
                <a:solidFill>
                  <a:srgbClr val="231F1F"/>
                </a:solidFill>
                <a:latin typeface="Arial"/>
                <a:cs typeface="Arial"/>
              </a:rPr>
              <a:t> 	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«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»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our</a:t>
            </a:r>
            <a:endParaRPr sz="1100">
              <a:latin typeface="Arial"/>
              <a:cs typeface="Arial"/>
            </a:endParaRPr>
          </a:p>
          <a:p>
            <a:pPr marL="12700" marR="12700" algn="just">
              <a:lnSpc>
                <a:spcPct val="100000"/>
              </a:lnSpc>
            </a:pP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 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d'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limin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 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no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um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or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ou</a:t>
            </a:r>
            <a:r>
              <a:rPr sz="1100" spc="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s),</a:t>
            </a:r>
            <a:r>
              <a:rPr sz="1100" spc="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r>
              <a:rPr sz="1100" spc="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d'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pro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li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ni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di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io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25295" y="5737519"/>
            <a:ext cx="71120" cy="711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-95" dirty="0" smtClean="0">
                <a:solidFill>
                  <a:srgbClr val="231F1F"/>
                </a:solidFill>
                <a:latin typeface="MS UI Gothic"/>
                <a:cs typeface="MS UI Gothic"/>
              </a:rPr>
              <a:t>●</a:t>
            </a:r>
            <a:endParaRPr sz="450">
              <a:latin typeface="MS UI Gothic"/>
              <a:cs typeface="MS UI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65628" y="5686083"/>
            <a:ext cx="2908935" cy="1835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ul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uin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e,</a:t>
            </a:r>
            <a:r>
              <a:rPr sz="1100" spc="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où</a:t>
            </a:r>
            <a:r>
              <a:rPr sz="1100" spc="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5</a:t>
            </a:r>
            <a:r>
              <a:rPr sz="1100" spc="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endParaRPr sz="11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5229" y="5853724"/>
            <a:ext cx="1212850" cy="1835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15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65" dirty="0" smtClean="0">
                <a:solidFill>
                  <a:srgbClr val="231F1F"/>
                </a:solidFill>
                <a:latin typeface="Arial"/>
                <a:cs typeface="Arial"/>
              </a:rPr>
              <a:t>%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;</a:t>
            </a:r>
            <a:endParaRPr sz="11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25295" y="6072799"/>
            <a:ext cx="71120" cy="711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-95" dirty="0" smtClean="0">
                <a:solidFill>
                  <a:srgbClr val="231F1F"/>
                </a:solidFill>
                <a:latin typeface="MS UI Gothic"/>
                <a:cs typeface="MS UI Gothic"/>
              </a:rPr>
              <a:t>●</a:t>
            </a:r>
            <a:endParaRPr sz="450">
              <a:latin typeface="MS UI Gothic"/>
              <a:cs typeface="MS UI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65628" y="6021363"/>
            <a:ext cx="2909570" cy="1835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or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ho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ï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(r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e,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lio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endParaRPr sz="11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25229" y="6189004"/>
            <a:ext cx="814069" cy="1835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es)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;</a:t>
            </a:r>
            <a:endParaRPr sz="11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25295" y="6408078"/>
            <a:ext cx="71120" cy="711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-95" dirty="0" smtClean="0">
                <a:solidFill>
                  <a:srgbClr val="231F1F"/>
                </a:solidFill>
                <a:latin typeface="MS UI Gothic"/>
                <a:cs typeface="MS UI Gothic"/>
              </a:rPr>
              <a:t>●</a:t>
            </a:r>
            <a:endParaRPr sz="450">
              <a:latin typeface="MS UI Gothic"/>
              <a:cs typeface="MS UI Gothic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65628" y="6356643"/>
            <a:ext cx="2908935" cy="1835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e,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oumo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a…)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où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endParaRPr sz="11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25229" y="6524283"/>
            <a:ext cx="3049905" cy="5187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un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rô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e.</a:t>
            </a:r>
            <a:endParaRPr sz="1100">
              <a:latin typeface="Arial"/>
              <a:cs typeface="Arial"/>
            </a:endParaRPr>
          </a:p>
          <a:p>
            <a:pPr marL="12700" marR="12700" indent="143510">
              <a:lnSpc>
                <a:spcPct val="100000"/>
              </a:lnSpc>
            </a:pP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Le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ur</a:t>
            </a:r>
            <a:r>
              <a:rPr sz="1100" spc="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ng</a:t>
            </a:r>
            <a:r>
              <a:rPr sz="1100" spc="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d'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801282" y="1176214"/>
            <a:ext cx="3049905" cy="2362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ce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6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ns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ub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it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3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2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15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)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nt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ce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ou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d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marL="12700" marR="12700" indent="143510" algn="just">
              <a:lnSpc>
                <a:spcPct val="100000"/>
              </a:lnSpc>
            </a:pP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29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-2,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29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-12,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29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-18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29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-15)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un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rô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j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ur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ur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di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N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marL="12700" marR="12700" indent="143510" algn="just">
              <a:lnSpc>
                <a:spcPct val="100000"/>
              </a:lnSpc>
            </a:pP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'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ll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do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'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«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du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»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lé 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20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)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de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2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ll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ll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no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ro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bl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0" dirty="0" smtClean="0">
                <a:solidFill>
                  <a:srgbClr val="231F1F"/>
                </a:solidFill>
                <a:latin typeface="Arial"/>
                <a:cs typeface="Arial"/>
              </a:rPr>
              <a:t>rt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le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de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0" dirty="0" smtClean="0">
                <a:solidFill>
                  <a:srgbClr val="231F1F"/>
                </a:solidFill>
                <a:latin typeface="Arial"/>
                <a:cs typeface="Arial"/>
              </a:rPr>
              <a:t>rt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de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olé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Ce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ll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NK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du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ê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'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2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'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ll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no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le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801298" y="3789873"/>
            <a:ext cx="2874010" cy="5048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sz="1600" b="1" spc="2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600" b="1" spc="-325" dirty="0" smtClean="0">
                <a:solidFill>
                  <a:srgbClr val="337EFF"/>
                </a:solidFill>
                <a:latin typeface="Arial"/>
                <a:cs typeface="Arial"/>
              </a:rPr>
              <a:t>V</a:t>
            </a:r>
            <a:r>
              <a:rPr sz="1600" b="1" spc="0" dirty="0" smtClean="0">
                <a:solidFill>
                  <a:srgbClr val="337EFF"/>
                </a:solidFill>
                <a:latin typeface="Arial"/>
                <a:cs typeface="Arial"/>
              </a:rPr>
              <a:t>.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-30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600" b="1" spc="-1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600" b="1" spc="-21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10" dirty="0" smtClean="0">
                <a:solidFill>
                  <a:srgbClr val="337EFF"/>
                </a:solidFill>
                <a:latin typeface="Arial"/>
                <a:cs typeface="Arial"/>
              </a:rPr>
              <a:t>f</a:t>
            </a:r>
            <a:r>
              <a:rPr sz="1600" b="1" spc="-85" dirty="0" smtClean="0">
                <a:solidFill>
                  <a:srgbClr val="337EFF"/>
                </a:solidFill>
                <a:latin typeface="Arial"/>
                <a:cs typeface="Arial"/>
              </a:rPr>
              <a:t>onctions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-40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600" b="1" spc="-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600" b="1" spc="-21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-26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600" b="1" spc="-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600" b="1" spc="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lul</a:t>
            </a:r>
            <a:r>
              <a:rPr sz="1600" b="1" spc="-3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600" b="1" spc="-21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-165" dirty="0" smtClean="0">
                <a:solidFill>
                  <a:srgbClr val="337EFF"/>
                </a:solidFill>
                <a:latin typeface="Arial"/>
                <a:cs typeface="Arial"/>
              </a:rPr>
              <a:t>NK</a:t>
            </a:r>
            <a:r>
              <a:rPr sz="1600" b="1" spc="-6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-15" dirty="0" smtClean="0">
                <a:solidFill>
                  <a:srgbClr val="337EFF"/>
                </a:solidFill>
                <a:latin typeface="Arial"/>
                <a:cs typeface="Arial"/>
              </a:rPr>
              <a:t>(figu</a:t>
            </a:r>
            <a:r>
              <a:rPr sz="1600" b="1" spc="-5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600" b="1" spc="-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25" dirty="0" smtClean="0">
                <a:solidFill>
                  <a:srgbClr val="337EFF"/>
                </a:solidFill>
                <a:latin typeface="Arial"/>
                <a:cs typeface="Arial"/>
              </a:rPr>
              <a:t>6.1)</a:t>
            </a:r>
            <a:endParaRPr sz="16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3813047" y="5621528"/>
            <a:ext cx="3028187" cy="26456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197754" y="6661429"/>
            <a:ext cx="124373" cy="227624"/>
          </a:xfrm>
          <a:custGeom>
            <a:avLst/>
            <a:gdLst/>
            <a:ahLst/>
            <a:cxnLst/>
            <a:rect l="l" t="t" r="r" b="b"/>
            <a:pathLst>
              <a:path w="124373" h="227624">
                <a:moveTo>
                  <a:pt x="57363" y="172684"/>
                </a:moveTo>
                <a:lnTo>
                  <a:pt x="49484" y="172684"/>
                </a:lnTo>
                <a:lnTo>
                  <a:pt x="28864" y="224927"/>
                </a:lnTo>
                <a:lnTo>
                  <a:pt x="35692" y="227624"/>
                </a:lnTo>
                <a:lnTo>
                  <a:pt x="57363" y="172684"/>
                </a:lnTo>
                <a:close/>
              </a:path>
              <a:path w="124373" h="227624">
                <a:moveTo>
                  <a:pt x="680176" y="65958"/>
                </a:moveTo>
                <a:lnTo>
                  <a:pt x="0" y="65958"/>
                </a:lnTo>
                <a:lnTo>
                  <a:pt x="0" y="172684"/>
                </a:lnTo>
                <a:lnTo>
                  <a:pt x="680176" y="172684"/>
                </a:lnTo>
                <a:lnTo>
                  <a:pt x="680176" y="65958"/>
                </a:lnTo>
                <a:close/>
              </a:path>
              <a:path w="124373" h="227624">
                <a:moveTo>
                  <a:pt x="117546" y="0"/>
                </a:moveTo>
                <a:lnTo>
                  <a:pt x="91531" y="65958"/>
                </a:lnTo>
                <a:lnTo>
                  <a:pt x="99440" y="65958"/>
                </a:lnTo>
                <a:lnTo>
                  <a:pt x="124373" y="2697"/>
                </a:lnTo>
                <a:lnTo>
                  <a:pt x="117546" y="0"/>
                </a:lnTo>
                <a:close/>
              </a:path>
            </a:pathLst>
          </a:custGeom>
          <a:solidFill>
            <a:srgbClr val="F7F4C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709022" y="6661414"/>
            <a:ext cx="399211" cy="227639"/>
          </a:xfrm>
          <a:custGeom>
            <a:avLst/>
            <a:gdLst/>
            <a:ahLst/>
            <a:cxnLst/>
            <a:rect l="l" t="t" r="r" b="b"/>
            <a:pathLst>
              <a:path w="399211" h="227639">
                <a:moveTo>
                  <a:pt x="378805" y="173553"/>
                </a:moveTo>
                <a:lnTo>
                  <a:pt x="370911" y="173553"/>
                </a:lnTo>
                <a:lnTo>
                  <a:pt x="392384" y="227639"/>
                </a:lnTo>
                <a:lnTo>
                  <a:pt x="399211" y="224942"/>
                </a:lnTo>
                <a:lnTo>
                  <a:pt x="378805" y="173553"/>
                </a:lnTo>
                <a:close/>
              </a:path>
              <a:path w="399211" h="227639">
                <a:moveTo>
                  <a:pt x="412516" y="65973"/>
                </a:moveTo>
                <a:lnTo>
                  <a:pt x="0" y="65973"/>
                </a:lnTo>
                <a:lnTo>
                  <a:pt x="0" y="173553"/>
                </a:lnTo>
                <a:lnTo>
                  <a:pt x="412516" y="173553"/>
                </a:lnTo>
                <a:lnTo>
                  <a:pt x="412516" y="65973"/>
                </a:lnTo>
                <a:close/>
              </a:path>
              <a:path w="399211" h="227639">
                <a:moveTo>
                  <a:pt x="309920" y="0"/>
                </a:moveTo>
                <a:lnTo>
                  <a:pt x="303108" y="2697"/>
                </a:lnTo>
                <a:lnTo>
                  <a:pt x="328223" y="65973"/>
                </a:lnTo>
                <a:lnTo>
                  <a:pt x="336118" y="65973"/>
                </a:lnTo>
                <a:lnTo>
                  <a:pt x="309920" y="0"/>
                </a:lnTo>
                <a:close/>
              </a:path>
            </a:pathLst>
          </a:custGeom>
          <a:solidFill>
            <a:srgbClr val="F7F4C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833688" y="7389901"/>
            <a:ext cx="7787" cy="49971"/>
          </a:xfrm>
          <a:custGeom>
            <a:avLst/>
            <a:gdLst/>
            <a:ahLst/>
            <a:cxnLst/>
            <a:rect l="l" t="t" r="r" b="b"/>
            <a:pathLst>
              <a:path w="7787" h="49971">
                <a:moveTo>
                  <a:pt x="0" y="24985"/>
                </a:moveTo>
                <a:lnTo>
                  <a:pt x="7787" y="24985"/>
                </a:lnTo>
              </a:path>
            </a:pathLst>
          </a:custGeom>
          <a:ln w="51241">
            <a:solidFill>
              <a:srgbClr val="F7F4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835091" y="7282322"/>
            <a:ext cx="6385" cy="107579"/>
          </a:xfrm>
          <a:custGeom>
            <a:avLst/>
            <a:gdLst/>
            <a:ahLst/>
            <a:cxnLst/>
            <a:rect l="l" t="t" r="r" b="b"/>
            <a:pathLst>
              <a:path w="6385" h="107579">
                <a:moveTo>
                  <a:pt x="0" y="107579"/>
                </a:moveTo>
                <a:lnTo>
                  <a:pt x="6385" y="107579"/>
                </a:lnTo>
                <a:lnTo>
                  <a:pt x="6385" y="0"/>
                </a:lnTo>
                <a:lnTo>
                  <a:pt x="0" y="0"/>
                </a:lnTo>
                <a:lnTo>
                  <a:pt x="0" y="107579"/>
                </a:lnTo>
                <a:close/>
              </a:path>
            </a:pathLst>
          </a:custGeom>
          <a:solidFill>
            <a:srgbClr val="F7F4C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835091" y="7248189"/>
            <a:ext cx="7619" cy="34767"/>
          </a:xfrm>
          <a:custGeom>
            <a:avLst/>
            <a:gdLst/>
            <a:ahLst/>
            <a:cxnLst/>
            <a:rect l="l" t="t" r="r" b="b"/>
            <a:pathLst>
              <a:path w="7619" h="34767">
                <a:moveTo>
                  <a:pt x="0" y="34767"/>
                </a:moveTo>
                <a:lnTo>
                  <a:pt x="7619" y="34767"/>
                </a:lnTo>
                <a:lnTo>
                  <a:pt x="7619" y="0"/>
                </a:lnTo>
                <a:lnTo>
                  <a:pt x="0" y="0"/>
                </a:lnTo>
                <a:lnTo>
                  <a:pt x="0" y="34767"/>
                </a:lnTo>
                <a:close/>
              </a:path>
            </a:pathLst>
          </a:custGeom>
          <a:solidFill>
            <a:srgbClr val="F7F4C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196989" y="7602865"/>
            <a:ext cx="0" cy="139628"/>
          </a:xfrm>
          <a:custGeom>
            <a:avLst/>
            <a:gdLst/>
            <a:ahLst/>
            <a:cxnLst/>
            <a:rect l="l" t="t" r="r" b="b"/>
            <a:pathLst>
              <a:path h="139628">
                <a:moveTo>
                  <a:pt x="0" y="0"/>
                </a:moveTo>
                <a:lnTo>
                  <a:pt x="0" y="139628"/>
                </a:lnTo>
              </a:path>
            </a:pathLst>
          </a:custGeom>
          <a:ln w="8615">
            <a:solidFill>
              <a:srgbClr val="F7F4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193316" y="7424968"/>
            <a:ext cx="7351" cy="177896"/>
          </a:xfrm>
          <a:custGeom>
            <a:avLst/>
            <a:gdLst/>
            <a:ahLst/>
            <a:cxnLst/>
            <a:rect l="l" t="t" r="r" b="b"/>
            <a:pathLst>
              <a:path w="7351" h="177896">
                <a:moveTo>
                  <a:pt x="0" y="177896"/>
                </a:moveTo>
                <a:lnTo>
                  <a:pt x="7351" y="177896"/>
                </a:lnTo>
                <a:lnTo>
                  <a:pt x="7351" y="0"/>
                </a:lnTo>
                <a:lnTo>
                  <a:pt x="0" y="0"/>
                </a:lnTo>
                <a:lnTo>
                  <a:pt x="0" y="177896"/>
                </a:lnTo>
                <a:close/>
              </a:path>
            </a:pathLst>
          </a:custGeom>
          <a:solidFill>
            <a:srgbClr val="F7F4C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196989" y="7248855"/>
            <a:ext cx="0" cy="176113"/>
          </a:xfrm>
          <a:custGeom>
            <a:avLst/>
            <a:gdLst/>
            <a:ahLst/>
            <a:cxnLst/>
            <a:rect l="l" t="t" r="r" b="b"/>
            <a:pathLst>
              <a:path h="176113">
                <a:moveTo>
                  <a:pt x="0" y="0"/>
                </a:moveTo>
                <a:lnTo>
                  <a:pt x="0" y="176113"/>
                </a:lnTo>
              </a:path>
            </a:pathLst>
          </a:custGeom>
          <a:ln w="8615">
            <a:solidFill>
              <a:srgbClr val="F7F4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877836" y="7567279"/>
            <a:ext cx="0" cy="175214"/>
          </a:xfrm>
          <a:custGeom>
            <a:avLst/>
            <a:gdLst/>
            <a:ahLst/>
            <a:cxnLst/>
            <a:rect l="l" t="t" r="r" b="b"/>
            <a:pathLst>
              <a:path h="175214">
                <a:moveTo>
                  <a:pt x="0" y="0"/>
                </a:moveTo>
                <a:lnTo>
                  <a:pt x="0" y="175214"/>
                </a:lnTo>
              </a:path>
            </a:pathLst>
          </a:custGeom>
          <a:ln w="8615">
            <a:solidFill>
              <a:srgbClr val="F7F4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874163" y="7460539"/>
            <a:ext cx="7335" cy="106740"/>
          </a:xfrm>
          <a:custGeom>
            <a:avLst/>
            <a:gdLst/>
            <a:ahLst/>
            <a:cxnLst/>
            <a:rect l="l" t="t" r="r" b="b"/>
            <a:pathLst>
              <a:path w="7335" h="106740">
                <a:moveTo>
                  <a:pt x="0" y="106740"/>
                </a:moveTo>
                <a:lnTo>
                  <a:pt x="7335" y="106740"/>
                </a:lnTo>
                <a:lnTo>
                  <a:pt x="7335" y="0"/>
                </a:lnTo>
                <a:lnTo>
                  <a:pt x="0" y="0"/>
                </a:lnTo>
                <a:lnTo>
                  <a:pt x="0" y="106740"/>
                </a:lnTo>
                <a:close/>
              </a:path>
            </a:pathLst>
          </a:custGeom>
          <a:solidFill>
            <a:srgbClr val="F7F4C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877836" y="7248855"/>
            <a:ext cx="0" cy="211683"/>
          </a:xfrm>
          <a:custGeom>
            <a:avLst/>
            <a:gdLst/>
            <a:ahLst/>
            <a:cxnLst/>
            <a:rect l="l" t="t" r="r" b="b"/>
            <a:pathLst>
              <a:path h="211683">
                <a:moveTo>
                  <a:pt x="0" y="0"/>
                </a:moveTo>
                <a:lnTo>
                  <a:pt x="0" y="211683"/>
                </a:lnTo>
              </a:path>
            </a:pathLst>
          </a:custGeom>
          <a:ln w="8615">
            <a:solidFill>
              <a:srgbClr val="F7F4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034183" y="7602788"/>
            <a:ext cx="499445" cy="231968"/>
          </a:xfrm>
          <a:custGeom>
            <a:avLst/>
            <a:gdLst/>
            <a:ahLst/>
            <a:cxnLst/>
            <a:rect l="l" t="t" r="r" b="b"/>
            <a:pathLst>
              <a:path w="499445" h="231968">
                <a:moveTo>
                  <a:pt x="138562" y="170459"/>
                </a:moveTo>
                <a:lnTo>
                  <a:pt x="120807" y="170459"/>
                </a:lnTo>
                <a:lnTo>
                  <a:pt x="0" y="225277"/>
                </a:lnTo>
                <a:lnTo>
                  <a:pt x="3017" y="231968"/>
                </a:lnTo>
                <a:lnTo>
                  <a:pt x="138562" y="170459"/>
                </a:lnTo>
                <a:close/>
              </a:path>
              <a:path w="499445" h="231968">
                <a:moveTo>
                  <a:pt x="418170" y="63718"/>
                </a:moveTo>
                <a:lnTo>
                  <a:pt x="66522" y="63718"/>
                </a:lnTo>
                <a:lnTo>
                  <a:pt x="66522" y="170459"/>
                </a:lnTo>
                <a:lnTo>
                  <a:pt x="418170" y="170459"/>
                </a:lnTo>
                <a:lnTo>
                  <a:pt x="418170" y="63718"/>
                </a:lnTo>
                <a:close/>
              </a:path>
              <a:path w="499445" h="231968">
                <a:moveTo>
                  <a:pt x="496412" y="0"/>
                </a:moveTo>
                <a:lnTo>
                  <a:pt x="355991" y="63718"/>
                </a:lnTo>
                <a:lnTo>
                  <a:pt x="373760" y="63718"/>
                </a:lnTo>
                <a:lnTo>
                  <a:pt x="499445" y="6675"/>
                </a:lnTo>
                <a:lnTo>
                  <a:pt x="496412" y="0"/>
                </a:lnTo>
                <a:close/>
              </a:path>
            </a:pathLst>
          </a:custGeom>
          <a:solidFill>
            <a:srgbClr val="F7F4C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562207" y="7428214"/>
            <a:ext cx="0" cy="793226"/>
          </a:xfrm>
          <a:custGeom>
            <a:avLst/>
            <a:gdLst/>
            <a:ahLst/>
            <a:cxnLst/>
            <a:rect l="l" t="t" r="r" b="b"/>
            <a:pathLst>
              <a:path h="793226">
                <a:moveTo>
                  <a:pt x="0" y="0"/>
                </a:moveTo>
                <a:lnTo>
                  <a:pt x="0" y="793226"/>
                </a:lnTo>
              </a:path>
            </a:pathLst>
          </a:custGeom>
          <a:ln w="8615">
            <a:solidFill>
              <a:srgbClr val="F7F4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558533" y="7250333"/>
            <a:ext cx="7348" cy="177881"/>
          </a:xfrm>
          <a:custGeom>
            <a:avLst/>
            <a:gdLst/>
            <a:ahLst/>
            <a:cxnLst/>
            <a:rect l="l" t="t" r="r" b="b"/>
            <a:pathLst>
              <a:path w="7348" h="177881">
                <a:moveTo>
                  <a:pt x="0" y="177881"/>
                </a:moveTo>
                <a:lnTo>
                  <a:pt x="7348" y="177881"/>
                </a:lnTo>
                <a:lnTo>
                  <a:pt x="7348" y="0"/>
                </a:lnTo>
                <a:lnTo>
                  <a:pt x="0" y="0"/>
                </a:lnTo>
                <a:lnTo>
                  <a:pt x="0" y="177881"/>
                </a:lnTo>
                <a:close/>
              </a:path>
            </a:pathLst>
          </a:custGeom>
          <a:solidFill>
            <a:srgbClr val="F7F4C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562207" y="6421201"/>
            <a:ext cx="0" cy="829132"/>
          </a:xfrm>
          <a:custGeom>
            <a:avLst/>
            <a:gdLst/>
            <a:ahLst/>
            <a:cxnLst/>
            <a:rect l="l" t="t" r="r" b="b"/>
            <a:pathLst>
              <a:path h="829132">
                <a:moveTo>
                  <a:pt x="0" y="0"/>
                </a:moveTo>
                <a:lnTo>
                  <a:pt x="0" y="829132"/>
                </a:lnTo>
              </a:path>
            </a:pathLst>
          </a:custGeom>
          <a:ln w="8615">
            <a:solidFill>
              <a:srgbClr val="F7F4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981254" y="5834603"/>
            <a:ext cx="358893" cy="62637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012131" y="6661414"/>
            <a:ext cx="96103" cy="227639"/>
          </a:xfrm>
          <a:custGeom>
            <a:avLst/>
            <a:gdLst/>
            <a:ahLst/>
            <a:cxnLst/>
            <a:rect l="l" t="t" r="r" b="b"/>
            <a:pathLst>
              <a:path w="96103" h="227639">
                <a:moveTo>
                  <a:pt x="6827" y="0"/>
                </a:moveTo>
                <a:lnTo>
                  <a:pt x="0" y="2697"/>
                </a:lnTo>
                <a:lnTo>
                  <a:pt x="89275" y="227639"/>
                </a:lnTo>
                <a:lnTo>
                  <a:pt x="96103" y="224942"/>
                </a:lnTo>
                <a:lnTo>
                  <a:pt x="6827" y="0"/>
                </a:lnTo>
                <a:close/>
              </a:path>
            </a:pathLst>
          </a:custGeom>
          <a:solidFill>
            <a:srgbClr val="438EE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078074" y="6854108"/>
            <a:ext cx="31836" cy="33604"/>
          </a:xfrm>
          <a:custGeom>
            <a:avLst/>
            <a:gdLst/>
            <a:ahLst/>
            <a:cxnLst/>
            <a:rect l="l" t="t" r="r" b="b"/>
            <a:pathLst>
              <a:path w="31836" h="33604">
                <a:moveTo>
                  <a:pt x="31836" y="0"/>
                </a:moveTo>
                <a:lnTo>
                  <a:pt x="26761" y="33604"/>
                </a:lnTo>
                <a:lnTo>
                  <a:pt x="0" y="12633"/>
                </a:lnTo>
              </a:path>
            </a:pathLst>
          </a:custGeom>
          <a:ln w="7340">
            <a:solidFill>
              <a:srgbClr val="438EE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010469" y="6662770"/>
            <a:ext cx="31836" cy="33619"/>
          </a:xfrm>
          <a:custGeom>
            <a:avLst/>
            <a:gdLst/>
            <a:ahLst/>
            <a:cxnLst/>
            <a:rect l="l" t="t" r="r" b="b"/>
            <a:pathLst>
              <a:path w="31836" h="33619">
                <a:moveTo>
                  <a:pt x="0" y="33619"/>
                </a:moveTo>
                <a:lnTo>
                  <a:pt x="5074" y="0"/>
                </a:lnTo>
                <a:lnTo>
                  <a:pt x="31836" y="20970"/>
                </a:lnTo>
              </a:path>
            </a:pathLst>
          </a:custGeom>
          <a:ln w="7340">
            <a:solidFill>
              <a:srgbClr val="438EE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226618" y="6661444"/>
            <a:ext cx="95509" cy="227609"/>
          </a:xfrm>
          <a:custGeom>
            <a:avLst/>
            <a:gdLst/>
            <a:ahLst/>
            <a:cxnLst/>
            <a:rect l="l" t="t" r="r" b="b"/>
            <a:pathLst>
              <a:path w="95509" h="227609">
                <a:moveTo>
                  <a:pt x="88681" y="0"/>
                </a:moveTo>
                <a:lnTo>
                  <a:pt x="0" y="224927"/>
                </a:lnTo>
                <a:lnTo>
                  <a:pt x="6827" y="227609"/>
                </a:lnTo>
                <a:lnTo>
                  <a:pt x="95509" y="2682"/>
                </a:lnTo>
                <a:lnTo>
                  <a:pt x="88681" y="0"/>
                </a:lnTo>
                <a:close/>
              </a:path>
            </a:pathLst>
          </a:custGeom>
          <a:solidFill>
            <a:srgbClr val="438EE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224881" y="6854108"/>
            <a:ext cx="31866" cy="33604"/>
          </a:xfrm>
          <a:custGeom>
            <a:avLst/>
            <a:gdLst/>
            <a:ahLst/>
            <a:cxnLst/>
            <a:rect l="l" t="t" r="r" b="b"/>
            <a:pathLst>
              <a:path w="31866" h="33604">
                <a:moveTo>
                  <a:pt x="0" y="0"/>
                </a:moveTo>
                <a:lnTo>
                  <a:pt x="5151" y="33604"/>
                </a:lnTo>
                <a:lnTo>
                  <a:pt x="31866" y="12557"/>
                </a:lnTo>
              </a:path>
            </a:pathLst>
          </a:custGeom>
          <a:ln w="7340">
            <a:solidFill>
              <a:srgbClr val="438EE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292013" y="6662785"/>
            <a:ext cx="31866" cy="33588"/>
          </a:xfrm>
          <a:custGeom>
            <a:avLst/>
            <a:gdLst/>
            <a:ahLst/>
            <a:cxnLst/>
            <a:rect l="l" t="t" r="r" b="b"/>
            <a:pathLst>
              <a:path w="31866" h="33588">
                <a:moveTo>
                  <a:pt x="31866" y="33588"/>
                </a:moveTo>
                <a:lnTo>
                  <a:pt x="26700" y="0"/>
                </a:lnTo>
                <a:lnTo>
                  <a:pt x="0" y="21031"/>
                </a:lnTo>
              </a:path>
            </a:pathLst>
          </a:custGeom>
          <a:ln w="7340">
            <a:solidFill>
              <a:srgbClr val="438EE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709038" y="6727388"/>
            <a:ext cx="412516" cy="107579"/>
          </a:xfrm>
          <a:custGeom>
            <a:avLst/>
            <a:gdLst/>
            <a:ahLst/>
            <a:cxnLst/>
            <a:rect l="l" t="t" r="r" b="b"/>
            <a:pathLst>
              <a:path w="412516" h="107579">
                <a:moveTo>
                  <a:pt x="328208" y="0"/>
                </a:moveTo>
                <a:lnTo>
                  <a:pt x="0" y="0"/>
                </a:lnTo>
                <a:lnTo>
                  <a:pt x="0" y="107579"/>
                </a:lnTo>
                <a:lnTo>
                  <a:pt x="370911" y="107579"/>
                </a:lnTo>
                <a:lnTo>
                  <a:pt x="328208" y="0"/>
                </a:lnTo>
                <a:close/>
              </a:path>
              <a:path w="412516" h="107579">
                <a:moveTo>
                  <a:pt x="412516" y="0"/>
                </a:moveTo>
                <a:lnTo>
                  <a:pt x="336102" y="0"/>
                </a:lnTo>
                <a:lnTo>
                  <a:pt x="378805" y="107579"/>
                </a:lnTo>
                <a:lnTo>
                  <a:pt x="412516" y="107579"/>
                </a:lnTo>
                <a:lnTo>
                  <a:pt x="412516" y="0"/>
                </a:lnTo>
                <a:close/>
              </a:path>
            </a:pathLst>
          </a:custGeom>
          <a:solidFill>
            <a:srgbClr val="F6F5C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037246" y="6727388"/>
            <a:ext cx="50596" cy="107579"/>
          </a:xfrm>
          <a:custGeom>
            <a:avLst/>
            <a:gdLst/>
            <a:ahLst/>
            <a:cxnLst/>
            <a:rect l="l" t="t" r="r" b="b"/>
            <a:pathLst>
              <a:path w="50596" h="107579">
                <a:moveTo>
                  <a:pt x="7894" y="0"/>
                </a:moveTo>
                <a:lnTo>
                  <a:pt x="0" y="0"/>
                </a:lnTo>
                <a:lnTo>
                  <a:pt x="42702" y="107579"/>
                </a:lnTo>
                <a:lnTo>
                  <a:pt x="50596" y="107579"/>
                </a:lnTo>
                <a:lnTo>
                  <a:pt x="7894" y="0"/>
                </a:lnTo>
                <a:close/>
              </a:path>
            </a:pathLst>
          </a:custGeom>
          <a:solidFill>
            <a:srgbClr val="B9DAC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197754" y="6727388"/>
            <a:ext cx="680176" cy="106725"/>
          </a:xfrm>
          <a:custGeom>
            <a:avLst/>
            <a:gdLst/>
            <a:ahLst/>
            <a:cxnLst/>
            <a:rect l="l" t="t" r="r" b="b"/>
            <a:pathLst>
              <a:path w="680176" h="106725">
                <a:moveTo>
                  <a:pt x="91531" y="0"/>
                </a:moveTo>
                <a:lnTo>
                  <a:pt x="0" y="0"/>
                </a:lnTo>
                <a:lnTo>
                  <a:pt x="0" y="106725"/>
                </a:lnTo>
                <a:lnTo>
                  <a:pt x="49484" y="106725"/>
                </a:lnTo>
                <a:lnTo>
                  <a:pt x="91531" y="0"/>
                </a:lnTo>
                <a:close/>
              </a:path>
              <a:path w="680176" h="106725">
                <a:moveTo>
                  <a:pt x="680176" y="0"/>
                </a:moveTo>
                <a:lnTo>
                  <a:pt x="99440" y="0"/>
                </a:lnTo>
                <a:lnTo>
                  <a:pt x="57363" y="106725"/>
                </a:lnTo>
                <a:lnTo>
                  <a:pt x="680176" y="106725"/>
                </a:lnTo>
                <a:lnTo>
                  <a:pt x="680176" y="0"/>
                </a:lnTo>
                <a:close/>
              </a:path>
            </a:pathLst>
          </a:custGeom>
          <a:solidFill>
            <a:srgbClr val="F6F5C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247238" y="6727388"/>
            <a:ext cx="49956" cy="106725"/>
          </a:xfrm>
          <a:custGeom>
            <a:avLst/>
            <a:gdLst/>
            <a:ahLst/>
            <a:cxnLst/>
            <a:rect l="l" t="t" r="r" b="b"/>
            <a:pathLst>
              <a:path w="49956" h="106725">
                <a:moveTo>
                  <a:pt x="49956" y="0"/>
                </a:moveTo>
                <a:lnTo>
                  <a:pt x="42062" y="0"/>
                </a:lnTo>
                <a:lnTo>
                  <a:pt x="0" y="106725"/>
                </a:lnTo>
                <a:lnTo>
                  <a:pt x="7879" y="106725"/>
                </a:lnTo>
                <a:lnTo>
                  <a:pt x="49956" y="0"/>
                </a:lnTo>
                <a:close/>
              </a:path>
            </a:pathLst>
          </a:custGeom>
          <a:solidFill>
            <a:srgbClr val="B9DAC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194352" y="7248855"/>
            <a:ext cx="1648205" cy="0"/>
          </a:xfrm>
          <a:custGeom>
            <a:avLst/>
            <a:gdLst/>
            <a:ahLst/>
            <a:cxnLst/>
            <a:rect l="l" t="t" r="r" b="b"/>
            <a:pathLst>
              <a:path w="1648205">
                <a:moveTo>
                  <a:pt x="1648205" y="0"/>
                </a:moveTo>
                <a:lnTo>
                  <a:pt x="0" y="0"/>
                </a:lnTo>
              </a:path>
            </a:pathLst>
          </a:custGeom>
          <a:ln w="7340">
            <a:solidFill>
              <a:srgbClr val="438EE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196986" y="7248867"/>
            <a:ext cx="0" cy="493626"/>
          </a:xfrm>
          <a:custGeom>
            <a:avLst/>
            <a:gdLst/>
            <a:ahLst/>
            <a:cxnLst/>
            <a:rect l="l" t="t" r="r" b="b"/>
            <a:pathLst>
              <a:path h="493626">
                <a:moveTo>
                  <a:pt x="0" y="0"/>
                </a:moveTo>
                <a:lnTo>
                  <a:pt x="0" y="493626"/>
                </a:lnTo>
              </a:path>
            </a:pathLst>
          </a:custGeom>
          <a:ln w="8610">
            <a:solidFill>
              <a:srgbClr val="438EE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179874" y="7713126"/>
            <a:ext cx="34244" cy="29367"/>
          </a:xfrm>
          <a:custGeom>
            <a:avLst/>
            <a:gdLst/>
            <a:ahLst/>
            <a:cxnLst/>
            <a:rect l="l" t="t" r="r" b="b"/>
            <a:pathLst>
              <a:path w="34244" h="29367">
                <a:moveTo>
                  <a:pt x="34244" y="0"/>
                </a:moveTo>
                <a:lnTo>
                  <a:pt x="17114" y="29367"/>
                </a:lnTo>
                <a:lnTo>
                  <a:pt x="0" y="0"/>
                </a:lnTo>
              </a:path>
            </a:pathLst>
          </a:custGeom>
          <a:ln w="7340">
            <a:solidFill>
              <a:srgbClr val="438EE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877833" y="7248867"/>
            <a:ext cx="0" cy="493626"/>
          </a:xfrm>
          <a:custGeom>
            <a:avLst/>
            <a:gdLst/>
            <a:ahLst/>
            <a:cxnLst/>
            <a:rect l="l" t="t" r="r" b="b"/>
            <a:pathLst>
              <a:path h="493626">
                <a:moveTo>
                  <a:pt x="0" y="0"/>
                </a:moveTo>
                <a:lnTo>
                  <a:pt x="0" y="493626"/>
                </a:lnTo>
              </a:path>
            </a:pathLst>
          </a:custGeom>
          <a:ln w="8610">
            <a:solidFill>
              <a:srgbClr val="438EE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860706" y="7713126"/>
            <a:ext cx="34244" cy="29367"/>
          </a:xfrm>
          <a:custGeom>
            <a:avLst/>
            <a:gdLst/>
            <a:ahLst/>
            <a:cxnLst/>
            <a:rect l="l" t="t" r="r" b="b"/>
            <a:pathLst>
              <a:path w="34244" h="29367">
                <a:moveTo>
                  <a:pt x="34244" y="0"/>
                </a:moveTo>
                <a:lnTo>
                  <a:pt x="17114" y="29367"/>
                </a:lnTo>
                <a:lnTo>
                  <a:pt x="0" y="0"/>
                </a:lnTo>
              </a:path>
            </a:pathLst>
          </a:custGeom>
          <a:ln w="7340">
            <a:solidFill>
              <a:srgbClr val="438EE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833688" y="7248824"/>
            <a:ext cx="9022" cy="191048"/>
          </a:xfrm>
          <a:custGeom>
            <a:avLst/>
            <a:gdLst/>
            <a:ahLst/>
            <a:cxnLst/>
            <a:rect l="l" t="t" r="r" b="b"/>
            <a:pathLst>
              <a:path w="9022" h="191048">
                <a:moveTo>
                  <a:pt x="1691" y="0"/>
                </a:moveTo>
                <a:lnTo>
                  <a:pt x="0" y="190972"/>
                </a:lnTo>
                <a:lnTo>
                  <a:pt x="7345" y="191048"/>
                </a:lnTo>
                <a:lnTo>
                  <a:pt x="9022" y="60"/>
                </a:lnTo>
                <a:lnTo>
                  <a:pt x="1691" y="0"/>
                </a:lnTo>
                <a:close/>
              </a:path>
            </a:pathLst>
          </a:custGeom>
          <a:solidFill>
            <a:srgbClr val="438EE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820491" y="7410322"/>
            <a:ext cx="34259" cy="29504"/>
          </a:xfrm>
          <a:custGeom>
            <a:avLst/>
            <a:gdLst/>
            <a:ahLst/>
            <a:cxnLst/>
            <a:rect l="l" t="t" r="r" b="b"/>
            <a:pathLst>
              <a:path w="34259" h="29504">
                <a:moveTo>
                  <a:pt x="0" y="0"/>
                </a:moveTo>
                <a:lnTo>
                  <a:pt x="16870" y="29504"/>
                </a:lnTo>
                <a:lnTo>
                  <a:pt x="34259" y="304"/>
                </a:lnTo>
              </a:path>
            </a:pathLst>
          </a:custGeom>
          <a:ln w="7340">
            <a:solidFill>
              <a:srgbClr val="438EE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174848" y="7194844"/>
            <a:ext cx="0" cy="54010"/>
          </a:xfrm>
          <a:custGeom>
            <a:avLst/>
            <a:gdLst/>
            <a:ahLst/>
            <a:cxnLst/>
            <a:rect l="l" t="t" r="r" b="b"/>
            <a:pathLst>
              <a:path h="54010">
                <a:moveTo>
                  <a:pt x="0" y="0"/>
                </a:moveTo>
                <a:lnTo>
                  <a:pt x="0" y="54010"/>
                </a:lnTo>
              </a:path>
            </a:pathLst>
          </a:custGeom>
          <a:ln w="7340">
            <a:solidFill>
              <a:srgbClr val="438EE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200668" y="7424962"/>
            <a:ext cx="197870" cy="177902"/>
          </a:xfrm>
          <a:custGeom>
            <a:avLst/>
            <a:gdLst/>
            <a:ahLst/>
            <a:cxnLst/>
            <a:rect l="l" t="t" r="r" b="b"/>
            <a:pathLst>
              <a:path w="197870" h="177902">
                <a:moveTo>
                  <a:pt x="197870" y="0"/>
                </a:moveTo>
                <a:lnTo>
                  <a:pt x="0" y="0"/>
                </a:lnTo>
                <a:lnTo>
                  <a:pt x="0" y="177902"/>
                </a:lnTo>
                <a:lnTo>
                  <a:pt x="197870" y="177902"/>
                </a:lnTo>
                <a:lnTo>
                  <a:pt x="197870" y="0"/>
                </a:lnTo>
                <a:close/>
              </a:path>
            </a:pathLst>
          </a:custGeom>
          <a:solidFill>
            <a:srgbClr val="F6F5C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990130" y="7424962"/>
            <a:ext cx="203185" cy="177902"/>
          </a:xfrm>
          <a:custGeom>
            <a:avLst/>
            <a:gdLst/>
            <a:ahLst/>
            <a:cxnLst/>
            <a:rect l="l" t="t" r="r" b="b"/>
            <a:pathLst>
              <a:path w="203185" h="177902">
                <a:moveTo>
                  <a:pt x="203185" y="0"/>
                </a:moveTo>
                <a:lnTo>
                  <a:pt x="0" y="0"/>
                </a:lnTo>
                <a:lnTo>
                  <a:pt x="0" y="177902"/>
                </a:lnTo>
                <a:lnTo>
                  <a:pt x="203185" y="177902"/>
                </a:lnTo>
                <a:lnTo>
                  <a:pt x="203185" y="0"/>
                </a:lnTo>
                <a:close/>
              </a:path>
            </a:pathLst>
          </a:custGeom>
          <a:solidFill>
            <a:srgbClr val="F6F5C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196986" y="7424962"/>
            <a:ext cx="0" cy="177902"/>
          </a:xfrm>
          <a:custGeom>
            <a:avLst/>
            <a:gdLst/>
            <a:ahLst/>
            <a:cxnLst/>
            <a:rect l="l" t="t" r="r" b="b"/>
            <a:pathLst>
              <a:path h="177902">
                <a:moveTo>
                  <a:pt x="0" y="0"/>
                </a:moveTo>
                <a:lnTo>
                  <a:pt x="0" y="177902"/>
                </a:lnTo>
              </a:path>
            </a:pathLst>
          </a:custGeom>
          <a:ln w="8610">
            <a:solidFill>
              <a:srgbClr val="B9DA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370252" y="7922844"/>
            <a:ext cx="333664" cy="0"/>
          </a:xfrm>
          <a:custGeom>
            <a:avLst/>
            <a:gdLst/>
            <a:ahLst/>
            <a:cxnLst/>
            <a:rect l="l" t="t" r="r" b="b"/>
            <a:pathLst>
              <a:path w="333664">
                <a:moveTo>
                  <a:pt x="0" y="0"/>
                </a:moveTo>
                <a:lnTo>
                  <a:pt x="333664" y="0"/>
                </a:lnTo>
              </a:path>
            </a:pathLst>
          </a:custGeom>
          <a:ln w="7340">
            <a:solidFill>
              <a:srgbClr val="438EE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674565" y="7905699"/>
            <a:ext cx="29367" cy="34259"/>
          </a:xfrm>
          <a:custGeom>
            <a:avLst/>
            <a:gdLst/>
            <a:ahLst/>
            <a:cxnLst/>
            <a:rect l="l" t="t" r="r" b="b"/>
            <a:pathLst>
              <a:path w="29367" h="34259">
                <a:moveTo>
                  <a:pt x="0" y="0"/>
                </a:moveTo>
                <a:lnTo>
                  <a:pt x="29367" y="17129"/>
                </a:lnTo>
                <a:lnTo>
                  <a:pt x="0" y="34259"/>
                </a:lnTo>
              </a:path>
            </a:pathLst>
          </a:custGeom>
          <a:ln w="7340">
            <a:solidFill>
              <a:srgbClr val="438EE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841476" y="7282322"/>
            <a:ext cx="256885" cy="107579"/>
          </a:xfrm>
          <a:custGeom>
            <a:avLst/>
            <a:gdLst/>
            <a:ahLst/>
            <a:cxnLst/>
            <a:rect l="l" t="t" r="r" b="b"/>
            <a:pathLst>
              <a:path w="256885" h="107579">
                <a:moveTo>
                  <a:pt x="256885" y="0"/>
                </a:moveTo>
                <a:lnTo>
                  <a:pt x="944" y="0"/>
                </a:lnTo>
                <a:lnTo>
                  <a:pt x="0" y="107579"/>
                </a:lnTo>
                <a:lnTo>
                  <a:pt x="256885" y="107579"/>
                </a:lnTo>
                <a:lnTo>
                  <a:pt x="256885" y="0"/>
                </a:lnTo>
                <a:close/>
              </a:path>
            </a:pathLst>
          </a:custGeom>
          <a:solidFill>
            <a:srgbClr val="F6F5C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478429" y="7282322"/>
            <a:ext cx="356661" cy="107579"/>
          </a:xfrm>
          <a:custGeom>
            <a:avLst/>
            <a:gdLst/>
            <a:ahLst/>
            <a:cxnLst/>
            <a:rect l="l" t="t" r="r" b="b"/>
            <a:pathLst>
              <a:path w="356661" h="107579">
                <a:moveTo>
                  <a:pt x="356661" y="0"/>
                </a:moveTo>
                <a:lnTo>
                  <a:pt x="0" y="0"/>
                </a:lnTo>
                <a:lnTo>
                  <a:pt x="0" y="107579"/>
                </a:lnTo>
                <a:lnTo>
                  <a:pt x="355686" y="107579"/>
                </a:lnTo>
                <a:lnTo>
                  <a:pt x="356661" y="0"/>
                </a:lnTo>
                <a:close/>
              </a:path>
            </a:pathLst>
          </a:custGeom>
          <a:solidFill>
            <a:srgbClr val="F6F5C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838268" y="7282322"/>
            <a:ext cx="0" cy="107579"/>
          </a:xfrm>
          <a:custGeom>
            <a:avLst/>
            <a:gdLst/>
            <a:ahLst/>
            <a:cxnLst/>
            <a:rect l="l" t="t" r="r" b="b"/>
            <a:pathLst>
              <a:path h="107579">
                <a:moveTo>
                  <a:pt x="0" y="0"/>
                </a:moveTo>
                <a:lnTo>
                  <a:pt x="0" y="107579"/>
                </a:lnTo>
              </a:path>
            </a:pathLst>
          </a:custGeom>
          <a:ln w="9575">
            <a:solidFill>
              <a:srgbClr val="B9DA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571484" y="7960304"/>
            <a:ext cx="540379" cy="0"/>
          </a:xfrm>
          <a:custGeom>
            <a:avLst/>
            <a:gdLst/>
            <a:ahLst/>
            <a:cxnLst/>
            <a:rect l="l" t="t" r="r" b="b"/>
            <a:pathLst>
              <a:path w="540379">
                <a:moveTo>
                  <a:pt x="0" y="0"/>
                </a:moveTo>
                <a:lnTo>
                  <a:pt x="540379" y="0"/>
                </a:lnTo>
              </a:path>
            </a:pathLst>
          </a:custGeom>
          <a:ln w="7340">
            <a:solidFill>
              <a:srgbClr val="02AD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082512" y="7943174"/>
            <a:ext cx="29367" cy="34259"/>
          </a:xfrm>
          <a:custGeom>
            <a:avLst/>
            <a:gdLst/>
            <a:ahLst/>
            <a:cxnLst/>
            <a:rect l="l" t="t" r="r" b="b"/>
            <a:pathLst>
              <a:path w="29367" h="34259">
                <a:moveTo>
                  <a:pt x="0" y="0"/>
                </a:moveTo>
                <a:lnTo>
                  <a:pt x="29367" y="17129"/>
                </a:lnTo>
                <a:lnTo>
                  <a:pt x="0" y="34259"/>
                </a:lnTo>
              </a:path>
            </a:pathLst>
          </a:custGeom>
          <a:ln w="7340">
            <a:solidFill>
              <a:srgbClr val="02AD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571484" y="7916229"/>
            <a:ext cx="540379" cy="0"/>
          </a:xfrm>
          <a:custGeom>
            <a:avLst/>
            <a:gdLst/>
            <a:ahLst/>
            <a:cxnLst/>
            <a:rect l="l" t="t" r="r" b="b"/>
            <a:pathLst>
              <a:path w="540379">
                <a:moveTo>
                  <a:pt x="0" y="0"/>
                </a:moveTo>
                <a:lnTo>
                  <a:pt x="540379" y="0"/>
                </a:lnTo>
              </a:path>
            </a:pathLst>
          </a:custGeom>
          <a:ln w="7340">
            <a:solidFill>
              <a:srgbClr val="B301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082512" y="7899100"/>
            <a:ext cx="29367" cy="34259"/>
          </a:xfrm>
          <a:custGeom>
            <a:avLst/>
            <a:gdLst/>
            <a:ahLst/>
            <a:cxnLst/>
            <a:rect l="l" t="t" r="r" b="b"/>
            <a:pathLst>
              <a:path w="29367" h="34259">
                <a:moveTo>
                  <a:pt x="0" y="0"/>
                </a:moveTo>
                <a:lnTo>
                  <a:pt x="29367" y="17129"/>
                </a:lnTo>
                <a:lnTo>
                  <a:pt x="0" y="34259"/>
                </a:lnTo>
              </a:path>
            </a:pathLst>
          </a:custGeom>
          <a:ln w="7340">
            <a:solidFill>
              <a:srgbClr val="B301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450692" y="8171286"/>
            <a:ext cx="804001" cy="0"/>
          </a:xfrm>
          <a:custGeom>
            <a:avLst/>
            <a:gdLst/>
            <a:ahLst/>
            <a:cxnLst/>
            <a:rect l="l" t="t" r="r" b="b"/>
            <a:pathLst>
              <a:path w="804001">
                <a:moveTo>
                  <a:pt x="0" y="0"/>
                </a:moveTo>
                <a:lnTo>
                  <a:pt x="804001" y="0"/>
                </a:lnTo>
              </a:path>
            </a:pathLst>
          </a:custGeom>
          <a:ln w="7340">
            <a:solidFill>
              <a:srgbClr val="438EE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450692" y="8117245"/>
            <a:ext cx="0" cy="55504"/>
          </a:xfrm>
          <a:custGeom>
            <a:avLst/>
            <a:gdLst/>
            <a:ahLst/>
            <a:cxnLst/>
            <a:rect l="l" t="t" r="r" b="b"/>
            <a:pathLst>
              <a:path h="55504">
                <a:moveTo>
                  <a:pt x="0" y="0"/>
                </a:moveTo>
                <a:lnTo>
                  <a:pt x="0" y="55504"/>
                </a:lnTo>
              </a:path>
            </a:pathLst>
          </a:custGeom>
          <a:ln w="7340">
            <a:solidFill>
              <a:srgbClr val="438EE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6255318" y="8116103"/>
            <a:ext cx="0" cy="55184"/>
          </a:xfrm>
          <a:custGeom>
            <a:avLst/>
            <a:gdLst/>
            <a:ahLst/>
            <a:cxnLst/>
            <a:rect l="l" t="t" r="r" b="b"/>
            <a:pathLst>
              <a:path h="55184">
                <a:moveTo>
                  <a:pt x="0" y="0"/>
                </a:moveTo>
                <a:lnTo>
                  <a:pt x="0" y="55184"/>
                </a:lnTo>
              </a:path>
            </a:pathLst>
          </a:custGeom>
          <a:ln w="7340">
            <a:solidFill>
              <a:srgbClr val="438EE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852678" y="8171286"/>
            <a:ext cx="0" cy="54025"/>
          </a:xfrm>
          <a:custGeom>
            <a:avLst/>
            <a:gdLst/>
            <a:ahLst/>
            <a:cxnLst/>
            <a:rect l="l" t="t" r="r" b="b"/>
            <a:pathLst>
              <a:path h="54025">
                <a:moveTo>
                  <a:pt x="0" y="0"/>
                </a:moveTo>
                <a:lnTo>
                  <a:pt x="0" y="54025"/>
                </a:lnTo>
              </a:path>
            </a:pathLst>
          </a:custGeom>
          <a:ln w="7340">
            <a:solidFill>
              <a:srgbClr val="438EE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852678" y="8221441"/>
            <a:ext cx="709528" cy="0"/>
          </a:xfrm>
          <a:custGeom>
            <a:avLst/>
            <a:gdLst/>
            <a:ahLst/>
            <a:cxnLst/>
            <a:rect l="l" t="t" r="r" b="b"/>
            <a:pathLst>
              <a:path w="709528">
                <a:moveTo>
                  <a:pt x="0" y="0"/>
                </a:moveTo>
                <a:lnTo>
                  <a:pt x="709528" y="0"/>
                </a:lnTo>
              </a:path>
            </a:pathLst>
          </a:custGeom>
          <a:ln w="7340">
            <a:solidFill>
              <a:srgbClr val="438EE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562213" y="6421201"/>
            <a:ext cx="0" cy="1800240"/>
          </a:xfrm>
          <a:custGeom>
            <a:avLst/>
            <a:gdLst/>
            <a:ahLst/>
            <a:cxnLst/>
            <a:rect l="l" t="t" r="r" b="b"/>
            <a:pathLst>
              <a:path h="1800240">
                <a:moveTo>
                  <a:pt x="0" y="0"/>
                </a:moveTo>
                <a:lnTo>
                  <a:pt x="0" y="1800240"/>
                </a:lnTo>
              </a:path>
            </a:pathLst>
          </a:custGeom>
          <a:ln w="8628">
            <a:solidFill>
              <a:srgbClr val="438EE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489006" y="6420043"/>
            <a:ext cx="1073200" cy="0"/>
          </a:xfrm>
          <a:custGeom>
            <a:avLst/>
            <a:gdLst/>
            <a:ahLst/>
            <a:cxnLst/>
            <a:rect l="l" t="t" r="r" b="b"/>
            <a:pathLst>
              <a:path w="1073200">
                <a:moveTo>
                  <a:pt x="1073200" y="0"/>
                </a:moveTo>
                <a:lnTo>
                  <a:pt x="0" y="0"/>
                </a:lnTo>
              </a:path>
            </a:pathLst>
          </a:custGeom>
          <a:ln w="7340">
            <a:solidFill>
              <a:srgbClr val="438EE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489006" y="6402913"/>
            <a:ext cx="29352" cy="34259"/>
          </a:xfrm>
          <a:custGeom>
            <a:avLst/>
            <a:gdLst/>
            <a:ahLst/>
            <a:cxnLst/>
            <a:rect l="l" t="t" r="r" b="b"/>
            <a:pathLst>
              <a:path w="29352" h="34259">
                <a:moveTo>
                  <a:pt x="29352" y="0"/>
                </a:moveTo>
                <a:lnTo>
                  <a:pt x="0" y="17129"/>
                </a:lnTo>
                <a:lnTo>
                  <a:pt x="29352" y="34259"/>
                </a:lnTo>
              </a:path>
            </a:pathLst>
          </a:custGeom>
          <a:ln w="7340">
            <a:solidFill>
              <a:srgbClr val="438EE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565882" y="7250328"/>
            <a:ext cx="235439" cy="177885"/>
          </a:xfrm>
          <a:custGeom>
            <a:avLst/>
            <a:gdLst/>
            <a:ahLst/>
            <a:cxnLst/>
            <a:rect l="l" t="t" r="r" b="b"/>
            <a:pathLst>
              <a:path w="235439" h="177885">
                <a:moveTo>
                  <a:pt x="235439" y="0"/>
                </a:moveTo>
                <a:lnTo>
                  <a:pt x="0" y="0"/>
                </a:lnTo>
                <a:lnTo>
                  <a:pt x="0" y="177885"/>
                </a:lnTo>
                <a:lnTo>
                  <a:pt x="235439" y="177885"/>
                </a:lnTo>
                <a:lnTo>
                  <a:pt x="235439" y="0"/>
                </a:lnTo>
                <a:close/>
              </a:path>
            </a:pathLst>
          </a:custGeom>
          <a:solidFill>
            <a:srgbClr val="F6F5C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309657" y="7250328"/>
            <a:ext cx="248876" cy="177885"/>
          </a:xfrm>
          <a:custGeom>
            <a:avLst/>
            <a:gdLst/>
            <a:ahLst/>
            <a:cxnLst/>
            <a:rect l="l" t="t" r="r" b="b"/>
            <a:pathLst>
              <a:path w="248876" h="177885">
                <a:moveTo>
                  <a:pt x="248876" y="0"/>
                </a:moveTo>
                <a:lnTo>
                  <a:pt x="0" y="0"/>
                </a:lnTo>
                <a:lnTo>
                  <a:pt x="0" y="177885"/>
                </a:lnTo>
                <a:lnTo>
                  <a:pt x="248876" y="177885"/>
                </a:lnTo>
                <a:lnTo>
                  <a:pt x="248876" y="0"/>
                </a:lnTo>
                <a:close/>
              </a:path>
            </a:pathLst>
          </a:custGeom>
          <a:solidFill>
            <a:srgbClr val="F6F5C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6562213" y="7250328"/>
            <a:ext cx="0" cy="177885"/>
          </a:xfrm>
          <a:custGeom>
            <a:avLst/>
            <a:gdLst/>
            <a:ahLst/>
            <a:cxnLst/>
            <a:rect l="l" t="t" r="r" b="b"/>
            <a:pathLst>
              <a:path h="177885">
                <a:moveTo>
                  <a:pt x="0" y="0"/>
                </a:moveTo>
                <a:lnTo>
                  <a:pt x="0" y="177885"/>
                </a:lnTo>
              </a:path>
            </a:pathLst>
          </a:custGeom>
          <a:ln w="8628">
            <a:solidFill>
              <a:srgbClr val="B9DA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881498" y="7460539"/>
            <a:ext cx="170271" cy="106739"/>
          </a:xfrm>
          <a:custGeom>
            <a:avLst/>
            <a:gdLst/>
            <a:ahLst/>
            <a:cxnLst/>
            <a:rect l="l" t="t" r="r" b="b"/>
            <a:pathLst>
              <a:path w="170271" h="106739">
                <a:moveTo>
                  <a:pt x="170271" y="0"/>
                </a:moveTo>
                <a:lnTo>
                  <a:pt x="0" y="0"/>
                </a:lnTo>
                <a:lnTo>
                  <a:pt x="0" y="106739"/>
                </a:lnTo>
                <a:lnTo>
                  <a:pt x="170271" y="106739"/>
                </a:lnTo>
                <a:lnTo>
                  <a:pt x="170271" y="0"/>
                </a:lnTo>
                <a:close/>
              </a:path>
            </a:pathLst>
          </a:custGeom>
          <a:solidFill>
            <a:srgbClr val="F6F5C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700136" y="7460539"/>
            <a:ext cx="174027" cy="106739"/>
          </a:xfrm>
          <a:custGeom>
            <a:avLst/>
            <a:gdLst/>
            <a:ahLst/>
            <a:cxnLst/>
            <a:rect l="l" t="t" r="r" b="b"/>
            <a:pathLst>
              <a:path w="174027" h="106739">
                <a:moveTo>
                  <a:pt x="174027" y="0"/>
                </a:moveTo>
                <a:lnTo>
                  <a:pt x="0" y="0"/>
                </a:lnTo>
                <a:lnTo>
                  <a:pt x="0" y="106739"/>
                </a:lnTo>
                <a:lnTo>
                  <a:pt x="174027" y="106739"/>
                </a:lnTo>
                <a:lnTo>
                  <a:pt x="174027" y="0"/>
                </a:lnTo>
                <a:close/>
              </a:path>
            </a:pathLst>
          </a:custGeom>
          <a:solidFill>
            <a:srgbClr val="F6F5C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4877833" y="7460539"/>
            <a:ext cx="0" cy="106739"/>
          </a:xfrm>
          <a:custGeom>
            <a:avLst/>
            <a:gdLst/>
            <a:ahLst/>
            <a:cxnLst/>
            <a:rect l="l" t="t" r="r" b="b"/>
            <a:pathLst>
              <a:path h="106739">
                <a:moveTo>
                  <a:pt x="0" y="0"/>
                </a:moveTo>
                <a:lnTo>
                  <a:pt x="0" y="106739"/>
                </a:lnTo>
              </a:path>
            </a:pathLst>
          </a:custGeom>
          <a:ln w="8610">
            <a:solidFill>
              <a:srgbClr val="B9DA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181947" y="7797083"/>
            <a:ext cx="5501" cy="25694"/>
          </a:xfrm>
          <a:custGeom>
            <a:avLst/>
            <a:gdLst/>
            <a:ahLst/>
            <a:cxnLst/>
            <a:rect l="l" t="t" r="r" b="b"/>
            <a:pathLst>
              <a:path w="5501" h="25694">
                <a:moveTo>
                  <a:pt x="5501" y="25694"/>
                </a:moveTo>
                <a:lnTo>
                  <a:pt x="5059" y="17282"/>
                </a:lnTo>
                <a:lnTo>
                  <a:pt x="4587" y="8884"/>
                </a:lnTo>
                <a:lnTo>
                  <a:pt x="3657" y="4602"/>
                </a:lnTo>
                <a:lnTo>
                  <a:pt x="2758" y="320"/>
                </a:lnTo>
                <a:lnTo>
                  <a:pt x="1371" y="152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4158934" y="7826268"/>
            <a:ext cx="20176" cy="44859"/>
          </a:xfrm>
          <a:custGeom>
            <a:avLst/>
            <a:gdLst/>
            <a:ahLst/>
            <a:cxnLst/>
            <a:rect l="l" t="t" r="r" b="b"/>
            <a:pathLst>
              <a:path w="20176" h="44859">
                <a:moveTo>
                  <a:pt x="0" y="0"/>
                </a:moveTo>
                <a:lnTo>
                  <a:pt x="7378" y="3457"/>
                </a:lnTo>
                <a:lnTo>
                  <a:pt x="13549" y="12957"/>
                </a:lnTo>
                <a:lnTo>
                  <a:pt x="17989" y="27193"/>
                </a:lnTo>
                <a:lnTo>
                  <a:pt x="20176" y="4485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4206392" y="7826268"/>
            <a:ext cx="20161" cy="44867"/>
          </a:xfrm>
          <a:custGeom>
            <a:avLst/>
            <a:gdLst/>
            <a:ahLst/>
            <a:cxnLst/>
            <a:rect l="l" t="t" r="r" b="b"/>
            <a:pathLst>
              <a:path w="20161" h="44867">
                <a:moveTo>
                  <a:pt x="20161" y="0"/>
                </a:moveTo>
                <a:lnTo>
                  <a:pt x="12784" y="3457"/>
                </a:lnTo>
                <a:lnTo>
                  <a:pt x="6618" y="12959"/>
                </a:lnTo>
                <a:lnTo>
                  <a:pt x="2182" y="27198"/>
                </a:lnTo>
                <a:lnTo>
                  <a:pt x="0" y="4486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173748" y="7802600"/>
            <a:ext cx="11018" cy="73380"/>
          </a:xfrm>
          <a:custGeom>
            <a:avLst/>
            <a:gdLst/>
            <a:ahLst/>
            <a:cxnLst/>
            <a:rect l="l" t="t" r="r" b="b"/>
            <a:pathLst>
              <a:path w="11018" h="73380">
                <a:moveTo>
                  <a:pt x="11018" y="73380"/>
                </a:moveTo>
                <a:lnTo>
                  <a:pt x="10437" y="31781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4200753" y="7802600"/>
            <a:ext cx="11018" cy="73380"/>
          </a:xfrm>
          <a:custGeom>
            <a:avLst/>
            <a:gdLst/>
            <a:ahLst/>
            <a:cxnLst/>
            <a:rect l="l" t="t" r="r" b="b"/>
            <a:pathLst>
              <a:path w="11018" h="73380">
                <a:moveTo>
                  <a:pt x="0" y="73380"/>
                </a:moveTo>
                <a:lnTo>
                  <a:pt x="581" y="31781"/>
                </a:lnTo>
                <a:lnTo>
                  <a:pt x="1101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198010" y="7797083"/>
            <a:ext cx="5501" cy="25694"/>
          </a:xfrm>
          <a:custGeom>
            <a:avLst/>
            <a:gdLst/>
            <a:ahLst/>
            <a:cxnLst/>
            <a:rect l="l" t="t" r="r" b="b"/>
            <a:pathLst>
              <a:path w="5501" h="25694">
                <a:moveTo>
                  <a:pt x="0" y="25694"/>
                </a:moveTo>
                <a:lnTo>
                  <a:pt x="457" y="17282"/>
                </a:lnTo>
                <a:lnTo>
                  <a:pt x="914" y="8884"/>
                </a:lnTo>
                <a:lnTo>
                  <a:pt x="1828" y="4602"/>
                </a:lnTo>
                <a:lnTo>
                  <a:pt x="2743" y="320"/>
                </a:lnTo>
                <a:lnTo>
                  <a:pt x="4130" y="152"/>
                </a:lnTo>
                <a:lnTo>
                  <a:pt x="550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244690" y="8017652"/>
            <a:ext cx="11567" cy="23942"/>
          </a:xfrm>
          <a:custGeom>
            <a:avLst/>
            <a:gdLst/>
            <a:ahLst/>
            <a:cxnLst/>
            <a:rect l="l" t="t" r="r" b="b"/>
            <a:pathLst>
              <a:path w="11567" h="23942">
                <a:moveTo>
                  <a:pt x="0" y="0"/>
                </a:moveTo>
                <a:lnTo>
                  <a:pt x="2499" y="8046"/>
                </a:lnTo>
                <a:lnTo>
                  <a:pt x="4968" y="16093"/>
                </a:lnTo>
                <a:lnTo>
                  <a:pt x="6903" y="20025"/>
                </a:lnTo>
                <a:lnTo>
                  <a:pt x="8823" y="23942"/>
                </a:lnTo>
                <a:lnTo>
                  <a:pt x="10195" y="23774"/>
                </a:lnTo>
                <a:lnTo>
                  <a:pt x="11567" y="235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4242824" y="7974103"/>
            <a:ext cx="28688" cy="33261"/>
          </a:xfrm>
          <a:custGeom>
            <a:avLst/>
            <a:gdLst/>
            <a:ahLst/>
            <a:cxnLst/>
            <a:rect l="l" t="t" r="r" b="b"/>
            <a:pathLst>
              <a:path w="28688" h="33261">
                <a:moveTo>
                  <a:pt x="28688" y="33261"/>
                </a:moveTo>
                <a:lnTo>
                  <a:pt x="21321" y="32041"/>
                </a:lnTo>
                <a:lnTo>
                  <a:pt x="13649" y="25491"/>
                </a:lnTo>
                <a:lnTo>
                  <a:pt x="6326" y="14511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205904" y="7979665"/>
            <a:ext cx="10922" cy="44082"/>
          </a:xfrm>
          <a:custGeom>
            <a:avLst/>
            <a:gdLst/>
            <a:ahLst/>
            <a:cxnLst/>
            <a:rect l="l" t="t" r="r" b="b"/>
            <a:pathLst>
              <a:path w="10922" h="44082">
                <a:moveTo>
                  <a:pt x="0" y="44082"/>
                </a:moveTo>
                <a:lnTo>
                  <a:pt x="6018" y="39406"/>
                </a:lnTo>
                <a:lnTo>
                  <a:pt x="9712" y="29726"/>
                </a:lnTo>
                <a:lnTo>
                  <a:pt x="10922" y="16203"/>
                </a:lnTo>
                <a:lnTo>
                  <a:pt x="949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4234403" y="7965364"/>
            <a:ext cx="28468" cy="68549"/>
          </a:xfrm>
          <a:custGeom>
            <a:avLst/>
            <a:gdLst/>
            <a:ahLst/>
            <a:cxnLst/>
            <a:rect l="l" t="t" r="r" b="b"/>
            <a:pathLst>
              <a:path w="28468" h="68549">
                <a:moveTo>
                  <a:pt x="0" y="0"/>
                </a:moveTo>
                <a:lnTo>
                  <a:pt x="10644" y="40212"/>
                </a:lnTo>
                <a:lnTo>
                  <a:pt x="28468" y="6854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4218888" y="7969234"/>
            <a:ext cx="12969" cy="73883"/>
          </a:xfrm>
          <a:custGeom>
            <a:avLst/>
            <a:gdLst/>
            <a:ahLst/>
            <a:cxnLst/>
            <a:rect l="l" t="t" r="r" b="b"/>
            <a:pathLst>
              <a:path w="12969" h="73883">
                <a:moveTo>
                  <a:pt x="0" y="0"/>
                </a:moveTo>
                <a:lnTo>
                  <a:pt x="9521" y="40506"/>
                </a:lnTo>
                <a:lnTo>
                  <a:pt x="12969" y="67071"/>
                </a:lnTo>
                <a:lnTo>
                  <a:pt x="7101" y="738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234464" y="8020197"/>
            <a:ext cx="3474" cy="26258"/>
          </a:xfrm>
          <a:custGeom>
            <a:avLst/>
            <a:gdLst/>
            <a:ahLst/>
            <a:cxnLst/>
            <a:rect l="l" t="t" r="r" b="b"/>
            <a:pathLst>
              <a:path w="3474" h="26258">
                <a:moveTo>
                  <a:pt x="0" y="0"/>
                </a:moveTo>
                <a:lnTo>
                  <a:pt x="1584" y="8275"/>
                </a:lnTo>
                <a:lnTo>
                  <a:pt x="3185" y="16550"/>
                </a:lnTo>
                <a:lnTo>
                  <a:pt x="3322" y="20924"/>
                </a:lnTo>
                <a:lnTo>
                  <a:pt x="3474" y="25298"/>
                </a:lnTo>
                <a:lnTo>
                  <a:pt x="2179" y="25786"/>
                </a:lnTo>
                <a:lnTo>
                  <a:pt x="883" y="2625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038721" y="8011114"/>
            <a:ext cx="10850" cy="24810"/>
          </a:xfrm>
          <a:custGeom>
            <a:avLst/>
            <a:gdLst/>
            <a:ahLst/>
            <a:cxnLst/>
            <a:rect l="l" t="t" r="r" b="b"/>
            <a:pathLst>
              <a:path w="10850" h="24810">
                <a:moveTo>
                  <a:pt x="10850" y="0"/>
                </a:moveTo>
                <a:lnTo>
                  <a:pt x="6873" y="7421"/>
                </a:lnTo>
                <a:lnTo>
                  <a:pt x="2880" y="14843"/>
                </a:lnTo>
                <a:lnTo>
                  <a:pt x="1447" y="18973"/>
                </a:lnTo>
                <a:lnTo>
                  <a:pt x="0" y="23103"/>
                </a:lnTo>
                <a:lnTo>
                  <a:pt x="1097" y="23972"/>
                </a:lnTo>
                <a:lnTo>
                  <a:pt x="2194" y="2481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070660" y="7980898"/>
            <a:ext cx="7790" cy="42087"/>
          </a:xfrm>
          <a:custGeom>
            <a:avLst/>
            <a:gdLst/>
            <a:ahLst/>
            <a:cxnLst/>
            <a:rect l="l" t="t" r="r" b="b"/>
            <a:pathLst>
              <a:path w="7790" h="42087">
                <a:moveTo>
                  <a:pt x="5094" y="42087"/>
                </a:moveTo>
                <a:lnTo>
                  <a:pt x="852" y="36216"/>
                </a:lnTo>
                <a:lnTo>
                  <a:pt x="0" y="26573"/>
                </a:lnTo>
                <a:lnTo>
                  <a:pt x="2368" y="14166"/>
                </a:lnTo>
                <a:lnTo>
                  <a:pt x="779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4017995" y="7967312"/>
            <a:ext cx="35195" cy="21577"/>
          </a:xfrm>
          <a:custGeom>
            <a:avLst/>
            <a:gdLst/>
            <a:ahLst/>
            <a:cxnLst/>
            <a:rect l="l" t="t" r="r" b="b"/>
            <a:pathLst>
              <a:path w="35195" h="21577">
                <a:moveTo>
                  <a:pt x="0" y="20468"/>
                </a:moveTo>
                <a:lnTo>
                  <a:pt x="6965" y="21577"/>
                </a:lnTo>
                <a:lnTo>
                  <a:pt x="15658" y="18157"/>
                </a:lnTo>
                <a:lnTo>
                  <a:pt x="25321" y="10775"/>
                </a:lnTo>
                <a:lnTo>
                  <a:pt x="3519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4047225" y="7967071"/>
            <a:ext cx="32354" cy="68412"/>
          </a:xfrm>
          <a:custGeom>
            <a:avLst/>
            <a:gdLst/>
            <a:ahLst/>
            <a:cxnLst/>
            <a:rect l="l" t="t" r="r" b="b"/>
            <a:pathLst>
              <a:path w="32354" h="68412">
                <a:moveTo>
                  <a:pt x="32354" y="0"/>
                </a:moveTo>
                <a:lnTo>
                  <a:pt x="11213" y="35828"/>
                </a:lnTo>
                <a:lnTo>
                  <a:pt x="0" y="60167"/>
                </a:lnTo>
                <a:lnTo>
                  <a:pt x="3566" y="6841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4018330" y="7958749"/>
            <a:ext cx="47579" cy="56951"/>
          </a:xfrm>
          <a:custGeom>
            <a:avLst/>
            <a:gdLst/>
            <a:ahLst/>
            <a:cxnLst/>
            <a:rect l="l" t="t" r="r" b="b"/>
            <a:pathLst>
              <a:path w="47579" h="56951">
                <a:moveTo>
                  <a:pt x="47579" y="0"/>
                </a:moveTo>
                <a:lnTo>
                  <a:pt x="25446" y="35220"/>
                </a:lnTo>
                <a:lnTo>
                  <a:pt x="0" y="569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4022521" y="8005612"/>
            <a:ext cx="18059" cy="20269"/>
          </a:xfrm>
          <a:custGeom>
            <a:avLst/>
            <a:gdLst/>
            <a:ahLst/>
            <a:cxnLst/>
            <a:rect l="l" t="t" r="r" b="b"/>
            <a:pathLst>
              <a:path w="18059" h="20269">
                <a:moveTo>
                  <a:pt x="18059" y="0"/>
                </a:moveTo>
                <a:lnTo>
                  <a:pt x="13289" y="6949"/>
                </a:lnTo>
                <a:lnTo>
                  <a:pt x="8519" y="13898"/>
                </a:lnTo>
                <a:lnTo>
                  <a:pt x="5516" y="17084"/>
                </a:lnTo>
                <a:lnTo>
                  <a:pt x="2499" y="20269"/>
                </a:lnTo>
                <a:lnTo>
                  <a:pt x="1249" y="19674"/>
                </a:lnTo>
                <a:lnTo>
                  <a:pt x="0" y="190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5034183" y="7602788"/>
            <a:ext cx="499445" cy="231968"/>
          </a:xfrm>
          <a:custGeom>
            <a:avLst/>
            <a:gdLst/>
            <a:ahLst/>
            <a:cxnLst/>
            <a:rect l="l" t="t" r="r" b="b"/>
            <a:pathLst>
              <a:path w="499445" h="231968">
                <a:moveTo>
                  <a:pt x="496412" y="0"/>
                </a:moveTo>
                <a:lnTo>
                  <a:pt x="0" y="225277"/>
                </a:lnTo>
                <a:lnTo>
                  <a:pt x="3017" y="231968"/>
                </a:lnTo>
                <a:lnTo>
                  <a:pt x="499445" y="6675"/>
                </a:lnTo>
                <a:lnTo>
                  <a:pt x="496412" y="0"/>
                </a:lnTo>
                <a:close/>
              </a:path>
            </a:pathLst>
          </a:custGeom>
          <a:solidFill>
            <a:srgbClr val="438EE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5035692" y="7803682"/>
            <a:ext cx="33817" cy="31181"/>
          </a:xfrm>
          <a:custGeom>
            <a:avLst/>
            <a:gdLst/>
            <a:ahLst/>
            <a:cxnLst/>
            <a:rect l="l" t="t" r="r" b="b"/>
            <a:pathLst>
              <a:path w="33817" h="31181">
                <a:moveTo>
                  <a:pt x="19659" y="0"/>
                </a:moveTo>
                <a:lnTo>
                  <a:pt x="0" y="27721"/>
                </a:lnTo>
                <a:lnTo>
                  <a:pt x="33817" y="31181"/>
                </a:lnTo>
              </a:path>
            </a:pathLst>
          </a:custGeom>
          <a:ln w="7340">
            <a:solidFill>
              <a:srgbClr val="438EE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100706" y="7666507"/>
            <a:ext cx="351647" cy="106740"/>
          </a:xfrm>
          <a:custGeom>
            <a:avLst/>
            <a:gdLst/>
            <a:ahLst/>
            <a:cxnLst/>
            <a:rect l="l" t="t" r="r" b="b"/>
            <a:pathLst>
              <a:path w="351647" h="106740">
                <a:moveTo>
                  <a:pt x="289468" y="0"/>
                </a:moveTo>
                <a:lnTo>
                  <a:pt x="0" y="0"/>
                </a:lnTo>
                <a:lnTo>
                  <a:pt x="0" y="106740"/>
                </a:lnTo>
                <a:lnTo>
                  <a:pt x="54284" y="106740"/>
                </a:lnTo>
                <a:lnTo>
                  <a:pt x="289468" y="0"/>
                </a:lnTo>
                <a:close/>
              </a:path>
              <a:path w="351647" h="106740">
                <a:moveTo>
                  <a:pt x="351647" y="0"/>
                </a:moveTo>
                <a:lnTo>
                  <a:pt x="307238" y="0"/>
                </a:lnTo>
                <a:lnTo>
                  <a:pt x="72039" y="106740"/>
                </a:lnTo>
                <a:lnTo>
                  <a:pt x="351647" y="106740"/>
                </a:lnTo>
                <a:lnTo>
                  <a:pt x="351647" y="0"/>
                </a:lnTo>
                <a:close/>
              </a:path>
            </a:pathLst>
          </a:custGeom>
          <a:solidFill>
            <a:srgbClr val="F6F5C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5154990" y="7666507"/>
            <a:ext cx="252953" cy="106740"/>
          </a:xfrm>
          <a:custGeom>
            <a:avLst/>
            <a:gdLst/>
            <a:ahLst/>
            <a:cxnLst/>
            <a:rect l="l" t="t" r="r" b="b"/>
            <a:pathLst>
              <a:path w="252953" h="106740">
                <a:moveTo>
                  <a:pt x="252953" y="0"/>
                </a:moveTo>
                <a:lnTo>
                  <a:pt x="235183" y="0"/>
                </a:lnTo>
                <a:lnTo>
                  <a:pt x="0" y="106740"/>
                </a:lnTo>
                <a:lnTo>
                  <a:pt x="17754" y="106740"/>
                </a:lnTo>
                <a:lnTo>
                  <a:pt x="252953" y="0"/>
                </a:lnTo>
                <a:close/>
              </a:path>
            </a:pathLst>
          </a:custGeom>
          <a:solidFill>
            <a:srgbClr val="B9DAC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233415" y="6951980"/>
            <a:ext cx="15214" cy="1458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233370" y="6951264"/>
            <a:ext cx="15270" cy="15285"/>
          </a:xfrm>
          <a:custGeom>
            <a:avLst/>
            <a:gdLst/>
            <a:ahLst/>
            <a:cxnLst/>
            <a:rect l="l" t="t" r="r" b="b"/>
            <a:pathLst>
              <a:path w="15270" h="15285">
                <a:moveTo>
                  <a:pt x="15270" y="7635"/>
                </a:moveTo>
                <a:lnTo>
                  <a:pt x="15270" y="3413"/>
                </a:lnTo>
                <a:lnTo>
                  <a:pt x="11871" y="0"/>
                </a:lnTo>
                <a:lnTo>
                  <a:pt x="7635" y="0"/>
                </a:lnTo>
                <a:lnTo>
                  <a:pt x="3413" y="0"/>
                </a:lnTo>
                <a:lnTo>
                  <a:pt x="0" y="3413"/>
                </a:lnTo>
                <a:lnTo>
                  <a:pt x="0" y="7635"/>
                </a:lnTo>
                <a:lnTo>
                  <a:pt x="0" y="11856"/>
                </a:lnTo>
                <a:lnTo>
                  <a:pt x="3413" y="15285"/>
                </a:lnTo>
                <a:lnTo>
                  <a:pt x="7635" y="15285"/>
                </a:lnTo>
                <a:lnTo>
                  <a:pt x="11871" y="15285"/>
                </a:lnTo>
                <a:lnTo>
                  <a:pt x="15270" y="11856"/>
                </a:lnTo>
                <a:lnTo>
                  <a:pt x="15270" y="7635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5224881" y="6970268"/>
            <a:ext cx="14630" cy="151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5224881" y="6970131"/>
            <a:ext cx="15255" cy="15285"/>
          </a:xfrm>
          <a:custGeom>
            <a:avLst/>
            <a:gdLst/>
            <a:ahLst/>
            <a:cxnLst/>
            <a:rect l="l" t="t" r="r" b="b"/>
            <a:pathLst>
              <a:path w="15255" h="15285">
                <a:moveTo>
                  <a:pt x="15255" y="7635"/>
                </a:moveTo>
                <a:lnTo>
                  <a:pt x="15255" y="3428"/>
                </a:lnTo>
                <a:lnTo>
                  <a:pt x="11856" y="0"/>
                </a:lnTo>
                <a:lnTo>
                  <a:pt x="7635" y="0"/>
                </a:lnTo>
                <a:lnTo>
                  <a:pt x="3413" y="0"/>
                </a:lnTo>
                <a:lnTo>
                  <a:pt x="0" y="3428"/>
                </a:lnTo>
                <a:lnTo>
                  <a:pt x="0" y="7635"/>
                </a:lnTo>
                <a:lnTo>
                  <a:pt x="0" y="11856"/>
                </a:lnTo>
                <a:lnTo>
                  <a:pt x="3413" y="15285"/>
                </a:lnTo>
                <a:lnTo>
                  <a:pt x="7635" y="15285"/>
                </a:lnTo>
                <a:lnTo>
                  <a:pt x="11856" y="15285"/>
                </a:lnTo>
                <a:lnTo>
                  <a:pt x="15255" y="11856"/>
                </a:lnTo>
                <a:lnTo>
                  <a:pt x="15255" y="7635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5213157" y="6989318"/>
            <a:ext cx="15244" cy="1528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5213146" y="6989318"/>
            <a:ext cx="15255" cy="15270"/>
          </a:xfrm>
          <a:custGeom>
            <a:avLst/>
            <a:gdLst/>
            <a:ahLst/>
            <a:cxnLst/>
            <a:rect l="l" t="t" r="r" b="b"/>
            <a:pathLst>
              <a:path w="15255" h="15270">
                <a:moveTo>
                  <a:pt x="15255" y="7650"/>
                </a:moveTo>
                <a:lnTo>
                  <a:pt x="15255" y="3428"/>
                </a:lnTo>
                <a:lnTo>
                  <a:pt x="11871" y="0"/>
                </a:lnTo>
                <a:lnTo>
                  <a:pt x="7635" y="0"/>
                </a:lnTo>
                <a:lnTo>
                  <a:pt x="3413" y="0"/>
                </a:lnTo>
                <a:lnTo>
                  <a:pt x="0" y="3428"/>
                </a:lnTo>
                <a:lnTo>
                  <a:pt x="0" y="7650"/>
                </a:lnTo>
                <a:lnTo>
                  <a:pt x="0" y="11856"/>
                </a:lnTo>
                <a:lnTo>
                  <a:pt x="3413" y="15270"/>
                </a:lnTo>
                <a:lnTo>
                  <a:pt x="7635" y="15270"/>
                </a:lnTo>
                <a:lnTo>
                  <a:pt x="11871" y="15270"/>
                </a:lnTo>
                <a:lnTo>
                  <a:pt x="15255" y="11856"/>
                </a:lnTo>
                <a:lnTo>
                  <a:pt x="15255" y="7650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5224332" y="7008748"/>
            <a:ext cx="15179" cy="1528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5224332" y="7008748"/>
            <a:ext cx="15270" cy="15270"/>
          </a:xfrm>
          <a:custGeom>
            <a:avLst/>
            <a:gdLst/>
            <a:ahLst/>
            <a:cxnLst/>
            <a:rect l="l" t="t" r="r" b="b"/>
            <a:pathLst>
              <a:path w="15270" h="15270">
                <a:moveTo>
                  <a:pt x="15270" y="7650"/>
                </a:moveTo>
                <a:lnTo>
                  <a:pt x="15270" y="3428"/>
                </a:lnTo>
                <a:lnTo>
                  <a:pt x="11856" y="0"/>
                </a:lnTo>
                <a:lnTo>
                  <a:pt x="7635" y="0"/>
                </a:lnTo>
                <a:lnTo>
                  <a:pt x="3413" y="0"/>
                </a:lnTo>
                <a:lnTo>
                  <a:pt x="0" y="3428"/>
                </a:lnTo>
                <a:lnTo>
                  <a:pt x="0" y="7650"/>
                </a:lnTo>
                <a:lnTo>
                  <a:pt x="0" y="11856"/>
                </a:lnTo>
                <a:lnTo>
                  <a:pt x="3413" y="15270"/>
                </a:lnTo>
                <a:lnTo>
                  <a:pt x="7635" y="15270"/>
                </a:lnTo>
                <a:lnTo>
                  <a:pt x="11856" y="15270"/>
                </a:lnTo>
                <a:lnTo>
                  <a:pt x="15270" y="11856"/>
                </a:lnTo>
                <a:lnTo>
                  <a:pt x="15270" y="7650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5237988" y="6989318"/>
            <a:ext cx="13716" cy="1528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236631" y="6989318"/>
            <a:ext cx="15270" cy="15270"/>
          </a:xfrm>
          <a:custGeom>
            <a:avLst/>
            <a:gdLst/>
            <a:ahLst/>
            <a:cxnLst/>
            <a:rect l="l" t="t" r="r" b="b"/>
            <a:pathLst>
              <a:path w="15270" h="15270">
                <a:moveTo>
                  <a:pt x="15270" y="7650"/>
                </a:moveTo>
                <a:lnTo>
                  <a:pt x="15270" y="3428"/>
                </a:lnTo>
                <a:lnTo>
                  <a:pt x="11871" y="0"/>
                </a:lnTo>
                <a:lnTo>
                  <a:pt x="7650" y="0"/>
                </a:lnTo>
                <a:lnTo>
                  <a:pt x="3428" y="0"/>
                </a:lnTo>
                <a:lnTo>
                  <a:pt x="0" y="3428"/>
                </a:lnTo>
                <a:lnTo>
                  <a:pt x="0" y="7650"/>
                </a:lnTo>
                <a:lnTo>
                  <a:pt x="0" y="11856"/>
                </a:lnTo>
                <a:lnTo>
                  <a:pt x="3428" y="15270"/>
                </a:lnTo>
                <a:lnTo>
                  <a:pt x="7650" y="15270"/>
                </a:lnTo>
                <a:lnTo>
                  <a:pt x="11871" y="15270"/>
                </a:lnTo>
                <a:lnTo>
                  <a:pt x="15270" y="11856"/>
                </a:lnTo>
                <a:lnTo>
                  <a:pt x="15270" y="7650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248572" y="6970268"/>
            <a:ext cx="15255" cy="1464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248564" y="6969628"/>
            <a:ext cx="15270" cy="15285"/>
          </a:xfrm>
          <a:custGeom>
            <a:avLst/>
            <a:gdLst/>
            <a:ahLst/>
            <a:cxnLst/>
            <a:rect l="l" t="t" r="r" b="b"/>
            <a:pathLst>
              <a:path w="15270" h="15285">
                <a:moveTo>
                  <a:pt x="15270" y="7650"/>
                </a:moveTo>
                <a:lnTo>
                  <a:pt x="15270" y="3428"/>
                </a:lnTo>
                <a:lnTo>
                  <a:pt x="11871" y="0"/>
                </a:lnTo>
                <a:lnTo>
                  <a:pt x="7650" y="0"/>
                </a:lnTo>
                <a:lnTo>
                  <a:pt x="3428" y="0"/>
                </a:lnTo>
                <a:lnTo>
                  <a:pt x="0" y="3428"/>
                </a:lnTo>
                <a:lnTo>
                  <a:pt x="0" y="7650"/>
                </a:lnTo>
                <a:lnTo>
                  <a:pt x="0" y="11856"/>
                </a:lnTo>
                <a:lnTo>
                  <a:pt x="3428" y="15285"/>
                </a:lnTo>
                <a:lnTo>
                  <a:pt x="7650" y="15285"/>
                </a:lnTo>
                <a:lnTo>
                  <a:pt x="11871" y="15285"/>
                </a:lnTo>
                <a:lnTo>
                  <a:pt x="15270" y="11856"/>
                </a:lnTo>
                <a:lnTo>
                  <a:pt x="15270" y="7650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226176" y="7028180"/>
            <a:ext cx="14859" cy="1499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226192" y="7027905"/>
            <a:ext cx="15255" cy="15270"/>
          </a:xfrm>
          <a:custGeom>
            <a:avLst/>
            <a:gdLst/>
            <a:ahLst/>
            <a:cxnLst/>
            <a:rect l="l" t="t" r="r" b="b"/>
            <a:pathLst>
              <a:path w="15255" h="15270">
                <a:moveTo>
                  <a:pt x="15255" y="7635"/>
                </a:moveTo>
                <a:lnTo>
                  <a:pt x="15255" y="3428"/>
                </a:lnTo>
                <a:lnTo>
                  <a:pt x="11871" y="0"/>
                </a:lnTo>
                <a:lnTo>
                  <a:pt x="7635" y="0"/>
                </a:lnTo>
                <a:lnTo>
                  <a:pt x="3428" y="0"/>
                </a:lnTo>
                <a:lnTo>
                  <a:pt x="0" y="3428"/>
                </a:lnTo>
                <a:lnTo>
                  <a:pt x="0" y="7635"/>
                </a:lnTo>
                <a:lnTo>
                  <a:pt x="0" y="11856"/>
                </a:lnTo>
                <a:lnTo>
                  <a:pt x="3428" y="15270"/>
                </a:lnTo>
                <a:lnTo>
                  <a:pt x="7635" y="15270"/>
                </a:lnTo>
                <a:lnTo>
                  <a:pt x="11871" y="15270"/>
                </a:lnTo>
                <a:lnTo>
                  <a:pt x="15255" y="11856"/>
                </a:lnTo>
                <a:lnTo>
                  <a:pt x="15255" y="7635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248655" y="7008748"/>
            <a:ext cx="14885" cy="1527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248275" y="7008748"/>
            <a:ext cx="15270" cy="15270"/>
          </a:xfrm>
          <a:custGeom>
            <a:avLst/>
            <a:gdLst/>
            <a:ahLst/>
            <a:cxnLst/>
            <a:rect l="l" t="t" r="r" b="b"/>
            <a:pathLst>
              <a:path w="15270" h="15270">
                <a:moveTo>
                  <a:pt x="15270" y="7650"/>
                </a:moveTo>
                <a:lnTo>
                  <a:pt x="15270" y="3428"/>
                </a:lnTo>
                <a:lnTo>
                  <a:pt x="11856" y="0"/>
                </a:lnTo>
                <a:lnTo>
                  <a:pt x="7635" y="0"/>
                </a:lnTo>
                <a:lnTo>
                  <a:pt x="3413" y="0"/>
                </a:lnTo>
                <a:lnTo>
                  <a:pt x="0" y="3428"/>
                </a:lnTo>
                <a:lnTo>
                  <a:pt x="0" y="7650"/>
                </a:lnTo>
                <a:lnTo>
                  <a:pt x="0" y="11856"/>
                </a:lnTo>
                <a:lnTo>
                  <a:pt x="3413" y="15270"/>
                </a:lnTo>
                <a:lnTo>
                  <a:pt x="7635" y="15270"/>
                </a:lnTo>
                <a:lnTo>
                  <a:pt x="11856" y="15270"/>
                </a:lnTo>
                <a:lnTo>
                  <a:pt x="15270" y="11856"/>
                </a:lnTo>
                <a:lnTo>
                  <a:pt x="15270" y="7650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260406" y="6989318"/>
            <a:ext cx="15239" cy="15285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260406" y="6989318"/>
            <a:ext cx="15255" cy="15270"/>
          </a:xfrm>
          <a:custGeom>
            <a:avLst/>
            <a:gdLst/>
            <a:ahLst/>
            <a:cxnLst/>
            <a:rect l="l" t="t" r="r" b="b"/>
            <a:pathLst>
              <a:path w="15255" h="15270">
                <a:moveTo>
                  <a:pt x="15255" y="7650"/>
                </a:moveTo>
                <a:lnTo>
                  <a:pt x="15255" y="3428"/>
                </a:lnTo>
                <a:lnTo>
                  <a:pt x="11856" y="0"/>
                </a:lnTo>
                <a:lnTo>
                  <a:pt x="7619" y="0"/>
                </a:lnTo>
                <a:lnTo>
                  <a:pt x="3413" y="0"/>
                </a:lnTo>
                <a:lnTo>
                  <a:pt x="0" y="3428"/>
                </a:lnTo>
                <a:lnTo>
                  <a:pt x="0" y="7650"/>
                </a:lnTo>
                <a:lnTo>
                  <a:pt x="0" y="11856"/>
                </a:lnTo>
                <a:lnTo>
                  <a:pt x="3413" y="15270"/>
                </a:lnTo>
                <a:lnTo>
                  <a:pt x="7619" y="15270"/>
                </a:lnTo>
                <a:lnTo>
                  <a:pt x="11856" y="15270"/>
                </a:lnTo>
                <a:lnTo>
                  <a:pt x="15255" y="11856"/>
                </a:lnTo>
                <a:lnTo>
                  <a:pt x="15255" y="7650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225373" y="7047992"/>
            <a:ext cx="15256" cy="1461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225369" y="7047336"/>
            <a:ext cx="15270" cy="15270"/>
          </a:xfrm>
          <a:custGeom>
            <a:avLst/>
            <a:gdLst/>
            <a:ahLst/>
            <a:cxnLst/>
            <a:rect l="l" t="t" r="r" b="b"/>
            <a:pathLst>
              <a:path w="15270" h="15270">
                <a:moveTo>
                  <a:pt x="15270" y="7635"/>
                </a:moveTo>
                <a:lnTo>
                  <a:pt x="15270" y="3428"/>
                </a:lnTo>
                <a:lnTo>
                  <a:pt x="11871" y="0"/>
                </a:lnTo>
                <a:lnTo>
                  <a:pt x="7635" y="0"/>
                </a:lnTo>
                <a:lnTo>
                  <a:pt x="3413" y="0"/>
                </a:lnTo>
                <a:lnTo>
                  <a:pt x="0" y="3428"/>
                </a:lnTo>
                <a:lnTo>
                  <a:pt x="0" y="7635"/>
                </a:lnTo>
                <a:lnTo>
                  <a:pt x="0" y="11856"/>
                </a:lnTo>
                <a:lnTo>
                  <a:pt x="3413" y="15270"/>
                </a:lnTo>
                <a:lnTo>
                  <a:pt x="7635" y="15270"/>
                </a:lnTo>
                <a:lnTo>
                  <a:pt x="11871" y="15270"/>
                </a:lnTo>
                <a:lnTo>
                  <a:pt x="15270" y="11856"/>
                </a:lnTo>
                <a:lnTo>
                  <a:pt x="15270" y="7635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249905" y="7028400"/>
            <a:ext cx="13990" cy="1525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249905" y="7028377"/>
            <a:ext cx="15285" cy="15285"/>
          </a:xfrm>
          <a:custGeom>
            <a:avLst/>
            <a:gdLst/>
            <a:ahLst/>
            <a:cxnLst/>
            <a:rect l="l" t="t" r="r" b="b"/>
            <a:pathLst>
              <a:path w="15285" h="15285">
                <a:moveTo>
                  <a:pt x="15285" y="7650"/>
                </a:moveTo>
                <a:lnTo>
                  <a:pt x="15285" y="3428"/>
                </a:lnTo>
                <a:lnTo>
                  <a:pt x="11871" y="0"/>
                </a:lnTo>
                <a:lnTo>
                  <a:pt x="7650" y="0"/>
                </a:lnTo>
                <a:lnTo>
                  <a:pt x="3428" y="0"/>
                </a:lnTo>
                <a:lnTo>
                  <a:pt x="0" y="3428"/>
                </a:lnTo>
                <a:lnTo>
                  <a:pt x="0" y="7650"/>
                </a:lnTo>
                <a:lnTo>
                  <a:pt x="0" y="11856"/>
                </a:lnTo>
                <a:lnTo>
                  <a:pt x="3428" y="15285"/>
                </a:lnTo>
                <a:lnTo>
                  <a:pt x="7650" y="15285"/>
                </a:lnTo>
                <a:lnTo>
                  <a:pt x="11871" y="15285"/>
                </a:lnTo>
                <a:lnTo>
                  <a:pt x="15285" y="11856"/>
                </a:lnTo>
                <a:lnTo>
                  <a:pt x="15285" y="7650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5271843" y="7008748"/>
            <a:ext cx="13388" cy="15263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5271835" y="7008734"/>
            <a:ext cx="15255" cy="15285"/>
          </a:xfrm>
          <a:custGeom>
            <a:avLst/>
            <a:gdLst/>
            <a:ahLst/>
            <a:cxnLst/>
            <a:rect l="l" t="t" r="r" b="b"/>
            <a:pathLst>
              <a:path w="15255" h="15285">
                <a:moveTo>
                  <a:pt x="15255" y="7650"/>
                </a:moveTo>
                <a:lnTo>
                  <a:pt x="15255" y="3428"/>
                </a:lnTo>
                <a:lnTo>
                  <a:pt x="11871" y="0"/>
                </a:lnTo>
                <a:lnTo>
                  <a:pt x="7635" y="0"/>
                </a:lnTo>
                <a:lnTo>
                  <a:pt x="3428" y="0"/>
                </a:lnTo>
                <a:lnTo>
                  <a:pt x="0" y="3428"/>
                </a:lnTo>
                <a:lnTo>
                  <a:pt x="0" y="7650"/>
                </a:lnTo>
                <a:lnTo>
                  <a:pt x="0" y="11856"/>
                </a:lnTo>
                <a:lnTo>
                  <a:pt x="3428" y="15285"/>
                </a:lnTo>
                <a:lnTo>
                  <a:pt x="7635" y="15285"/>
                </a:lnTo>
                <a:lnTo>
                  <a:pt x="11871" y="15285"/>
                </a:lnTo>
                <a:lnTo>
                  <a:pt x="15255" y="11856"/>
                </a:lnTo>
                <a:lnTo>
                  <a:pt x="15255" y="7650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5273359" y="7028180"/>
            <a:ext cx="14920" cy="15087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5273359" y="7027981"/>
            <a:ext cx="15270" cy="15285"/>
          </a:xfrm>
          <a:custGeom>
            <a:avLst/>
            <a:gdLst/>
            <a:ahLst/>
            <a:cxnLst/>
            <a:rect l="l" t="t" r="r" b="b"/>
            <a:pathLst>
              <a:path w="15270" h="15285">
                <a:moveTo>
                  <a:pt x="15270" y="7635"/>
                </a:moveTo>
                <a:lnTo>
                  <a:pt x="15270" y="3413"/>
                </a:lnTo>
                <a:lnTo>
                  <a:pt x="11887" y="0"/>
                </a:lnTo>
                <a:lnTo>
                  <a:pt x="7650" y="0"/>
                </a:lnTo>
                <a:lnTo>
                  <a:pt x="3428" y="0"/>
                </a:lnTo>
                <a:lnTo>
                  <a:pt x="0" y="3413"/>
                </a:lnTo>
                <a:lnTo>
                  <a:pt x="0" y="7635"/>
                </a:lnTo>
                <a:lnTo>
                  <a:pt x="0" y="11871"/>
                </a:lnTo>
                <a:lnTo>
                  <a:pt x="3428" y="15285"/>
                </a:lnTo>
                <a:lnTo>
                  <a:pt x="7650" y="15285"/>
                </a:lnTo>
                <a:lnTo>
                  <a:pt x="11887" y="15285"/>
                </a:lnTo>
                <a:lnTo>
                  <a:pt x="15270" y="11871"/>
                </a:lnTo>
                <a:lnTo>
                  <a:pt x="15270" y="7635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5248358" y="7047992"/>
            <a:ext cx="15263" cy="14615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5248350" y="7047336"/>
            <a:ext cx="15270" cy="15270"/>
          </a:xfrm>
          <a:custGeom>
            <a:avLst/>
            <a:gdLst/>
            <a:ahLst/>
            <a:cxnLst/>
            <a:rect l="l" t="t" r="r" b="b"/>
            <a:pathLst>
              <a:path w="15270" h="15270">
                <a:moveTo>
                  <a:pt x="15270" y="7635"/>
                </a:moveTo>
                <a:lnTo>
                  <a:pt x="15270" y="3428"/>
                </a:lnTo>
                <a:lnTo>
                  <a:pt x="11871" y="0"/>
                </a:lnTo>
                <a:lnTo>
                  <a:pt x="7650" y="0"/>
                </a:lnTo>
                <a:lnTo>
                  <a:pt x="3428" y="0"/>
                </a:lnTo>
                <a:lnTo>
                  <a:pt x="0" y="3428"/>
                </a:lnTo>
                <a:lnTo>
                  <a:pt x="0" y="7635"/>
                </a:lnTo>
                <a:lnTo>
                  <a:pt x="0" y="11856"/>
                </a:lnTo>
                <a:lnTo>
                  <a:pt x="3428" y="15270"/>
                </a:lnTo>
                <a:lnTo>
                  <a:pt x="7650" y="15270"/>
                </a:lnTo>
                <a:lnTo>
                  <a:pt x="11871" y="15270"/>
                </a:lnTo>
                <a:lnTo>
                  <a:pt x="15270" y="11856"/>
                </a:lnTo>
                <a:lnTo>
                  <a:pt x="15270" y="7635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5247238" y="7067804"/>
            <a:ext cx="15133" cy="14538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5247238" y="7067057"/>
            <a:ext cx="15270" cy="15270"/>
          </a:xfrm>
          <a:custGeom>
            <a:avLst/>
            <a:gdLst/>
            <a:ahLst/>
            <a:cxnLst/>
            <a:rect l="l" t="t" r="r" b="b"/>
            <a:pathLst>
              <a:path w="15270" h="15270">
                <a:moveTo>
                  <a:pt x="15270" y="7635"/>
                </a:moveTo>
                <a:lnTo>
                  <a:pt x="15270" y="3428"/>
                </a:lnTo>
                <a:lnTo>
                  <a:pt x="11871" y="0"/>
                </a:lnTo>
                <a:lnTo>
                  <a:pt x="7635" y="0"/>
                </a:lnTo>
                <a:lnTo>
                  <a:pt x="3428" y="0"/>
                </a:lnTo>
                <a:lnTo>
                  <a:pt x="0" y="3428"/>
                </a:lnTo>
                <a:lnTo>
                  <a:pt x="0" y="7635"/>
                </a:lnTo>
                <a:lnTo>
                  <a:pt x="0" y="11856"/>
                </a:lnTo>
                <a:lnTo>
                  <a:pt x="3428" y="15270"/>
                </a:lnTo>
                <a:lnTo>
                  <a:pt x="7635" y="15270"/>
                </a:lnTo>
                <a:lnTo>
                  <a:pt x="11871" y="15270"/>
                </a:lnTo>
                <a:lnTo>
                  <a:pt x="15270" y="11856"/>
                </a:lnTo>
                <a:lnTo>
                  <a:pt x="15270" y="7635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5224469" y="7067804"/>
            <a:ext cx="15041" cy="14538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5224485" y="7067057"/>
            <a:ext cx="15270" cy="15270"/>
          </a:xfrm>
          <a:custGeom>
            <a:avLst/>
            <a:gdLst/>
            <a:ahLst/>
            <a:cxnLst/>
            <a:rect l="l" t="t" r="r" b="b"/>
            <a:pathLst>
              <a:path w="15270" h="15270">
                <a:moveTo>
                  <a:pt x="15270" y="7635"/>
                </a:moveTo>
                <a:lnTo>
                  <a:pt x="15270" y="3428"/>
                </a:lnTo>
                <a:lnTo>
                  <a:pt x="11856" y="0"/>
                </a:lnTo>
                <a:lnTo>
                  <a:pt x="7635" y="0"/>
                </a:lnTo>
                <a:lnTo>
                  <a:pt x="3413" y="0"/>
                </a:lnTo>
                <a:lnTo>
                  <a:pt x="0" y="3428"/>
                </a:lnTo>
                <a:lnTo>
                  <a:pt x="0" y="7635"/>
                </a:lnTo>
                <a:lnTo>
                  <a:pt x="0" y="11856"/>
                </a:lnTo>
                <a:lnTo>
                  <a:pt x="3413" y="15270"/>
                </a:lnTo>
                <a:lnTo>
                  <a:pt x="7635" y="15270"/>
                </a:lnTo>
                <a:lnTo>
                  <a:pt x="11856" y="15270"/>
                </a:lnTo>
                <a:lnTo>
                  <a:pt x="15270" y="11856"/>
                </a:lnTo>
                <a:lnTo>
                  <a:pt x="15270" y="7635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5213157" y="7086335"/>
            <a:ext cx="15244" cy="15240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5213146" y="7086320"/>
            <a:ext cx="15255" cy="15270"/>
          </a:xfrm>
          <a:custGeom>
            <a:avLst/>
            <a:gdLst/>
            <a:ahLst/>
            <a:cxnLst/>
            <a:rect l="l" t="t" r="r" b="b"/>
            <a:pathLst>
              <a:path w="15255" h="15270">
                <a:moveTo>
                  <a:pt x="15255" y="7635"/>
                </a:moveTo>
                <a:lnTo>
                  <a:pt x="15255" y="3413"/>
                </a:lnTo>
                <a:lnTo>
                  <a:pt x="11871" y="0"/>
                </a:lnTo>
                <a:lnTo>
                  <a:pt x="7635" y="0"/>
                </a:lnTo>
                <a:lnTo>
                  <a:pt x="3413" y="0"/>
                </a:lnTo>
                <a:lnTo>
                  <a:pt x="0" y="3413"/>
                </a:lnTo>
                <a:lnTo>
                  <a:pt x="0" y="7635"/>
                </a:lnTo>
                <a:lnTo>
                  <a:pt x="0" y="11841"/>
                </a:lnTo>
                <a:lnTo>
                  <a:pt x="3413" y="15270"/>
                </a:lnTo>
                <a:lnTo>
                  <a:pt x="7635" y="15270"/>
                </a:lnTo>
                <a:lnTo>
                  <a:pt x="11871" y="15270"/>
                </a:lnTo>
                <a:lnTo>
                  <a:pt x="15255" y="11841"/>
                </a:lnTo>
                <a:lnTo>
                  <a:pt x="15255" y="7635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5220431" y="7105918"/>
            <a:ext cx="14508" cy="15224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5220431" y="7105918"/>
            <a:ext cx="15270" cy="15270"/>
          </a:xfrm>
          <a:custGeom>
            <a:avLst/>
            <a:gdLst/>
            <a:ahLst/>
            <a:cxnLst/>
            <a:rect l="l" t="t" r="r" b="b"/>
            <a:pathLst>
              <a:path w="15270" h="15270">
                <a:moveTo>
                  <a:pt x="15270" y="7635"/>
                </a:moveTo>
                <a:lnTo>
                  <a:pt x="15270" y="3413"/>
                </a:lnTo>
                <a:lnTo>
                  <a:pt x="11871" y="0"/>
                </a:lnTo>
                <a:lnTo>
                  <a:pt x="7650" y="0"/>
                </a:lnTo>
                <a:lnTo>
                  <a:pt x="3428" y="0"/>
                </a:lnTo>
                <a:lnTo>
                  <a:pt x="0" y="3413"/>
                </a:lnTo>
                <a:lnTo>
                  <a:pt x="0" y="7635"/>
                </a:lnTo>
                <a:lnTo>
                  <a:pt x="0" y="11841"/>
                </a:lnTo>
                <a:lnTo>
                  <a:pt x="3428" y="15270"/>
                </a:lnTo>
                <a:lnTo>
                  <a:pt x="7650" y="15270"/>
                </a:lnTo>
                <a:lnTo>
                  <a:pt x="11871" y="15270"/>
                </a:lnTo>
                <a:lnTo>
                  <a:pt x="15270" y="11841"/>
                </a:lnTo>
                <a:lnTo>
                  <a:pt x="15270" y="7635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5236631" y="7086641"/>
            <a:ext cx="15072" cy="15270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5236631" y="7086641"/>
            <a:ext cx="15270" cy="15270"/>
          </a:xfrm>
          <a:custGeom>
            <a:avLst/>
            <a:gdLst/>
            <a:ahLst/>
            <a:cxnLst/>
            <a:rect l="l" t="t" r="r" b="b"/>
            <a:pathLst>
              <a:path w="15270" h="15270">
                <a:moveTo>
                  <a:pt x="15270" y="7635"/>
                </a:moveTo>
                <a:lnTo>
                  <a:pt x="15270" y="3428"/>
                </a:lnTo>
                <a:lnTo>
                  <a:pt x="11871" y="0"/>
                </a:lnTo>
                <a:lnTo>
                  <a:pt x="7650" y="0"/>
                </a:lnTo>
                <a:lnTo>
                  <a:pt x="3428" y="0"/>
                </a:lnTo>
                <a:lnTo>
                  <a:pt x="0" y="3428"/>
                </a:lnTo>
                <a:lnTo>
                  <a:pt x="0" y="7635"/>
                </a:lnTo>
                <a:lnTo>
                  <a:pt x="0" y="11856"/>
                </a:lnTo>
                <a:lnTo>
                  <a:pt x="3428" y="15270"/>
                </a:lnTo>
                <a:lnTo>
                  <a:pt x="7650" y="15270"/>
                </a:lnTo>
                <a:lnTo>
                  <a:pt x="11871" y="15270"/>
                </a:lnTo>
                <a:lnTo>
                  <a:pt x="15270" y="11856"/>
                </a:lnTo>
                <a:lnTo>
                  <a:pt x="15270" y="7635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5243900" y="7105918"/>
            <a:ext cx="15270" cy="15224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5243900" y="7105918"/>
            <a:ext cx="15270" cy="15270"/>
          </a:xfrm>
          <a:custGeom>
            <a:avLst/>
            <a:gdLst/>
            <a:ahLst/>
            <a:cxnLst/>
            <a:rect l="l" t="t" r="r" b="b"/>
            <a:pathLst>
              <a:path w="15270" h="15270">
                <a:moveTo>
                  <a:pt x="15270" y="7635"/>
                </a:moveTo>
                <a:lnTo>
                  <a:pt x="15270" y="3413"/>
                </a:lnTo>
                <a:lnTo>
                  <a:pt x="11856" y="0"/>
                </a:lnTo>
                <a:lnTo>
                  <a:pt x="7635" y="0"/>
                </a:lnTo>
                <a:lnTo>
                  <a:pt x="3428" y="0"/>
                </a:lnTo>
                <a:lnTo>
                  <a:pt x="0" y="3413"/>
                </a:lnTo>
                <a:lnTo>
                  <a:pt x="0" y="7635"/>
                </a:lnTo>
                <a:lnTo>
                  <a:pt x="0" y="11841"/>
                </a:lnTo>
                <a:lnTo>
                  <a:pt x="3428" y="15270"/>
                </a:lnTo>
                <a:lnTo>
                  <a:pt x="7635" y="15270"/>
                </a:lnTo>
                <a:lnTo>
                  <a:pt x="11856" y="15270"/>
                </a:lnTo>
                <a:lnTo>
                  <a:pt x="15270" y="11841"/>
                </a:lnTo>
                <a:lnTo>
                  <a:pt x="15270" y="7635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5260406" y="7086641"/>
            <a:ext cx="15239" cy="15270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5260406" y="7086641"/>
            <a:ext cx="15255" cy="15270"/>
          </a:xfrm>
          <a:custGeom>
            <a:avLst/>
            <a:gdLst/>
            <a:ahLst/>
            <a:cxnLst/>
            <a:rect l="l" t="t" r="r" b="b"/>
            <a:pathLst>
              <a:path w="15255" h="15270">
                <a:moveTo>
                  <a:pt x="15255" y="7635"/>
                </a:moveTo>
                <a:lnTo>
                  <a:pt x="15255" y="3428"/>
                </a:lnTo>
                <a:lnTo>
                  <a:pt x="11856" y="0"/>
                </a:lnTo>
                <a:lnTo>
                  <a:pt x="7619" y="0"/>
                </a:lnTo>
                <a:lnTo>
                  <a:pt x="3413" y="0"/>
                </a:lnTo>
                <a:lnTo>
                  <a:pt x="0" y="3428"/>
                </a:lnTo>
                <a:lnTo>
                  <a:pt x="0" y="7635"/>
                </a:lnTo>
                <a:lnTo>
                  <a:pt x="0" y="11856"/>
                </a:lnTo>
                <a:lnTo>
                  <a:pt x="3413" y="15270"/>
                </a:lnTo>
                <a:lnTo>
                  <a:pt x="7619" y="15270"/>
                </a:lnTo>
                <a:lnTo>
                  <a:pt x="11856" y="15270"/>
                </a:lnTo>
                <a:lnTo>
                  <a:pt x="15255" y="11856"/>
                </a:lnTo>
                <a:lnTo>
                  <a:pt x="15255" y="7635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5270724" y="7067042"/>
            <a:ext cx="14507" cy="15285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5270708" y="7067042"/>
            <a:ext cx="15270" cy="15270"/>
          </a:xfrm>
          <a:custGeom>
            <a:avLst/>
            <a:gdLst/>
            <a:ahLst/>
            <a:cxnLst/>
            <a:rect l="l" t="t" r="r" b="b"/>
            <a:pathLst>
              <a:path w="15270" h="15270">
                <a:moveTo>
                  <a:pt x="15270" y="7650"/>
                </a:moveTo>
                <a:lnTo>
                  <a:pt x="15270" y="3428"/>
                </a:lnTo>
                <a:lnTo>
                  <a:pt x="11887" y="0"/>
                </a:lnTo>
                <a:lnTo>
                  <a:pt x="7650" y="0"/>
                </a:lnTo>
                <a:lnTo>
                  <a:pt x="3428" y="0"/>
                </a:lnTo>
                <a:lnTo>
                  <a:pt x="0" y="3428"/>
                </a:lnTo>
                <a:lnTo>
                  <a:pt x="0" y="7650"/>
                </a:lnTo>
                <a:lnTo>
                  <a:pt x="0" y="11856"/>
                </a:lnTo>
                <a:lnTo>
                  <a:pt x="3428" y="15270"/>
                </a:lnTo>
                <a:lnTo>
                  <a:pt x="7650" y="15270"/>
                </a:lnTo>
                <a:lnTo>
                  <a:pt x="11887" y="15270"/>
                </a:lnTo>
                <a:lnTo>
                  <a:pt x="15270" y="11856"/>
                </a:lnTo>
                <a:lnTo>
                  <a:pt x="15270" y="7650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5272325" y="7047992"/>
            <a:ext cx="15249" cy="14919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5272323" y="7047626"/>
            <a:ext cx="15270" cy="15270"/>
          </a:xfrm>
          <a:custGeom>
            <a:avLst/>
            <a:gdLst/>
            <a:ahLst/>
            <a:cxnLst/>
            <a:rect l="l" t="t" r="r" b="b"/>
            <a:pathLst>
              <a:path w="15270" h="15270">
                <a:moveTo>
                  <a:pt x="15270" y="7635"/>
                </a:moveTo>
                <a:lnTo>
                  <a:pt x="15270" y="3413"/>
                </a:lnTo>
                <a:lnTo>
                  <a:pt x="11871" y="0"/>
                </a:lnTo>
                <a:lnTo>
                  <a:pt x="7650" y="0"/>
                </a:lnTo>
                <a:lnTo>
                  <a:pt x="3428" y="0"/>
                </a:lnTo>
                <a:lnTo>
                  <a:pt x="0" y="3413"/>
                </a:lnTo>
                <a:lnTo>
                  <a:pt x="0" y="7635"/>
                </a:lnTo>
                <a:lnTo>
                  <a:pt x="0" y="11841"/>
                </a:lnTo>
                <a:lnTo>
                  <a:pt x="3428" y="15270"/>
                </a:lnTo>
                <a:lnTo>
                  <a:pt x="7650" y="15270"/>
                </a:lnTo>
                <a:lnTo>
                  <a:pt x="11871" y="15270"/>
                </a:lnTo>
                <a:lnTo>
                  <a:pt x="15270" y="11841"/>
                </a:lnTo>
                <a:lnTo>
                  <a:pt x="15270" y="7635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5231968" y="7122748"/>
            <a:ext cx="15163" cy="15159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5231968" y="7122744"/>
            <a:ext cx="15270" cy="15285"/>
          </a:xfrm>
          <a:custGeom>
            <a:avLst/>
            <a:gdLst/>
            <a:ahLst/>
            <a:cxnLst/>
            <a:rect l="l" t="t" r="r" b="b"/>
            <a:pathLst>
              <a:path w="15270" h="15285">
                <a:moveTo>
                  <a:pt x="15270" y="7650"/>
                </a:moveTo>
                <a:lnTo>
                  <a:pt x="15270" y="3428"/>
                </a:lnTo>
                <a:lnTo>
                  <a:pt x="11871" y="0"/>
                </a:lnTo>
                <a:lnTo>
                  <a:pt x="7650" y="0"/>
                </a:lnTo>
                <a:lnTo>
                  <a:pt x="3428" y="0"/>
                </a:lnTo>
                <a:lnTo>
                  <a:pt x="0" y="3428"/>
                </a:lnTo>
                <a:lnTo>
                  <a:pt x="0" y="7650"/>
                </a:lnTo>
                <a:lnTo>
                  <a:pt x="0" y="11856"/>
                </a:lnTo>
                <a:lnTo>
                  <a:pt x="3428" y="15285"/>
                </a:lnTo>
                <a:lnTo>
                  <a:pt x="7650" y="15285"/>
                </a:lnTo>
                <a:lnTo>
                  <a:pt x="11871" y="15285"/>
                </a:lnTo>
                <a:lnTo>
                  <a:pt x="15270" y="11856"/>
                </a:lnTo>
                <a:lnTo>
                  <a:pt x="15270" y="7650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5599800" y="7445985"/>
            <a:ext cx="26807" cy="27203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5599800" y="7445985"/>
            <a:ext cx="27249" cy="27249"/>
          </a:xfrm>
          <a:custGeom>
            <a:avLst/>
            <a:gdLst/>
            <a:ahLst/>
            <a:cxnLst/>
            <a:rect l="l" t="t" r="r" b="b"/>
            <a:pathLst>
              <a:path w="27249" h="27249">
                <a:moveTo>
                  <a:pt x="0" y="13624"/>
                </a:moveTo>
                <a:lnTo>
                  <a:pt x="0" y="6095"/>
                </a:lnTo>
                <a:lnTo>
                  <a:pt x="6095" y="0"/>
                </a:lnTo>
                <a:lnTo>
                  <a:pt x="13624" y="0"/>
                </a:lnTo>
                <a:lnTo>
                  <a:pt x="21137" y="0"/>
                </a:lnTo>
                <a:lnTo>
                  <a:pt x="27249" y="6095"/>
                </a:lnTo>
                <a:lnTo>
                  <a:pt x="27249" y="13624"/>
                </a:lnTo>
                <a:lnTo>
                  <a:pt x="27249" y="21168"/>
                </a:lnTo>
                <a:lnTo>
                  <a:pt x="21137" y="27249"/>
                </a:lnTo>
                <a:lnTo>
                  <a:pt x="13624" y="27249"/>
                </a:lnTo>
                <a:lnTo>
                  <a:pt x="6095" y="27249"/>
                </a:lnTo>
                <a:lnTo>
                  <a:pt x="0" y="21168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5550651" y="7444798"/>
            <a:ext cx="27188" cy="27258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5550651" y="7444795"/>
            <a:ext cx="27249" cy="27279"/>
          </a:xfrm>
          <a:custGeom>
            <a:avLst/>
            <a:gdLst/>
            <a:ahLst/>
            <a:cxnLst/>
            <a:rect l="l" t="t" r="r" b="b"/>
            <a:pathLst>
              <a:path w="27249" h="27279">
                <a:moveTo>
                  <a:pt x="0" y="13639"/>
                </a:moveTo>
                <a:lnTo>
                  <a:pt x="0" y="6111"/>
                </a:lnTo>
                <a:lnTo>
                  <a:pt x="6095" y="0"/>
                </a:lnTo>
                <a:lnTo>
                  <a:pt x="13609" y="0"/>
                </a:lnTo>
                <a:lnTo>
                  <a:pt x="21137" y="0"/>
                </a:lnTo>
                <a:lnTo>
                  <a:pt x="27249" y="6111"/>
                </a:lnTo>
                <a:lnTo>
                  <a:pt x="27249" y="13639"/>
                </a:lnTo>
                <a:lnTo>
                  <a:pt x="27249" y="21183"/>
                </a:lnTo>
                <a:lnTo>
                  <a:pt x="21137" y="27279"/>
                </a:lnTo>
                <a:lnTo>
                  <a:pt x="13609" y="27279"/>
                </a:lnTo>
                <a:lnTo>
                  <a:pt x="6095" y="27279"/>
                </a:lnTo>
                <a:lnTo>
                  <a:pt x="0" y="21183"/>
                </a:lnTo>
                <a:lnTo>
                  <a:pt x="0" y="1363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5526696" y="7471788"/>
            <a:ext cx="26759" cy="27277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5526709" y="7471785"/>
            <a:ext cx="27249" cy="27264"/>
          </a:xfrm>
          <a:custGeom>
            <a:avLst/>
            <a:gdLst/>
            <a:ahLst/>
            <a:cxnLst/>
            <a:rect l="l" t="t" r="r" b="b"/>
            <a:pathLst>
              <a:path w="27249" h="27264">
                <a:moveTo>
                  <a:pt x="0" y="13624"/>
                </a:moveTo>
                <a:lnTo>
                  <a:pt x="0" y="6111"/>
                </a:lnTo>
                <a:lnTo>
                  <a:pt x="6111" y="0"/>
                </a:lnTo>
                <a:lnTo>
                  <a:pt x="13624" y="0"/>
                </a:lnTo>
                <a:lnTo>
                  <a:pt x="21137" y="0"/>
                </a:lnTo>
                <a:lnTo>
                  <a:pt x="27249" y="6111"/>
                </a:lnTo>
                <a:lnTo>
                  <a:pt x="27249" y="13624"/>
                </a:lnTo>
                <a:lnTo>
                  <a:pt x="27249" y="21168"/>
                </a:lnTo>
                <a:lnTo>
                  <a:pt x="21137" y="27264"/>
                </a:lnTo>
                <a:lnTo>
                  <a:pt x="13624" y="27264"/>
                </a:lnTo>
                <a:lnTo>
                  <a:pt x="6111" y="27264"/>
                </a:lnTo>
                <a:lnTo>
                  <a:pt x="0" y="21168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5572642" y="7471788"/>
            <a:ext cx="26533" cy="27277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5572643" y="7471785"/>
            <a:ext cx="27233" cy="27264"/>
          </a:xfrm>
          <a:custGeom>
            <a:avLst/>
            <a:gdLst/>
            <a:ahLst/>
            <a:cxnLst/>
            <a:rect l="l" t="t" r="r" b="b"/>
            <a:pathLst>
              <a:path w="27233" h="27264">
                <a:moveTo>
                  <a:pt x="0" y="13624"/>
                </a:moveTo>
                <a:lnTo>
                  <a:pt x="0" y="6111"/>
                </a:lnTo>
                <a:lnTo>
                  <a:pt x="6095" y="0"/>
                </a:lnTo>
                <a:lnTo>
                  <a:pt x="13609" y="0"/>
                </a:lnTo>
                <a:lnTo>
                  <a:pt x="21137" y="0"/>
                </a:lnTo>
                <a:lnTo>
                  <a:pt x="27233" y="6111"/>
                </a:lnTo>
                <a:lnTo>
                  <a:pt x="27233" y="13624"/>
                </a:lnTo>
                <a:lnTo>
                  <a:pt x="27233" y="21168"/>
                </a:lnTo>
                <a:lnTo>
                  <a:pt x="21137" y="27264"/>
                </a:lnTo>
                <a:lnTo>
                  <a:pt x="13609" y="27264"/>
                </a:lnTo>
                <a:lnTo>
                  <a:pt x="6095" y="27264"/>
                </a:lnTo>
                <a:lnTo>
                  <a:pt x="0" y="21168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5550640" y="7499784"/>
            <a:ext cx="27199" cy="27277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5550636" y="7499781"/>
            <a:ext cx="27249" cy="27264"/>
          </a:xfrm>
          <a:custGeom>
            <a:avLst/>
            <a:gdLst/>
            <a:ahLst/>
            <a:cxnLst/>
            <a:rect l="l" t="t" r="r" b="b"/>
            <a:pathLst>
              <a:path w="27249" h="27264">
                <a:moveTo>
                  <a:pt x="0" y="13639"/>
                </a:moveTo>
                <a:lnTo>
                  <a:pt x="0" y="6111"/>
                </a:lnTo>
                <a:lnTo>
                  <a:pt x="6111" y="0"/>
                </a:lnTo>
                <a:lnTo>
                  <a:pt x="13609" y="0"/>
                </a:lnTo>
                <a:lnTo>
                  <a:pt x="21137" y="0"/>
                </a:lnTo>
                <a:lnTo>
                  <a:pt x="27249" y="6111"/>
                </a:lnTo>
                <a:lnTo>
                  <a:pt x="27249" y="13639"/>
                </a:lnTo>
                <a:lnTo>
                  <a:pt x="27249" y="21168"/>
                </a:lnTo>
                <a:lnTo>
                  <a:pt x="21137" y="27264"/>
                </a:lnTo>
                <a:lnTo>
                  <a:pt x="13609" y="27264"/>
                </a:lnTo>
                <a:lnTo>
                  <a:pt x="6111" y="27264"/>
                </a:lnTo>
                <a:lnTo>
                  <a:pt x="0" y="21168"/>
                </a:lnTo>
                <a:lnTo>
                  <a:pt x="0" y="1363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5533644" y="7529941"/>
            <a:ext cx="23846" cy="27066"/>
          </a:xfrm>
          <a:prstGeom prst="rect">
            <a:avLst/>
          </a:prstGeom>
          <a:blipFill>
            <a:blip r:embed="rId3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5530260" y="7529926"/>
            <a:ext cx="27233" cy="27264"/>
          </a:xfrm>
          <a:custGeom>
            <a:avLst/>
            <a:gdLst/>
            <a:ahLst/>
            <a:cxnLst/>
            <a:rect l="l" t="t" r="r" b="b"/>
            <a:pathLst>
              <a:path w="27233" h="27264">
                <a:moveTo>
                  <a:pt x="0" y="13624"/>
                </a:moveTo>
                <a:lnTo>
                  <a:pt x="0" y="6111"/>
                </a:lnTo>
                <a:lnTo>
                  <a:pt x="6095" y="0"/>
                </a:lnTo>
                <a:lnTo>
                  <a:pt x="13609" y="0"/>
                </a:lnTo>
                <a:lnTo>
                  <a:pt x="21137" y="0"/>
                </a:lnTo>
                <a:lnTo>
                  <a:pt x="27233" y="6111"/>
                </a:lnTo>
                <a:lnTo>
                  <a:pt x="27233" y="13624"/>
                </a:lnTo>
                <a:lnTo>
                  <a:pt x="27233" y="21153"/>
                </a:lnTo>
                <a:lnTo>
                  <a:pt x="21137" y="27264"/>
                </a:lnTo>
                <a:lnTo>
                  <a:pt x="13609" y="27264"/>
                </a:lnTo>
                <a:lnTo>
                  <a:pt x="6095" y="27264"/>
                </a:lnTo>
                <a:lnTo>
                  <a:pt x="0" y="21153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5554766" y="7558532"/>
            <a:ext cx="27218" cy="27203"/>
          </a:xfrm>
          <a:prstGeom prst="rect">
            <a:avLst/>
          </a:prstGeom>
          <a:blipFill>
            <a:blip r:embed="rId3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5554766" y="7558455"/>
            <a:ext cx="27233" cy="27264"/>
          </a:xfrm>
          <a:custGeom>
            <a:avLst/>
            <a:gdLst/>
            <a:ahLst/>
            <a:cxnLst/>
            <a:rect l="l" t="t" r="r" b="b"/>
            <a:pathLst>
              <a:path w="27233" h="27264">
                <a:moveTo>
                  <a:pt x="0" y="13624"/>
                </a:moveTo>
                <a:lnTo>
                  <a:pt x="0" y="6111"/>
                </a:lnTo>
                <a:lnTo>
                  <a:pt x="6095" y="0"/>
                </a:lnTo>
                <a:lnTo>
                  <a:pt x="13624" y="0"/>
                </a:lnTo>
                <a:lnTo>
                  <a:pt x="21122" y="0"/>
                </a:lnTo>
                <a:lnTo>
                  <a:pt x="27233" y="6111"/>
                </a:lnTo>
                <a:lnTo>
                  <a:pt x="27233" y="13624"/>
                </a:lnTo>
                <a:lnTo>
                  <a:pt x="27233" y="21153"/>
                </a:lnTo>
                <a:lnTo>
                  <a:pt x="21122" y="27264"/>
                </a:lnTo>
                <a:lnTo>
                  <a:pt x="13624" y="27264"/>
                </a:lnTo>
                <a:lnTo>
                  <a:pt x="6095" y="27264"/>
                </a:lnTo>
                <a:lnTo>
                  <a:pt x="0" y="21153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5577626" y="7529926"/>
            <a:ext cx="27229" cy="27081"/>
          </a:xfrm>
          <a:prstGeom prst="rect">
            <a:avLst/>
          </a:prstGeom>
          <a:blipFill>
            <a:blip r:embed="rId3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5577626" y="7529911"/>
            <a:ext cx="27249" cy="27264"/>
          </a:xfrm>
          <a:custGeom>
            <a:avLst/>
            <a:gdLst/>
            <a:ahLst/>
            <a:cxnLst/>
            <a:rect l="l" t="t" r="r" b="b"/>
            <a:pathLst>
              <a:path w="27249" h="27264">
                <a:moveTo>
                  <a:pt x="0" y="13624"/>
                </a:moveTo>
                <a:lnTo>
                  <a:pt x="0" y="6111"/>
                </a:lnTo>
                <a:lnTo>
                  <a:pt x="6126" y="0"/>
                </a:lnTo>
                <a:lnTo>
                  <a:pt x="13624" y="0"/>
                </a:lnTo>
                <a:lnTo>
                  <a:pt x="21137" y="0"/>
                </a:lnTo>
                <a:lnTo>
                  <a:pt x="27249" y="6111"/>
                </a:lnTo>
                <a:lnTo>
                  <a:pt x="27249" y="13624"/>
                </a:lnTo>
                <a:lnTo>
                  <a:pt x="27249" y="21168"/>
                </a:lnTo>
                <a:lnTo>
                  <a:pt x="21137" y="27264"/>
                </a:lnTo>
                <a:lnTo>
                  <a:pt x="13624" y="27264"/>
                </a:lnTo>
                <a:lnTo>
                  <a:pt x="6126" y="27264"/>
                </a:lnTo>
                <a:lnTo>
                  <a:pt x="0" y="21168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5601416" y="7497571"/>
            <a:ext cx="23667" cy="26898"/>
          </a:xfrm>
          <a:prstGeom prst="rect">
            <a:avLst/>
          </a:prstGeom>
          <a:blipFill>
            <a:blip r:embed="rId3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5601416" y="7497205"/>
            <a:ext cx="27249" cy="27264"/>
          </a:xfrm>
          <a:custGeom>
            <a:avLst/>
            <a:gdLst/>
            <a:ahLst/>
            <a:cxnLst/>
            <a:rect l="l" t="t" r="r" b="b"/>
            <a:pathLst>
              <a:path w="27249" h="27264">
                <a:moveTo>
                  <a:pt x="0" y="13609"/>
                </a:moveTo>
                <a:lnTo>
                  <a:pt x="0" y="6111"/>
                </a:lnTo>
                <a:lnTo>
                  <a:pt x="6111" y="0"/>
                </a:lnTo>
                <a:lnTo>
                  <a:pt x="13624" y="0"/>
                </a:lnTo>
                <a:lnTo>
                  <a:pt x="21137" y="0"/>
                </a:lnTo>
                <a:lnTo>
                  <a:pt x="27249" y="6111"/>
                </a:lnTo>
                <a:lnTo>
                  <a:pt x="27249" y="13609"/>
                </a:lnTo>
                <a:lnTo>
                  <a:pt x="27249" y="21153"/>
                </a:lnTo>
                <a:lnTo>
                  <a:pt x="21137" y="27264"/>
                </a:lnTo>
                <a:lnTo>
                  <a:pt x="13624" y="27264"/>
                </a:lnTo>
                <a:lnTo>
                  <a:pt x="6111" y="27264"/>
                </a:lnTo>
                <a:lnTo>
                  <a:pt x="0" y="21153"/>
                </a:lnTo>
                <a:lnTo>
                  <a:pt x="0" y="1360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5624138" y="7474711"/>
            <a:ext cx="26853" cy="27203"/>
          </a:xfrm>
          <a:prstGeom prst="rect">
            <a:avLst/>
          </a:prstGeom>
          <a:blipFill>
            <a:blip r:embed="rId3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5624138" y="7474650"/>
            <a:ext cx="27233" cy="27249"/>
          </a:xfrm>
          <a:custGeom>
            <a:avLst/>
            <a:gdLst/>
            <a:ahLst/>
            <a:cxnLst/>
            <a:rect l="l" t="t" r="r" b="b"/>
            <a:pathLst>
              <a:path w="27233" h="27249">
                <a:moveTo>
                  <a:pt x="0" y="13609"/>
                </a:moveTo>
                <a:lnTo>
                  <a:pt x="0" y="6095"/>
                </a:lnTo>
                <a:lnTo>
                  <a:pt x="6095" y="0"/>
                </a:lnTo>
                <a:lnTo>
                  <a:pt x="13624" y="0"/>
                </a:lnTo>
                <a:lnTo>
                  <a:pt x="21122" y="0"/>
                </a:lnTo>
                <a:lnTo>
                  <a:pt x="27233" y="6095"/>
                </a:lnTo>
                <a:lnTo>
                  <a:pt x="27233" y="13609"/>
                </a:lnTo>
                <a:lnTo>
                  <a:pt x="27233" y="21153"/>
                </a:lnTo>
                <a:lnTo>
                  <a:pt x="21122" y="27249"/>
                </a:lnTo>
                <a:lnTo>
                  <a:pt x="13624" y="27249"/>
                </a:lnTo>
                <a:lnTo>
                  <a:pt x="6095" y="27249"/>
                </a:lnTo>
                <a:lnTo>
                  <a:pt x="0" y="21153"/>
                </a:lnTo>
                <a:lnTo>
                  <a:pt x="0" y="1360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5647807" y="7445985"/>
            <a:ext cx="27217" cy="27203"/>
          </a:xfrm>
          <a:prstGeom prst="rect">
            <a:avLst/>
          </a:prstGeom>
          <a:blipFill>
            <a:blip r:embed="rId3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5647806" y="7445985"/>
            <a:ext cx="27233" cy="27249"/>
          </a:xfrm>
          <a:custGeom>
            <a:avLst/>
            <a:gdLst/>
            <a:ahLst/>
            <a:cxnLst/>
            <a:rect l="l" t="t" r="r" b="b"/>
            <a:pathLst>
              <a:path w="27233" h="27249">
                <a:moveTo>
                  <a:pt x="0" y="13609"/>
                </a:moveTo>
                <a:lnTo>
                  <a:pt x="0" y="6095"/>
                </a:lnTo>
                <a:lnTo>
                  <a:pt x="6095" y="0"/>
                </a:lnTo>
                <a:lnTo>
                  <a:pt x="13624" y="0"/>
                </a:lnTo>
                <a:lnTo>
                  <a:pt x="21137" y="0"/>
                </a:lnTo>
                <a:lnTo>
                  <a:pt x="27233" y="6095"/>
                </a:lnTo>
                <a:lnTo>
                  <a:pt x="27233" y="13609"/>
                </a:lnTo>
                <a:lnTo>
                  <a:pt x="27233" y="21153"/>
                </a:lnTo>
                <a:lnTo>
                  <a:pt x="21137" y="27249"/>
                </a:lnTo>
                <a:lnTo>
                  <a:pt x="13624" y="27249"/>
                </a:lnTo>
                <a:lnTo>
                  <a:pt x="6095" y="27249"/>
                </a:lnTo>
                <a:lnTo>
                  <a:pt x="0" y="21153"/>
                </a:lnTo>
                <a:lnTo>
                  <a:pt x="0" y="1360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5647807" y="7497571"/>
            <a:ext cx="27217" cy="26898"/>
          </a:xfrm>
          <a:prstGeom prst="rect">
            <a:avLst/>
          </a:prstGeom>
          <a:blipFill>
            <a:blip r:embed="rId3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5647806" y="7497205"/>
            <a:ext cx="27233" cy="27264"/>
          </a:xfrm>
          <a:custGeom>
            <a:avLst/>
            <a:gdLst/>
            <a:ahLst/>
            <a:cxnLst/>
            <a:rect l="l" t="t" r="r" b="b"/>
            <a:pathLst>
              <a:path w="27233" h="27264">
                <a:moveTo>
                  <a:pt x="0" y="13609"/>
                </a:moveTo>
                <a:lnTo>
                  <a:pt x="0" y="6111"/>
                </a:lnTo>
                <a:lnTo>
                  <a:pt x="6095" y="0"/>
                </a:lnTo>
                <a:lnTo>
                  <a:pt x="13624" y="0"/>
                </a:lnTo>
                <a:lnTo>
                  <a:pt x="21137" y="0"/>
                </a:lnTo>
                <a:lnTo>
                  <a:pt x="27233" y="6111"/>
                </a:lnTo>
                <a:lnTo>
                  <a:pt x="27233" y="13609"/>
                </a:lnTo>
                <a:lnTo>
                  <a:pt x="27233" y="21153"/>
                </a:lnTo>
                <a:lnTo>
                  <a:pt x="21137" y="27264"/>
                </a:lnTo>
                <a:lnTo>
                  <a:pt x="13624" y="27264"/>
                </a:lnTo>
                <a:lnTo>
                  <a:pt x="6095" y="27264"/>
                </a:lnTo>
                <a:lnTo>
                  <a:pt x="0" y="21153"/>
                </a:lnTo>
                <a:lnTo>
                  <a:pt x="0" y="1360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5625667" y="7526528"/>
            <a:ext cx="26848" cy="27111"/>
          </a:xfrm>
          <a:prstGeom prst="rect">
            <a:avLst/>
          </a:prstGeom>
          <a:blipFill>
            <a:blip r:embed="rId4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5625662" y="7526375"/>
            <a:ext cx="27249" cy="27264"/>
          </a:xfrm>
          <a:custGeom>
            <a:avLst/>
            <a:gdLst/>
            <a:ahLst/>
            <a:cxnLst/>
            <a:rect l="l" t="t" r="r" b="b"/>
            <a:pathLst>
              <a:path w="27249" h="27264">
                <a:moveTo>
                  <a:pt x="0" y="13609"/>
                </a:moveTo>
                <a:lnTo>
                  <a:pt x="0" y="6111"/>
                </a:lnTo>
                <a:lnTo>
                  <a:pt x="6111" y="0"/>
                </a:lnTo>
                <a:lnTo>
                  <a:pt x="13624" y="0"/>
                </a:lnTo>
                <a:lnTo>
                  <a:pt x="21137" y="0"/>
                </a:lnTo>
                <a:lnTo>
                  <a:pt x="27249" y="6111"/>
                </a:lnTo>
                <a:lnTo>
                  <a:pt x="27249" y="13609"/>
                </a:lnTo>
                <a:lnTo>
                  <a:pt x="27249" y="21153"/>
                </a:lnTo>
                <a:lnTo>
                  <a:pt x="21137" y="27264"/>
                </a:lnTo>
                <a:lnTo>
                  <a:pt x="13624" y="27264"/>
                </a:lnTo>
                <a:lnTo>
                  <a:pt x="6111" y="27264"/>
                </a:lnTo>
                <a:lnTo>
                  <a:pt x="0" y="21153"/>
                </a:lnTo>
                <a:lnTo>
                  <a:pt x="0" y="1360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5601416" y="7558532"/>
            <a:ext cx="26715" cy="27203"/>
          </a:xfrm>
          <a:prstGeom prst="rect">
            <a:avLst/>
          </a:prstGeom>
          <a:blipFill>
            <a:blip r:embed="rId4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5601416" y="7558455"/>
            <a:ext cx="27249" cy="27264"/>
          </a:xfrm>
          <a:custGeom>
            <a:avLst/>
            <a:gdLst/>
            <a:ahLst/>
            <a:cxnLst/>
            <a:rect l="l" t="t" r="r" b="b"/>
            <a:pathLst>
              <a:path w="27249" h="27264">
                <a:moveTo>
                  <a:pt x="0" y="13624"/>
                </a:moveTo>
                <a:lnTo>
                  <a:pt x="0" y="6111"/>
                </a:lnTo>
                <a:lnTo>
                  <a:pt x="6111" y="0"/>
                </a:lnTo>
                <a:lnTo>
                  <a:pt x="13624" y="0"/>
                </a:lnTo>
                <a:lnTo>
                  <a:pt x="21137" y="0"/>
                </a:lnTo>
                <a:lnTo>
                  <a:pt x="27249" y="6111"/>
                </a:lnTo>
                <a:lnTo>
                  <a:pt x="27249" y="13624"/>
                </a:lnTo>
                <a:lnTo>
                  <a:pt x="27249" y="21153"/>
                </a:lnTo>
                <a:lnTo>
                  <a:pt x="21137" y="27264"/>
                </a:lnTo>
                <a:lnTo>
                  <a:pt x="13624" y="27264"/>
                </a:lnTo>
                <a:lnTo>
                  <a:pt x="6111" y="27264"/>
                </a:lnTo>
                <a:lnTo>
                  <a:pt x="0" y="21153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5627415" y="7587488"/>
            <a:ext cx="26624" cy="26852"/>
          </a:xfrm>
          <a:prstGeom prst="rect">
            <a:avLst/>
          </a:prstGeom>
          <a:blipFill>
            <a:blip r:embed="rId4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5627415" y="7587076"/>
            <a:ext cx="27249" cy="27264"/>
          </a:xfrm>
          <a:custGeom>
            <a:avLst/>
            <a:gdLst/>
            <a:ahLst/>
            <a:cxnLst/>
            <a:rect l="l" t="t" r="r" b="b"/>
            <a:pathLst>
              <a:path w="27249" h="27264">
                <a:moveTo>
                  <a:pt x="0" y="13624"/>
                </a:moveTo>
                <a:lnTo>
                  <a:pt x="0" y="6111"/>
                </a:lnTo>
                <a:lnTo>
                  <a:pt x="6111" y="0"/>
                </a:lnTo>
                <a:lnTo>
                  <a:pt x="13609" y="0"/>
                </a:lnTo>
                <a:lnTo>
                  <a:pt x="21137" y="0"/>
                </a:lnTo>
                <a:lnTo>
                  <a:pt x="27249" y="6111"/>
                </a:lnTo>
                <a:lnTo>
                  <a:pt x="27249" y="13624"/>
                </a:lnTo>
                <a:lnTo>
                  <a:pt x="27249" y="21153"/>
                </a:lnTo>
                <a:lnTo>
                  <a:pt x="21137" y="27264"/>
                </a:lnTo>
                <a:lnTo>
                  <a:pt x="13609" y="27264"/>
                </a:lnTo>
                <a:lnTo>
                  <a:pt x="6111" y="27264"/>
                </a:lnTo>
                <a:lnTo>
                  <a:pt x="0" y="21153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5648873" y="7558532"/>
            <a:ext cx="26502" cy="27203"/>
          </a:xfrm>
          <a:prstGeom prst="rect">
            <a:avLst/>
          </a:prstGeom>
          <a:blipFill>
            <a:blip r:embed="rId4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5648873" y="7558455"/>
            <a:ext cx="27233" cy="27264"/>
          </a:xfrm>
          <a:custGeom>
            <a:avLst/>
            <a:gdLst/>
            <a:ahLst/>
            <a:cxnLst/>
            <a:rect l="l" t="t" r="r" b="b"/>
            <a:pathLst>
              <a:path w="27233" h="27264">
                <a:moveTo>
                  <a:pt x="0" y="13624"/>
                </a:moveTo>
                <a:lnTo>
                  <a:pt x="0" y="6111"/>
                </a:lnTo>
                <a:lnTo>
                  <a:pt x="6095" y="0"/>
                </a:lnTo>
                <a:lnTo>
                  <a:pt x="13624" y="0"/>
                </a:lnTo>
                <a:lnTo>
                  <a:pt x="21137" y="0"/>
                </a:lnTo>
                <a:lnTo>
                  <a:pt x="27233" y="6111"/>
                </a:lnTo>
                <a:lnTo>
                  <a:pt x="27233" y="13624"/>
                </a:lnTo>
                <a:lnTo>
                  <a:pt x="27233" y="21153"/>
                </a:lnTo>
                <a:lnTo>
                  <a:pt x="21137" y="27264"/>
                </a:lnTo>
                <a:lnTo>
                  <a:pt x="13624" y="27264"/>
                </a:lnTo>
                <a:lnTo>
                  <a:pt x="6095" y="27264"/>
                </a:lnTo>
                <a:lnTo>
                  <a:pt x="0" y="21153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5670143" y="7530109"/>
            <a:ext cx="26568" cy="27249"/>
          </a:xfrm>
          <a:prstGeom prst="rect">
            <a:avLst/>
          </a:prstGeom>
          <a:blipFill>
            <a:blip r:embed="rId4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5670148" y="7530109"/>
            <a:ext cx="27233" cy="27264"/>
          </a:xfrm>
          <a:custGeom>
            <a:avLst/>
            <a:gdLst/>
            <a:ahLst/>
            <a:cxnLst/>
            <a:rect l="l" t="t" r="r" b="b"/>
            <a:pathLst>
              <a:path w="27233" h="27264">
                <a:moveTo>
                  <a:pt x="0" y="13609"/>
                </a:moveTo>
                <a:lnTo>
                  <a:pt x="0" y="6095"/>
                </a:lnTo>
                <a:lnTo>
                  <a:pt x="6095" y="0"/>
                </a:lnTo>
                <a:lnTo>
                  <a:pt x="13624" y="0"/>
                </a:lnTo>
                <a:lnTo>
                  <a:pt x="21122" y="0"/>
                </a:lnTo>
                <a:lnTo>
                  <a:pt x="27233" y="6095"/>
                </a:lnTo>
                <a:lnTo>
                  <a:pt x="27233" y="13609"/>
                </a:lnTo>
                <a:lnTo>
                  <a:pt x="27233" y="21153"/>
                </a:lnTo>
                <a:lnTo>
                  <a:pt x="21122" y="27264"/>
                </a:lnTo>
                <a:lnTo>
                  <a:pt x="13624" y="27264"/>
                </a:lnTo>
                <a:lnTo>
                  <a:pt x="6095" y="27264"/>
                </a:lnTo>
                <a:lnTo>
                  <a:pt x="0" y="21153"/>
                </a:lnTo>
                <a:lnTo>
                  <a:pt x="0" y="1360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5749640" y="7565907"/>
            <a:ext cx="27249" cy="27264"/>
          </a:xfrm>
          <a:custGeom>
            <a:avLst/>
            <a:gdLst/>
            <a:ahLst/>
            <a:cxnLst/>
            <a:rect l="l" t="t" r="r" b="b"/>
            <a:pathLst>
              <a:path w="27249" h="27264">
                <a:moveTo>
                  <a:pt x="21137" y="0"/>
                </a:moveTo>
                <a:lnTo>
                  <a:pt x="6111" y="0"/>
                </a:lnTo>
                <a:lnTo>
                  <a:pt x="0" y="6111"/>
                </a:lnTo>
                <a:lnTo>
                  <a:pt x="0" y="21153"/>
                </a:lnTo>
                <a:lnTo>
                  <a:pt x="6111" y="27264"/>
                </a:lnTo>
                <a:lnTo>
                  <a:pt x="21137" y="27264"/>
                </a:lnTo>
                <a:lnTo>
                  <a:pt x="27249" y="21153"/>
                </a:lnTo>
                <a:lnTo>
                  <a:pt x="27249" y="6111"/>
                </a:lnTo>
                <a:lnTo>
                  <a:pt x="21137" y="0"/>
                </a:lnTo>
                <a:close/>
              </a:path>
            </a:pathLst>
          </a:custGeom>
          <a:solidFill>
            <a:srgbClr val="00AA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5749640" y="7565907"/>
            <a:ext cx="27249" cy="27264"/>
          </a:xfrm>
          <a:custGeom>
            <a:avLst/>
            <a:gdLst/>
            <a:ahLst/>
            <a:cxnLst/>
            <a:rect l="l" t="t" r="r" b="b"/>
            <a:pathLst>
              <a:path w="27249" h="27264">
                <a:moveTo>
                  <a:pt x="0" y="13624"/>
                </a:moveTo>
                <a:lnTo>
                  <a:pt x="0" y="6111"/>
                </a:lnTo>
                <a:lnTo>
                  <a:pt x="6111" y="0"/>
                </a:lnTo>
                <a:lnTo>
                  <a:pt x="13609" y="0"/>
                </a:lnTo>
                <a:lnTo>
                  <a:pt x="21137" y="0"/>
                </a:lnTo>
                <a:lnTo>
                  <a:pt x="27249" y="6111"/>
                </a:lnTo>
                <a:lnTo>
                  <a:pt x="27249" y="13624"/>
                </a:lnTo>
                <a:lnTo>
                  <a:pt x="27249" y="21153"/>
                </a:lnTo>
                <a:lnTo>
                  <a:pt x="21137" y="27264"/>
                </a:lnTo>
                <a:lnTo>
                  <a:pt x="13609" y="27264"/>
                </a:lnTo>
                <a:lnTo>
                  <a:pt x="6111" y="27264"/>
                </a:lnTo>
                <a:lnTo>
                  <a:pt x="0" y="21153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5725698" y="7593523"/>
            <a:ext cx="27249" cy="27264"/>
          </a:xfrm>
          <a:custGeom>
            <a:avLst/>
            <a:gdLst/>
            <a:ahLst/>
            <a:cxnLst/>
            <a:rect l="l" t="t" r="r" b="b"/>
            <a:pathLst>
              <a:path w="27249" h="27264">
                <a:moveTo>
                  <a:pt x="21137" y="0"/>
                </a:moveTo>
                <a:lnTo>
                  <a:pt x="6111" y="0"/>
                </a:lnTo>
                <a:lnTo>
                  <a:pt x="0" y="6095"/>
                </a:lnTo>
                <a:lnTo>
                  <a:pt x="0" y="21153"/>
                </a:lnTo>
                <a:lnTo>
                  <a:pt x="6111" y="27264"/>
                </a:lnTo>
                <a:lnTo>
                  <a:pt x="21137" y="27264"/>
                </a:lnTo>
                <a:lnTo>
                  <a:pt x="27249" y="21153"/>
                </a:lnTo>
                <a:lnTo>
                  <a:pt x="27249" y="6095"/>
                </a:lnTo>
                <a:lnTo>
                  <a:pt x="21137" y="0"/>
                </a:lnTo>
                <a:close/>
              </a:path>
            </a:pathLst>
          </a:custGeom>
          <a:solidFill>
            <a:srgbClr val="00AA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5725698" y="7593523"/>
            <a:ext cx="27249" cy="27264"/>
          </a:xfrm>
          <a:custGeom>
            <a:avLst/>
            <a:gdLst/>
            <a:ahLst/>
            <a:cxnLst/>
            <a:rect l="l" t="t" r="r" b="b"/>
            <a:pathLst>
              <a:path w="27249" h="27264">
                <a:moveTo>
                  <a:pt x="0" y="13609"/>
                </a:moveTo>
                <a:lnTo>
                  <a:pt x="0" y="6095"/>
                </a:lnTo>
                <a:lnTo>
                  <a:pt x="6111" y="0"/>
                </a:lnTo>
                <a:lnTo>
                  <a:pt x="13624" y="0"/>
                </a:lnTo>
                <a:lnTo>
                  <a:pt x="21137" y="0"/>
                </a:lnTo>
                <a:lnTo>
                  <a:pt x="27249" y="6095"/>
                </a:lnTo>
                <a:lnTo>
                  <a:pt x="27249" y="13609"/>
                </a:lnTo>
                <a:lnTo>
                  <a:pt x="27249" y="21153"/>
                </a:lnTo>
                <a:lnTo>
                  <a:pt x="21137" y="27264"/>
                </a:lnTo>
                <a:lnTo>
                  <a:pt x="13624" y="27264"/>
                </a:lnTo>
                <a:lnTo>
                  <a:pt x="6111" y="27264"/>
                </a:lnTo>
                <a:lnTo>
                  <a:pt x="0" y="21153"/>
                </a:lnTo>
                <a:lnTo>
                  <a:pt x="0" y="1360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5729264" y="7651831"/>
            <a:ext cx="27233" cy="27264"/>
          </a:xfrm>
          <a:custGeom>
            <a:avLst/>
            <a:gdLst/>
            <a:ahLst/>
            <a:cxnLst/>
            <a:rect l="l" t="t" r="r" b="b"/>
            <a:pathLst>
              <a:path w="27233" h="27264">
                <a:moveTo>
                  <a:pt x="21137" y="0"/>
                </a:moveTo>
                <a:lnTo>
                  <a:pt x="6095" y="0"/>
                </a:lnTo>
                <a:lnTo>
                  <a:pt x="0" y="6095"/>
                </a:lnTo>
                <a:lnTo>
                  <a:pt x="0" y="21168"/>
                </a:lnTo>
                <a:lnTo>
                  <a:pt x="6095" y="27264"/>
                </a:lnTo>
                <a:lnTo>
                  <a:pt x="21137" y="27264"/>
                </a:lnTo>
                <a:lnTo>
                  <a:pt x="27233" y="21168"/>
                </a:lnTo>
                <a:lnTo>
                  <a:pt x="27233" y="6095"/>
                </a:lnTo>
                <a:lnTo>
                  <a:pt x="21137" y="0"/>
                </a:lnTo>
                <a:close/>
              </a:path>
            </a:pathLst>
          </a:custGeom>
          <a:solidFill>
            <a:srgbClr val="00AA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5729264" y="7651831"/>
            <a:ext cx="27233" cy="27264"/>
          </a:xfrm>
          <a:custGeom>
            <a:avLst/>
            <a:gdLst/>
            <a:ahLst/>
            <a:cxnLst/>
            <a:rect l="l" t="t" r="r" b="b"/>
            <a:pathLst>
              <a:path w="27233" h="27264">
                <a:moveTo>
                  <a:pt x="0" y="13624"/>
                </a:moveTo>
                <a:lnTo>
                  <a:pt x="0" y="6095"/>
                </a:lnTo>
                <a:lnTo>
                  <a:pt x="6095" y="0"/>
                </a:lnTo>
                <a:lnTo>
                  <a:pt x="13624" y="0"/>
                </a:lnTo>
                <a:lnTo>
                  <a:pt x="21137" y="0"/>
                </a:lnTo>
                <a:lnTo>
                  <a:pt x="27233" y="6095"/>
                </a:lnTo>
                <a:lnTo>
                  <a:pt x="27233" y="13624"/>
                </a:lnTo>
                <a:lnTo>
                  <a:pt x="27233" y="21168"/>
                </a:lnTo>
                <a:lnTo>
                  <a:pt x="21137" y="27264"/>
                </a:lnTo>
                <a:lnTo>
                  <a:pt x="13624" y="27264"/>
                </a:lnTo>
                <a:lnTo>
                  <a:pt x="6095" y="27264"/>
                </a:lnTo>
                <a:lnTo>
                  <a:pt x="0" y="21168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5771631" y="7593523"/>
            <a:ext cx="27233" cy="27264"/>
          </a:xfrm>
          <a:custGeom>
            <a:avLst/>
            <a:gdLst/>
            <a:ahLst/>
            <a:cxnLst/>
            <a:rect l="l" t="t" r="r" b="b"/>
            <a:pathLst>
              <a:path w="27233" h="27264">
                <a:moveTo>
                  <a:pt x="21137" y="0"/>
                </a:moveTo>
                <a:lnTo>
                  <a:pt x="6095" y="0"/>
                </a:lnTo>
                <a:lnTo>
                  <a:pt x="0" y="6095"/>
                </a:lnTo>
                <a:lnTo>
                  <a:pt x="0" y="21153"/>
                </a:lnTo>
                <a:lnTo>
                  <a:pt x="6095" y="27264"/>
                </a:lnTo>
                <a:lnTo>
                  <a:pt x="21137" y="27264"/>
                </a:lnTo>
                <a:lnTo>
                  <a:pt x="27233" y="21153"/>
                </a:lnTo>
                <a:lnTo>
                  <a:pt x="27233" y="6095"/>
                </a:lnTo>
                <a:lnTo>
                  <a:pt x="21137" y="0"/>
                </a:lnTo>
                <a:close/>
              </a:path>
            </a:pathLst>
          </a:custGeom>
          <a:solidFill>
            <a:srgbClr val="00AA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5771631" y="7593523"/>
            <a:ext cx="27233" cy="27264"/>
          </a:xfrm>
          <a:custGeom>
            <a:avLst/>
            <a:gdLst/>
            <a:ahLst/>
            <a:cxnLst/>
            <a:rect l="l" t="t" r="r" b="b"/>
            <a:pathLst>
              <a:path w="27233" h="27264">
                <a:moveTo>
                  <a:pt x="0" y="13609"/>
                </a:moveTo>
                <a:lnTo>
                  <a:pt x="0" y="6095"/>
                </a:lnTo>
                <a:lnTo>
                  <a:pt x="6095" y="0"/>
                </a:lnTo>
                <a:lnTo>
                  <a:pt x="13624" y="0"/>
                </a:lnTo>
                <a:lnTo>
                  <a:pt x="21137" y="0"/>
                </a:lnTo>
                <a:lnTo>
                  <a:pt x="27233" y="6095"/>
                </a:lnTo>
                <a:lnTo>
                  <a:pt x="27233" y="13609"/>
                </a:lnTo>
                <a:lnTo>
                  <a:pt x="27233" y="21153"/>
                </a:lnTo>
                <a:lnTo>
                  <a:pt x="21137" y="27264"/>
                </a:lnTo>
                <a:lnTo>
                  <a:pt x="13624" y="27264"/>
                </a:lnTo>
                <a:lnTo>
                  <a:pt x="6095" y="27264"/>
                </a:lnTo>
                <a:lnTo>
                  <a:pt x="0" y="21153"/>
                </a:lnTo>
                <a:lnTo>
                  <a:pt x="0" y="1360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5798789" y="7567721"/>
            <a:ext cx="27249" cy="27249"/>
          </a:xfrm>
          <a:custGeom>
            <a:avLst/>
            <a:gdLst/>
            <a:ahLst/>
            <a:cxnLst/>
            <a:rect l="l" t="t" r="r" b="b"/>
            <a:pathLst>
              <a:path w="27249" h="27249">
                <a:moveTo>
                  <a:pt x="21137" y="0"/>
                </a:moveTo>
                <a:lnTo>
                  <a:pt x="6111" y="0"/>
                </a:lnTo>
                <a:lnTo>
                  <a:pt x="0" y="6095"/>
                </a:lnTo>
                <a:lnTo>
                  <a:pt x="0" y="21153"/>
                </a:lnTo>
                <a:lnTo>
                  <a:pt x="6111" y="27249"/>
                </a:lnTo>
                <a:lnTo>
                  <a:pt x="21137" y="27249"/>
                </a:lnTo>
                <a:lnTo>
                  <a:pt x="27249" y="21153"/>
                </a:lnTo>
                <a:lnTo>
                  <a:pt x="27249" y="6095"/>
                </a:lnTo>
                <a:lnTo>
                  <a:pt x="21137" y="0"/>
                </a:lnTo>
                <a:close/>
              </a:path>
            </a:pathLst>
          </a:custGeom>
          <a:solidFill>
            <a:srgbClr val="00AA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5798789" y="7567721"/>
            <a:ext cx="27249" cy="27249"/>
          </a:xfrm>
          <a:custGeom>
            <a:avLst/>
            <a:gdLst/>
            <a:ahLst/>
            <a:cxnLst/>
            <a:rect l="l" t="t" r="r" b="b"/>
            <a:pathLst>
              <a:path w="27249" h="27249">
                <a:moveTo>
                  <a:pt x="0" y="13609"/>
                </a:moveTo>
                <a:lnTo>
                  <a:pt x="0" y="6095"/>
                </a:lnTo>
                <a:lnTo>
                  <a:pt x="6111" y="0"/>
                </a:lnTo>
                <a:lnTo>
                  <a:pt x="13609" y="0"/>
                </a:lnTo>
                <a:lnTo>
                  <a:pt x="21137" y="0"/>
                </a:lnTo>
                <a:lnTo>
                  <a:pt x="27249" y="6095"/>
                </a:lnTo>
                <a:lnTo>
                  <a:pt x="27249" y="13609"/>
                </a:lnTo>
                <a:lnTo>
                  <a:pt x="27249" y="21153"/>
                </a:lnTo>
                <a:lnTo>
                  <a:pt x="21137" y="27249"/>
                </a:lnTo>
                <a:lnTo>
                  <a:pt x="13609" y="27249"/>
                </a:lnTo>
                <a:lnTo>
                  <a:pt x="6111" y="27249"/>
                </a:lnTo>
                <a:lnTo>
                  <a:pt x="0" y="21153"/>
                </a:lnTo>
                <a:lnTo>
                  <a:pt x="0" y="1360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5845576" y="7567721"/>
            <a:ext cx="27233" cy="27249"/>
          </a:xfrm>
          <a:custGeom>
            <a:avLst/>
            <a:gdLst/>
            <a:ahLst/>
            <a:cxnLst/>
            <a:rect l="l" t="t" r="r" b="b"/>
            <a:pathLst>
              <a:path w="27233" h="27249">
                <a:moveTo>
                  <a:pt x="21137" y="0"/>
                </a:moveTo>
                <a:lnTo>
                  <a:pt x="6095" y="0"/>
                </a:lnTo>
                <a:lnTo>
                  <a:pt x="0" y="6095"/>
                </a:lnTo>
                <a:lnTo>
                  <a:pt x="0" y="21153"/>
                </a:lnTo>
                <a:lnTo>
                  <a:pt x="6095" y="27249"/>
                </a:lnTo>
                <a:lnTo>
                  <a:pt x="21137" y="27249"/>
                </a:lnTo>
                <a:lnTo>
                  <a:pt x="27233" y="21153"/>
                </a:lnTo>
                <a:lnTo>
                  <a:pt x="27233" y="6095"/>
                </a:lnTo>
                <a:lnTo>
                  <a:pt x="21137" y="0"/>
                </a:lnTo>
                <a:close/>
              </a:path>
            </a:pathLst>
          </a:custGeom>
          <a:solidFill>
            <a:srgbClr val="00AA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5845576" y="7567721"/>
            <a:ext cx="27233" cy="27249"/>
          </a:xfrm>
          <a:custGeom>
            <a:avLst/>
            <a:gdLst/>
            <a:ahLst/>
            <a:cxnLst/>
            <a:rect l="l" t="t" r="r" b="b"/>
            <a:pathLst>
              <a:path w="27233" h="27249">
                <a:moveTo>
                  <a:pt x="0" y="13609"/>
                </a:moveTo>
                <a:lnTo>
                  <a:pt x="0" y="6095"/>
                </a:lnTo>
                <a:lnTo>
                  <a:pt x="6095" y="0"/>
                </a:lnTo>
                <a:lnTo>
                  <a:pt x="13609" y="0"/>
                </a:lnTo>
                <a:lnTo>
                  <a:pt x="21137" y="0"/>
                </a:lnTo>
                <a:lnTo>
                  <a:pt x="27233" y="6095"/>
                </a:lnTo>
                <a:lnTo>
                  <a:pt x="27233" y="13609"/>
                </a:lnTo>
                <a:lnTo>
                  <a:pt x="27233" y="21153"/>
                </a:lnTo>
                <a:lnTo>
                  <a:pt x="21137" y="27249"/>
                </a:lnTo>
                <a:lnTo>
                  <a:pt x="13609" y="27249"/>
                </a:lnTo>
                <a:lnTo>
                  <a:pt x="6095" y="27249"/>
                </a:lnTo>
                <a:lnTo>
                  <a:pt x="0" y="21153"/>
                </a:lnTo>
                <a:lnTo>
                  <a:pt x="0" y="1360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5823127" y="7596388"/>
            <a:ext cx="27233" cy="27249"/>
          </a:xfrm>
          <a:custGeom>
            <a:avLst/>
            <a:gdLst/>
            <a:ahLst/>
            <a:cxnLst/>
            <a:rect l="l" t="t" r="r" b="b"/>
            <a:pathLst>
              <a:path w="27233" h="27249">
                <a:moveTo>
                  <a:pt x="21137" y="0"/>
                </a:moveTo>
                <a:lnTo>
                  <a:pt x="6111" y="0"/>
                </a:lnTo>
                <a:lnTo>
                  <a:pt x="0" y="6095"/>
                </a:lnTo>
                <a:lnTo>
                  <a:pt x="0" y="21153"/>
                </a:lnTo>
                <a:lnTo>
                  <a:pt x="6111" y="27249"/>
                </a:lnTo>
                <a:lnTo>
                  <a:pt x="21137" y="27249"/>
                </a:lnTo>
                <a:lnTo>
                  <a:pt x="27233" y="21153"/>
                </a:lnTo>
                <a:lnTo>
                  <a:pt x="27233" y="6095"/>
                </a:lnTo>
                <a:lnTo>
                  <a:pt x="21137" y="0"/>
                </a:lnTo>
                <a:close/>
              </a:path>
            </a:pathLst>
          </a:custGeom>
          <a:solidFill>
            <a:srgbClr val="00AA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5823127" y="7596388"/>
            <a:ext cx="27233" cy="27249"/>
          </a:xfrm>
          <a:custGeom>
            <a:avLst/>
            <a:gdLst/>
            <a:ahLst/>
            <a:cxnLst/>
            <a:rect l="l" t="t" r="r" b="b"/>
            <a:pathLst>
              <a:path w="27233" h="27249">
                <a:moveTo>
                  <a:pt x="0" y="13609"/>
                </a:moveTo>
                <a:lnTo>
                  <a:pt x="0" y="6095"/>
                </a:lnTo>
                <a:lnTo>
                  <a:pt x="6111" y="0"/>
                </a:lnTo>
                <a:lnTo>
                  <a:pt x="13609" y="0"/>
                </a:lnTo>
                <a:lnTo>
                  <a:pt x="21137" y="0"/>
                </a:lnTo>
                <a:lnTo>
                  <a:pt x="27233" y="6095"/>
                </a:lnTo>
                <a:lnTo>
                  <a:pt x="27233" y="13609"/>
                </a:lnTo>
                <a:lnTo>
                  <a:pt x="27233" y="21153"/>
                </a:lnTo>
                <a:lnTo>
                  <a:pt x="21137" y="27249"/>
                </a:lnTo>
                <a:lnTo>
                  <a:pt x="13609" y="27249"/>
                </a:lnTo>
                <a:lnTo>
                  <a:pt x="6111" y="27249"/>
                </a:lnTo>
                <a:lnTo>
                  <a:pt x="0" y="21153"/>
                </a:lnTo>
                <a:lnTo>
                  <a:pt x="0" y="1360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5775990" y="7651663"/>
            <a:ext cx="27249" cy="27264"/>
          </a:xfrm>
          <a:custGeom>
            <a:avLst/>
            <a:gdLst/>
            <a:ahLst/>
            <a:cxnLst/>
            <a:rect l="l" t="t" r="r" b="b"/>
            <a:pathLst>
              <a:path w="27249" h="27264">
                <a:moveTo>
                  <a:pt x="21137" y="0"/>
                </a:moveTo>
                <a:lnTo>
                  <a:pt x="6111" y="0"/>
                </a:lnTo>
                <a:lnTo>
                  <a:pt x="0" y="6095"/>
                </a:lnTo>
                <a:lnTo>
                  <a:pt x="0" y="21153"/>
                </a:lnTo>
                <a:lnTo>
                  <a:pt x="6111" y="27264"/>
                </a:lnTo>
                <a:lnTo>
                  <a:pt x="21137" y="27264"/>
                </a:lnTo>
                <a:lnTo>
                  <a:pt x="27249" y="21153"/>
                </a:lnTo>
                <a:lnTo>
                  <a:pt x="27249" y="6095"/>
                </a:lnTo>
                <a:lnTo>
                  <a:pt x="21137" y="0"/>
                </a:lnTo>
                <a:close/>
              </a:path>
            </a:pathLst>
          </a:custGeom>
          <a:solidFill>
            <a:srgbClr val="00AA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5775990" y="7651663"/>
            <a:ext cx="27249" cy="27264"/>
          </a:xfrm>
          <a:custGeom>
            <a:avLst/>
            <a:gdLst/>
            <a:ahLst/>
            <a:cxnLst/>
            <a:rect l="l" t="t" r="r" b="b"/>
            <a:pathLst>
              <a:path w="27249" h="27264">
                <a:moveTo>
                  <a:pt x="0" y="13624"/>
                </a:moveTo>
                <a:lnTo>
                  <a:pt x="0" y="6095"/>
                </a:lnTo>
                <a:lnTo>
                  <a:pt x="6111" y="0"/>
                </a:lnTo>
                <a:lnTo>
                  <a:pt x="13624" y="0"/>
                </a:lnTo>
                <a:lnTo>
                  <a:pt x="21137" y="0"/>
                </a:lnTo>
                <a:lnTo>
                  <a:pt x="27249" y="6095"/>
                </a:lnTo>
                <a:lnTo>
                  <a:pt x="27249" y="13624"/>
                </a:lnTo>
                <a:lnTo>
                  <a:pt x="27249" y="21153"/>
                </a:lnTo>
                <a:lnTo>
                  <a:pt x="21137" y="27264"/>
                </a:lnTo>
                <a:lnTo>
                  <a:pt x="13624" y="27264"/>
                </a:lnTo>
                <a:lnTo>
                  <a:pt x="6111" y="27264"/>
                </a:lnTo>
                <a:lnTo>
                  <a:pt x="0" y="21153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5753145" y="7680177"/>
            <a:ext cx="27249" cy="27264"/>
          </a:xfrm>
          <a:custGeom>
            <a:avLst/>
            <a:gdLst/>
            <a:ahLst/>
            <a:cxnLst/>
            <a:rect l="l" t="t" r="r" b="b"/>
            <a:pathLst>
              <a:path w="27249" h="27264">
                <a:moveTo>
                  <a:pt x="21153" y="0"/>
                </a:moveTo>
                <a:lnTo>
                  <a:pt x="6111" y="0"/>
                </a:lnTo>
                <a:lnTo>
                  <a:pt x="0" y="6111"/>
                </a:lnTo>
                <a:lnTo>
                  <a:pt x="0" y="21168"/>
                </a:lnTo>
                <a:lnTo>
                  <a:pt x="6111" y="27264"/>
                </a:lnTo>
                <a:lnTo>
                  <a:pt x="21153" y="27264"/>
                </a:lnTo>
                <a:lnTo>
                  <a:pt x="27249" y="21168"/>
                </a:lnTo>
                <a:lnTo>
                  <a:pt x="27249" y="6111"/>
                </a:lnTo>
                <a:lnTo>
                  <a:pt x="21153" y="0"/>
                </a:lnTo>
                <a:close/>
              </a:path>
            </a:pathLst>
          </a:custGeom>
          <a:solidFill>
            <a:srgbClr val="00AA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5753145" y="7680177"/>
            <a:ext cx="27249" cy="27264"/>
          </a:xfrm>
          <a:custGeom>
            <a:avLst/>
            <a:gdLst/>
            <a:ahLst/>
            <a:cxnLst/>
            <a:rect l="l" t="t" r="r" b="b"/>
            <a:pathLst>
              <a:path w="27249" h="27264">
                <a:moveTo>
                  <a:pt x="0" y="13639"/>
                </a:moveTo>
                <a:lnTo>
                  <a:pt x="0" y="6111"/>
                </a:lnTo>
                <a:lnTo>
                  <a:pt x="6111" y="0"/>
                </a:lnTo>
                <a:lnTo>
                  <a:pt x="13624" y="0"/>
                </a:lnTo>
                <a:lnTo>
                  <a:pt x="21153" y="0"/>
                </a:lnTo>
                <a:lnTo>
                  <a:pt x="27249" y="6111"/>
                </a:lnTo>
                <a:lnTo>
                  <a:pt x="27249" y="13639"/>
                </a:lnTo>
                <a:lnTo>
                  <a:pt x="27249" y="21168"/>
                </a:lnTo>
                <a:lnTo>
                  <a:pt x="21153" y="27264"/>
                </a:lnTo>
                <a:lnTo>
                  <a:pt x="13624" y="27264"/>
                </a:lnTo>
                <a:lnTo>
                  <a:pt x="6111" y="27264"/>
                </a:lnTo>
                <a:lnTo>
                  <a:pt x="0" y="21168"/>
                </a:lnTo>
                <a:lnTo>
                  <a:pt x="0" y="1363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5802020" y="7680177"/>
            <a:ext cx="27233" cy="27264"/>
          </a:xfrm>
          <a:custGeom>
            <a:avLst/>
            <a:gdLst/>
            <a:ahLst/>
            <a:cxnLst/>
            <a:rect l="l" t="t" r="r" b="b"/>
            <a:pathLst>
              <a:path w="27233" h="27264">
                <a:moveTo>
                  <a:pt x="21122" y="0"/>
                </a:moveTo>
                <a:lnTo>
                  <a:pt x="6111" y="0"/>
                </a:lnTo>
                <a:lnTo>
                  <a:pt x="0" y="6111"/>
                </a:lnTo>
                <a:lnTo>
                  <a:pt x="0" y="21168"/>
                </a:lnTo>
                <a:lnTo>
                  <a:pt x="6111" y="27264"/>
                </a:lnTo>
                <a:lnTo>
                  <a:pt x="21122" y="27264"/>
                </a:lnTo>
                <a:lnTo>
                  <a:pt x="27233" y="21168"/>
                </a:lnTo>
                <a:lnTo>
                  <a:pt x="27233" y="6111"/>
                </a:lnTo>
                <a:lnTo>
                  <a:pt x="21122" y="0"/>
                </a:lnTo>
                <a:close/>
              </a:path>
            </a:pathLst>
          </a:custGeom>
          <a:solidFill>
            <a:srgbClr val="00AA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5802020" y="7680177"/>
            <a:ext cx="27233" cy="27264"/>
          </a:xfrm>
          <a:custGeom>
            <a:avLst/>
            <a:gdLst/>
            <a:ahLst/>
            <a:cxnLst/>
            <a:rect l="l" t="t" r="r" b="b"/>
            <a:pathLst>
              <a:path w="27233" h="27264">
                <a:moveTo>
                  <a:pt x="0" y="13639"/>
                </a:moveTo>
                <a:lnTo>
                  <a:pt x="0" y="6111"/>
                </a:lnTo>
                <a:lnTo>
                  <a:pt x="6111" y="0"/>
                </a:lnTo>
                <a:lnTo>
                  <a:pt x="13609" y="0"/>
                </a:lnTo>
                <a:lnTo>
                  <a:pt x="21122" y="0"/>
                </a:lnTo>
                <a:lnTo>
                  <a:pt x="27233" y="6111"/>
                </a:lnTo>
                <a:lnTo>
                  <a:pt x="27233" y="13639"/>
                </a:lnTo>
                <a:lnTo>
                  <a:pt x="27233" y="21168"/>
                </a:lnTo>
                <a:lnTo>
                  <a:pt x="21122" y="27264"/>
                </a:lnTo>
                <a:lnTo>
                  <a:pt x="13609" y="27264"/>
                </a:lnTo>
                <a:lnTo>
                  <a:pt x="6111" y="27264"/>
                </a:lnTo>
                <a:lnTo>
                  <a:pt x="0" y="21168"/>
                </a:lnTo>
                <a:lnTo>
                  <a:pt x="0" y="1363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5824666" y="7648113"/>
            <a:ext cx="27233" cy="27264"/>
          </a:xfrm>
          <a:custGeom>
            <a:avLst/>
            <a:gdLst/>
            <a:ahLst/>
            <a:cxnLst/>
            <a:rect l="l" t="t" r="r" b="b"/>
            <a:pathLst>
              <a:path w="27233" h="27264">
                <a:moveTo>
                  <a:pt x="21122" y="0"/>
                </a:moveTo>
                <a:lnTo>
                  <a:pt x="6095" y="0"/>
                </a:lnTo>
                <a:lnTo>
                  <a:pt x="0" y="6095"/>
                </a:lnTo>
                <a:lnTo>
                  <a:pt x="0" y="21153"/>
                </a:lnTo>
                <a:lnTo>
                  <a:pt x="6095" y="27264"/>
                </a:lnTo>
                <a:lnTo>
                  <a:pt x="21122" y="27264"/>
                </a:lnTo>
                <a:lnTo>
                  <a:pt x="27233" y="21153"/>
                </a:lnTo>
                <a:lnTo>
                  <a:pt x="27233" y="6095"/>
                </a:lnTo>
                <a:lnTo>
                  <a:pt x="21122" y="0"/>
                </a:lnTo>
                <a:close/>
              </a:path>
            </a:pathLst>
          </a:custGeom>
          <a:solidFill>
            <a:srgbClr val="00AA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5824666" y="7648113"/>
            <a:ext cx="27233" cy="27264"/>
          </a:xfrm>
          <a:custGeom>
            <a:avLst/>
            <a:gdLst/>
            <a:ahLst/>
            <a:cxnLst/>
            <a:rect l="l" t="t" r="r" b="b"/>
            <a:pathLst>
              <a:path w="27233" h="27264">
                <a:moveTo>
                  <a:pt x="0" y="13609"/>
                </a:moveTo>
                <a:lnTo>
                  <a:pt x="0" y="6095"/>
                </a:lnTo>
                <a:lnTo>
                  <a:pt x="6095" y="0"/>
                </a:lnTo>
                <a:lnTo>
                  <a:pt x="13624" y="0"/>
                </a:lnTo>
                <a:lnTo>
                  <a:pt x="21122" y="0"/>
                </a:lnTo>
                <a:lnTo>
                  <a:pt x="27233" y="6095"/>
                </a:lnTo>
                <a:lnTo>
                  <a:pt x="27233" y="13609"/>
                </a:lnTo>
                <a:lnTo>
                  <a:pt x="27233" y="21153"/>
                </a:lnTo>
                <a:lnTo>
                  <a:pt x="21122" y="27264"/>
                </a:lnTo>
                <a:lnTo>
                  <a:pt x="13624" y="27264"/>
                </a:lnTo>
                <a:lnTo>
                  <a:pt x="6095" y="27264"/>
                </a:lnTo>
                <a:lnTo>
                  <a:pt x="0" y="21153"/>
                </a:lnTo>
                <a:lnTo>
                  <a:pt x="0" y="1360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5867902" y="7651831"/>
            <a:ext cx="27233" cy="27264"/>
          </a:xfrm>
          <a:custGeom>
            <a:avLst/>
            <a:gdLst/>
            <a:ahLst/>
            <a:cxnLst/>
            <a:rect l="l" t="t" r="r" b="b"/>
            <a:pathLst>
              <a:path w="27233" h="27264">
                <a:moveTo>
                  <a:pt x="21137" y="0"/>
                </a:moveTo>
                <a:lnTo>
                  <a:pt x="6095" y="0"/>
                </a:lnTo>
                <a:lnTo>
                  <a:pt x="0" y="6095"/>
                </a:lnTo>
                <a:lnTo>
                  <a:pt x="0" y="21168"/>
                </a:lnTo>
                <a:lnTo>
                  <a:pt x="6095" y="27264"/>
                </a:lnTo>
                <a:lnTo>
                  <a:pt x="21137" y="27264"/>
                </a:lnTo>
                <a:lnTo>
                  <a:pt x="27233" y="21168"/>
                </a:lnTo>
                <a:lnTo>
                  <a:pt x="27233" y="6095"/>
                </a:lnTo>
                <a:lnTo>
                  <a:pt x="21137" y="0"/>
                </a:lnTo>
                <a:close/>
              </a:path>
            </a:pathLst>
          </a:custGeom>
          <a:solidFill>
            <a:srgbClr val="00AA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5867902" y="7651831"/>
            <a:ext cx="27233" cy="27264"/>
          </a:xfrm>
          <a:custGeom>
            <a:avLst/>
            <a:gdLst/>
            <a:ahLst/>
            <a:cxnLst/>
            <a:rect l="l" t="t" r="r" b="b"/>
            <a:pathLst>
              <a:path w="27233" h="27264">
                <a:moveTo>
                  <a:pt x="0" y="13624"/>
                </a:moveTo>
                <a:lnTo>
                  <a:pt x="0" y="6095"/>
                </a:lnTo>
                <a:lnTo>
                  <a:pt x="6095" y="0"/>
                </a:lnTo>
                <a:lnTo>
                  <a:pt x="13624" y="0"/>
                </a:lnTo>
                <a:lnTo>
                  <a:pt x="21137" y="0"/>
                </a:lnTo>
                <a:lnTo>
                  <a:pt x="27233" y="6095"/>
                </a:lnTo>
                <a:lnTo>
                  <a:pt x="27233" y="13624"/>
                </a:lnTo>
                <a:lnTo>
                  <a:pt x="27233" y="21168"/>
                </a:lnTo>
                <a:lnTo>
                  <a:pt x="21137" y="27264"/>
                </a:lnTo>
                <a:lnTo>
                  <a:pt x="13624" y="27264"/>
                </a:lnTo>
                <a:lnTo>
                  <a:pt x="6095" y="27264"/>
                </a:lnTo>
                <a:lnTo>
                  <a:pt x="0" y="21168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5847846" y="7680177"/>
            <a:ext cx="27249" cy="27264"/>
          </a:xfrm>
          <a:custGeom>
            <a:avLst/>
            <a:gdLst/>
            <a:ahLst/>
            <a:cxnLst/>
            <a:rect l="l" t="t" r="r" b="b"/>
            <a:pathLst>
              <a:path w="27249" h="27264">
                <a:moveTo>
                  <a:pt x="21153" y="0"/>
                </a:moveTo>
                <a:lnTo>
                  <a:pt x="6111" y="0"/>
                </a:lnTo>
                <a:lnTo>
                  <a:pt x="0" y="6111"/>
                </a:lnTo>
                <a:lnTo>
                  <a:pt x="0" y="21168"/>
                </a:lnTo>
                <a:lnTo>
                  <a:pt x="6111" y="27264"/>
                </a:lnTo>
                <a:lnTo>
                  <a:pt x="21153" y="27264"/>
                </a:lnTo>
                <a:lnTo>
                  <a:pt x="27249" y="21168"/>
                </a:lnTo>
                <a:lnTo>
                  <a:pt x="27249" y="6111"/>
                </a:lnTo>
                <a:lnTo>
                  <a:pt x="21153" y="0"/>
                </a:lnTo>
                <a:close/>
              </a:path>
            </a:pathLst>
          </a:custGeom>
          <a:solidFill>
            <a:srgbClr val="00AA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5847846" y="7680177"/>
            <a:ext cx="27249" cy="27264"/>
          </a:xfrm>
          <a:custGeom>
            <a:avLst/>
            <a:gdLst/>
            <a:ahLst/>
            <a:cxnLst/>
            <a:rect l="l" t="t" r="r" b="b"/>
            <a:pathLst>
              <a:path w="27249" h="27264">
                <a:moveTo>
                  <a:pt x="0" y="13639"/>
                </a:moveTo>
                <a:lnTo>
                  <a:pt x="0" y="6111"/>
                </a:lnTo>
                <a:lnTo>
                  <a:pt x="6111" y="0"/>
                </a:lnTo>
                <a:lnTo>
                  <a:pt x="13624" y="0"/>
                </a:lnTo>
                <a:lnTo>
                  <a:pt x="21153" y="0"/>
                </a:lnTo>
                <a:lnTo>
                  <a:pt x="27249" y="6111"/>
                </a:lnTo>
                <a:lnTo>
                  <a:pt x="27249" y="13639"/>
                </a:lnTo>
                <a:lnTo>
                  <a:pt x="27249" y="21168"/>
                </a:lnTo>
                <a:lnTo>
                  <a:pt x="21153" y="27264"/>
                </a:lnTo>
                <a:lnTo>
                  <a:pt x="13624" y="27264"/>
                </a:lnTo>
                <a:lnTo>
                  <a:pt x="6111" y="27264"/>
                </a:lnTo>
                <a:lnTo>
                  <a:pt x="0" y="21168"/>
                </a:lnTo>
                <a:lnTo>
                  <a:pt x="0" y="1363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5826419" y="7709438"/>
            <a:ext cx="27249" cy="27264"/>
          </a:xfrm>
          <a:custGeom>
            <a:avLst/>
            <a:gdLst/>
            <a:ahLst/>
            <a:cxnLst/>
            <a:rect l="l" t="t" r="r" b="b"/>
            <a:pathLst>
              <a:path w="27249" h="27264">
                <a:moveTo>
                  <a:pt x="21137" y="0"/>
                </a:moveTo>
                <a:lnTo>
                  <a:pt x="6095" y="0"/>
                </a:lnTo>
                <a:lnTo>
                  <a:pt x="0" y="6111"/>
                </a:lnTo>
                <a:lnTo>
                  <a:pt x="0" y="21168"/>
                </a:lnTo>
                <a:lnTo>
                  <a:pt x="6095" y="27264"/>
                </a:lnTo>
                <a:lnTo>
                  <a:pt x="21137" y="27264"/>
                </a:lnTo>
                <a:lnTo>
                  <a:pt x="27249" y="21168"/>
                </a:lnTo>
                <a:lnTo>
                  <a:pt x="27249" y="6111"/>
                </a:lnTo>
                <a:lnTo>
                  <a:pt x="21137" y="0"/>
                </a:lnTo>
                <a:close/>
              </a:path>
            </a:pathLst>
          </a:custGeom>
          <a:solidFill>
            <a:srgbClr val="00AA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5826419" y="7709438"/>
            <a:ext cx="27249" cy="27264"/>
          </a:xfrm>
          <a:custGeom>
            <a:avLst/>
            <a:gdLst/>
            <a:ahLst/>
            <a:cxnLst/>
            <a:rect l="l" t="t" r="r" b="b"/>
            <a:pathLst>
              <a:path w="27249" h="27264">
                <a:moveTo>
                  <a:pt x="0" y="13624"/>
                </a:moveTo>
                <a:lnTo>
                  <a:pt x="0" y="6111"/>
                </a:lnTo>
                <a:lnTo>
                  <a:pt x="6095" y="0"/>
                </a:lnTo>
                <a:lnTo>
                  <a:pt x="13624" y="0"/>
                </a:lnTo>
                <a:lnTo>
                  <a:pt x="21137" y="0"/>
                </a:lnTo>
                <a:lnTo>
                  <a:pt x="27249" y="6111"/>
                </a:lnTo>
                <a:lnTo>
                  <a:pt x="27249" y="13624"/>
                </a:lnTo>
                <a:lnTo>
                  <a:pt x="27249" y="21168"/>
                </a:lnTo>
                <a:lnTo>
                  <a:pt x="21137" y="27264"/>
                </a:lnTo>
                <a:lnTo>
                  <a:pt x="13624" y="27264"/>
                </a:lnTo>
                <a:lnTo>
                  <a:pt x="6095" y="27264"/>
                </a:lnTo>
                <a:lnTo>
                  <a:pt x="0" y="21168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6005976" y="7421371"/>
            <a:ext cx="24491" cy="27218"/>
          </a:xfrm>
          <a:prstGeom prst="rect">
            <a:avLst/>
          </a:prstGeom>
          <a:blipFill>
            <a:blip r:embed="rId4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6005962" y="7421341"/>
            <a:ext cx="27279" cy="27249"/>
          </a:xfrm>
          <a:custGeom>
            <a:avLst/>
            <a:gdLst/>
            <a:ahLst/>
            <a:cxnLst/>
            <a:rect l="l" t="t" r="r" b="b"/>
            <a:pathLst>
              <a:path w="27279" h="27249">
                <a:moveTo>
                  <a:pt x="0" y="13624"/>
                </a:moveTo>
                <a:lnTo>
                  <a:pt x="0" y="6080"/>
                </a:lnTo>
                <a:lnTo>
                  <a:pt x="6111" y="0"/>
                </a:lnTo>
                <a:lnTo>
                  <a:pt x="13639" y="0"/>
                </a:lnTo>
                <a:lnTo>
                  <a:pt x="21153" y="0"/>
                </a:lnTo>
                <a:lnTo>
                  <a:pt x="27279" y="6080"/>
                </a:lnTo>
                <a:lnTo>
                  <a:pt x="27279" y="13624"/>
                </a:lnTo>
                <a:lnTo>
                  <a:pt x="27279" y="21153"/>
                </a:lnTo>
                <a:lnTo>
                  <a:pt x="21153" y="27249"/>
                </a:lnTo>
                <a:lnTo>
                  <a:pt x="13639" y="27249"/>
                </a:lnTo>
                <a:lnTo>
                  <a:pt x="6111" y="27249"/>
                </a:lnTo>
                <a:lnTo>
                  <a:pt x="0" y="21153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5973348" y="7444232"/>
            <a:ext cx="26639" cy="26944"/>
          </a:xfrm>
          <a:prstGeom prst="rect">
            <a:avLst/>
          </a:prstGeom>
          <a:blipFill>
            <a:blip r:embed="rId4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5973348" y="7443912"/>
            <a:ext cx="27264" cy="27249"/>
          </a:xfrm>
          <a:custGeom>
            <a:avLst/>
            <a:gdLst/>
            <a:ahLst/>
            <a:cxnLst/>
            <a:rect l="l" t="t" r="r" b="b"/>
            <a:pathLst>
              <a:path w="27264" h="27249">
                <a:moveTo>
                  <a:pt x="0" y="13624"/>
                </a:moveTo>
                <a:lnTo>
                  <a:pt x="0" y="6080"/>
                </a:lnTo>
                <a:lnTo>
                  <a:pt x="6111" y="0"/>
                </a:lnTo>
                <a:lnTo>
                  <a:pt x="13639" y="0"/>
                </a:lnTo>
                <a:lnTo>
                  <a:pt x="21153" y="0"/>
                </a:lnTo>
                <a:lnTo>
                  <a:pt x="27264" y="6080"/>
                </a:lnTo>
                <a:lnTo>
                  <a:pt x="27264" y="13624"/>
                </a:lnTo>
                <a:lnTo>
                  <a:pt x="27264" y="21153"/>
                </a:lnTo>
                <a:lnTo>
                  <a:pt x="21153" y="27249"/>
                </a:lnTo>
                <a:lnTo>
                  <a:pt x="13639" y="27249"/>
                </a:lnTo>
                <a:lnTo>
                  <a:pt x="6111" y="27249"/>
                </a:lnTo>
                <a:lnTo>
                  <a:pt x="0" y="21153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5952744" y="7471664"/>
            <a:ext cx="22859" cy="27005"/>
          </a:xfrm>
          <a:prstGeom prst="rect">
            <a:avLst/>
          </a:prstGeom>
          <a:blipFill>
            <a:blip r:embed="rId4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5950275" y="7471419"/>
            <a:ext cx="27264" cy="27249"/>
          </a:xfrm>
          <a:custGeom>
            <a:avLst/>
            <a:gdLst/>
            <a:ahLst/>
            <a:cxnLst/>
            <a:rect l="l" t="t" r="r" b="b"/>
            <a:pathLst>
              <a:path w="27264" h="27249">
                <a:moveTo>
                  <a:pt x="0" y="13624"/>
                </a:moveTo>
                <a:lnTo>
                  <a:pt x="0" y="6080"/>
                </a:lnTo>
                <a:lnTo>
                  <a:pt x="6095" y="0"/>
                </a:lnTo>
                <a:lnTo>
                  <a:pt x="13624" y="0"/>
                </a:lnTo>
                <a:lnTo>
                  <a:pt x="21153" y="0"/>
                </a:lnTo>
                <a:lnTo>
                  <a:pt x="27264" y="6080"/>
                </a:lnTo>
                <a:lnTo>
                  <a:pt x="27264" y="13624"/>
                </a:lnTo>
                <a:lnTo>
                  <a:pt x="27264" y="21153"/>
                </a:lnTo>
                <a:lnTo>
                  <a:pt x="21153" y="27249"/>
                </a:lnTo>
                <a:lnTo>
                  <a:pt x="13624" y="27249"/>
                </a:lnTo>
                <a:lnTo>
                  <a:pt x="6095" y="27249"/>
                </a:lnTo>
                <a:lnTo>
                  <a:pt x="0" y="21153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5995324" y="7472330"/>
            <a:ext cx="27273" cy="27247"/>
          </a:xfrm>
          <a:prstGeom prst="rect">
            <a:avLst/>
          </a:prstGeom>
          <a:blipFill>
            <a:blip r:embed="rId4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5995339" y="7472304"/>
            <a:ext cx="27264" cy="27279"/>
          </a:xfrm>
          <a:custGeom>
            <a:avLst/>
            <a:gdLst/>
            <a:ahLst/>
            <a:cxnLst/>
            <a:rect l="l" t="t" r="r" b="b"/>
            <a:pathLst>
              <a:path w="27264" h="27279">
                <a:moveTo>
                  <a:pt x="0" y="13624"/>
                </a:moveTo>
                <a:lnTo>
                  <a:pt x="0" y="6095"/>
                </a:lnTo>
                <a:lnTo>
                  <a:pt x="6111" y="0"/>
                </a:lnTo>
                <a:lnTo>
                  <a:pt x="13639" y="0"/>
                </a:lnTo>
                <a:lnTo>
                  <a:pt x="21153" y="0"/>
                </a:lnTo>
                <a:lnTo>
                  <a:pt x="27264" y="6095"/>
                </a:lnTo>
                <a:lnTo>
                  <a:pt x="27264" y="13624"/>
                </a:lnTo>
                <a:lnTo>
                  <a:pt x="27264" y="21153"/>
                </a:lnTo>
                <a:lnTo>
                  <a:pt x="21153" y="27279"/>
                </a:lnTo>
                <a:lnTo>
                  <a:pt x="13639" y="27279"/>
                </a:lnTo>
                <a:lnTo>
                  <a:pt x="6111" y="27279"/>
                </a:lnTo>
                <a:lnTo>
                  <a:pt x="0" y="21153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6022990" y="7445756"/>
            <a:ext cx="27265" cy="27233"/>
          </a:xfrm>
          <a:prstGeom prst="rect">
            <a:avLst/>
          </a:prstGeom>
          <a:blipFill>
            <a:blip r:embed="rId4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6023000" y="7445710"/>
            <a:ext cx="27264" cy="27264"/>
          </a:xfrm>
          <a:custGeom>
            <a:avLst/>
            <a:gdLst/>
            <a:ahLst/>
            <a:cxnLst/>
            <a:rect l="l" t="t" r="r" b="b"/>
            <a:pathLst>
              <a:path w="27264" h="27264">
                <a:moveTo>
                  <a:pt x="0" y="13639"/>
                </a:moveTo>
                <a:lnTo>
                  <a:pt x="0" y="6095"/>
                </a:lnTo>
                <a:lnTo>
                  <a:pt x="6111" y="0"/>
                </a:lnTo>
                <a:lnTo>
                  <a:pt x="13639" y="0"/>
                </a:lnTo>
                <a:lnTo>
                  <a:pt x="21153" y="0"/>
                </a:lnTo>
                <a:lnTo>
                  <a:pt x="27264" y="6095"/>
                </a:lnTo>
                <a:lnTo>
                  <a:pt x="27264" y="13639"/>
                </a:lnTo>
                <a:lnTo>
                  <a:pt x="27264" y="21168"/>
                </a:lnTo>
                <a:lnTo>
                  <a:pt x="21153" y="27264"/>
                </a:lnTo>
                <a:lnTo>
                  <a:pt x="13639" y="27264"/>
                </a:lnTo>
                <a:lnTo>
                  <a:pt x="6111" y="27264"/>
                </a:lnTo>
                <a:lnTo>
                  <a:pt x="0" y="21168"/>
                </a:lnTo>
                <a:lnTo>
                  <a:pt x="0" y="1363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6071615" y="7445756"/>
            <a:ext cx="25908" cy="27233"/>
          </a:xfrm>
          <a:prstGeom prst="rect">
            <a:avLst/>
          </a:prstGeom>
          <a:blipFill>
            <a:blip r:embed="rId5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6070305" y="7445710"/>
            <a:ext cx="27279" cy="27264"/>
          </a:xfrm>
          <a:custGeom>
            <a:avLst/>
            <a:gdLst/>
            <a:ahLst/>
            <a:cxnLst/>
            <a:rect l="l" t="t" r="r" b="b"/>
            <a:pathLst>
              <a:path w="27279" h="27264">
                <a:moveTo>
                  <a:pt x="0" y="13639"/>
                </a:moveTo>
                <a:lnTo>
                  <a:pt x="0" y="6095"/>
                </a:lnTo>
                <a:lnTo>
                  <a:pt x="6126" y="0"/>
                </a:lnTo>
                <a:lnTo>
                  <a:pt x="13639" y="0"/>
                </a:lnTo>
                <a:lnTo>
                  <a:pt x="21153" y="0"/>
                </a:lnTo>
                <a:lnTo>
                  <a:pt x="27279" y="6095"/>
                </a:lnTo>
                <a:lnTo>
                  <a:pt x="27279" y="13639"/>
                </a:lnTo>
                <a:lnTo>
                  <a:pt x="27279" y="21168"/>
                </a:lnTo>
                <a:lnTo>
                  <a:pt x="21153" y="27264"/>
                </a:lnTo>
                <a:lnTo>
                  <a:pt x="13639" y="27264"/>
                </a:lnTo>
                <a:lnTo>
                  <a:pt x="6126" y="27264"/>
                </a:lnTo>
                <a:lnTo>
                  <a:pt x="0" y="21168"/>
                </a:lnTo>
                <a:lnTo>
                  <a:pt x="0" y="1363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6048755" y="7474711"/>
            <a:ext cx="22859" cy="26548"/>
          </a:xfrm>
          <a:prstGeom prst="rect">
            <a:avLst/>
          </a:prstGeom>
          <a:blipFill>
            <a:blip r:embed="rId5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6046637" y="7473995"/>
            <a:ext cx="27279" cy="27264"/>
          </a:xfrm>
          <a:custGeom>
            <a:avLst/>
            <a:gdLst/>
            <a:ahLst/>
            <a:cxnLst/>
            <a:rect l="l" t="t" r="r" b="b"/>
            <a:pathLst>
              <a:path w="27279" h="27264">
                <a:moveTo>
                  <a:pt x="0" y="13624"/>
                </a:moveTo>
                <a:lnTo>
                  <a:pt x="0" y="6095"/>
                </a:lnTo>
                <a:lnTo>
                  <a:pt x="6111" y="0"/>
                </a:lnTo>
                <a:lnTo>
                  <a:pt x="13655" y="0"/>
                </a:lnTo>
                <a:lnTo>
                  <a:pt x="21168" y="0"/>
                </a:lnTo>
                <a:lnTo>
                  <a:pt x="27279" y="6095"/>
                </a:lnTo>
                <a:lnTo>
                  <a:pt x="27279" y="13624"/>
                </a:lnTo>
                <a:lnTo>
                  <a:pt x="27279" y="21153"/>
                </a:lnTo>
                <a:lnTo>
                  <a:pt x="21168" y="27264"/>
                </a:lnTo>
                <a:lnTo>
                  <a:pt x="13655" y="27264"/>
                </a:lnTo>
                <a:lnTo>
                  <a:pt x="6111" y="27264"/>
                </a:lnTo>
                <a:lnTo>
                  <a:pt x="0" y="21153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6027419" y="7497571"/>
            <a:ext cx="21335" cy="27127"/>
          </a:xfrm>
          <a:prstGeom prst="rect">
            <a:avLst/>
          </a:prstGeom>
          <a:blipFill>
            <a:blip r:embed="rId5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6024097" y="7497434"/>
            <a:ext cx="27279" cy="27264"/>
          </a:xfrm>
          <a:custGeom>
            <a:avLst/>
            <a:gdLst/>
            <a:ahLst/>
            <a:cxnLst/>
            <a:rect l="l" t="t" r="r" b="b"/>
            <a:pathLst>
              <a:path w="27279" h="27264">
                <a:moveTo>
                  <a:pt x="0" y="13639"/>
                </a:moveTo>
                <a:lnTo>
                  <a:pt x="0" y="6095"/>
                </a:lnTo>
                <a:lnTo>
                  <a:pt x="6126" y="0"/>
                </a:lnTo>
                <a:lnTo>
                  <a:pt x="13655" y="0"/>
                </a:lnTo>
                <a:lnTo>
                  <a:pt x="21168" y="0"/>
                </a:lnTo>
                <a:lnTo>
                  <a:pt x="27279" y="6095"/>
                </a:lnTo>
                <a:lnTo>
                  <a:pt x="27279" y="13639"/>
                </a:lnTo>
                <a:lnTo>
                  <a:pt x="27279" y="21168"/>
                </a:lnTo>
                <a:lnTo>
                  <a:pt x="21168" y="27264"/>
                </a:lnTo>
                <a:lnTo>
                  <a:pt x="13655" y="27264"/>
                </a:lnTo>
                <a:lnTo>
                  <a:pt x="6126" y="27264"/>
                </a:lnTo>
                <a:lnTo>
                  <a:pt x="0" y="21168"/>
                </a:lnTo>
                <a:lnTo>
                  <a:pt x="0" y="1363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5973348" y="7499538"/>
            <a:ext cx="26639" cy="26990"/>
          </a:xfrm>
          <a:prstGeom prst="rect">
            <a:avLst/>
          </a:prstGeom>
          <a:blipFill>
            <a:blip r:embed="rId5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5973348" y="7499522"/>
            <a:ext cx="27264" cy="27249"/>
          </a:xfrm>
          <a:custGeom>
            <a:avLst/>
            <a:gdLst/>
            <a:ahLst/>
            <a:cxnLst/>
            <a:rect l="l" t="t" r="r" b="b"/>
            <a:pathLst>
              <a:path w="27264" h="27249">
                <a:moveTo>
                  <a:pt x="0" y="13624"/>
                </a:moveTo>
                <a:lnTo>
                  <a:pt x="0" y="6080"/>
                </a:lnTo>
                <a:lnTo>
                  <a:pt x="6111" y="0"/>
                </a:lnTo>
                <a:lnTo>
                  <a:pt x="13639" y="0"/>
                </a:lnTo>
                <a:lnTo>
                  <a:pt x="21153" y="0"/>
                </a:lnTo>
                <a:lnTo>
                  <a:pt x="27264" y="6080"/>
                </a:lnTo>
                <a:lnTo>
                  <a:pt x="27264" y="13624"/>
                </a:lnTo>
                <a:lnTo>
                  <a:pt x="27264" y="21153"/>
                </a:lnTo>
                <a:lnTo>
                  <a:pt x="21153" y="27249"/>
                </a:lnTo>
                <a:lnTo>
                  <a:pt x="13639" y="27249"/>
                </a:lnTo>
                <a:lnTo>
                  <a:pt x="6111" y="27249"/>
                </a:lnTo>
                <a:lnTo>
                  <a:pt x="0" y="21153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5953279" y="7529660"/>
            <a:ext cx="26896" cy="27271"/>
          </a:xfrm>
          <a:prstGeom prst="rect">
            <a:avLst/>
          </a:prstGeom>
          <a:blipFill>
            <a:blip r:embed="rId5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5953277" y="7529652"/>
            <a:ext cx="27279" cy="27264"/>
          </a:xfrm>
          <a:custGeom>
            <a:avLst/>
            <a:gdLst/>
            <a:ahLst/>
            <a:cxnLst/>
            <a:rect l="l" t="t" r="r" b="b"/>
            <a:pathLst>
              <a:path w="27279" h="27264">
                <a:moveTo>
                  <a:pt x="0" y="13639"/>
                </a:moveTo>
                <a:lnTo>
                  <a:pt x="0" y="6095"/>
                </a:lnTo>
                <a:lnTo>
                  <a:pt x="6111" y="0"/>
                </a:lnTo>
                <a:lnTo>
                  <a:pt x="13639" y="0"/>
                </a:lnTo>
                <a:lnTo>
                  <a:pt x="21153" y="0"/>
                </a:lnTo>
                <a:lnTo>
                  <a:pt x="27279" y="6095"/>
                </a:lnTo>
                <a:lnTo>
                  <a:pt x="27279" y="13639"/>
                </a:lnTo>
                <a:lnTo>
                  <a:pt x="27279" y="21168"/>
                </a:lnTo>
                <a:lnTo>
                  <a:pt x="21153" y="27264"/>
                </a:lnTo>
                <a:lnTo>
                  <a:pt x="13639" y="27264"/>
                </a:lnTo>
                <a:lnTo>
                  <a:pt x="6111" y="27264"/>
                </a:lnTo>
                <a:lnTo>
                  <a:pt x="0" y="21168"/>
                </a:lnTo>
                <a:lnTo>
                  <a:pt x="0" y="1363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5976853" y="7558532"/>
            <a:ext cx="26182" cy="26929"/>
          </a:xfrm>
          <a:prstGeom prst="rect">
            <a:avLst/>
          </a:prstGeom>
          <a:blipFill>
            <a:blip r:embed="rId5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5976853" y="7558196"/>
            <a:ext cx="27264" cy="27249"/>
          </a:xfrm>
          <a:custGeom>
            <a:avLst/>
            <a:gdLst/>
            <a:ahLst/>
            <a:cxnLst/>
            <a:rect l="l" t="t" r="r" b="b"/>
            <a:pathLst>
              <a:path w="27264" h="27249">
                <a:moveTo>
                  <a:pt x="0" y="13624"/>
                </a:moveTo>
                <a:lnTo>
                  <a:pt x="0" y="6080"/>
                </a:lnTo>
                <a:lnTo>
                  <a:pt x="6111" y="0"/>
                </a:lnTo>
                <a:lnTo>
                  <a:pt x="13639" y="0"/>
                </a:lnTo>
                <a:lnTo>
                  <a:pt x="21168" y="0"/>
                </a:lnTo>
                <a:lnTo>
                  <a:pt x="27264" y="6080"/>
                </a:lnTo>
                <a:lnTo>
                  <a:pt x="27264" y="13624"/>
                </a:lnTo>
                <a:lnTo>
                  <a:pt x="27264" y="21153"/>
                </a:lnTo>
                <a:lnTo>
                  <a:pt x="21168" y="27249"/>
                </a:lnTo>
                <a:lnTo>
                  <a:pt x="13639" y="27249"/>
                </a:lnTo>
                <a:lnTo>
                  <a:pt x="6111" y="27249"/>
                </a:lnTo>
                <a:lnTo>
                  <a:pt x="0" y="21153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5999713" y="7529660"/>
            <a:ext cx="27248" cy="27271"/>
          </a:xfrm>
          <a:prstGeom prst="rect">
            <a:avLst/>
          </a:prstGeom>
          <a:blipFill>
            <a:blip r:embed="rId5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5999713" y="7529652"/>
            <a:ext cx="27264" cy="27264"/>
          </a:xfrm>
          <a:custGeom>
            <a:avLst/>
            <a:gdLst/>
            <a:ahLst/>
            <a:cxnLst/>
            <a:rect l="l" t="t" r="r" b="b"/>
            <a:pathLst>
              <a:path w="27264" h="27264">
                <a:moveTo>
                  <a:pt x="0" y="13639"/>
                </a:moveTo>
                <a:lnTo>
                  <a:pt x="0" y="6095"/>
                </a:lnTo>
                <a:lnTo>
                  <a:pt x="6095" y="0"/>
                </a:lnTo>
                <a:lnTo>
                  <a:pt x="13639" y="0"/>
                </a:lnTo>
                <a:lnTo>
                  <a:pt x="21153" y="0"/>
                </a:lnTo>
                <a:lnTo>
                  <a:pt x="27264" y="6095"/>
                </a:lnTo>
                <a:lnTo>
                  <a:pt x="27264" y="13639"/>
                </a:lnTo>
                <a:lnTo>
                  <a:pt x="27264" y="21168"/>
                </a:lnTo>
                <a:lnTo>
                  <a:pt x="21153" y="27264"/>
                </a:lnTo>
                <a:lnTo>
                  <a:pt x="13639" y="27264"/>
                </a:lnTo>
                <a:lnTo>
                  <a:pt x="6095" y="27264"/>
                </a:lnTo>
                <a:lnTo>
                  <a:pt x="0" y="21168"/>
                </a:lnTo>
                <a:lnTo>
                  <a:pt x="0" y="1363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6028944" y="7558753"/>
            <a:ext cx="21335" cy="27211"/>
          </a:xfrm>
          <a:prstGeom prst="rect">
            <a:avLst/>
          </a:prstGeom>
          <a:blipFill>
            <a:blip r:embed="rId5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6025712" y="7558730"/>
            <a:ext cx="27279" cy="27264"/>
          </a:xfrm>
          <a:custGeom>
            <a:avLst/>
            <a:gdLst/>
            <a:ahLst/>
            <a:cxnLst/>
            <a:rect l="l" t="t" r="r" b="b"/>
            <a:pathLst>
              <a:path w="27279" h="27264">
                <a:moveTo>
                  <a:pt x="0" y="13624"/>
                </a:moveTo>
                <a:lnTo>
                  <a:pt x="0" y="6080"/>
                </a:lnTo>
                <a:lnTo>
                  <a:pt x="6126" y="0"/>
                </a:lnTo>
                <a:lnTo>
                  <a:pt x="13655" y="0"/>
                </a:lnTo>
                <a:lnTo>
                  <a:pt x="21168" y="0"/>
                </a:lnTo>
                <a:lnTo>
                  <a:pt x="27279" y="6080"/>
                </a:lnTo>
                <a:lnTo>
                  <a:pt x="27279" y="13624"/>
                </a:lnTo>
                <a:lnTo>
                  <a:pt x="27279" y="21168"/>
                </a:lnTo>
                <a:lnTo>
                  <a:pt x="21168" y="27264"/>
                </a:lnTo>
                <a:lnTo>
                  <a:pt x="13655" y="27264"/>
                </a:lnTo>
                <a:lnTo>
                  <a:pt x="6126" y="27264"/>
                </a:lnTo>
                <a:lnTo>
                  <a:pt x="0" y="21168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6053327" y="7526970"/>
            <a:ext cx="19811" cy="26990"/>
          </a:xfrm>
          <a:prstGeom prst="rect">
            <a:avLst/>
          </a:prstGeom>
          <a:blipFill>
            <a:blip r:embed="rId5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6048375" y="7526954"/>
            <a:ext cx="27264" cy="27249"/>
          </a:xfrm>
          <a:custGeom>
            <a:avLst/>
            <a:gdLst/>
            <a:ahLst/>
            <a:cxnLst/>
            <a:rect l="l" t="t" r="r" b="b"/>
            <a:pathLst>
              <a:path w="27264" h="27249">
                <a:moveTo>
                  <a:pt x="0" y="13624"/>
                </a:moveTo>
                <a:lnTo>
                  <a:pt x="0" y="6080"/>
                </a:lnTo>
                <a:lnTo>
                  <a:pt x="6111" y="0"/>
                </a:lnTo>
                <a:lnTo>
                  <a:pt x="13639" y="0"/>
                </a:lnTo>
                <a:lnTo>
                  <a:pt x="21153" y="0"/>
                </a:lnTo>
                <a:lnTo>
                  <a:pt x="27264" y="6080"/>
                </a:lnTo>
                <a:lnTo>
                  <a:pt x="27264" y="13624"/>
                </a:lnTo>
                <a:lnTo>
                  <a:pt x="27264" y="21153"/>
                </a:lnTo>
                <a:lnTo>
                  <a:pt x="21153" y="27249"/>
                </a:lnTo>
                <a:lnTo>
                  <a:pt x="13639" y="27249"/>
                </a:lnTo>
                <a:lnTo>
                  <a:pt x="6111" y="27249"/>
                </a:lnTo>
                <a:lnTo>
                  <a:pt x="0" y="21153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6070758" y="7497571"/>
            <a:ext cx="26765" cy="27127"/>
          </a:xfrm>
          <a:prstGeom prst="rect">
            <a:avLst/>
          </a:prstGeom>
          <a:blipFill>
            <a:blip r:embed="rId5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6070747" y="7497434"/>
            <a:ext cx="27279" cy="27264"/>
          </a:xfrm>
          <a:custGeom>
            <a:avLst/>
            <a:gdLst/>
            <a:ahLst/>
            <a:cxnLst/>
            <a:rect l="l" t="t" r="r" b="b"/>
            <a:pathLst>
              <a:path w="27279" h="27264">
                <a:moveTo>
                  <a:pt x="0" y="13639"/>
                </a:moveTo>
                <a:lnTo>
                  <a:pt x="0" y="6095"/>
                </a:lnTo>
                <a:lnTo>
                  <a:pt x="6126" y="0"/>
                </a:lnTo>
                <a:lnTo>
                  <a:pt x="13639" y="0"/>
                </a:lnTo>
                <a:lnTo>
                  <a:pt x="21168" y="0"/>
                </a:lnTo>
                <a:lnTo>
                  <a:pt x="27279" y="6095"/>
                </a:lnTo>
                <a:lnTo>
                  <a:pt x="27279" y="13639"/>
                </a:lnTo>
                <a:lnTo>
                  <a:pt x="27279" y="21168"/>
                </a:lnTo>
                <a:lnTo>
                  <a:pt x="21168" y="27264"/>
                </a:lnTo>
                <a:lnTo>
                  <a:pt x="13639" y="27264"/>
                </a:lnTo>
                <a:lnTo>
                  <a:pt x="6126" y="27264"/>
                </a:lnTo>
                <a:lnTo>
                  <a:pt x="0" y="21168"/>
                </a:lnTo>
                <a:lnTo>
                  <a:pt x="0" y="1363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6091610" y="7529660"/>
            <a:ext cx="27249" cy="27271"/>
          </a:xfrm>
          <a:prstGeom prst="rect">
            <a:avLst/>
          </a:prstGeom>
          <a:blipFill>
            <a:blip r:embed="rId6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6091610" y="7529652"/>
            <a:ext cx="27279" cy="27264"/>
          </a:xfrm>
          <a:custGeom>
            <a:avLst/>
            <a:gdLst/>
            <a:ahLst/>
            <a:cxnLst/>
            <a:rect l="l" t="t" r="r" b="b"/>
            <a:pathLst>
              <a:path w="27279" h="27264">
                <a:moveTo>
                  <a:pt x="0" y="13639"/>
                </a:moveTo>
                <a:lnTo>
                  <a:pt x="0" y="6095"/>
                </a:lnTo>
                <a:lnTo>
                  <a:pt x="6111" y="0"/>
                </a:lnTo>
                <a:lnTo>
                  <a:pt x="13639" y="0"/>
                </a:lnTo>
                <a:lnTo>
                  <a:pt x="21168" y="0"/>
                </a:lnTo>
                <a:lnTo>
                  <a:pt x="27279" y="6095"/>
                </a:lnTo>
                <a:lnTo>
                  <a:pt x="27279" y="13639"/>
                </a:lnTo>
                <a:lnTo>
                  <a:pt x="27279" y="21168"/>
                </a:lnTo>
                <a:lnTo>
                  <a:pt x="21168" y="27264"/>
                </a:lnTo>
                <a:lnTo>
                  <a:pt x="13639" y="27264"/>
                </a:lnTo>
                <a:lnTo>
                  <a:pt x="6111" y="27264"/>
                </a:lnTo>
                <a:lnTo>
                  <a:pt x="0" y="21168"/>
                </a:lnTo>
                <a:lnTo>
                  <a:pt x="0" y="1363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6074663" y="7560056"/>
            <a:ext cx="25247" cy="26563"/>
          </a:xfrm>
          <a:prstGeom prst="rect">
            <a:avLst/>
          </a:prstGeom>
          <a:blipFill>
            <a:blip r:embed="rId6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6072652" y="7559354"/>
            <a:ext cx="27264" cy="27249"/>
          </a:xfrm>
          <a:custGeom>
            <a:avLst/>
            <a:gdLst/>
            <a:ahLst/>
            <a:cxnLst/>
            <a:rect l="l" t="t" r="r" b="b"/>
            <a:pathLst>
              <a:path w="27264" h="27249">
                <a:moveTo>
                  <a:pt x="0" y="13624"/>
                </a:moveTo>
                <a:lnTo>
                  <a:pt x="0" y="6080"/>
                </a:lnTo>
                <a:lnTo>
                  <a:pt x="6111" y="0"/>
                </a:lnTo>
                <a:lnTo>
                  <a:pt x="13639" y="0"/>
                </a:lnTo>
                <a:lnTo>
                  <a:pt x="21168" y="0"/>
                </a:lnTo>
                <a:lnTo>
                  <a:pt x="27264" y="6080"/>
                </a:lnTo>
                <a:lnTo>
                  <a:pt x="27264" y="13624"/>
                </a:lnTo>
                <a:lnTo>
                  <a:pt x="27264" y="21153"/>
                </a:lnTo>
                <a:lnTo>
                  <a:pt x="21168" y="27249"/>
                </a:lnTo>
                <a:lnTo>
                  <a:pt x="13639" y="27249"/>
                </a:lnTo>
                <a:lnTo>
                  <a:pt x="6111" y="27249"/>
                </a:lnTo>
                <a:lnTo>
                  <a:pt x="0" y="21153"/>
                </a:lnTo>
                <a:lnTo>
                  <a:pt x="0" y="1362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6050119" y="7587488"/>
            <a:ext cx="27253" cy="26791"/>
          </a:xfrm>
          <a:prstGeom prst="rect">
            <a:avLst/>
          </a:prstGeom>
          <a:blipFill>
            <a:blip r:embed="rId6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6050112" y="7587000"/>
            <a:ext cx="27279" cy="27264"/>
          </a:xfrm>
          <a:custGeom>
            <a:avLst/>
            <a:gdLst/>
            <a:ahLst/>
            <a:cxnLst/>
            <a:rect l="l" t="t" r="r" b="b"/>
            <a:pathLst>
              <a:path w="27279" h="27264">
                <a:moveTo>
                  <a:pt x="0" y="13639"/>
                </a:moveTo>
                <a:lnTo>
                  <a:pt x="0" y="6095"/>
                </a:lnTo>
                <a:lnTo>
                  <a:pt x="6126" y="0"/>
                </a:lnTo>
                <a:lnTo>
                  <a:pt x="13639" y="0"/>
                </a:lnTo>
                <a:lnTo>
                  <a:pt x="21153" y="0"/>
                </a:lnTo>
                <a:lnTo>
                  <a:pt x="27279" y="6095"/>
                </a:lnTo>
                <a:lnTo>
                  <a:pt x="27279" y="13639"/>
                </a:lnTo>
                <a:lnTo>
                  <a:pt x="27279" y="21168"/>
                </a:lnTo>
                <a:lnTo>
                  <a:pt x="21153" y="27264"/>
                </a:lnTo>
                <a:lnTo>
                  <a:pt x="13639" y="27264"/>
                </a:lnTo>
                <a:lnTo>
                  <a:pt x="6126" y="27264"/>
                </a:lnTo>
                <a:lnTo>
                  <a:pt x="0" y="21168"/>
                </a:lnTo>
                <a:lnTo>
                  <a:pt x="0" y="1363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2" name="object 252"/>
          <p:cNvSpPr txBox="1"/>
          <p:nvPr/>
        </p:nvSpPr>
        <p:spPr>
          <a:xfrm>
            <a:off x="5878573" y="7595477"/>
            <a:ext cx="123189" cy="673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50" spc="10" dirty="0" smtClean="0">
                <a:solidFill>
                  <a:srgbClr val="231F1F"/>
                </a:solidFill>
                <a:latin typeface="Calibri"/>
                <a:cs typeface="Calibri"/>
              </a:rPr>
              <a:t>IL-10</a:t>
            </a:r>
            <a:endParaRPr sz="350">
              <a:latin typeface="Calibri"/>
              <a:cs typeface="Calibri"/>
            </a:endParaRPr>
          </a:p>
        </p:txBody>
      </p:sp>
      <p:sp>
        <p:nvSpPr>
          <p:cNvPr id="253" name="object 253"/>
          <p:cNvSpPr txBox="1"/>
          <p:nvPr/>
        </p:nvSpPr>
        <p:spPr>
          <a:xfrm>
            <a:off x="6102309" y="7454430"/>
            <a:ext cx="118110" cy="958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50" spc="10" dirty="0" smtClean="0">
                <a:solidFill>
                  <a:srgbClr val="231F1F"/>
                </a:solidFill>
                <a:latin typeface="Calibri"/>
                <a:cs typeface="Calibri"/>
              </a:rPr>
              <a:t>IF</a:t>
            </a:r>
            <a:r>
              <a:rPr sz="350" spc="15" dirty="0" smtClean="0">
                <a:solidFill>
                  <a:srgbClr val="231F1F"/>
                </a:solidFill>
                <a:latin typeface="Calibri"/>
                <a:cs typeface="Calibri"/>
              </a:rPr>
              <a:t>N</a:t>
            </a:r>
            <a:r>
              <a:rPr sz="500" spc="-45" dirty="0" smtClean="0">
                <a:solidFill>
                  <a:srgbClr val="231F1F"/>
                </a:solidFill>
                <a:latin typeface="Arial"/>
                <a:cs typeface="Arial"/>
              </a:rPr>
              <a:t>γ</a:t>
            </a:r>
            <a:endParaRPr sz="500">
              <a:latin typeface="Arial"/>
              <a:cs typeface="Arial"/>
            </a:endParaRPr>
          </a:p>
        </p:txBody>
      </p:sp>
      <p:sp>
        <p:nvSpPr>
          <p:cNvPr id="254" name="object 254"/>
          <p:cNvSpPr txBox="1"/>
          <p:nvPr/>
        </p:nvSpPr>
        <p:spPr>
          <a:xfrm>
            <a:off x="3863376" y="5782645"/>
            <a:ext cx="90170" cy="469265"/>
          </a:xfrm>
          <a:prstGeom prst="rect">
            <a:avLst/>
          </a:prstGeom>
        </p:spPr>
        <p:txBody>
          <a:bodyPr vert="vert270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500" spc="-5" dirty="0" smtClean="0">
                <a:solidFill>
                  <a:srgbClr val="231F1F"/>
                </a:solidFill>
                <a:latin typeface="Calibri"/>
                <a:cs typeface="Calibri"/>
              </a:rPr>
              <a:t>Lésio</a:t>
            </a:r>
            <a:r>
              <a:rPr sz="500" spc="0" dirty="0" smtClean="0">
                <a:solidFill>
                  <a:srgbClr val="231F1F"/>
                </a:solidFill>
                <a:latin typeface="Calibri"/>
                <a:cs typeface="Calibri"/>
              </a:rPr>
              <a:t>n</a:t>
            </a:r>
            <a:r>
              <a:rPr sz="500" spc="5" dirty="0" smtClean="0">
                <a:solidFill>
                  <a:srgbClr val="231F1F"/>
                </a:solidFill>
                <a:latin typeface="Calibri"/>
                <a:cs typeface="Calibri"/>
              </a:rPr>
              <a:t> </a:t>
            </a:r>
            <a:r>
              <a:rPr sz="500" spc="-5" dirty="0" smtClean="0">
                <a:solidFill>
                  <a:srgbClr val="231F1F"/>
                </a:solidFill>
                <a:latin typeface="Calibri"/>
                <a:cs typeface="Calibri"/>
              </a:rPr>
              <a:t>cellulair</a:t>
            </a:r>
            <a:r>
              <a:rPr sz="500" spc="0" dirty="0" smtClean="0">
                <a:solidFill>
                  <a:srgbClr val="231F1F"/>
                </a:solidFill>
                <a:latin typeface="Calibri"/>
                <a:cs typeface="Calibri"/>
              </a:rPr>
              <a:t>e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255" name="object 255"/>
          <p:cNvSpPr txBox="1"/>
          <p:nvPr/>
        </p:nvSpPr>
        <p:spPr>
          <a:xfrm>
            <a:off x="3863376" y="6937930"/>
            <a:ext cx="90170" cy="621665"/>
          </a:xfrm>
          <a:prstGeom prst="rect">
            <a:avLst/>
          </a:prstGeom>
        </p:spPr>
        <p:txBody>
          <a:bodyPr vert="vert270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500" spc="-10" dirty="0" smtClean="0">
                <a:solidFill>
                  <a:srgbClr val="C55F12"/>
                </a:solidFill>
                <a:latin typeface="Calibri"/>
                <a:cs typeface="Calibri"/>
              </a:rPr>
              <a:t>R</a:t>
            </a:r>
            <a:r>
              <a:rPr sz="500" spc="0" dirty="0" smtClean="0">
                <a:solidFill>
                  <a:srgbClr val="C55F12"/>
                </a:solidFill>
                <a:latin typeface="Calibri"/>
                <a:cs typeface="Calibri"/>
              </a:rPr>
              <a:t>éponse</a:t>
            </a:r>
            <a:r>
              <a:rPr sz="500" spc="10" dirty="0" smtClean="0">
                <a:solidFill>
                  <a:srgbClr val="C55F12"/>
                </a:solidFill>
                <a:latin typeface="Calibri"/>
                <a:cs typeface="Calibri"/>
              </a:rPr>
              <a:t> </a:t>
            </a:r>
            <a:r>
              <a:rPr sz="500" spc="0" dirty="0" smtClean="0">
                <a:solidFill>
                  <a:srgbClr val="C55F12"/>
                </a:solidFill>
                <a:latin typeface="Calibri"/>
                <a:cs typeface="Calibri"/>
              </a:rPr>
              <a:t>immun</a:t>
            </a:r>
            <a:r>
              <a:rPr sz="500" spc="-5" dirty="0" smtClean="0">
                <a:solidFill>
                  <a:srgbClr val="C55F12"/>
                </a:solidFill>
                <a:latin typeface="Calibri"/>
                <a:cs typeface="Calibri"/>
              </a:rPr>
              <a:t>i</a:t>
            </a:r>
            <a:r>
              <a:rPr sz="500" spc="-10" dirty="0" smtClean="0">
                <a:solidFill>
                  <a:srgbClr val="C55F12"/>
                </a:solidFill>
                <a:latin typeface="Calibri"/>
                <a:cs typeface="Calibri"/>
              </a:rPr>
              <a:t>t</a:t>
            </a:r>
            <a:r>
              <a:rPr sz="500" spc="0" dirty="0" smtClean="0">
                <a:solidFill>
                  <a:srgbClr val="C55F12"/>
                </a:solidFill>
                <a:latin typeface="Calibri"/>
                <a:cs typeface="Calibri"/>
              </a:rPr>
              <a:t>a</a:t>
            </a:r>
            <a:r>
              <a:rPr sz="500" spc="-5" dirty="0" smtClean="0">
                <a:solidFill>
                  <a:srgbClr val="C55F12"/>
                </a:solidFill>
                <a:latin typeface="Calibri"/>
                <a:cs typeface="Calibri"/>
              </a:rPr>
              <a:t>ir</a:t>
            </a:r>
            <a:r>
              <a:rPr sz="500" spc="0" dirty="0" smtClean="0">
                <a:solidFill>
                  <a:srgbClr val="C55F12"/>
                </a:solidFill>
                <a:latin typeface="Calibri"/>
                <a:cs typeface="Calibri"/>
              </a:rPr>
              <a:t>e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256" name="object 256"/>
          <p:cNvSpPr txBox="1"/>
          <p:nvPr/>
        </p:nvSpPr>
        <p:spPr>
          <a:xfrm>
            <a:off x="4869974" y="5889331"/>
            <a:ext cx="638810" cy="2952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-4445" algn="ctr">
              <a:lnSpc>
                <a:spcPct val="102800"/>
              </a:lnSpc>
            </a:pP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Lésions de l</a:t>
            </a:r>
            <a:r>
              <a:rPr sz="450" b="1" spc="-55" dirty="0" smtClean="0">
                <a:solidFill>
                  <a:srgbClr val="4891F6"/>
                </a:solidFill>
                <a:latin typeface="Calibri"/>
                <a:cs typeface="Calibri"/>
              </a:rPr>
              <a:t>'</a:t>
            </a:r>
            <a:r>
              <a:rPr sz="450" b="1" spc="5" dirty="0" smtClean="0">
                <a:solidFill>
                  <a:srgbClr val="4891F6"/>
                </a:solidFill>
                <a:latin typeface="Calibri"/>
                <a:cs typeface="Calibri"/>
              </a:rPr>
              <a:t>ADN</a:t>
            </a: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 </a:t>
            </a:r>
            <a:r>
              <a:rPr sz="450" b="1" spc="-25" dirty="0" smtClean="0">
                <a:solidFill>
                  <a:srgbClr val="4891F6"/>
                </a:solidFill>
                <a:latin typeface="Calibri"/>
                <a:cs typeface="Calibri"/>
              </a:rPr>
              <a:t>T</a:t>
            </a:r>
            <a:r>
              <a:rPr sz="450" b="1" spc="-10" dirty="0" smtClean="0">
                <a:solidFill>
                  <a:srgbClr val="4891F6"/>
                </a:solidFill>
                <a:latin typeface="Calibri"/>
                <a:cs typeface="Calibri"/>
              </a:rPr>
              <a:t>r</a:t>
            </a:r>
            <a:r>
              <a:rPr sz="450" b="1" spc="-5" dirty="0" smtClean="0">
                <a:solidFill>
                  <a:srgbClr val="4891F6"/>
                </a:solidFill>
                <a:latin typeface="Calibri"/>
                <a:cs typeface="Calibri"/>
              </a:rPr>
              <a:t>a</a:t>
            </a: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n</a:t>
            </a:r>
            <a:r>
              <a:rPr sz="450" b="1" spc="-5" dirty="0" smtClean="0">
                <a:solidFill>
                  <a:srgbClr val="4891F6"/>
                </a:solidFill>
                <a:latin typeface="Calibri"/>
                <a:cs typeface="Calibri"/>
              </a:rPr>
              <a:t>sf</a:t>
            </a: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ormation </a:t>
            </a:r>
            <a:r>
              <a:rPr sz="450" b="1" spc="5" dirty="0" smtClean="0">
                <a:solidFill>
                  <a:srgbClr val="4891F6"/>
                </a:solidFill>
                <a:latin typeface="Calibri"/>
                <a:cs typeface="Calibri"/>
              </a:rPr>
              <a:t>tum</a:t>
            </a: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o</a:t>
            </a:r>
            <a:r>
              <a:rPr sz="450" b="1" spc="-10" dirty="0" smtClean="0">
                <a:solidFill>
                  <a:srgbClr val="4891F6"/>
                </a:solidFill>
                <a:latin typeface="Calibri"/>
                <a:cs typeface="Calibri"/>
              </a:rPr>
              <a:t>r</a:t>
            </a: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ale In</a:t>
            </a:r>
            <a:r>
              <a:rPr sz="450" b="1" spc="-10" dirty="0" smtClean="0">
                <a:solidFill>
                  <a:srgbClr val="4891F6"/>
                </a:solidFill>
                <a:latin typeface="Calibri"/>
                <a:cs typeface="Calibri"/>
              </a:rPr>
              <a:t>f</a:t>
            </a: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ection</a:t>
            </a:r>
            <a:r>
              <a:rPr sz="450" b="1" spc="10" dirty="0" smtClean="0">
                <a:solidFill>
                  <a:srgbClr val="4891F6"/>
                </a:solidFill>
                <a:latin typeface="Calibri"/>
                <a:cs typeface="Calibri"/>
              </a:rPr>
              <a:t> </a:t>
            </a: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vi</a:t>
            </a:r>
            <a:r>
              <a:rPr sz="450" b="1" spc="-10" dirty="0" smtClean="0">
                <a:solidFill>
                  <a:srgbClr val="4891F6"/>
                </a:solidFill>
                <a:latin typeface="Calibri"/>
                <a:cs typeface="Calibri"/>
              </a:rPr>
              <a:t>r</a:t>
            </a: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ale</a:t>
            </a:r>
            <a:endParaRPr sz="450">
              <a:latin typeface="Calibri"/>
              <a:cs typeface="Calibri"/>
            </a:endParaRPr>
          </a:p>
          <a:p>
            <a:pPr marR="1270" algn="ctr">
              <a:lnSpc>
                <a:spcPct val="100000"/>
              </a:lnSpc>
              <a:spcBef>
                <a:spcPts val="15"/>
              </a:spcBef>
            </a:pP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Aut</a:t>
            </a:r>
            <a:r>
              <a:rPr sz="450" b="1" spc="-5" dirty="0" smtClean="0">
                <a:solidFill>
                  <a:srgbClr val="4891F6"/>
                </a:solidFill>
                <a:latin typeface="Calibri"/>
                <a:cs typeface="Calibri"/>
              </a:rPr>
              <a:t>r</a:t>
            </a: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es..</a:t>
            </a:r>
            <a:endParaRPr sz="450">
              <a:latin typeface="Calibri"/>
              <a:cs typeface="Calibri"/>
            </a:endParaRPr>
          </a:p>
        </p:txBody>
      </p:sp>
      <p:sp>
        <p:nvSpPr>
          <p:cNvPr id="257" name="object 257"/>
          <p:cNvSpPr txBox="1"/>
          <p:nvPr/>
        </p:nvSpPr>
        <p:spPr>
          <a:xfrm>
            <a:off x="4308943" y="6392445"/>
            <a:ext cx="589280" cy="819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0" dirty="0" smtClean="0">
                <a:solidFill>
                  <a:srgbClr val="231F1F"/>
                </a:solidFill>
                <a:latin typeface="Calibri"/>
                <a:cs typeface="Calibri"/>
              </a:rPr>
              <a:t>Cellules cibles </a:t>
            </a:r>
            <a:r>
              <a:rPr sz="450" spc="-5" dirty="0" smtClean="0">
                <a:solidFill>
                  <a:srgbClr val="231F1F"/>
                </a:solidFill>
                <a:latin typeface="Calibri"/>
                <a:cs typeface="Calibri"/>
              </a:rPr>
              <a:t>s</a:t>
            </a:r>
            <a:r>
              <a:rPr sz="450" spc="0" dirty="0" smtClean="0">
                <a:solidFill>
                  <a:srgbClr val="231F1F"/>
                </a:solidFill>
                <a:latin typeface="Calibri"/>
                <a:cs typeface="Calibri"/>
              </a:rPr>
              <a:t>t</a:t>
            </a:r>
            <a:r>
              <a:rPr sz="450" spc="-10" dirty="0" smtClean="0">
                <a:solidFill>
                  <a:srgbClr val="231F1F"/>
                </a:solidFill>
                <a:latin typeface="Calibri"/>
                <a:cs typeface="Calibri"/>
              </a:rPr>
              <a:t>r</a:t>
            </a:r>
            <a:r>
              <a:rPr sz="450" spc="0" dirty="0" smtClean="0">
                <a:solidFill>
                  <a:srgbClr val="231F1F"/>
                </a:solidFill>
                <a:latin typeface="Calibri"/>
                <a:cs typeface="Calibri"/>
              </a:rPr>
              <a:t>essées</a:t>
            </a:r>
            <a:endParaRPr sz="450">
              <a:latin typeface="Calibri"/>
              <a:cs typeface="Calibri"/>
            </a:endParaRPr>
          </a:p>
        </p:txBody>
      </p:sp>
      <p:sp>
        <p:nvSpPr>
          <p:cNvPr id="258" name="object 258"/>
          <p:cNvSpPr txBox="1"/>
          <p:nvPr/>
        </p:nvSpPr>
        <p:spPr>
          <a:xfrm>
            <a:off x="4731853" y="6742786"/>
            <a:ext cx="367030" cy="819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Action di</a:t>
            </a:r>
            <a:r>
              <a:rPr sz="450" b="1" spc="-5" dirty="0" smtClean="0">
                <a:solidFill>
                  <a:srgbClr val="4891F6"/>
                </a:solidFill>
                <a:latin typeface="Calibri"/>
                <a:cs typeface="Calibri"/>
              </a:rPr>
              <a:t>r</a:t>
            </a: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ec</a:t>
            </a:r>
            <a:r>
              <a:rPr sz="450" b="1" spc="-5" dirty="0" smtClean="0">
                <a:solidFill>
                  <a:srgbClr val="4891F6"/>
                </a:solidFill>
                <a:latin typeface="Calibri"/>
                <a:cs typeface="Calibri"/>
              </a:rPr>
              <a:t>t</a:t>
            </a: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e</a:t>
            </a:r>
            <a:endParaRPr sz="450">
              <a:latin typeface="Calibri"/>
              <a:cs typeface="Calibri"/>
            </a:endParaRPr>
          </a:p>
        </p:txBody>
      </p:sp>
      <p:sp>
        <p:nvSpPr>
          <p:cNvPr id="259" name="object 259"/>
          <p:cNvSpPr txBox="1"/>
          <p:nvPr/>
        </p:nvSpPr>
        <p:spPr>
          <a:xfrm>
            <a:off x="5223428" y="6742786"/>
            <a:ext cx="628015" cy="819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Action médiée par les Ac</a:t>
            </a:r>
            <a:endParaRPr sz="450">
              <a:latin typeface="Calibri"/>
              <a:cs typeface="Calibri"/>
            </a:endParaRPr>
          </a:p>
        </p:txBody>
      </p:sp>
      <p:sp>
        <p:nvSpPr>
          <p:cNvPr id="260" name="object 260"/>
          <p:cNvSpPr txBox="1"/>
          <p:nvPr/>
        </p:nvSpPr>
        <p:spPr>
          <a:xfrm>
            <a:off x="5495833" y="6492749"/>
            <a:ext cx="382905" cy="819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0" dirty="0" smtClean="0">
                <a:solidFill>
                  <a:srgbClr val="231F1F"/>
                </a:solidFill>
                <a:latin typeface="Calibri"/>
                <a:cs typeface="Calibri"/>
              </a:rPr>
              <a:t>Anticorps (IgG)</a:t>
            </a:r>
            <a:endParaRPr sz="450">
              <a:latin typeface="Calibri"/>
              <a:cs typeface="Calibri"/>
            </a:endParaRPr>
          </a:p>
        </p:txBody>
      </p:sp>
      <p:sp>
        <p:nvSpPr>
          <p:cNvPr id="261" name="object 261"/>
          <p:cNvSpPr txBox="1"/>
          <p:nvPr/>
        </p:nvSpPr>
        <p:spPr>
          <a:xfrm>
            <a:off x="4630035" y="5714444"/>
            <a:ext cx="324485" cy="819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0" dirty="0" smtClean="0">
                <a:solidFill>
                  <a:srgbClr val="231F1F"/>
                </a:solidFill>
                <a:latin typeface="Calibri"/>
                <a:cs typeface="Calibri"/>
              </a:rPr>
              <a:t>Cellule saine</a:t>
            </a:r>
            <a:endParaRPr sz="450">
              <a:latin typeface="Calibri"/>
              <a:cs typeface="Calibri"/>
            </a:endParaRPr>
          </a:p>
        </p:txBody>
      </p:sp>
      <p:sp>
        <p:nvSpPr>
          <p:cNvPr id="262" name="object 262"/>
          <p:cNvSpPr txBox="1"/>
          <p:nvPr/>
        </p:nvSpPr>
        <p:spPr>
          <a:xfrm>
            <a:off x="4688227" y="6997817"/>
            <a:ext cx="268605" cy="819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0" dirty="0" smtClean="0">
                <a:solidFill>
                  <a:srgbClr val="231F1F"/>
                </a:solidFill>
                <a:latin typeface="Calibri"/>
                <a:cs typeface="Calibri"/>
              </a:rPr>
              <a:t>Cellule </a:t>
            </a:r>
            <a:r>
              <a:rPr sz="450" spc="5" dirty="0" smtClean="0">
                <a:solidFill>
                  <a:srgbClr val="231F1F"/>
                </a:solidFill>
                <a:latin typeface="Calibri"/>
                <a:cs typeface="Calibri"/>
              </a:rPr>
              <a:t>NK</a:t>
            </a:r>
            <a:endParaRPr sz="450">
              <a:latin typeface="Calibri"/>
              <a:cs typeface="Calibri"/>
            </a:endParaRPr>
          </a:p>
        </p:txBody>
      </p:sp>
      <p:sp>
        <p:nvSpPr>
          <p:cNvPr id="263" name="object 263"/>
          <p:cNvSpPr txBox="1"/>
          <p:nvPr/>
        </p:nvSpPr>
        <p:spPr>
          <a:xfrm>
            <a:off x="4074818" y="7440347"/>
            <a:ext cx="226695" cy="819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b="1" spc="-20" dirty="0" smtClean="0">
                <a:solidFill>
                  <a:srgbClr val="4891F6"/>
                </a:solidFill>
                <a:latin typeface="Calibri"/>
                <a:cs typeface="Calibri"/>
              </a:rPr>
              <a:t>L</a:t>
            </a:r>
            <a:r>
              <a:rPr sz="450" b="1" spc="-5" dirty="0" smtClean="0">
                <a:solidFill>
                  <a:srgbClr val="4891F6"/>
                </a:solidFill>
                <a:latin typeface="Calibri"/>
                <a:cs typeface="Calibri"/>
              </a:rPr>
              <a:t>y</a:t>
            </a: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se des</a:t>
            </a:r>
            <a:endParaRPr sz="450">
              <a:latin typeface="Calibri"/>
              <a:cs typeface="Calibri"/>
            </a:endParaRPr>
          </a:p>
        </p:txBody>
      </p:sp>
      <p:sp>
        <p:nvSpPr>
          <p:cNvPr id="264" name="object 264"/>
          <p:cNvSpPr txBox="1"/>
          <p:nvPr/>
        </p:nvSpPr>
        <p:spPr>
          <a:xfrm>
            <a:off x="4014620" y="7510802"/>
            <a:ext cx="358775" cy="819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cellules cibles</a:t>
            </a:r>
            <a:endParaRPr sz="450">
              <a:latin typeface="Calibri"/>
              <a:cs typeface="Calibri"/>
            </a:endParaRPr>
          </a:p>
        </p:txBody>
      </p:sp>
      <p:sp>
        <p:nvSpPr>
          <p:cNvPr id="265" name="object 265"/>
          <p:cNvSpPr txBox="1"/>
          <p:nvPr/>
        </p:nvSpPr>
        <p:spPr>
          <a:xfrm>
            <a:off x="4643537" y="8046415"/>
            <a:ext cx="478790" cy="819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0" dirty="0" smtClean="0">
                <a:solidFill>
                  <a:srgbClr val="231F1F"/>
                </a:solidFill>
                <a:latin typeface="Calibri"/>
                <a:cs typeface="Calibri"/>
              </a:rPr>
              <a:t>C</a:t>
            </a:r>
            <a:r>
              <a:rPr sz="450" spc="-5" dirty="0" smtClean="0">
                <a:solidFill>
                  <a:srgbClr val="231F1F"/>
                </a:solidFill>
                <a:latin typeface="Calibri"/>
                <a:cs typeface="Calibri"/>
              </a:rPr>
              <a:t>ellul</a:t>
            </a:r>
            <a:r>
              <a:rPr sz="450" spc="0" dirty="0" smtClean="0">
                <a:solidFill>
                  <a:srgbClr val="231F1F"/>
                </a:solidFill>
                <a:latin typeface="Calibri"/>
                <a:cs typeface="Calibri"/>
              </a:rPr>
              <a:t>e </a:t>
            </a:r>
            <a:r>
              <a:rPr sz="450" spc="-5" dirty="0" smtClean="0">
                <a:solidFill>
                  <a:srgbClr val="231F1F"/>
                </a:solidFill>
                <a:latin typeface="Calibri"/>
                <a:cs typeface="Calibri"/>
              </a:rPr>
              <a:t>dendritiqu</a:t>
            </a:r>
            <a:r>
              <a:rPr sz="450" spc="0" dirty="0" smtClean="0">
                <a:solidFill>
                  <a:srgbClr val="231F1F"/>
                </a:solidFill>
                <a:latin typeface="Calibri"/>
                <a:cs typeface="Calibri"/>
              </a:rPr>
              <a:t>e</a:t>
            </a:r>
            <a:endParaRPr sz="450">
              <a:latin typeface="Calibri"/>
              <a:cs typeface="Calibri"/>
            </a:endParaRPr>
          </a:p>
        </p:txBody>
      </p:sp>
      <p:sp>
        <p:nvSpPr>
          <p:cNvPr id="266" name="object 266"/>
          <p:cNvSpPr txBox="1"/>
          <p:nvPr/>
        </p:nvSpPr>
        <p:spPr>
          <a:xfrm>
            <a:off x="5282730" y="8042605"/>
            <a:ext cx="355600" cy="819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-20" dirty="0" smtClean="0">
                <a:solidFill>
                  <a:srgbClr val="231F1F"/>
                </a:solidFill>
                <a:latin typeface="Calibri"/>
                <a:cs typeface="Calibri"/>
              </a:rPr>
              <a:t>L</a:t>
            </a:r>
            <a:r>
              <a:rPr sz="450" spc="0" dirty="0" smtClean="0">
                <a:solidFill>
                  <a:srgbClr val="231F1F"/>
                </a:solidFill>
                <a:latin typeface="Calibri"/>
                <a:cs typeface="Calibri"/>
              </a:rPr>
              <a:t>ym</a:t>
            </a:r>
            <a:r>
              <a:rPr sz="450" spc="-5" dirty="0" smtClean="0">
                <a:solidFill>
                  <a:srgbClr val="231F1F"/>
                </a:solidFill>
                <a:latin typeface="Calibri"/>
                <a:cs typeface="Calibri"/>
              </a:rPr>
              <a:t>phocyt</a:t>
            </a:r>
            <a:r>
              <a:rPr sz="450" spc="0" dirty="0" smtClean="0">
                <a:solidFill>
                  <a:srgbClr val="231F1F"/>
                </a:solidFill>
                <a:latin typeface="Calibri"/>
                <a:cs typeface="Calibri"/>
              </a:rPr>
              <a:t>e T</a:t>
            </a:r>
            <a:endParaRPr sz="450">
              <a:latin typeface="Calibri"/>
              <a:cs typeface="Calibri"/>
            </a:endParaRPr>
          </a:p>
        </p:txBody>
      </p:sp>
      <p:sp>
        <p:nvSpPr>
          <p:cNvPr id="267" name="object 267"/>
          <p:cNvSpPr txBox="1"/>
          <p:nvPr/>
        </p:nvSpPr>
        <p:spPr>
          <a:xfrm>
            <a:off x="6087694" y="8042605"/>
            <a:ext cx="325120" cy="819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5" dirty="0" smtClean="0">
                <a:solidFill>
                  <a:srgbClr val="231F1F"/>
                </a:solidFill>
                <a:latin typeface="Calibri"/>
                <a:cs typeface="Calibri"/>
              </a:rPr>
              <a:t>Mac</a:t>
            </a:r>
            <a:r>
              <a:rPr sz="450" spc="-10" dirty="0" smtClean="0">
                <a:solidFill>
                  <a:srgbClr val="231F1F"/>
                </a:solidFill>
                <a:latin typeface="Calibri"/>
                <a:cs typeface="Calibri"/>
              </a:rPr>
              <a:t>r</a:t>
            </a:r>
            <a:r>
              <a:rPr sz="450" spc="-5" dirty="0" smtClean="0">
                <a:solidFill>
                  <a:srgbClr val="231F1F"/>
                </a:solidFill>
                <a:latin typeface="Calibri"/>
                <a:cs typeface="Calibri"/>
              </a:rPr>
              <a:t>ophag</a:t>
            </a:r>
            <a:r>
              <a:rPr sz="450" spc="0" dirty="0" smtClean="0">
                <a:solidFill>
                  <a:srgbClr val="231F1F"/>
                </a:solidFill>
                <a:latin typeface="Calibri"/>
                <a:cs typeface="Calibri"/>
              </a:rPr>
              <a:t>e</a:t>
            </a:r>
            <a:endParaRPr sz="450">
              <a:latin typeface="Calibri"/>
              <a:cs typeface="Calibri"/>
            </a:endParaRPr>
          </a:p>
        </p:txBody>
      </p:sp>
      <p:sp>
        <p:nvSpPr>
          <p:cNvPr id="268" name="object 268"/>
          <p:cNvSpPr txBox="1"/>
          <p:nvPr/>
        </p:nvSpPr>
        <p:spPr>
          <a:xfrm>
            <a:off x="4530738" y="7770886"/>
            <a:ext cx="330200" cy="1517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1285" marR="12700" indent="-109220">
              <a:lnSpc>
                <a:spcPct val="75000"/>
              </a:lnSpc>
            </a:pPr>
            <a:r>
              <a:rPr sz="450" spc="0" dirty="0" smtClean="0">
                <a:solidFill>
                  <a:srgbClr val="231F1F"/>
                </a:solidFill>
                <a:latin typeface="Calibri"/>
                <a:cs typeface="Calibri"/>
              </a:rPr>
              <a:t>P</a:t>
            </a:r>
            <a:r>
              <a:rPr sz="450" spc="-10" dirty="0" smtClean="0">
                <a:solidFill>
                  <a:srgbClr val="231F1F"/>
                </a:solidFill>
                <a:latin typeface="Calibri"/>
                <a:cs typeface="Calibri"/>
              </a:rPr>
              <a:t>r</a:t>
            </a:r>
            <a:r>
              <a:rPr sz="450" spc="-5" dirty="0" smtClean="0">
                <a:solidFill>
                  <a:srgbClr val="231F1F"/>
                </a:solidFill>
                <a:latin typeface="Calibri"/>
                <a:cs typeface="Calibri"/>
              </a:rPr>
              <a:t>ésentatio</a:t>
            </a:r>
            <a:r>
              <a:rPr sz="450" spc="0" dirty="0" smtClean="0">
                <a:solidFill>
                  <a:srgbClr val="231F1F"/>
                </a:solidFill>
                <a:latin typeface="Calibri"/>
                <a:cs typeface="Calibri"/>
              </a:rPr>
              <a:t>n </a:t>
            </a:r>
            <a:r>
              <a:rPr sz="450" spc="-5" dirty="0" smtClean="0">
                <a:solidFill>
                  <a:srgbClr val="231F1F"/>
                </a:solidFill>
                <a:latin typeface="Calibri"/>
                <a:cs typeface="Calibri"/>
              </a:rPr>
              <a:t>d</a:t>
            </a:r>
            <a:r>
              <a:rPr sz="900" spc="-7" baseline="-9259" dirty="0" smtClean="0">
                <a:solidFill>
                  <a:srgbClr val="231F1F"/>
                </a:solidFill>
                <a:latin typeface="Calibri"/>
                <a:cs typeface="Calibri"/>
              </a:rPr>
              <a:t>'</a:t>
            </a:r>
            <a:r>
              <a:rPr sz="450" spc="0" dirty="0" smtClean="0">
                <a:solidFill>
                  <a:srgbClr val="231F1F"/>
                </a:solidFill>
                <a:latin typeface="Calibri"/>
                <a:cs typeface="Calibri"/>
              </a:rPr>
              <a:t>Ag</a:t>
            </a:r>
            <a:endParaRPr sz="450">
              <a:latin typeface="Calibri"/>
              <a:cs typeface="Calibri"/>
            </a:endParaRPr>
          </a:p>
        </p:txBody>
      </p:sp>
      <p:sp>
        <p:nvSpPr>
          <p:cNvPr id="269" name="object 269"/>
          <p:cNvSpPr txBox="1"/>
          <p:nvPr/>
        </p:nvSpPr>
        <p:spPr>
          <a:xfrm>
            <a:off x="5501307" y="7297713"/>
            <a:ext cx="573405" cy="819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Séc</a:t>
            </a:r>
            <a:r>
              <a:rPr sz="450" b="1" spc="-10" dirty="0" smtClean="0">
                <a:solidFill>
                  <a:srgbClr val="4891F6"/>
                </a:solidFill>
                <a:latin typeface="Calibri"/>
                <a:cs typeface="Calibri"/>
              </a:rPr>
              <a:t>r</a:t>
            </a:r>
            <a:r>
              <a:rPr sz="450" b="1" spc="-5" dirty="0" smtClean="0">
                <a:solidFill>
                  <a:srgbClr val="4891F6"/>
                </a:solidFill>
                <a:latin typeface="Calibri"/>
                <a:cs typeface="Calibri"/>
              </a:rPr>
              <a:t>éti</a:t>
            </a: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on de </a:t>
            </a:r>
            <a:r>
              <a:rPr sz="450" b="1" spc="-5" dirty="0" smtClean="0">
                <a:solidFill>
                  <a:srgbClr val="4891F6"/>
                </a:solidFill>
                <a:latin typeface="Calibri"/>
                <a:cs typeface="Calibri"/>
              </a:rPr>
              <a:t>c</a:t>
            </a:r>
            <a:r>
              <a:rPr sz="450" b="1" spc="10" dirty="0" smtClean="0">
                <a:solidFill>
                  <a:srgbClr val="4891F6"/>
                </a:solidFill>
                <a:latin typeface="Calibri"/>
                <a:cs typeface="Calibri"/>
              </a:rPr>
              <a:t>y</a:t>
            </a:r>
            <a:r>
              <a:rPr sz="450" b="1" spc="-5" dirty="0" smtClean="0">
                <a:solidFill>
                  <a:srgbClr val="4891F6"/>
                </a:solidFill>
                <a:latin typeface="Calibri"/>
                <a:cs typeface="Calibri"/>
              </a:rPr>
              <a:t>t</a:t>
            </a: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okines</a:t>
            </a:r>
            <a:endParaRPr sz="450">
              <a:latin typeface="Calibri"/>
              <a:cs typeface="Calibri"/>
            </a:endParaRPr>
          </a:p>
        </p:txBody>
      </p:sp>
      <p:sp>
        <p:nvSpPr>
          <p:cNvPr id="270" name="object 270"/>
          <p:cNvSpPr txBox="1"/>
          <p:nvPr/>
        </p:nvSpPr>
        <p:spPr>
          <a:xfrm>
            <a:off x="6040193" y="7709866"/>
            <a:ext cx="59690" cy="908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500" b="1" spc="15" dirty="0" smtClean="0">
                <a:solidFill>
                  <a:srgbClr val="B30120"/>
                </a:solidFill>
                <a:latin typeface="Calibri"/>
                <a:cs typeface="Calibri"/>
              </a:rPr>
              <a:t>+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271" name="object 271"/>
          <p:cNvSpPr txBox="1"/>
          <p:nvPr/>
        </p:nvSpPr>
        <p:spPr>
          <a:xfrm>
            <a:off x="6334133" y="7263776"/>
            <a:ext cx="442595" cy="1543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13335">
              <a:lnSpc>
                <a:spcPct val="102800"/>
              </a:lnSpc>
            </a:pP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Elimination</a:t>
            </a:r>
            <a:r>
              <a:rPr sz="450" b="1" spc="10" dirty="0" smtClean="0">
                <a:solidFill>
                  <a:srgbClr val="4891F6"/>
                </a:solidFill>
                <a:latin typeface="Calibri"/>
                <a:cs typeface="Calibri"/>
              </a:rPr>
              <a:t> </a:t>
            </a: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des </a:t>
            </a:r>
            <a:r>
              <a:rPr sz="450" b="1" spc="-5" dirty="0" smtClean="0">
                <a:solidFill>
                  <a:srgbClr val="4891F6"/>
                </a:solidFill>
                <a:latin typeface="Calibri"/>
                <a:cs typeface="Calibri"/>
              </a:rPr>
              <a:t>cell</a:t>
            </a: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u</a:t>
            </a:r>
            <a:r>
              <a:rPr sz="450" b="1" spc="-5" dirty="0" smtClean="0">
                <a:solidFill>
                  <a:srgbClr val="4891F6"/>
                </a:solidFill>
                <a:latin typeface="Calibri"/>
                <a:cs typeface="Calibri"/>
              </a:rPr>
              <a:t>le</a:t>
            </a: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s </a:t>
            </a:r>
            <a:r>
              <a:rPr sz="450" b="1" spc="-5" dirty="0" smtClean="0">
                <a:solidFill>
                  <a:srgbClr val="4891F6"/>
                </a:solidFill>
                <a:latin typeface="Calibri"/>
                <a:cs typeface="Calibri"/>
              </a:rPr>
              <a:t>s</a:t>
            </a:r>
            <a:r>
              <a:rPr sz="450" b="1" spc="5" dirty="0" smtClean="0">
                <a:solidFill>
                  <a:srgbClr val="4891F6"/>
                </a:solidFill>
                <a:latin typeface="Calibri"/>
                <a:cs typeface="Calibri"/>
              </a:rPr>
              <a:t>t</a:t>
            </a:r>
            <a:r>
              <a:rPr sz="450" b="1" spc="-5" dirty="0" smtClean="0">
                <a:solidFill>
                  <a:srgbClr val="4891F6"/>
                </a:solidFill>
                <a:latin typeface="Calibri"/>
                <a:cs typeface="Calibri"/>
              </a:rPr>
              <a:t>ressée</a:t>
            </a: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s</a:t>
            </a:r>
            <a:endParaRPr sz="450">
              <a:latin typeface="Calibri"/>
              <a:cs typeface="Calibri"/>
            </a:endParaRPr>
          </a:p>
        </p:txBody>
      </p:sp>
      <p:sp>
        <p:nvSpPr>
          <p:cNvPr id="272" name="object 272"/>
          <p:cNvSpPr txBox="1"/>
          <p:nvPr/>
        </p:nvSpPr>
        <p:spPr>
          <a:xfrm>
            <a:off x="4724561" y="7475918"/>
            <a:ext cx="303530" cy="819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b="1" spc="5" dirty="0" smtClean="0">
                <a:solidFill>
                  <a:srgbClr val="4891F6"/>
                </a:solidFill>
                <a:latin typeface="Calibri"/>
                <a:cs typeface="Calibri"/>
              </a:rPr>
              <a:t>Matu</a:t>
            </a:r>
            <a:r>
              <a:rPr sz="450" b="1" spc="-15" dirty="0" smtClean="0">
                <a:solidFill>
                  <a:srgbClr val="4891F6"/>
                </a:solidFill>
                <a:latin typeface="Calibri"/>
                <a:cs typeface="Calibri"/>
              </a:rPr>
              <a:t>r</a:t>
            </a:r>
            <a:r>
              <a:rPr sz="450" b="1" spc="-5" dirty="0" smtClean="0">
                <a:solidFill>
                  <a:srgbClr val="4891F6"/>
                </a:solidFill>
                <a:latin typeface="Calibri"/>
                <a:cs typeface="Calibri"/>
              </a:rPr>
              <a:t>ati</a:t>
            </a: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on</a:t>
            </a:r>
            <a:endParaRPr sz="450">
              <a:latin typeface="Calibri"/>
              <a:cs typeface="Calibri"/>
            </a:endParaRPr>
          </a:p>
        </p:txBody>
      </p:sp>
      <p:sp>
        <p:nvSpPr>
          <p:cNvPr id="273" name="object 273"/>
          <p:cNvSpPr txBox="1"/>
          <p:nvPr/>
        </p:nvSpPr>
        <p:spPr>
          <a:xfrm>
            <a:off x="5679577" y="7454710"/>
            <a:ext cx="144145" cy="958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50" spc="15" dirty="0" smtClean="0">
                <a:solidFill>
                  <a:srgbClr val="231F1F"/>
                </a:solidFill>
                <a:latin typeface="Calibri"/>
                <a:cs typeface="Calibri"/>
              </a:rPr>
              <a:t>TNF</a:t>
            </a:r>
            <a:r>
              <a:rPr sz="500" spc="25" dirty="0" smtClean="0">
                <a:solidFill>
                  <a:srgbClr val="231F1F"/>
                </a:solidFill>
                <a:latin typeface="Arial"/>
                <a:cs typeface="Arial"/>
              </a:rPr>
              <a:t>α</a:t>
            </a:r>
            <a:endParaRPr sz="500">
              <a:latin typeface="Arial"/>
              <a:cs typeface="Arial"/>
            </a:endParaRPr>
          </a:p>
        </p:txBody>
      </p:sp>
      <p:sp>
        <p:nvSpPr>
          <p:cNvPr id="274" name="object 274"/>
          <p:cNvSpPr txBox="1"/>
          <p:nvPr/>
        </p:nvSpPr>
        <p:spPr>
          <a:xfrm>
            <a:off x="5125171" y="7681888"/>
            <a:ext cx="303530" cy="819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b="1" spc="5" dirty="0" smtClean="0">
                <a:solidFill>
                  <a:srgbClr val="4891F6"/>
                </a:solidFill>
                <a:latin typeface="Calibri"/>
                <a:cs typeface="Calibri"/>
              </a:rPr>
              <a:t>Mat</a:t>
            </a: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u</a:t>
            </a:r>
            <a:r>
              <a:rPr sz="450" b="1" spc="-10" dirty="0" smtClean="0">
                <a:solidFill>
                  <a:srgbClr val="4891F6"/>
                </a:solidFill>
                <a:latin typeface="Calibri"/>
                <a:cs typeface="Calibri"/>
              </a:rPr>
              <a:t>r</a:t>
            </a:r>
            <a:r>
              <a:rPr sz="450" b="1" spc="-5" dirty="0" smtClean="0">
                <a:solidFill>
                  <a:srgbClr val="4891F6"/>
                </a:solidFill>
                <a:latin typeface="Calibri"/>
                <a:cs typeface="Calibri"/>
              </a:rPr>
              <a:t>a</a:t>
            </a:r>
            <a:r>
              <a:rPr sz="450" b="1" spc="0" dirty="0" smtClean="0">
                <a:solidFill>
                  <a:srgbClr val="4891F6"/>
                </a:solidFill>
                <a:latin typeface="Calibri"/>
                <a:cs typeface="Calibri"/>
              </a:rPr>
              <a:t>tion</a:t>
            </a:r>
            <a:endParaRPr sz="450">
              <a:latin typeface="Calibri"/>
              <a:cs typeface="Calibri"/>
            </a:endParaRPr>
          </a:p>
        </p:txBody>
      </p:sp>
      <p:sp>
        <p:nvSpPr>
          <p:cNvPr id="275" name="object 275"/>
          <p:cNvSpPr/>
          <p:nvPr/>
        </p:nvSpPr>
        <p:spPr>
          <a:xfrm>
            <a:off x="5186796" y="6579118"/>
            <a:ext cx="17114" cy="10149"/>
          </a:xfrm>
          <a:prstGeom prst="rect">
            <a:avLst/>
          </a:prstGeom>
          <a:blipFill>
            <a:blip r:embed="rId6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5186796" y="6578600"/>
            <a:ext cx="17129" cy="11018"/>
          </a:xfrm>
          <a:custGeom>
            <a:avLst/>
            <a:gdLst/>
            <a:ahLst/>
            <a:cxnLst/>
            <a:rect l="l" t="t" r="r" b="b"/>
            <a:pathLst>
              <a:path w="17129" h="11018">
                <a:moveTo>
                  <a:pt x="6949" y="9113"/>
                </a:moveTo>
                <a:lnTo>
                  <a:pt x="2712" y="7193"/>
                </a:lnTo>
                <a:lnTo>
                  <a:pt x="0" y="4038"/>
                </a:lnTo>
                <a:lnTo>
                  <a:pt x="899" y="2042"/>
                </a:lnTo>
                <a:lnTo>
                  <a:pt x="1783" y="60"/>
                </a:lnTo>
                <a:lnTo>
                  <a:pt x="5958" y="0"/>
                </a:lnTo>
                <a:lnTo>
                  <a:pt x="10180" y="1904"/>
                </a:lnTo>
                <a:lnTo>
                  <a:pt x="14432" y="3825"/>
                </a:lnTo>
                <a:lnTo>
                  <a:pt x="17129" y="6964"/>
                </a:lnTo>
                <a:lnTo>
                  <a:pt x="16245" y="8961"/>
                </a:lnTo>
                <a:lnTo>
                  <a:pt x="15346" y="10957"/>
                </a:lnTo>
                <a:lnTo>
                  <a:pt x="11201" y="11018"/>
                </a:lnTo>
                <a:lnTo>
                  <a:pt x="6949" y="9113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5195315" y="6590792"/>
            <a:ext cx="16413" cy="10667"/>
          </a:xfrm>
          <a:prstGeom prst="rect">
            <a:avLst/>
          </a:prstGeom>
          <a:blipFill>
            <a:blip r:embed="rId6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5194828" y="6589893"/>
            <a:ext cx="16901" cy="11612"/>
          </a:xfrm>
          <a:custGeom>
            <a:avLst/>
            <a:gdLst/>
            <a:ahLst/>
            <a:cxnLst/>
            <a:rect l="l" t="t" r="r" b="b"/>
            <a:pathLst>
              <a:path w="16901" h="11612">
                <a:moveTo>
                  <a:pt x="6629" y="9296"/>
                </a:moveTo>
                <a:lnTo>
                  <a:pt x="2529" y="7147"/>
                </a:lnTo>
                <a:lnTo>
                  <a:pt x="0" y="3840"/>
                </a:lnTo>
                <a:lnTo>
                  <a:pt x="1021" y="1920"/>
                </a:lnTo>
                <a:lnTo>
                  <a:pt x="2042" y="0"/>
                </a:lnTo>
                <a:lnTo>
                  <a:pt x="6156" y="167"/>
                </a:lnTo>
                <a:lnTo>
                  <a:pt x="10256" y="2331"/>
                </a:lnTo>
                <a:lnTo>
                  <a:pt x="14371" y="4495"/>
                </a:lnTo>
                <a:lnTo>
                  <a:pt x="16901" y="7772"/>
                </a:lnTo>
                <a:lnTo>
                  <a:pt x="15880" y="9692"/>
                </a:lnTo>
                <a:lnTo>
                  <a:pt x="14858" y="11612"/>
                </a:lnTo>
                <a:lnTo>
                  <a:pt x="10728" y="11429"/>
                </a:lnTo>
                <a:lnTo>
                  <a:pt x="6629" y="9296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5201411" y="6616288"/>
            <a:ext cx="8488" cy="14127"/>
          </a:xfrm>
          <a:prstGeom prst="rect">
            <a:avLst/>
          </a:prstGeom>
          <a:blipFill>
            <a:blip r:embed="rId6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5201106" y="6616105"/>
            <a:ext cx="8793" cy="17373"/>
          </a:xfrm>
          <a:custGeom>
            <a:avLst/>
            <a:gdLst/>
            <a:ahLst/>
            <a:cxnLst/>
            <a:rect l="l" t="t" r="r" b="b"/>
            <a:pathLst>
              <a:path w="8793" h="17373">
                <a:moveTo>
                  <a:pt x="426" y="9067"/>
                </a:moveTo>
                <a:lnTo>
                  <a:pt x="0" y="4358"/>
                </a:lnTo>
                <a:lnTo>
                  <a:pt x="1402" y="396"/>
                </a:lnTo>
                <a:lnTo>
                  <a:pt x="3581" y="198"/>
                </a:lnTo>
                <a:lnTo>
                  <a:pt x="5791" y="0"/>
                </a:lnTo>
                <a:lnTo>
                  <a:pt x="7924" y="3627"/>
                </a:lnTo>
                <a:lnTo>
                  <a:pt x="8366" y="8321"/>
                </a:lnTo>
                <a:lnTo>
                  <a:pt x="8793" y="12999"/>
                </a:lnTo>
                <a:lnTo>
                  <a:pt x="7376" y="16946"/>
                </a:lnTo>
                <a:lnTo>
                  <a:pt x="5196" y="17175"/>
                </a:lnTo>
                <a:lnTo>
                  <a:pt x="3002" y="17373"/>
                </a:lnTo>
                <a:lnTo>
                  <a:pt x="883" y="13731"/>
                </a:lnTo>
                <a:lnTo>
                  <a:pt x="426" y="9067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5201701" y="6601033"/>
            <a:ext cx="11902" cy="15666"/>
          </a:xfrm>
          <a:prstGeom prst="rect">
            <a:avLst/>
          </a:prstGeom>
          <a:blipFill>
            <a:blip r:embed="rId6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5201701" y="6600194"/>
            <a:ext cx="12405" cy="16931"/>
          </a:xfrm>
          <a:custGeom>
            <a:avLst/>
            <a:gdLst/>
            <a:ahLst/>
            <a:cxnLst/>
            <a:rect l="l" t="t" r="r" b="b"/>
            <a:pathLst>
              <a:path w="12405" h="16931">
                <a:moveTo>
                  <a:pt x="9631" y="10469"/>
                </a:moveTo>
                <a:lnTo>
                  <a:pt x="12024" y="6431"/>
                </a:lnTo>
                <a:lnTo>
                  <a:pt x="12405" y="2240"/>
                </a:lnTo>
                <a:lnTo>
                  <a:pt x="10515" y="1112"/>
                </a:lnTo>
                <a:lnTo>
                  <a:pt x="8610" y="0"/>
                </a:lnTo>
                <a:lnTo>
                  <a:pt x="5120" y="2377"/>
                </a:lnTo>
                <a:lnTo>
                  <a:pt x="2758" y="6461"/>
                </a:lnTo>
                <a:lnTo>
                  <a:pt x="380" y="10515"/>
                </a:lnTo>
                <a:lnTo>
                  <a:pt x="0" y="14706"/>
                </a:lnTo>
                <a:lnTo>
                  <a:pt x="1904" y="15834"/>
                </a:lnTo>
                <a:lnTo>
                  <a:pt x="3779" y="16931"/>
                </a:lnTo>
                <a:lnTo>
                  <a:pt x="7269" y="14523"/>
                </a:lnTo>
                <a:lnTo>
                  <a:pt x="9631" y="1046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5184647" y="6584695"/>
            <a:ext cx="12191" cy="8900"/>
          </a:xfrm>
          <a:prstGeom prst="rect">
            <a:avLst/>
          </a:prstGeom>
          <a:blipFill>
            <a:blip r:embed="rId6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5183063" y="6577899"/>
            <a:ext cx="14645" cy="15697"/>
          </a:xfrm>
          <a:custGeom>
            <a:avLst/>
            <a:gdLst/>
            <a:ahLst/>
            <a:cxnLst/>
            <a:rect l="l" t="t" r="r" b="b"/>
            <a:pathLst>
              <a:path w="14645" h="15697">
                <a:moveTo>
                  <a:pt x="10241" y="5242"/>
                </a:moveTo>
                <a:lnTo>
                  <a:pt x="7086" y="1706"/>
                </a:lnTo>
                <a:lnTo>
                  <a:pt x="3230" y="0"/>
                </a:lnTo>
                <a:lnTo>
                  <a:pt x="1615" y="1447"/>
                </a:lnTo>
                <a:lnTo>
                  <a:pt x="0" y="2880"/>
                </a:lnTo>
                <a:lnTo>
                  <a:pt x="1234" y="6934"/>
                </a:lnTo>
                <a:lnTo>
                  <a:pt x="4389" y="10454"/>
                </a:lnTo>
                <a:lnTo>
                  <a:pt x="7528" y="13975"/>
                </a:lnTo>
                <a:lnTo>
                  <a:pt x="11384" y="15697"/>
                </a:lnTo>
                <a:lnTo>
                  <a:pt x="12999" y="14264"/>
                </a:lnTo>
                <a:lnTo>
                  <a:pt x="14645" y="12816"/>
                </a:lnTo>
                <a:lnTo>
                  <a:pt x="13395" y="8778"/>
                </a:lnTo>
                <a:lnTo>
                  <a:pt x="10241" y="5242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5201411" y="6587774"/>
            <a:ext cx="13715" cy="13685"/>
          </a:xfrm>
          <a:prstGeom prst="rect">
            <a:avLst/>
          </a:prstGeom>
          <a:blipFill>
            <a:blip r:embed="rId6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5200863" y="6586845"/>
            <a:ext cx="15041" cy="15194"/>
          </a:xfrm>
          <a:custGeom>
            <a:avLst/>
            <a:gdLst/>
            <a:ahLst/>
            <a:cxnLst/>
            <a:rect l="l" t="t" r="r" b="b"/>
            <a:pathLst>
              <a:path w="15041" h="15194">
                <a:moveTo>
                  <a:pt x="10332" y="4831"/>
                </a:moveTo>
                <a:lnTo>
                  <a:pt x="7056" y="1493"/>
                </a:lnTo>
                <a:lnTo>
                  <a:pt x="3108" y="0"/>
                </a:lnTo>
                <a:lnTo>
                  <a:pt x="1554" y="1523"/>
                </a:lnTo>
                <a:lnTo>
                  <a:pt x="0" y="3063"/>
                </a:lnTo>
                <a:lnTo>
                  <a:pt x="1402" y="7025"/>
                </a:lnTo>
                <a:lnTo>
                  <a:pt x="4678" y="10363"/>
                </a:lnTo>
                <a:lnTo>
                  <a:pt x="7955" y="13715"/>
                </a:lnTo>
                <a:lnTo>
                  <a:pt x="11917" y="15194"/>
                </a:lnTo>
                <a:lnTo>
                  <a:pt x="13472" y="13655"/>
                </a:lnTo>
                <a:lnTo>
                  <a:pt x="15041" y="12146"/>
                </a:lnTo>
                <a:lnTo>
                  <a:pt x="13609" y="8214"/>
                </a:lnTo>
                <a:lnTo>
                  <a:pt x="10332" y="4831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5232913" y="6590350"/>
            <a:ext cx="16899" cy="7940"/>
          </a:xfrm>
          <a:prstGeom prst="rect">
            <a:avLst/>
          </a:prstGeom>
          <a:blipFill>
            <a:blip r:embed="rId6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5232928" y="6590273"/>
            <a:ext cx="16885" cy="8016"/>
          </a:xfrm>
          <a:custGeom>
            <a:avLst/>
            <a:gdLst/>
            <a:ahLst/>
            <a:cxnLst/>
            <a:rect l="l" t="t" r="r" b="b"/>
            <a:pathLst>
              <a:path w="16885" h="8016">
                <a:moveTo>
                  <a:pt x="8397" y="7955"/>
                </a:moveTo>
                <a:lnTo>
                  <a:pt x="13045" y="8016"/>
                </a:lnTo>
                <a:lnTo>
                  <a:pt x="16809" y="6309"/>
                </a:lnTo>
                <a:lnTo>
                  <a:pt x="16855" y="4114"/>
                </a:lnTo>
                <a:lnTo>
                  <a:pt x="16885" y="1920"/>
                </a:lnTo>
                <a:lnTo>
                  <a:pt x="13136" y="121"/>
                </a:lnTo>
                <a:lnTo>
                  <a:pt x="8503" y="76"/>
                </a:lnTo>
                <a:lnTo>
                  <a:pt x="3825" y="0"/>
                </a:lnTo>
                <a:lnTo>
                  <a:pt x="45" y="1737"/>
                </a:lnTo>
                <a:lnTo>
                  <a:pt x="30" y="3916"/>
                </a:lnTo>
                <a:lnTo>
                  <a:pt x="0" y="6095"/>
                </a:lnTo>
                <a:lnTo>
                  <a:pt x="3733" y="7909"/>
                </a:lnTo>
                <a:lnTo>
                  <a:pt x="8397" y="7955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5220808" y="6597512"/>
            <a:ext cx="16966" cy="8092"/>
          </a:xfrm>
          <a:prstGeom prst="rect">
            <a:avLst/>
          </a:prstGeom>
          <a:blipFill>
            <a:blip r:embed="rId7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5220797" y="6597329"/>
            <a:ext cx="16977" cy="8275"/>
          </a:xfrm>
          <a:custGeom>
            <a:avLst/>
            <a:gdLst/>
            <a:ahLst/>
            <a:cxnLst/>
            <a:rect l="l" t="t" r="r" b="b"/>
            <a:pathLst>
              <a:path w="16977" h="8275">
                <a:moveTo>
                  <a:pt x="8671" y="8077"/>
                </a:moveTo>
                <a:lnTo>
                  <a:pt x="13289" y="7863"/>
                </a:lnTo>
                <a:lnTo>
                  <a:pt x="16977" y="5913"/>
                </a:lnTo>
                <a:lnTo>
                  <a:pt x="16870" y="3764"/>
                </a:lnTo>
                <a:lnTo>
                  <a:pt x="16763" y="1600"/>
                </a:lnTo>
                <a:lnTo>
                  <a:pt x="12938" y="0"/>
                </a:lnTo>
                <a:lnTo>
                  <a:pt x="8321" y="213"/>
                </a:lnTo>
                <a:lnTo>
                  <a:pt x="3672" y="426"/>
                </a:lnTo>
                <a:lnTo>
                  <a:pt x="0" y="2377"/>
                </a:lnTo>
                <a:lnTo>
                  <a:pt x="121" y="4541"/>
                </a:lnTo>
                <a:lnTo>
                  <a:pt x="213" y="6705"/>
                </a:lnTo>
                <a:lnTo>
                  <a:pt x="4053" y="8275"/>
                </a:lnTo>
                <a:lnTo>
                  <a:pt x="8671" y="8077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5209032" y="6619275"/>
            <a:ext cx="12161" cy="15712"/>
          </a:xfrm>
          <a:prstGeom prst="rect">
            <a:avLst/>
          </a:prstGeom>
          <a:blipFill>
            <a:blip r:embed="rId7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5208803" y="6618422"/>
            <a:ext cx="12390" cy="16931"/>
          </a:xfrm>
          <a:custGeom>
            <a:avLst/>
            <a:gdLst/>
            <a:ahLst/>
            <a:cxnLst/>
            <a:rect l="l" t="t" r="r" b="b"/>
            <a:pathLst>
              <a:path w="12390" h="16931">
                <a:moveTo>
                  <a:pt x="9631" y="10485"/>
                </a:moveTo>
                <a:lnTo>
                  <a:pt x="11993" y="6431"/>
                </a:lnTo>
                <a:lnTo>
                  <a:pt x="12390" y="2240"/>
                </a:lnTo>
                <a:lnTo>
                  <a:pt x="10485" y="1127"/>
                </a:lnTo>
                <a:lnTo>
                  <a:pt x="8595" y="0"/>
                </a:lnTo>
                <a:lnTo>
                  <a:pt x="5120" y="2407"/>
                </a:lnTo>
                <a:lnTo>
                  <a:pt x="2758" y="6461"/>
                </a:lnTo>
                <a:lnTo>
                  <a:pt x="380" y="10515"/>
                </a:lnTo>
                <a:lnTo>
                  <a:pt x="0" y="14706"/>
                </a:lnTo>
                <a:lnTo>
                  <a:pt x="1889" y="15834"/>
                </a:lnTo>
                <a:lnTo>
                  <a:pt x="3794" y="16931"/>
                </a:lnTo>
                <a:lnTo>
                  <a:pt x="7254" y="14523"/>
                </a:lnTo>
                <a:lnTo>
                  <a:pt x="9631" y="10485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5215204" y="6602770"/>
            <a:ext cx="8793" cy="16977"/>
          </a:xfrm>
          <a:prstGeom prst="rect">
            <a:avLst/>
          </a:prstGeom>
          <a:blipFill>
            <a:blip r:embed="rId7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5215204" y="6602572"/>
            <a:ext cx="8808" cy="17373"/>
          </a:xfrm>
          <a:custGeom>
            <a:avLst/>
            <a:gdLst/>
            <a:ahLst/>
            <a:cxnLst/>
            <a:rect l="l" t="t" r="r" b="b"/>
            <a:pathLst>
              <a:path w="8808" h="17373">
                <a:moveTo>
                  <a:pt x="472" y="9052"/>
                </a:moveTo>
                <a:lnTo>
                  <a:pt x="0" y="4373"/>
                </a:lnTo>
                <a:lnTo>
                  <a:pt x="1417" y="396"/>
                </a:lnTo>
                <a:lnTo>
                  <a:pt x="3611" y="213"/>
                </a:lnTo>
                <a:lnTo>
                  <a:pt x="5806" y="0"/>
                </a:lnTo>
                <a:lnTo>
                  <a:pt x="7940" y="3627"/>
                </a:lnTo>
                <a:lnTo>
                  <a:pt x="8381" y="8321"/>
                </a:lnTo>
                <a:lnTo>
                  <a:pt x="8808" y="13014"/>
                </a:lnTo>
                <a:lnTo>
                  <a:pt x="7406" y="16977"/>
                </a:lnTo>
                <a:lnTo>
                  <a:pt x="5196" y="17175"/>
                </a:lnTo>
                <a:lnTo>
                  <a:pt x="3017" y="17373"/>
                </a:lnTo>
                <a:lnTo>
                  <a:pt x="883" y="13746"/>
                </a:lnTo>
                <a:lnTo>
                  <a:pt x="472" y="9052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5236464" y="6592925"/>
            <a:ext cx="16763" cy="10058"/>
          </a:xfrm>
          <a:prstGeom prst="rect">
            <a:avLst/>
          </a:prstGeom>
          <a:blipFill>
            <a:blip r:embed="rId7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5236479" y="6592407"/>
            <a:ext cx="17449" cy="10957"/>
          </a:xfrm>
          <a:custGeom>
            <a:avLst/>
            <a:gdLst/>
            <a:ahLst/>
            <a:cxnLst/>
            <a:rect l="l" t="t" r="r" b="b"/>
            <a:pathLst>
              <a:path w="17449" h="10957">
                <a:moveTo>
                  <a:pt x="7147" y="1844"/>
                </a:moveTo>
                <a:lnTo>
                  <a:pt x="11506" y="0"/>
                </a:lnTo>
                <a:lnTo>
                  <a:pt x="15712" y="91"/>
                </a:lnTo>
                <a:lnTo>
                  <a:pt x="16581" y="2072"/>
                </a:lnTo>
                <a:lnTo>
                  <a:pt x="17449" y="4069"/>
                </a:lnTo>
                <a:lnTo>
                  <a:pt x="14630" y="7193"/>
                </a:lnTo>
                <a:lnTo>
                  <a:pt x="10271" y="9083"/>
                </a:lnTo>
                <a:lnTo>
                  <a:pt x="5928" y="10957"/>
                </a:lnTo>
                <a:lnTo>
                  <a:pt x="1706" y="10866"/>
                </a:lnTo>
                <a:lnTo>
                  <a:pt x="838" y="8884"/>
                </a:lnTo>
                <a:lnTo>
                  <a:pt x="0" y="6888"/>
                </a:lnTo>
                <a:lnTo>
                  <a:pt x="2819" y="3749"/>
                </a:lnTo>
                <a:lnTo>
                  <a:pt x="7147" y="184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5216652" y="6593444"/>
            <a:ext cx="16763" cy="9540"/>
          </a:xfrm>
          <a:prstGeom prst="rect">
            <a:avLst/>
          </a:prstGeom>
          <a:blipFill>
            <a:blip r:embed="rId7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5216469" y="6592849"/>
            <a:ext cx="17465" cy="10698"/>
          </a:xfrm>
          <a:custGeom>
            <a:avLst/>
            <a:gdLst/>
            <a:ahLst/>
            <a:cxnLst/>
            <a:rect l="l" t="t" r="r" b="b"/>
            <a:pathLst>
              <a:path w="17465" h="10698">
                <a:moveTo>
                  <a:pt x="7330" y="1630"/>
                </a:moveTo>
                <a:lnTo>
                  <a:pt x="11719" y="0"/>
                </a:lnTo>
                <a:lnTo>
                  <a:pt x="15925" y="304"/>
                </a:lnTo>
                <a:lnTo>
                  <a:pt x="16672" y="2331"/>
                </a:lnTo>
                <a:lnTo>
                  <a:pt x="17465" y="4389"/>
                </a:lnTo>
                <a:lnTo>
                  <a:pt x="14508" y="7376"/>
                </a:lnTo>
                <a:lnTo>
                  <a:pt x="10119" y="9037"/>
                </a:lnTo>
                <a:lnTo>
                  <a:pt x="5730" y="10698"/>
                </a:lnTo>
                <a:lnTo>
                  <a:pt x="1539" y="10363"/>
                </a:lnTo>
                <a:lnTo>
                  <a:pt x="777" y="8336"/>
                </a:lnTo>
                <a:lnTo>
                  <a:pt x="0" y="6263"/>
                </a:lnTo>
                <a:lnTo>
                  <a:pt x="2926" y="3291"/>
                </a:lnTo>
                <a:lnTo>
                  <a:pt x="7330" y="163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5312664" y="6578615"/>
            <a:ext cx="16459" cy="10500"/>
          </a:xfrm>
          <a:prstGeom prst="rect">
            <a:avLst/>
          </a:prstGeom>
          <a:blipFill>
            <a:blip r:embed="rId7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5312008" y="6578082"/>
            <a:ext cx="17114" cy="11018"/>
          </a:xfrm>
          <a:custGeom>
            <a:avLst/>
            <a:gdLst/>
            <a:ahLst/>
            <a:cxnLst/>
            <a:rect l="l" t="t" r="r" b="b"/>
            <a:pathLst>
              <a:path w="17114" h="11018">
                <a:moveTo>
                  <a:pt x="10180" y="9113"/>
                </a:moveTo>
                <a:lnTo>
                  <a:pt x="14417" y="7208"/>
                </a:lnTo>
                <a:lnTo>
                  <a:pt x="17114" y="4053"/>
                </a:lnTo>
                <a:lnTo>
                  <a:pt x="16215" y="2057"/>
                </a:lnTo>
                <a:lnTo>
                  <a:pt x="15331" y="60"/>
                </a:lnTo>
                <a:lnTo>
                  <a:pt x="11186" y="0"/>
                </a:lnTo>
                <a:lnTo>
                  <a:pt x="6949" y="1904"/>
                </a:lnTo>
                <a:lnTo>
                  <a:pt x="2697" y="3825"/>
                </a:lnTo>
                <a:lnTo>
                  <a:pt x="0" y="6979"/>
                </a:lnTo>
                <a:lnTo>
                  <a:pt x="868" y="8976"/>
                </a:lnTo>
                <a:lnTo>
                  <a:pt x="1783" y="10957"/>
                </a:lnTo>
                <a:lnTo>
                  <a:pt x="5928" y="11018"/>
                </a:lnTo>
                <a:lnTo>
                  <a:pt x="10180" y="9113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5305044" y="6589969"/>
            <a:ext cx="15239" cy="11033"/>
          </a:xfrm>
          <a:prstGeom prst="rect">
            <a:avLst/>
          </a:prstGeom>
          <a:blipFill>
            <a:blip r:embed="rId7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5304220" y="6589374"/>
            <a:ext cx="16885" cy="11628"/>
          </a:xfrm>
          <a:custGeom>
            <a:avLst/>
            <a:gdLst/>
            <a:ahLst/>
            <a:cxnLst/>
            <a:rect l="l" t="t" r="r" b="b"/>
            <a:pathLst>
              <a:path w="16885" h="11628">
                <a:moveTo>
                  <a:pt x="10241" y="9296"/>
                </a:moveTo>
                <a:lnTo>
                  <a:pt x="14356" y="7162"/>
                </a:lnTo>
                <a:lnTo>
                  <a:pt x="16885" y="3840"/>
                </a:lnTo>
                <a:lnTo>
                  <a:pt x="15880" y="1935"/>
                </a:lnTo>
                <a:lnTo>
                  <a:pt x="14858" y="0"/>
                </a:lnTo>
                <a:lnTo>
                  <a:pt x="10728" y="182"/>
                </a:lnTo>
                <a:lnTo>
                  <a:pt x="6614" y="2331"/>
                </a:lnTo>
                <a:lnTo>
                  <a:pt x="2514" y="4495"/>
                </a:lnTo>
                <a:lnTo>
                  <a:pt x="0" y="7772"/>
                </a:lnTo>
                <a:lnTo>
                  <a:pt x="1021" y="9692"/>
                </a:lnTo>
                <a:lnTo>
                  <a:pt x="2011" y="11628"/>
                </a:lnTo>
                <a:lnTo>
                  <a:pt x="6141" y="11429"/>
                </a:lnTo>
                <a:lnTo>
                  <a:pt x="10241" y="9296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5306034" y="6615785"/>
            <a:ext cx="8793" cy="17175"/>
          </a:xfrm>
          <a:prstGeom prst="rect">
            <a:avLst/>
          </a:prstGeom>
          <a:blipFill>
            <a:blip r:embed="rId7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5306034" y="6615587"/>
            <a:ext cx="8793" cy="17358"/>
          </a:xfrm>
          <a:custGeom>
            <a:avLst/>
            <a:gdLst/>
            <a:ahLst/>
            <a:cxnLst/>
            <a:rect l="l" t="t" r="r" b="b"/>
            <a:pathLst>
              <a:path w="8793" h="17358">
                <a:moveTo>
                  <a:pt x="8366" y="9052"/>
                </a:moveTo>
                <a:lnTo>
                  <a:pt x="8793" y="4373"/>
                </a:lnTo>
                <a:lnTo>
                  <a:pt x="7376" y="396"/>
                </a:lnTo>
                <a:lnTo>
                  <a:pt x="5212" y="213"/>
                </a:lnTo>
                <a:lnTo>
                  <a:pt x="3017" y="0"/>
                </a:lnTo>
                <a:lnTo>
                  <a:pt x="868" y="3627"/>
                </a:lnTo>
                <a:lnTo>
                  <a:pt x="426" y="8305"/>
                </a:lnTo>
                <a:lnTo>
                  <a:pt x="0" y="13014"/>
                </a:lnTo>
                <a:lnTo>
                  <a:pt x="1417" y="16946"/>
                </a:lnTo>
                <a:lnTo>
                  <a:pt x="3596" y="17175"/>
                </a:lnTo>
                <a:lnTo>
                  <a:pt x="5775" y="17358"/>
                </a:lnTo>
                <a:lnTo>
                  <a:pt x="7909" y="13731"/>
                </a:lnTo>
                <a:lnTo>
                  <a:pt x="8366" y="9052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5301996" y="6600530"/>
            <a:ext cx="12191" cy="16093"/>
          </a:xfrm>
          <a:prstGeom prst="rect">
            <a:avLst/>
          </a:prstGeom>
          <a:blipFill>
            <a:blip r:embed="rId7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5301812" y="6599692"/>
            <a:ext cx="12420" cy="16931"/>
          </a:xfrm>
          <a:custGeom>
            <a:avLst/>
            <a:gdLst/>
            <a:ahLst/>
            <a:cxnLst/>
            <a:rect l="l" t="t" r="r" b="b"/>
            <a:pathLst>
              <a:path w="12420" h="16931">
                <a:moveTo>
                  <a:pt x="2788" y="10469"/>
                </a:moveTo>
                <a:lnTo>
                  <a:pt x="396" y="6416"/>
                </a:lnTo>
                <a:lnTo>
                  <a:pt x="0" y="2225"/>
                </a:lnTo>
                <a:lnTo>
                  <a:pt x="1904" y="1112"/>
                </a:lnTo>
                <a:lnTo>
                  <a:pt x="3809" y="0"/>
                </a:lnTo>
                <a:lnTo>
                  <a:pt x="7284" y="2362"/>
                </a:lnTo>
                <a:lnTo>
                  <a:pt x="9646" y="6461"/>
                </a:lnTo>
                <a:lnTo>
                  <a:pt x="12039" y="10500"/>
                </a:lnTo>
                <a:lnTo>
                  <a:pt x="12420" y="14691"/>
                </a:lnTo>
                <a:lnTo>
                  <a:pt x="10515" y="15819"/>
                </a:lnTo>
                <a:lnTo>
                  <a:pt x="8625" y="16931"/>
                </a:lnTo>
                <a:lnTo>
                  <a:pt x="5166" y="14523"/>
                </a:lnTo>
                <a:lnTo>
                  <a:pt x="2788" y="1046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5318759" y="6578600"/>
            <a:ext cx="13715" cy="13715"/>
          </a:xfrm>
          <a:prstGeom prst="rect">
            <a:avLst/>
          </a:prstGeom>
          <a:blipFill>
            <a:blip r:embed="rId7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5318226" y="6577380"/>
            <a:ext cx="14645" cy="15697"/>
          </a:xfrm>
          <a:custGeom>
            <a:avLst/>
            <a:gdLst/>
            <a:ahLst/>
            <a:cxnLst/>
            <a:rect l="l" t="t" r="r" b="b"/>
            <a:pathLst>
              <a:path w="14645" h="15697">
                <a:moveTo>
                  <a:pt x="4389" y="5257"/>
                </a:moveTo>
                <a:lnTo>
                  <a:pt x="7543" y="1706"/>
                </a:lnTo>
                <a:lnTo>
                  <a:pt x="11414" y="0"/>
                </a:lnTo>
                <a:lnTo>
                  <a:pt x="13030" y="1463"/>
                </a:lnTo>
                <a:lnTo>
                  <a:pt x="14645" y="2895"/>
                </a:lnTo>
                <a:lnTo>
                  <a:pt x="13411" y="6949"/>
                </a:lnTo>
                <a:lnTo>
                  <a:pt x="10256" y="10469"/>
                </a:lnTo>
                <a:lnTo>
                  <a:pt x="7117" y="14005"/>
                </a:lnTo>
                <a:lnTo>
                  <a:pt x="3246" y="15697"/>
                </a:lnTo>
                <a:lnTo>
                  <a:pt x="1630" y="14264"/>
                </a:lnTo>
                <a:lnTo>
                  <a:pt x="0" y="12832"/>
                </a:lnTo>
                <a:lnTo>
                  <a:pt x="1234" y="8778"/>
                </a:lnTo>
                <a:lnTo>
                  <a:pt x="4389" y="5257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5302144" y="6587287"/>
            <a:ext cx="12042" cy="6553"/>
          </a:xfrm>
          <a:prstGeom prst="rect">
            <a:avLst/>
          </a:prstGeom>
          <a:blipFill>
            <a:blip r:embed="rId8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5300029" y="6586342"/>
            <a:ext cx="15026" cy="15179"/>
          </a:xfrm>
          <a:custGeom>
            <a:avLst/>
            <a:gdLst/>
            <a:ahLst/>
            <a:cxnLst/>
            <a:rect l="l" t="t" r="r" b="b"/>
            <a:pathLst>
              <a:path w="15026" h="15179">
                <a:moveTo>
                  <a:pt x="4709" y="4831"/>
                </a:moveTo>
                <a:lnTo>
                  <a:pt x="7985" y="1493"/>
                </a:lnTo>
                <a:lnTo>
                  <a:pt x="11917" y="0"/>
                </a:lnTo>
                <a:lnTo>
                  <a:pt x="13472" y="1523"/>
                </a:lnTo>
                <a:lnTo>
                  <a:pt x="15026" y="3047"/>
                </a:lnTo>
                <a:lnTo>
                  <a:pt x="13639" y="7010"/>
                </a:lnTo>
                <a:lnTo>
                  <a:pt x="10347" y="10363"/>
                </a:lnTo>
                <a:lnTo>
                  <a:pt x="7071" y="13715"/>
                </a:lnTo>
                <a:lnTo>
                  <a:pt x="3139" y="15179"/>
                </a:lnTo>
                <a:lnTo>
                  <a:pt x="1569" y="13655"/>
                </a:lnTo>
                <a:lnTo>
                  <a:pt x="0" y="12146"/>
                </a:lnTo>
                <a:lnTo>
                  <a:pt x="1432" y="8199"/>
                </a:lnTo>
                <a:lnTo>
                  <a:pt x="4709" y="4831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5266120" y="6589831"/>
            <a:ext cx="16867" cy="7955"/>
          </a:xfrm>
          <a:prstGeom prst="rect">
            <a:avLst/>
          </a:prstGeom>
          <a:blipFill>
            <a:blip r:embed="rId8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5266120" y="6589770"/>
            <a:ext cx="16885" cy="8016"/>
          </a:xfrm>
          <a:custGeom>
            <a:avLst/>
            <a:gdLst/>
            <a:ahLst/>
            <a:cxnLst/>
            <a:rect l="l" t="t" r="r" b="b"/>
            <a:pathLst>
              <a:path w="16885" h="8016">
                <a:moveTo>
                  <a:pt x="8488" y="7955"/>
                </a:moveTo>
                <a:lnTo>
                  <a:pt x="3840" y="8016"/>
                </a:lnTo>
                <a:lnTo>
                  <a:pt x="76" y="6294"/>
                </a:lnTo>
                <a:lnTo>
                  <a:pt x="30" y="4099"/>
                </a:lnTo>
                <a:lnTo>
                  <a:pt x="0" y="1920"/>
                </a:lnTo>
                <a:lnTo>
                  <a:pt x="3749" y="106"/>
                </a:lnTo>
                <a:lnTo>
                  <a:pt x="8381" y="60"/>
                </a:lnTo>
                <a:lnTo>
                  <a:pt x="13045" y="0"/>
                </a:lnTo>
                <a:lnTo>
                  <a:pt x="16840" y="1722"/>
                </a:lnTo>
                <a:lnTo>
                  <a:pt x="16855" y="3901"/>
                </a:lnTo>
                <a:lnTo>
                  <a:pt x="16885" y="6080"/>
                </a:lnTo>
                <a:lnTo>
                  <a:pt x="13152" y="7894"/>
                </a:lnTo>
                <a:lnTo>
                  <a:pt x="8488" y="7955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5278160" y="6597009"/>
            <a:ext cx="16946" cy="8092"/>
          </a:xfrm>
          <a:prstGeom prst="rect">
            <a:avLst/>
          </a:prstGeom>
          <a:blipFill>
            <a:blip r:embed="rId8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5278160" y="6596826"/>
            <a:ext cx="16962" cy="8275"/>
          </a:xfrm>
          <a:custGeom>
            <a:avLst/>
            <a:gdLst/>
            <a:ahLst/>
            <a:cxnLst/>
            <a:rect l="l" t="t" r="r" b="b"/>
            <a:pathLst>
              <a:path w="16962" h="8275">
                <a:moveTo>
                  <a:pt x="8290" y="8046"/>
                </a:moveTo>
                <a:lnTo>
                  <a:pt x="3672" y="7848"/>
                </a:lnTo>
                <a:lnTo>
                  <a:pt x="0" y="5913"/>
                </a:lnTo>
                <a:lnTo>
                  <a:pt x="106" y="3733"/>
                </a:lnTo>
                <a:lnTo>
                  <a:pt x="213" y="1584"/>
                </a:lnTo>
                <a:lnTo>
                  <a:pt x="4023" y="0"/>
                </a:lnTo>
                <a:lnTo>
                  <a:pt x="8656" y="198"/>
                </a:lnTo>
                <a:lnTo>
                  <a:pt x="13304" y="411"/>
                </a:lnTo>
                <a:lnTo>
                  <a:pt x="16962" y="2362"/>
                </a:lnTo>
                <a:lnTo>
                  <a:pt x="16840" y="4511"/>
                </a:lnTo>
                <a:lnTo>
                  <a:pt x="16763" y="6705"/>
                </a:lnTo>
                <a:lnTo>
                  <a:pt x="12938" y="8275"/>
                </a:lnTo>
                <a:lnTo>
                  <a:pt x="8290" y="8046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5294741" y="6618757"/>
            <a:ext cx="11826" cy="16093"/>
          </a:xfrm>
          <a:prstGeom prst="rect">
            <a:avLst/>
          </a:prstGeom>
          <a:blipFill>
            <a:blip r:embed="rId8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5294741" y="6617919"/>
            <a:ext cx="12374" cy="16931"/>
          </a:xfrm>
          <a:custGeom>
            <a:avLst/>
            <a:gdLst/>
            <a:ahLst/>
            <a:cxnLst/>
            <a:rect l="l" t="t" r="r" b="b"/>
            <a:pathLst>
              <a:path w="12374" h="16931">
                <a:moveTo>
                  <a:pt x="2758" y="10469"/>
                </a:moveTo>
                <a:lnTo>
                  <a:pt x="380" y="6416"/>
                </a:lnTo>
                <a:lnTo>
                  <a:pt x="0" y="2225"/>
                </a:lnTo>
                <a:lnTo>
                  <a:pt x="1889" y="1097"/>
                </a:lnTo>
                <a:lnTo>
                  <a:pt x="3794" y="0"/>
                </a:lnTo>
                <a:lnTo>
                  <a:pt x="7269" y="2392"/>
                </a:lnTo>
                <a:lnTo>
                  <a:pt x="9631" y="6461"/>
                </a:lnTo>
                <a:lnTo>
                  <a:pt x="11993" y="10515"/>
                </a:lnTo>
                <a:lnTo>
                  <a:pt x="12374" y="14691"/>
                </a:lnTo>
                <a:lnTo>
                  <a:pt x="10500" y="15803"/>
                </a:lnTo>
                <a:lnTo>
                  <a:pt x="8595" y="16931"/>
                </a:lnTo>
                <a:lnTo>
                  <a:pt x="5135" y="14523"/>
                </a:lnTo>
                <a:lnTo>
                  <a:pt x="2758" y="10469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5291974" y="6602983"/>
            <a:ext cx="8497" cy="16459"/>
          </a:xfrm>
          <a:prstGeom prst="rect">
            <a:avLst/>
          </a:prstGeom>
          <a:blipFill>
            <a:blip r:embed="rId8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5291906" y="6602054"/>
            <a:ext cx="8808" cy="17388"/>
          </a:xfrm>
          <a:custGeom>
            <a:avLst/>
            <a:gdLst/>
            <a:ahLst/>
            <a:cxnLst/>
            <a:rect l="l" t="t" r="r" b="b"/>
            <a:pathLst>
              <a:path w="8808" h="17388">
                <a:moveTo>
                  <a:pt x="8351" y="9067"/>
                </a:moveTo>
                <a:lnTo>
                  <a:pt x="8808" y="4373"/>
                </a:lnTo>
                <a:lnTo>
                  <a:pt x="7391" y="396"/>
                </a:lnTo>
                <a:lnTo>
                  <a:pt x="5196" y="213"/>
                </a:lnTo>
                <a:lnTo>
                  <a:pt x="3002" y="0"/>
                </a:lnTo>
                <a:lnTo>
                  <a:pt x="883" y="3627"/>
                </a:lnTo>
                <a:lnTo>
                  <a:pt x="426" y="8336"/>
                </a:lnTo>
                <a:lnTo>
                  <a:pt x="0" y="12999"/>
                </a:lnTo>
                <a:lnTo>
                  <a:pt x="1402" y="16962"/>
                </a:lnTo>
                <a:lnTo>
                  <a:pt x="3611" y="17175"/>
                </a:lnTo>
                <a:lnTo>
                  <a:pt x="5791" y="17388"/>
                </a:lnTo>
                <a:lnTo>
                  <a:pt x="7924" y="13746"/>
                </a:lnTo>
                <a:lnTo>
                  <a:pt x="8351" y="9067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5262371" y="6592422"/>
            <a:ext cx="16763" cy="10424"/>
          </a:xfrm>
          <a:prstGeom prst="rect">
            <a:avLst/>
          </a:prstGeom>
          <a:blipFill>
            <a:blip r:embed="rId8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5262021" y="6591874"/>
            <a:ext cx="17434" cy="10972"/>
          </a:xfrm>
          <a:custGeom>
            <a:avLst/>
            <a:gdLst/>
            <a:ahLst/>
            <a:cxnLst/>
            <a:rect l="l" t="t" r="r" b="b"/>
            <a:pathLst>
              <a:path w="17434" h="10972">
                <a:moveTo>
                  <a:pt x="10286" y="1874"/>
                </a:moveTo>
                <a:lnTo>
                  <a:pt x="5928" y="0"/>
                </a:lnTo>
                <a:lnTo>
                  <a:pt x="1706" y="106"/>
                </a:lnTo>
                <a:lnTo>
                  <a:pt x="853" y="2103"/>
                </a:lnTo>
                <a:lnTo>
                  <a:pt x="0" y="4069"/>
                </a:lnTo>
                <a:lnTo>
                  <a:pt x="2804" y="7223"/>
                </a:lnTo>
                <a:lnTo>
                  <a:pt x="7147" y="9083"/>
                </a:lnTo>
                <a:lnTo>
                  <a:pt x="11506" y="10972"/>
                </a:lnTo>
                <a:lnTo>
                  <a:pt x="15727" y="10866"/>
                </a:lnTo>
                <a:lnTo>
                  <a:pt x="16596" y="8884"/>
                </a:lnTo>
                <a:lnTo>
                  <a:pt x="17434" y="6903"/>
                </a:lnTo>
                <a:lnTo>
                  <a:pt x="14615" y="3733"/>
                </a:lnTo>
                <a:lnTo>
                  <a:pt x="10286" y="187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5282000" y="6592330"/>
            <a:ext cx="17465" cy="10683"/>
          </a:xfrm>
          <a:custGeom>
            <a:avLst/>
            <a:gdLst/>
            <a:ahLst/>
            <a:cxnLst/>
            <a:rect l="l" t="t" r="r" b="b"/>
            <a:pathLst>
              <a:path w="17465" h="10683">
                <a:moveTo>
                  <a:pt x="10134" y="1645"/>
                </a:moveTo>
                <a:lnTo>
                  <a:pt x="5730" y="0"/>
                </a:lnTo>
                <a:lnTo>
                  <a:pt x="1539" y="289"/>
                </a:lnTo>
                <a:lnTo>
                  <a:pt x="777" y="2331"/>
                </a:lnTo>
                <a:lnTo>
                  <a:pt x="0" y="4404"/>
                </a:lnTo>
                <a:lnTo>
                  <a:pt x="2956" y="7391"/>
                </a:lnTo>
                <a:lnTo>
                  <a:pt x="7345" y="9052"/>
                </a:lnTo>
                <a:lnTo>
                  <a:pt x="11734" y="10683"/>
                </a:lnTo>
                <a:lnTo>
                  <a:pt x="15925" y="10363"/>
                </a:lnTo>
                <a:lnTo>
                  <a:pt x="16672" y="8336"/>
                </a:lnTo>
                <a:lnTo>
                  <a:pt x="17465" y="6278"/>
                </a:lnTo>
                <a:lnTo>
                  <a:pt x="14523" y="3291"/>
                </a:lnTo>
                <a:lnTo>
                  <a:pt x="10134" y="1645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5401055" y="6558788"/>
            <a:ext cx="13715" cy="7619"/>
          </a:xfrm>
          <a:prstGeom prst="rect">
            <a:avLst/>
          </a:prstGeom>
          <a:blipFill>
            <a:blip r:embed="rId8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5400629" y="6553179"/>
            <a:ext cx="15773" cy="14051"/>
          </a:xfrm>
          <a:custGeom>
            <a:avLst/>
            <a:gdLst/>
            <a:ahLst/>
            <a:cxnLst/>
            <a:rect l="l" t="t" r="r" b="b"/>
            <a:pathLst>
              <a:path w="15773" h="14051">
                <a:moveTo>
                  <a:pt x="10393" y="10073"/>
                </a:moveTo>
                <a:lnTo>
                  <a:pt x="13975" y="7117"/>
                </a:lnTo>
                <a:lnTo>
                  <a:pt x="15773" y="3352"/>
                </a:lnTo>
                <a:lnTo>
                  <a:pt x="14386" y="1676"/>
                </a:lnTo>
                <a:lnTo>
                  <a:pt x="13014" y="0"/>
                </a:lnTo>
                <a:lnTo>
                  <a:pt x="8976" y="1021"/>
                </a:lnTo>
                <a:lnTo>
                  <a:pt x="5379" y="3962"/>
                </a:lnTo>
                <a:lnTo>
                  <a:pt x="1783" y="6934"/>
                </a:lnTo>
                <a:lnTo>
                  <a:pt x="0" y="10667"/>
                </a:lnTo>
                <a:lnTo>
                  <a:pt x="1386" y="12374"/>
                </a:lnTo>
                <a:lnTo>
                  <a:pt x="2758" y="14051"/>
                </a:lnTo>
                <a:lnTo>
                  <a:pt x="6797" y="13030"/>
                </a:lnTo>
                <a:lnTo>
                  <a:pt x="10393" y="10073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5396484" y="6567093"/>
            <a:ext cx="15072" cy="13030"/>
          </a:xfrm>
          <a:prstGeom prst="rect">
            <a:avLst/>
          </a:prstGeom>
          <a:blipFill>
            <a:blip r:embed="rId7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5396270" y="6566179"/>
            <a:ext cx="15285" cy="14569"/>
          </a:xfrm>
          <a:custGeom>
            <a:avLst/>
            <a:gdLst/>
            <a:ahLst/>
            <a:cxnLst/>
            <a:rect l="l" t="t" r="r" b="b"/>
            <a:pathLst>
              <a:path w="15285" h="14569">
                <a:moveTo>
                  <a:pt x="10286" y="10165"/>
                </a:moveTo>
                <a:lnTo>
                  <a:pt x="13715" y="7025"/>
                </a:lnTo>
                <a:lnTo>
                  <a:pt x="15285" y="3169"/>
                </a:lnTo>
                <a:lnTo>
                  <a:pt x="13792" y="1584"/>
                </a:lnTo>
                <a:lnTo>
                  <a:pt x="12329" y="0"/>
                </a:lnTo>
                <a:lnTo>
                  <a:pt x="8381" y="1234"/>
                </a:lnTo>
                <a:lnTo>
                  <a:pt x="4983" y="4389"/>
                </a:lnTo>
                <a:lnTo>
                  <a:pt x="1584" y="7543"/>
                </a:lnTo>
                <a:lnTo>
                  <a:pt x="0" y="11384"/>
                </a:lnTo>
                <a:lnTo>
                  <a:pt x="1493" y="12984"/>
                </a:lnTo>
                <a:lnTo>
                  <a:pt x="2956" y="14569"/>
                </a:lnTo>
                <a:lnTo>
                  <a:pt x="6903" y="13289"/>
                </a:lnTo>
                <a:lnTo>
                  <a:pt x="10286" y="10165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5404622" y="6593840"/>
            <a:ext cx="9326" cy="16763"/>
          </a:xfrm>
          <a:prstGeom prst="rect">
            <a:avLst/>
          </a:prstGeom>
          <a:blipFill>
            <a:blip r:embed="rId8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5404637" y="6593337"/>
            <a:ext cx="9433" cy="17541"/>
          </a:xfrm>
          <a:custGeom>
            <a:avLst/>
            <a:gdLst/>
            <a:ahLst/>
            <a:cxnLst/>
            <a:rect l="l" t="t" r="r" b="b"/>
            <a:pathLst>
              <a:path w="9433" h="17541">
                <a:moveTo>
                  <a:pt x="8656" y="8107"/>
                </a:moveTo>
                <a:lnTo>
                  <a:pt x="7833" y="3459"/>
                </a:lnTo>
                <a:lnTo>
                  <a:pt x="5440" y="0"/>
                </a:lnTo>
                <a:lnTo>
                  <a:pt x="3307" y="380"/>
                </a:lnTo>
                <a:lnTo>
                  <a:pt x="1112" y="746"/>
                </a:lnTo>
                <a:lnTo>
                  <a:pt x="0" y="4815"/>
                </a:lnTo>
                <a:lnTo>
                  <a:pt x="807" y="9448"/>
                </a:lnTo>
                <a:lnTo>
                  <a:pt x="1615" y="14096"/>
                </a:lnTo>
                <a:lnTo>
                  <a:pt x="4008" y="17541"/>
                </a:lnTo>
                <a:lnTo>
                  <a:pt x="6156" y="17175"/>
                </a:lnTo>
                <a:lnTo>
                  <a:pt x="8336" y="16809"/>
                </a:lnTo>
                <a:lnTo>
                  <a:pt x="9433" y="12725"/>
                </a:lnTo>
                <a:lnTo>
                  <a:pt x="8656" y="8107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5395203" y="6580565"/>
            <a:ext cx="14996" cy="13273"/>
          </a:xfrm>
          <a:prstGeom prst="rect">
            <a:avLst/>
          </a:prstGeom>
          <a:blipFill>
            <a:blip r:embed="rId8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5395203" y="6579636"/>
            <a:ext cx="15239" cy="15072"/>
          </a:xfrm>
          <a:custGeom>
            <a:avLst/>
            <a:gdLst/>
            <a:ahLst/>
            <a:cxnLst/>
            <a:rect l="l" t="t" r="r" b="b"/>
            <a:pathLst>
              <a:path w="15239" h="15072">
                <a:moveTo>
                  <a:pt x="4846" y="10378"/>
                </a:moveTo>
                <a:lnTo>
                  <a:pt x="1478" y="7086"/>
                </a:lnTo>
                <a:lnTo>
                  <a:pt x="0" y="3154"/>
                </a:lnTo>
                <a:lnTo>
                  <a:pt x="1539" y="1584"/>
                </a:lnTo>
                <a:lnTo>
                  <a:pt x="3078" y="0"/>
                </a:lnTo>
                <a:lnTo>
                  <a:pt x="7086" y="1386"/>
                </a:lnTo>
                <a:lnTo>
                  <a:pt x="10424" y="4709"/>
                </a:lnTo>
                <a:lnTo>
                  <a:pt x="13776" y="8000"/>
                </a:lnTo>
                <a:lnTo>
                  <a:pt x="15239" y="11948"/>
                </a:lnTo>
                <a:lnTo>
                  <a:pt x="13700" y="13533"/>
                </a:lnTo>
                <a:lnTo>
                  <a:pt x="12161" y="15072"/>
                </a:lnTo>
                <a:lnTo>
                  <a:pt x="8183" y="13685"/>
                </a:lnTo>
                <a:lnTo>
                  <a:pt x="4846" y="10378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5408015" y="6552692"/>
            <a:ext cx="11328" cy="16428"/>
          </a:xfrm>
          <a:prstGeom prst="rect">
            <a:avLst/>
          </a:prstGeom>
          <a:blipFill>
            <a:blip r:embed="rId8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5407990" y="6551823"/>
            <a:ext cx="11521" cy="17282"/>
          </a:xfrm>
          <a:custGeom>
            <a:avLst/>
            <a:gdLst/>
            <a:ahLst/>
            <a:cxnLst/>
            <a:rect l="l" t="t" r="r" b="b"/>
            <a:pathLst>
              <a:path w="11521" h="17282">
                <a:moveTo>
                  <a:pt x="2240" y="6903"/>
                </a:moveTo>
                <a:lnTo>
                  <a:pt x="4358" y="2666"/>
                </a:lnTo>
                <a:lnTo>
                  <a:pt x="7650" y="0"/>
                </a:lnTo>
                <a:lnTo>
                  <a:pt x="9601" y="990"/>
                </a:lnTo>
                <a:lnTo>
                  <a:pt x="11521" y="1950"/>
                </a:lnTo>
                <a:lnTo>
                  <a:pt x="11399" y="6172"/>
                </a:lnTo>
                <a:lnTo>
                  <a:pt x="9281" y="10393"/>
                </a:lnTo>
                <a:lnTo>
                  <a:pt x="7178" y="14630"/>
                </a:lnTo>
                <a:lnTo>
                  <a:pt x="3886" y="17282"/>
                </a:lnTo>
                <a:lnTo>
                  <a:pt x="1950" y="16322"/>
                </a:lnTo>
                <a:lnTo>
                  <a:pt x="0" y="15361"/>
                </a:lnTo>
                <a:lnTo>
                  <a:pt x="137" y="11140"/>
                </a:lnTo>
                <a:lnTo>
                  <a:pt x="2240" y="6903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5392582" y="6566098"/>
            <a:ext cx="11521" cy="15549"/>
          </a:xfrm>
          <a:prstGeom prst="rect">
            <a:avLst/>
          </a:prstGeom>
          <a:blipFill>
            <a:blip r:embed="rId9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5392597" y="6565097"/>
            <a:ext cx="12131" cy="16962"/>
          </a:xfrm>
          <a:custGeom>
            <a:avLst/>
            <a:gdLst/>
            <a:ahLst/>
            <a:cxnLst/>
            <a:rect l="l" t="t" r="r" b="b"/>
            <a:pathLst>
              <a:path w="12131" h="16962">
                <a:moveTo>
                  <a:pt x="2606" y="6553"/>
                </a:moveTo>
                <a:lnTo>
                  <a:pt x="4907" y="2484"/>
                </a:lnTo>
                <a:lnTo>
                  <a:pt x="8321" y="0"/>
                </a:lnTo>
                <a:lnTo>
                  <a:pt x="10226" y="1082"/>
                </a:lnTo>
                <a:lnTo>
                  <a:pt x="12131" y="2148"/>
                </a:lnTo>
                <a:lnTo>
                  <a:pt x="11810" y="6309"/>
                </a:lnTo>
                <a:lnTo>
                  <a:pt x="9509" y="10424"/>
                </a:lnTo>
                <a:lnTo>
                  <a:pt x="7223" y="14508"/>
                </a:lnTo>
                <a:lnTo>
                  <a:pt x="3809" y="16962"/>
                </a:lnTo>
                <a:lnTo>
                  <a:pt x="1889" y="15895"/>
                </a:lnTo>
                <a:lnTo>
                  <a:pt x="0" y="14843"/>
                </a:lnTo>
                <a:lnTo>
                  <a:pt x="335" y="10652"/>
                </a:lnTo>
                <a:lnTo>
                  <a:pt x="2606" y="6553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5358384" y="6577609"/>
            <a:ext cx="16763" cy="9509"/>
          </a:xfrm>
          <a:prstGeom prst="rect">
            <a:avLst/>
          </a:prstGeom>
          <a:blipFill>
            <a:blip r:embed="rId9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5358079" y="6576969"/>
            <a:ext cx="17388" cy="10149"/>
          </a:xfrm>
          <a:custGeom>
            <a:avLst/>
            <a:gdLst/>
            <a:ahLst/>
            <a:cxnLst/>
            <a:rect l="l" t="t" r="r" b="b"/>
            <a:pathLst>
              <a:path w="17388" h="10149">
                <a:moveTo>
                  <a:pt x="9768" y="8884"/>
                </a:moveTo>
                <a:lnTo>
                  <a:pt x="5288" y="10149"/>
                </a:lnTo>
                <a:lnTo>
                  <a:pt x="1203" y="9479"/>
                </a:lnTo>
                <a:lnTo>
                  <a:pt x="594" y="7376"/>
                </a:lnTo>
                <a:lnTo>
                  <a:pt x="0" y="5273"/>
                </a:lnTo>
                <a:lnTo>
                  <a:pt x="3139" y="2529"/>
                </a:lnTo>
                <a:lnTo>
                  <a:pt x="7619" y="1280"/>
                </a:lnTo>
                <a:lnTo>
                  <a:pt x="12085" y="0"/>
                </a:lnTo>
                <a:lnTo>
                  <a:pt x="16184" y="670"/>
                </a:lnTo>
                <a:lnTo>
                  <a:pt x="16794" y="2788"/>
                </a:lnTo>
                <a:lnTo>
                  <a:pt x="17388" y="4861"/>
                </a:lnTo>
                <a:lnTo>
                  <a:pt x="14264" y="7589"/>
                </a:lnTo>
                <a:lnTo>
                  <a:pt x="9768" y="888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5371811" y="6581647"/>
            <a:ext cx="17052" cy="9022"/>
          </a:xfrm>
          <a:prstGeom prst="rect">
            <a:avLst/>
          </a:prstGeom>
          <a:blipFill>
            <a:blip r:embed="rId8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5371657" y="6580962"/>
            <a:ext cx="17312" cy="9692"/>
          </a:xfrm>
          <a:custGeom>
            <a:avLst/>
            <a:gdLst/>
            <a:ahLst/>
            <a:cxnLst/>
            <a:rect l="l" t="t" r="r" b="b"/>
            <a:pathLst>
              <a:path w="17312" h="9692">
                <a:moveTo>
                  <a:pt x="9494" y="8702"/>
                </a:moveTo>
                <a:lnTo>
                  <a:pt x="4983" y="9692"/>
                </a:lnTo>
                <a:lnTo>
                  <a:pt x="929" y="8793"/>
                </a:lnTo>
                <a:lnTo>
                  <a:pt x="472" y="6675"/>
                </a:lnTo>
                <a:lnTo>
                  <a:pt x="0" y="4556"/>
                </a:lnTo>
                <a:lnTo>
                  <a:pt x="3261" y="2011"/>
                </a:lnTo>
                <a:lnTo>
                  <a:pt x="7787" y="1021"/>
                </a:lnTo>
                <a:lnTo>
                  <a:pt x="12329" y="0"/>
                </a:lnTo>
                <a:lnTo>
                  <a:pt x="16367" y="929"/>
                </a:lnTo>
                <a:lnTo>
                  <a:pt x="16840" y="3047"/>
                </a:lnTo>
                <a:lnTo>
                  <a:pt x="17312" y="5166"/>
                </a:lnTo>
                <a:lnTo>
                  <a:pt x="14020" y="7696"/>
                </a:lnTo>
                <a:lnTo>
                  <a:pt x="9494" y="8702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5393435" y="6600012"/>
            <a:ext cx="14919" cy="13639"/>
          </a:xfrm>
          <a:prstGeom prst="rect">
            <a:avLst/>
          </a:prstGeom>
          <a:blipFill>
            <a:blip r:embed="rId9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5393130" y="6599097"/>
            <a:ext cx="15224" cy="15072"/>
          </a:xfrm>
          <a:custGeom>
            <a:avLst/>
            <a:gdLst/>
            <a:ahLst/>
            <a:cxnLst/>
            <a:rect l="l" t="t" r="r" b="b"/>
            <a:pathLst>
              <a:path w="15224" h="15072">
                <a:moveTo>
                  <a:pt x="4815" y="10378"/>
                </a:moveTo>
                <a:lnTo>
                  <a:pt x="1478" y="7071"/>
                </a:lnTo>
                <a:lnTo>
                  <a:pt x="0" y="3139"/>
                </a:lnTo>
                <a:lnTo>
                  <a:pt x="1554" y="1539"/>
                </a:lnTo>
                <a:lnTo>
                  <a:pt x="3078" y="0"/>
                </a:lnTo>
                <a:lnTo>
                  <a:pt x="7056" y="1402"/>
                </a:lnTo>
                <a:lnTo>
                  <a:pt x="10408" y="4693"/>
                </a:lnTo>
                <a:lnTo>
                  <a:pt x="13761" y="8000"/>
                </a:lnTo>
                <a:lnTo>
                  <a:pt x="15224" y="11932"/>
                </a:lnTo>
                <a:lnTo>
                  <a:pt x="13685" y="13502"/>
                </a:lnTo>
                <a:lnTo>
                  <a:pt x="12146" y="15072"/>
                </a:lnTo>
                <a:lnTo>
                  <a:pt x="8168" y="13670"/>
                </a:lnTo>
                <a:lnTo>
                  <a:pt x="4815" y="10378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5387476" y="6583964"/>
            <a:ext cx="9448" cy="17556"/>
          </a:xfrm>
          <a:custGeom>
            <a:avLst/>
            <a:gdLst/>
            <a:ahLst/>
            <a:cxnLst/>
            <a:rect l="l" t="t" r="r" b="b"/>
            <a:pathLst>
              <a:path w="9448" h="17556">
                <a:moveTo>
                  <a:pt x="8625" y="8122"/>
                </a:moveTo>
                <a:lnTo>
                  <a:pt x="7848" y="3459"/>
                </a:lnTo>
                <a:lnTo>
                  <a:pt x="5440" y="0"/>
                </a:lnTo>
                <a:lnTo>
                  <a:pt x="3261" y="380"/>
                </a:lnTo>
                <a:lnTo>
                  <a:pt x="1082" y="761"/>
                </a:lnTo>
                <a:lnTo>
                  <a:pt x="0" y="4815"/>
                </a:lnTo>
                <a:lnTo>
                  <a:pt x="792" y="9464"/>
                </a:lnTo>
                <a:lnTo>
                  <a:pt x="1584" y="14096"/>
                </a:lnTo>
                <a:lnTo>
                  <a:pt x="3992" y="17556"/>
                </a:lnTo>
                <a:lnTo>
                  <a:pt x="6172" y="17175"/>
                </a:lnTo>
                <a:lnTo>
                  <a:pt x="8321" y="16809"/>
                </a:lnTo>
                <a:lnTo>
                  <a:pt x="9448" y="12725"/>
                </a:lnTo>
                <a:lnTo>
                  <a:pt x="8625" y="8122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5355335" y="6582511"/>
            <a:ext cx="17381" cy="8280"/>
          </a:xfrm>
          <a:prstGeom prst="rect">
            <a:avLst/>
          </a:prstGeom>
          <a:blipFill>
            <a:blip r:embed="rId9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5355213" y="6581937"/>
            <a:ext cx="17586" cy="9128"/>
          </a:xfrm>
          <a:custGeom>
            <a:avLst/>
            <a:gdLst/>
            <a:ahLst/>
            <a:cxnLst/>
            <a:rect l="l" t="t" r="r" b="b"/>
            <a:pathLst>
              <a:path w="17586" h="9128">
                <a:moveTo>
                  <a:pt x="9372" y="685"/>
                </a:moveTo>
                <a:lnTo>
                  <a:pt x="4678" y="0"/>
                </a:lnTo>
                <a:lnTo>
                  <a:pt x="624" y="1203"/>
                </a:lnTo>
                <a:lnTo>
                  <a:pt x="320" y="3352"/>
                </a:lnTo>
                <a:lnTo>
                  <a:pt x="0" y="5501"/>
                </a:lnTo>
                <a:lnTo>
                  <a:pt x="3550" y="7802"/>
                </a:lnTo>
                <a:lnTo>
                  <a:pt x="8229" y="8458"/>
                </a:lnTo>
                <a:lnTo>
                  <a:pt x="12938" y="9128"/>
                </a:lnTo>
                <a:lnTo>
                  <a:pt x="16977" y="7940"/>
                </a:lnTo>
                <a:lnTo>
                  <a:pt x="17297" y="5806"/>
                </a:lnTo>
                <a:lnTo>
                  <a:pt x="17586" y="3642"/>
                </a:lnTo>
                <a:lnTo>
                  <a:pt x="14051" y="1371"/>
                </a:lnTo>
                <a:lnTo>
                  <a:pt x="9372" y="685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5374721" y="6577563"/>
            <a:ext cx="17190" cy="8397"/>
          </a:xfrm>
          <a:prstGeom prst="rect">
            <a:avLst/>
          </a:prstGeom>
          <a:blipFill>
            <a:blip r:embed="rId9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5374721" y="6577213"/>
            <a:ext cx="17358" cy="8747"/>
          </a:xfrm>
          <a:custGeom>
            <a:avLst/>
            <a:gdLst/>
            <a:ahLst/>
            <a:cxnLst/>
            <a:rect l="l" t="t" r="r" b="b"/>
            <a:pathLst>
              <a:path w="17358" h="8747">
                <a:moveTo>
                  <a:pt x="9052" y="426"/>
                </a:moveTo>
                <a:lnTo>
                  <a:pt x="4373" y="0"/>
                </a:lnTo>
                <a:lnTo>
                  <a:pt x="426" y="1386"/>
                </a:lnTo>
                <a:lnTo>
                  <a:pt x="213" y="3535"/>
                </a:lnTo>
                <a:lnTo>
                  <a:pt x="0" y="5745"/>
                </a:lnTo>
                <a:lnTo>
                  <a:pt x="3642" y="7848"/>
                </a:lnTo>
                <a:lnTo>
                  <a:pt x="8290" y="8305"/>
                </a:lnTo>
                <a:lnTo>
                  <a:pt x="12969" y="8747"/>
                </a:lnTo>
                <a:lnTo>
                  <a:pt x="16931" y="7345"/>
                </a:lnTo>
                <a:lnTo>
                  <a:pt x="17129" y="5196"/>
                </a:lnTo>
                <a:lnTo>
                  <a:pt x="17358" y="3002"/>
                </a:lnTo>
                <a:lnTo>
                  <a:pt x="13746" y="868"/>
                </a:lnTo>
                <a:lnTo>
                  <a:pt x="9052" y="426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5402732" y="6447185"/>
            <a:ext cx="8945" cy="16977"/>
          </a:xfrm>
          <a:prstGeom prst="rect">
            <a:avLst/>
          </a:prstGeom>
          <a:blipFill>
            <a:blip r:embed="rId9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5402732" y="6446911"/>
            <a:ext cx="8945" cy="17251"/>
          </a:xfrm>
          <a:custGeom>
            <a:avLst/>
            <a:gdLst/>
            <a:ahLst/>
            <a:cxnLst/>
            <a:rect l="l" t="t" r="r" b="b"/>
            <a:pathLst>
              <a:path w="8945" h="17251">
                <a:moveTo>
                  <a:pt x="8397" y="9098"/>
                </a:moveTo>
                <a:lnTo>
                  <a:pt x="8945" y="4480"/>
                </a:lnTo>
                <a:lnTo>
                  <a:pt x="7635" y="533"/>
                </a:lnTo>
                <a:lnTo>
                  <a:pt x="5486" y="274"/>
                </a:lnTo>
                <a:lnTo>
                  <a:pt x="3307" y="0"/>
                </a:lnTo>
                <a:lnTo>
                  <a:pt x="1127" y="3535"/>
                </a:lnTo>
                <a:lnTo>
                  <a:pt x="548" y="8138"/>
                </a:lnTo>
                <a:lnTo>
                  <a:pt x="0" y="12755"/>
                </a:lnTo>
                <a:lnTo>
                  <a:pt x="1295" y="16718"/>
                </a:lnTo>
                <a:lnTo>
                  <a:pt x="3474" y="16992"/>
                </a:lnTo>
                <a:lnTo>
                  <a:pt x="5623" y="17251"/>
                </a:lnTo>
                <a:lnTo>
                  <a:pt x="7848" y="13715"/>
                </a:lnTo>
                <a:lnTo>
                  <a:pt x="8397" y="9098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5409070" y="6459926"/>
            <a:ext cx="8185" cy="16565"/>
          </a:xfrm>
          <a:prstGeom prst="rect">
            <a:avLst/>
          </a:prstGeom>
          <a:blipFill>
            <a:blip r:embed="rId9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5408843" y="6459804"/>
            <a:ext cx="8412" cy="16992"/>
          </a:xfrm>
          <a:custGeom>
            <a:avLst/>
            <a:gdLst/>
            <a:ahLst/>
            <a:cxnLst/>
            <a:rect l="l" t="t" r="r" b="b"/>
            <a:pathLst>
              <a:path w="8412" h="16992">
                <a:moveTo>
                  <a:pt x="8107" y="8747"/>
                </a:moveTo>
                <a:lnTo>
                  <a:pt x="8412" y="4130"/>
                </a:lnTo>
                <a:lnTo>
                  <a:pt x="6888" y="243"/>
                </a:lnTo>
                <a:lnTo>
                  <a:pt x="4709" y="121"/>
                </a:lnTo>
                <a:lnTo>
                  <a:pt x="2545" y="0"/>
                </a:lnTo>
                <a:lnTo>
                  <a:pt x="563" y="3627"/>
                </a:lnTo>
                <a:lnTo>
                  <a:pt x="289" y="8244"/>
                </a:lnTo>
                <a:lnTo>
                  <a:pt x="0" y="12893"/>
                </a:lnTo>
                <a:lnTo>
                  <a:pt x="1523" y="16733"/>
                </a:lnTo>
                <a:lnTo>
                  <a:pt x="3688" y="16870"/>
                </a:lnTo>
                <a:lnTo>
                  <a:pt x="5852" y="16992"/>
                </a:lnTo>
                <a:lnTo>
                  <a:pt x="7818" y="13365"/>
                </a:lnTo>
                <a:lnTo>
                  <a:pt x="8107" y="8747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5428609" y="6479540"/>
            <a:ext cx="16322" cy="12191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5428625" y="6478412"/>
            <a:ext cx="16306" cy="13655"/>
          </a:xfrm>
          <a:custGeom>
            <a:avLst/>
            <a:gdLst/>
            <a:ahLst/>
            <a:cxnLst/>
            <a:rect l="l" t="t" r="r" b="b"/>
            <a:pathLst>
              <a:path w="16306" h="13655">
                <a:moveTo>
                  <a:pt x="10530" y="3627"/>
                </a:moveTo>
                <a:lnTo>
                  <a:pt x="6736" y="853"/>
                </a:lnTo>
                <a:lnTo>
                  <a:pt x="2606" y="0"/>
                </a:lnTo>
                <a:lnTo>
                  <a:pt x="1310" y="1752"/>
                </a:lnTo>
                <a:lnTo>
                  <a:pt x="0" y="3520"/>
                </a:lnTo>
                <a:lnTo>
                  <a:pt x="2011" y="7254"/>
                </a:lnTo>
                <a:lnTo>
                  <a:pt x="5775" y="10043"/>
                </a:lnTo>
                <a:lnTo>
                  <a:pt x="9585" y="12832"/>
                </a:lnTo>
                <a:lnTo>
                  <a:pt x="13685" y="13655"/>
                </a:lnTo>
                <a:lnTo>
                  <a:pt x="14980" y="11902"/>
                </a:lnTo>
                <a:lnTo>
                  <a:pt x="16306" y="10134"/>
                </a:lnTo>
                <a:lnTo>
                  <a:pt x="14295" y="6431"/>
                </a:lnTo>
                <a:lnTo>
                  <a:pt x="10530" y="3627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5413198" y="6474983"/>
            <a:ext cx="17068" cy="7604"/>
          </a:xfrm>
          <a:prstGeom prst="rect">
            <a:avLst/>
          </a:prstGeom>
          <a:blipFill>
            <a:blip r:embed="rId8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5413187" y="6474891"/>
            <a:ext cx="17099" cy="8107"/>
          </a:xfrm>
          <a:custGeom>
            <a:avLst/>
            <a:gdLst/>
            <a:ahLst/>
            <a:cxnLst/>
            <a:rect l="l" t="t" r="r" b="b"/>
            <a:pathLst>
              <a:path w="17099" h="8107">
                <a:moveTo>
                  <a:pt x="8503" y="8031"/>
                </a:moveTo>
                <a:lnTo>
                  <a:pt x="3794" y="8000"/>
                </a:lnTo>
                <a:lnTo>
                  <a:pt x="0" y="6156"/>
                </a:lnTo>
                <a:lnTo>
                  <a:pt x="30" y="3962"/>
                </a:lnTo>
                <a:lnTo>
                  <a:pt x="60" y="1752"/>
                </a:lnTo>
                <a:lnTo>
                  <a:pt x="3901" y="0"/>
                </a:lnTo>
                <a:lnTo>
                  <a:pt x="8610" y="91"/>
                </a:lnTo>
                <a:lnTo>
                  <a:pt x="13304" y="137"/>
                </a:lnTo>
                <a:lnTo>
                  <a:pt x="17099" y="1981"/>
                </a:lnTo>
                <a:lnTo>
                  <a:pt x="17068" y="4190"/>
                </a:lnTo>
                <a:lnTo>
                  <a:pt x="17023" y="6370"/>
                </a:lnTo>
                <a:lnTo>
                  <a:pt x="13213" y="8107"/>
                </a:lnTo>
                <a:lnTo>
                  <a:pt x="8503" y="8031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5410546" y="6459728"/>
            <a:ext cx="4225" cy="1219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5406039" y="6443284"/>
            <a:ext cx="10302" cy="17647"/>
          </a:xfrm>
          <a:custGeom>
            <a:avLst/>
            <a:gdLst/>
            <a:ahLst/>
            <a:cxnLst/>
            <a:rect l="l" t="t" r="r" b="b"/>
            <a:pathLst>
              <a:path w="10302" h="17647">
                <a:moveTo>
                  <a:pt x="1386" y="9997"/>
                </a:moveTo>
                <a:lnTo>
                  <a:pt x="0" y="5455"/>
                </a:lnTo>
                <a:lnTo>
                  <a:pt x="548" y="1264"/>
                </a:lnTo>
                <a:lnTo>
                  <a:pt x="2606" y="640"/>
                </a:lnTo>
                <a:lnTo>
                  <a:pt x="4678" y="0"/>
                </a:lnTo>
                <a:lnTo>
                  <a:pt x="7513" y="3139"/>
                </a:lnTo>
                <a:lnTo>
                  <a:pt x="8900" y="7650"/>
                </a:lnTo>
                <a:lnTo>
                  <a:pt x="10302" y="12176"/>
                </a:lnTo>
                <a:lnTo>
                  <a:pt x="9753" y="16367"/>
                </a:lnTo>
                <a:lnTo>
                  <a:pt x="7696" y="17007"/>
                </a:lnTo>
                <a:lnTo>
                  <a:pt x="5608" y="17647"/>
                </a:lnTo>
                <a:lnTo>
                  <a:pt x="2788" y="14508"/>
                </a:lnTo>
                <a:lnTo>
                  <a:pt x="1386" y="9997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5404347" y="6463765"/>
            <a:ext cx="9982" cy="17039"/>
          </a:xfrm>
          <a:prstGeom prst="rect">
            <a:avLst/>
          </a:prstGeom>
          <a:blipFill>
            <a:blip r:embed="rId9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5404347" y="6463263"/>
            <a:ext cx="9982" cy="17541"/>
          </a:xfrm>
          <a:custGeom>
            <a:avLst/>
            <a:gdLst/>
            <a:ahLst/>
            <a:cxnLst/>
            <a:rect l="l" t="t" r="r" b="b"/>
            <a:pathLst>
              <a:path w="9982" h="17541">
                <a:moveTo>
                  <a:pt x="1142" y="9738"/>
                </a:moveTo>
                <a:lnTo>
                  <a:pt x="0" y="5212"/>
                </a:lnTo>
                <a:lnTo>
                  <a:pt x="746" y="1066"/>
                </a:lnTo>
                <a:lnTo>
                  <a:pt x="2865" y="518"/>
                </a:lnTo>
                <a:lnTo>
                  <a:pt x="4983" y="0"/>
                </a:lnTo>
                <a:lnTo>
                  <a:pt x="7635" y="3215"/>
                </a:lnTo>
                <a:lnTo>
                  <a:pt x="8823" y="7772"/>
                </a:lnTo>
                <a:lnTo>
                  <a:pt x="9982" y="12313"/>
                </a:lnTo>
                <a:lnTo>
                  <a:pt x="9204" y="16459"/>
                </a:lnTo>
                <a:lnTo>
                  <a:pt x="7086" y="16992"/>
                </a:lnTo>
                <a:lnTo>
                  <a:pt x="4983" y="17541"/>
                </a:lnTo>
                <a:lnTo>
                  <a:pt x="2346" y="14279"/>
                </a:lnTo>
                <a:lnTo>
                  <a:pt x="1142" y="9738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5385983" y="6493149"/>
            <a:ext cx="12024" cy="13823"/>
          </a:xfrm>
          <a:prstGeom prst="rect">
            <a:avLst/>
          </a:prstGeom>
          <a:blipFill>
            <a:blip r:embed="rId10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5385983" y="6491808"/>
            <a:ext cx="12268" cy="16718"/>
          </a:xfrm>
          <a:custGeom>
            <a:avLst/>
            <a:gdLst/>
            <a:ahLst/>
            <a:cxnLst/>
            <a:rect l="l" t="t" r="r" b="b"/>
            <a:pathLst>
              <a:path w="12268" h="16718">
                <a:moveTo>
                  <a:pt x="9555" y="10363"/>
                </a:moveTo>
                <a:lnTo>
                  <a:pt x="7178" y="14356"/>
                </a:lnTo>
                <a:lnTo>
                  <a:pt x="3764" y="16718"/>
                </a:lnTo>
                <a:lnTo>
                  <a:pt x="1874" y="15620"/>
                </a:lnTo>
                <a:lnTo>
                  <a:pt x="0" y="14508"/>
                </a:lnTo>
                <a:lnTo>
                  <a:pt x="380" y="10363"/>
                </a:lnTo>
                <a:lnTo>
                  <a:pt x="2743" y="6355"/>
                </a:lnTo>
                <a:lnTo>
                  <a:pt x="5105" y="2346"/>
                </a:lnTo>
                <a:lnTo>
                  <a:pt x="8534" y="0"/>
                </a:lnTo>
                <a:lnTo>
                  <a:pt x="10408" y="1097"/>
                </a:lnTo>
                <a:lnTo>
                  <a:pt x="12268" y="2209"/>
                </a:lnTo>
                <a:lnTo>
                  <a:pt x="11902" y="6339"/>
                </a:lnTo>
                <a:lnTo>
                  <a:pt x="9555" y="10363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5398053" y="6486245"/>
            <a:ext cx="12146" cy="14630"/>
          </a:xfrm>
          <a:prstGeom prst="rect">
            <a:avLst/>
          </a:prstGeom>
          <a:blipFill>
            <a:blip r:embed="rId10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5398053" y="6485361"/>
            <a:ext cx="12938" cy="16367"/>
          </a:xfrm>
          <a:custGeom>
            <a:avLst/>
            <a:gdLst/>
            <a:ahLst/>
            <a:cxnLst/>
            <a:rect l="l" t="t" r="r" b="b"/>
            <a:pathLst>
              <a:path w="12938" h="16367">
                <a:moveTo>
                  <a:pt x="9738" y="10363"/>
                </a:moveTo>
                <a:lnTo>
                  <a:pt x="7162" y="14218"/>
                </a:lnTo>
                <a:lnTo>
                  <a:pt x="3596" y="16367"/>
                </a:lnTo>
                <a:lnTo>
                  <a:pt x="1798" y="15148"/>
                </a:lnTo>
                <a:lnTo>
                  <a:pt x="0" y="13929"/>
                </a:lnTo>
                <a:lnTo>
                  <a:pt x="609" y="9845"/>
                </a:lnTo>
                <a:lnTo>
                  <a:pt x="3169" y="6004"/>
                </a:lnTo>
                <a:lnTo>
                  <a:pt x="5775" y="2133"/>
                </a:lnTo>
                <a:lnTo>
                  <a:pt x="9326" y="0"/>
                </a:lnTo>
                <a:lnTo>
                  <a:pt x="11109" y="1219"/>
                </a:lnTo>
                <a:lnTo>
                  <a:pt x="12938" y="2423"/>
                </a:lnTo>
                <a:lnTo>
                  <a:pt x="12313" y="6507"/>
                </a:lnTo>
                <a:lnTo>
                  <a:pt x="9738" y="10363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5425122" y="6490497"/>
            <a:ext cx="17081" cy="8016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5425120" y="6490406"/>
            <a:ext cx="17099" cy="8107"/>
          </a:xfrm>
          <a:custGeom>
            <a:avLst/>
            <a:gdLst/>
            <a:ahLst/>
            <a:cxnLst/>
            <a:rect l="l" t="t" r="r" b="b"/>
            <a:pathLst>
              <a:path w="17099" h="8107">
                <a:moveTo>
                  <a:pt x="8488" y="8046"/>
                </a:moveTo>
                <a:lnTo>
                  <a:pt x="3794" y="7985"/>
                </a:lnTo>
                <a:lnTo>
                  <a:pt x="0" y="6141"/>
                </a:lnTo>
                <a:lnTo>
                  <a:pt x="15" y="3931"/>
                </a:lnTo>
                <a:lnTo>
                  <a:pt x="60" y="1737"/>
                </a:lnTo>
                <a:lnTo>
                  <a:pt x="3916" y="0"/>
                </a:lnTo>
                <a:lnTo>
                  <a:pt x="8610" y="91"/>
                </a:lnTo>
                <a:lnTo>
                  <a:pt x="13319" y="137"/>
                </a:lnTo>
                <a:lnTo>
                  <a:pt x="17099" y="1981"/>
                </a:lnTo>
                <a:lnTo>
                  <a:pt x="17068" y="4175"/>
                </a:lnTo>
                <a:lnTo>
                  <a:pt x="17023" y="6385"/>
                </a:lnTo>
                <a:lnTo>
                  <a:pt x="13213" y="8107"/>
                </a:lnTo>
                <a:lnTo>
                  <a:pt x="8488" y="8046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5410200" y="6484340"/>
            <a:ext cx="15239" cy="11963"/>
          </a:xfrm>
          <a:prstGeom prst="rect">
            <a:avLst/>
          </a:prstGeom>
          <a:blipFill>
            <a:blip r:embed="rId10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5409727" y="6483487"/>
            <a:ext cx="16322" cy="13685"/>
          </a:xfrm>
          <a:custGeom>
            <a:avLst/>
            <a:gdLst/>
            <a:ahLst/>
            <a:cxnLst/>
            <a:rect l="l" t="t" r="r" b="b"/>
            <a:pathLst>
              <a:path w="16322" h="13685">
                <a:moveTo>
                  <a:pt x="10530" y="3657"/>
                </a:moveTo>
                <a:lnTo>
                  <a:pt x="6766" y="838"/>
                </a:lnTo>
                <a:lnTo>
                  <a:pt x="2621" y="0"/>
                </a:lnTo>
                <a:lnTo>
                  <a:pt x="1325" y="1783"/>
                </a:lnTo>
                <a:lnTo>
                  <a:pt x="0" y="3550"/>
                </a:lnTo>
                <a:lnTo>
                  <a:pt x="2026" y="7254"/>
                </a:lnTo>
                <a:lnTo>
                  <a:pt x="5806" y="10043"/>
                </a:lnTo>
                <a:lnTo>
                  <a:pt x="9570" y="12847"/>
                </a:lnTo>
                <a:lnTo>
                  <a:pt x="13715" y="13685"/>
                </a:lnTo>
                <a:lnTo>
                  <a:pt x="15011" y="11902"/>
                </a:lnTo>
                <a:lnTo>
                  <a:pt x="16322" y="10149"/>
                </a:lnTo>
                <a:lnTo>
                  <a:pt x="14310" y="6446"/>
                </a:lnTo>
                <a:lnTo>
                  <a:pt x="10530" y="3657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5385815" y="6499382"/>
            <a:ext cx="15239" cy="12161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6" name="object 366"/>
          <p:cNvSpPr/>
          <p:nvPr/>
        </p:nvSpPr>
        <p:spPr>
          <a:xfrm>
            <a:off x="5384977" y="6498575"/>
            <a:ext cx="16474" cy="13472"/>
          </a:xfrm>
          <a:custGeom>
            <a:avLst/>
            <a:gdLst/>
            <a:ahLst/>
            <a:cxnLst/>
            <a:rect l="l" t="t" r="r" b="b"/>
            <a:pathLst>
              <a:path w="16474" h="13472">
                <a:moveTo>
                  <a:pt x="5958" y="3520"/>
                </a:moveTo>
                <a:lnTo>
                  <a:pt x="2087" y="6278"/>
                </a:lnTo>
                <a:lnTo>
                  <a:pt x="0" y="9936"/>
                </a:lnTo>
                <a:lnTo>
                  <a:pt x="1249" y="11689"/>
                </a:lnTo>
                <a:lnTo>
                  <a:pt x="2529" y="13472"/>
                </a:lnTo>
                <a:lnTo>
                  <a:pt x="6659" y="12679"/>
                </a:lnTo>
                <a:lnTo>
                  <a:pt x="10500" y="9921"/>
                </a:lnTo>
                <a:lnTo>
                  <a:pt x="14371" y="7162"/>
                </a:lnTo>
                <a:lnTo>
                  <a:pt x="16474" y="3505"/>
                </a:lnTo>
                <a:lnTo>
                  <a:pt x="15224" y="1737"/>
                </a:lnTo>
                <a:lnTo>
                  <a:pt x="13959" y="0"/>
                </a:lnTo>
                <a:lnTo>
                  <a:pt x="9814" y="777"/>
                </a:lnTo>
                <a:lnTo>
                  <a:pt x="5958" y="352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5395798" y="6481353"/>
            <a:ext cx="16032" cy="13990"/>
          </a:xfrm>
          <a:custGeom>
            <a:avLst/>
            <a:gdLst/>
            <a:ahLst/>
            <a:cxnLst/>
            <a:rect l="l" t="t" r="r" b="b"/>
            <a:pathLst>
              <a:path w="16032" h="13990">
                <a:moveTo>
                  <a:pt x="5577" y="3870"/>
                </a:moveTo>
                <a:lnTo>
                  <a:pt x="1889" y="6797"/>
                </a:lnTo>
                <a:lnTo>
                  <a:pt x="0" y="10530"/>
                </a:lnTo>
                <a:lnTo>
                  <a:pt x="1325" y="12237"/>
                </a:lnTo>
                <a:lnTo>
                  <a:pt x="2697" y="13990"/>
                </a:lnTo>
                <a:lnTo>
                  <a:pt x="6781" y="12984"/>
                </a:lnTo>
                <a:lnTo>
                  <a:pt x="10454" y="10104"/>
                </a:lnTo>
                <a:lnTo>
                  <a:pt x="14157" y="7193"/>
                </a:lnTo>
                <a:lnTo>
                  <a:pt x="16032" y="3428"/>
                </a:lnTo>
                <a:lnTo>
                  <a:pt x="14721" y="1737"/>
                </a:lnTo>
                <a:lnTo>
                  <a:pt x="13365" y="0"/>
                </a:lnTo>
                <a:lnTo>
                  <a:pt x="9265" y="960"/>
                </a:lnTo>
                <a:lnTo>
                  <a:pt x="5577" y="387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3890192" y="8454430"/>
            <a:ext cx="409254" cy="152400"/>
          </a:xfrm>
          <a:custGeom>
            <a:avLst/>
            <a:gdLst/>
            <a:ahLst/>
            <a:cxnLst/>
            <a:rect l="l" t="t" r="r" b="b"/>
            <a:pathLst>
              <a:path w="409254" h="152400">
                <a:moveTo>
                  <a:pt x="0" y="152400"/>
                </a:moveTo>
                <a:lnTo>
                  <a:pt x="409254" y="152400"/>
                </a:lnTo>
                <a:lnTo>
                  <a:pt x="40925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DFEB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4094820" y="8454430"/>
            <a:ext cx="204627" cy="152400"/>
          </a:xfrm>
          <a:custGeom>
            <a:avLst/>
            <a:gdLst/>
            <a:ahLst/>
            <a:cxnLst/>
            <a:rect l="l" t="t" r="r" b="b"/>
            <a:pathLst>
              <a:path w="204627" h="152400">
                <a:moveTo>
                  <a:pt x="0" y="152400"/>
                </a:moveTo>
                <a:lnTo>
                  <a:pt x="204627" y="152400"/>
                </a:lnTo>
                <a:lnTo>
                  <a:pt x="204627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DFEB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3890192" y="853063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2399">
            <a:solidFill>
              <a:srgbClr val="DFEB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4299447" y="853063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2399">
            <a:solidFill>
              <a:srgbClr val="DFEB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2" name="object 372"/>
          <p:cNvSpPr txBox="1"/>
          <p:nvPr/>
        </p:nvSpPr>
        <p:spPr>
          <a:xfrm>
            <a:off x="3837290" y="8454442"/>
            <a:ext cx="515620" cy="1530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900" spc="-35" dirty="0" smtClean="0">
                <a:solidFill>
                  <a:srgbClr val="337EFF"/>
                </a:solidFill>
                <a:latin typeface="Arial"/>
                <a:cs typeface="Arial"/>
              </a:rPr>
              <a:t>Figu</a:t>
            </a:r>
            <a:r>
              <a:rPr sz="900" spc="-4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900" spc="-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9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900" spc="-15" dirty="0" smtClean="0">
                <a:solidFill>
                  <a:srgbClr val="337EFF"/>
                </a:solidFill>
                <a:latin typeface="Arial"/>
                <a:cs typeface="Arial"/>
              </a:rPr>
              <a:t>6.1</a:t>
            </a:r>
            <a:endParaRPr sz="900">
              <a:latin typeface="Arial"/>
              <a:cs typeface="Arial"/>
            </a:endParaRPr>
          </a:p>
        </p:txBody>
      </p:sp>
      <p:sp>
        <p:nvSpPr>
          <p:cNvPr id="373" name="object 373"/>
          <p:cNvSpPr txBox="1"/>
          <p:nvPr/>
        </p:nvSpPr>
        <p:spPr>
          <a:xfrm>
            <a:off x="3837290" y="8618233"/>
            <a:ext cx="2753360" cy="9086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900" b="1" spc="-15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900" b="1" spc="-9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900" b="1" spc="-10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b="1" spc="-8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b="1" spc="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b="1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b="1" spc="-9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900" b="1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b="1" spc="-18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b="1" spc="-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b="1" spc="-10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b="1" spc="-3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900" b="1" spc="-4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900" b="1" spc="-10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b="1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b="1" spc="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b="1" spc="-30" dirty="0" smtClean="0">
                <a:solidFill>
                  <a:srgbClr val="231F1F"/>
                </a:solidFill>
                <a:latin typeface="Arial"/>
                <a:cs typeface="Arial"/>
              </a:rPr>
              <a:t>ri</a:t>
            </a:r>
            <a:r>
              <a:rPr sz="900" b="1" spc="-110" dirty="0" smtClean="0">
                <a:solidFill>
                  <a:srgbClr val="231F1F"/>
                </a:solidFill>
                <a:latin typeface="Arial"/>
                <a:cs typeface="Arial"/>
              </a:rPr>
              <a:t>ce</a:t>
            </a:r>
            <a:r>
              <a:rPr sz="900" b="1" spc="-18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b="1" spc="-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b="1" spc="-8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900" b="1" spc="-10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b="1" spc="-18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b="1" spc="-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b="1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b="1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b="1" spc="-45" dirty="0" smtClean="0">
                <a:solidFill>
                  <a:srgbClr val="231F1F"/>
                </a:solidFill>
                <a:latin typeface="Arial"/>
                <a:cs typeface="Arial"/>
              </a:rPr>
              <a:t>llul</a:t>
            </a:r>
            <a:r>
              <a:rPr sz="900" b="1" spc="-10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b="1" spc="-18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b="1" spc="-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b="1" spc="-5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b="1" spc="-110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900" b="1" spc="-65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endParaRPr sz="900">
              <a:latin typeface="Arial"/>
              <a:cs typeface="Arial"/>
            </a:endParaRPr>
          </a:p>
          <a:p>
            <a:pPr marL="12700" marR="184150" algn="just">
              <a:lnSpc>
                <a:spcPts val="990"/>
              </a:lnSpc>
              <a:spcBef>
                <a:spcPts val="15"/>
              </a:spcBef>
            </a:pP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5" dirty="0" smtClean="0">
                <a:solidFill>
                  <a:srgbClr val="231F1F"/>
                </a:solidFill>
                <a:latin typeface="Arial"/>
                <a:cs typeface="Arial"/>
              </a:rPr>
              <a:t>llul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N</a:t>
            </a:r>
            <a:r>
              <a:rPr sz="900" spc="-90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3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4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35" dirty="0" smtClean="0">
                <a:solidFill>
                  <a:srgbClr val="231F1F"/>
                </a:solidFill>
                <a:latin typeface="Arial"/>
                <a:cs typeface="Arial"/>
              </a:rPr>
              <a:t>l'</a:t>
            </a:r>
            <a:r>
              <a:rPr sz="900" spc="-10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900" spc="-20" dirty="0" smtClean="0">
                <a:solidFill>
                  <a:srgbClr val="231F1F"/>
                </a:solidFill>
                <a:latin typeface="Arial"/>
                <a:cs typeface="Arial"/>
              </a:rPr>
              <a:t>lim</a:t>
            </a:r>
            <a:r>
              <a:rPr sz="900" spc="-1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-3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5" dirty="0" smtClean="0">
                <a:solidFill>
                  <a:srgbClr val="231F1F"/>
                </a:solidFill>
                <a:latin typeface="Arial"/>
                <a:cs typeface="Arial"/>
              </a:rPr>
              <a:t>llul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900" spc="-1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0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900" spc="20" dirty="0" smtClean="0">
                <a:solidFill>
                  <a:srgbClr val="231F1F"/>
                </a:solidFill>
                <a:latin typeface="Arial"/>
                <a:cs typeface="Arial"/>
              </a:rPr>
              <a:t>«</a:t>
            </a:r>
            <a:r>
              <a:rPr sz="900" spc="-15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13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11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0" dirty="0" smtClean="0">
                <a:solidFill>
                  <a:srgbClr val="231F1F"/>
                </a:solidFill>
                <a:latin typeface="Arial"/>
                <a:cs typeface="Arial"/>
              </a:rPr>
              <a:t>»)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1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900" spc="-1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â</a:t>
            </a:r>
            <a:r>
              <a:rPr sz="9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odu</a:t>
            </a:r>
            <a:r>
              <a:rPr sz="900" spc="-7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65" dirty="0" smtClean="0">
                <a:solidFill>
                  <a:srgbClr val="231F1F"/>
                </a:solidFill>
                <a:latin typeface="Arial"/>
                <a:cs typeface="Arial"/>
              </a:rPr>
              <a:t>d'e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900" spc="-2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900" spc="-11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7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3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65" dirty="0" smtClean="0">
                <a:solidFill>
                  <a:srgbClr val="231F1F"/>
                </a:solidFill>
                <a:latin typeface="Arial"/>
                <a:cs typeface="Arial"/>
              </a:rPr>
              <a:t>cy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900" spc="-7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-55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65" dirty="0" smtClean="0">
                <a:solidFill>
                  <a:srgbClr val="231F1F"/>
                </a:solidFill>
                <a:latin typeface="Arial"/>
                <a:cs typeface="Arial"/>
              </a:rPr>
              <a:t>cy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ok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in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3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95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7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1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ill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3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13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95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900" spc="-13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6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900" spc="-15" dirty="0" smtClean="0">
                <a:solidFill>
                  <a:srgbClr val="231F1F"/>
                </a:solidFill>
                <a:latin typeface="Arial"/>
                <a:cs typeface="Arial"/>
              </a:rPr>
              <a:t>ri</a:t>
            </a:r>
            <a:r>
              <a:rPr sz="900" spc="-13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endParaRPr sz="900">
              <a:latin typeface="Arial"/>
              <a:cs typeface="Arial"/>
            </a:endParaRPr>
          </a:p>
          <a:p>
            <a:pPr marL="12700" marR="12700">
              <a:lnSpc>
                <a:spcPts val="990"/>
              </a:lnSpc>
            </a:pP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ur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5" dirty="0" smtClean="0">
                <a:solidFill>
                  <a:srgbClr val="231F1F"/>
                </a:solidFill>
                <a:latin typeface="Arial"/>
                <a:cs typeface="Arial"/>
              </a:rPr>
              <a:t>llul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nd</a:t>
            </a:r>
            <a:r>
              <a:rPr sz="900" spc="-1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-55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55" dirty="0" smtClean="0">
                <a:solidFill>
                  <a:srgbClr val="231F1F"/>
                </a:solidFill>
                <a:latin typeface="Arial"/>
                <a:cs typeface="Arial"/>
              </a:rPr>
              <a:t>l'a</a:t>
            </a:r>
            <a:r>
              <a:rPr sz="900" spc="-7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-6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8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900" spc="-4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11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3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95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ll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3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-1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-2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900" spc="-1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-13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900" spc="-3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900" spc="-13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90" dirty="0" smtClean="0">
                <a:solidFill>
                  <a:srgbClr val="231F1F"/>
                </a:solidFill>
                <a:latin typeface="Arial"/>
                <a:cs typeface="Arial"/>
              </a:rPr>
              <a:t> a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900" spc="5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-6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900" spc="-11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di</a:t>
            </a:r>
            <a:r>
              <a:rPr sz="900" spc="-11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3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1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900" spc="-7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mpho</a:t>
            </a:r>
            <a:r>
              <a:rPr sz="900" spc="-65" dirty="0" smtClean="0">
                <a:solidFill>
                  <a:srgbClr val="231F1F"/>
                </a:solidFill>
                <a:latin typeface="Arial"/>
                <a:cs typeface="Arial"/>
              </a:rPr>
              <a:t>cy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95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251" name="object 251"/>
          <p:cNvGraphicFramePr>
            <a:graphicFrameLocks noGrp="1"/>
          </p:cNvGraphicFramePr>
          <p:nvPr/>
        </p:nvGraphicFramePr>
        <p:xfrm>
          <a:off x="5567814" y="7632126"/>
          <a:ext cx="449000" cy="594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234"/>
                <a:gridCol w="220766"/>
              </a:tblGrid>
              <a:tr h="106222">
                <a:tc gridSpan="2">
                  <a:txBody>
                    <a:bodyPr/>
                    <a:lstStyle/>
                    <a:p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7340">
                      <a:solidFill>
                        <a:srgbClr val="B301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77881">
                <a:tc>
                  <a:txBody>
                    <a:bodyPr/>
                    <a:lstStyle/>
                    <a:p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7340">
                      <a:solidFill>
                        <a:srgbClr val="02AD00"/>
                      </a:solidFill>
                      <a:prstDash val="solid"/>
                    </a:lnR>
                    <a:lnB w="7340">
                      <a:solidFill>
                        <a:srgbClr val="B301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700" b="1" dirty="0" smtClean="0">
                          <a:solidFill>
                            <a:srgbClr val="02AD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7340">
                      <a:solidFill>
                        <a:srgbClr val="02AD00"/>
                      </a:solidFill>
                      <a:prstDash val="solid"/>
                    </a:lnL>
                    <a:lnR w="7340">
                      <a:solidFill>
                        <a:srgbClr val="B30120"/>
                      </a:solidFill>
                      <a:prstDash val="solid"/>
                    </a:lnR>
                    <a:lnB w="7340">
                      <a:solidFill>
                        <a:srgbClr val="B30120"/>
                      </a:solidFill>
                      <a:prstDash val="solid"/>
                    </a:lnB>
                  </a:tcPr>
                </a:tc>
              </a:tr>
              <a:tr h="44074">
                <a:tc>
                  <a:txBody>
                    <a:bodyPr/>
                    <a:lstStyle/>
                    <a:p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7340">
                      <a:solidFill>
                        <a:srgbClr val="02AD00"/>
                      </a:solidFill>
                      <a:prstDash val="solid"/>
                    </a:lnR>
                    <a:lnT w="7340">
                      <a:solidFill>
                        <a:srgbClr val="B30120"/>
                      </a:solidFill>
                      <a:prstDash val="solid"/>
                    </a:lnT>
                    <a:lnB w="7340">
                      <a:solidFill>
                        <a:srgbClr val="02AD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7340">
                      <a:solidFill>
                        <a:srgbClr val="02AD00"/>
                      </a:solidFill>
                      <a:prstDash val="solid"/>
                    </a:lnL>
                    <a:lnT w="7340">
                      <a:solidFill>
                        <a:srgbClr val="B30120"/>
                      </a:solidFill>
                      <a:prstDash val="solid"/>
                    </a:lnT>
                    <a:lnB w="7340">
                      <a:solidFill>
                        <a:srgbClr val="02AD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5294" y="791950"/>
            <a:ext cx="6325870" cy="1657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4296410" algn="l"/>
              </a:tabLst>
            </a:pP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	</a:t>
            </a:r>
            <a:r>
              <a:rPr sz="1000" u="sng" spc="-30" dirty="0" smtClean="0">
                <a:solidFill>
                  <a:srgbClr val="4B4B4B"/>
                </a:solidFill>
                <a:latin typeface="Arial"/>
                <a:cs typeface="Arial"/>
              </a:rPr>
              <a:t>6.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000" u="sng" spc="-160" dirty="0" smtClean="0">
                <a:solidFill>
                  <a:srgbClr val="4B4B4B"/>
                </a:solidFill>
                <a:latin typeface="Arial"/>
                <a:cs typeface="Arial"/>
              </a:rPr>
              <a:t>L</a:t>
            </a:r>
            <a:r>
              <a:rPr sz="1000" u="sng" spc="-45" dirty="0" smtClean="0">
                <a:solidFill>
                  <a:srgbClr val="4B4B4B"/>
                </a:solidFill>
                <a:latin typeface="Arial"/>
                <a:cs typeface="Arial"/>
              </a:rPr>
              <a:t>e</a:t>
            </a:r>
            <a:r>
              <a:rPr sz="1000" u="sng" spc="-100" dirty="0" smtClean="0">
                <a:solidFill>
                  <a:srgbClr val="4B4B4B"/>
                </a:solidFill>
                <a:latin typeface="Arial"/>
                <a:cs typeface="Arial"/>
              </a:rPr>
              <a:t>s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000" u="sng" spc="-20" dirty="0" smtClean="0">
                <a:solidFill>
                  <a:srgbClr val="4B4B4B"/>
                </a:solidFill>
                <a:latin typeface="Arial"/>
                <a:cs typeface="Arial"/>
              </a:rPr>
              <a:t>lymphocy</a:t>
            </a:r>
            <a:r>
              <a:rPr sz="1000" u="sng" spc="-25" dirty="0" smtClean="0">
                <a:solidFill>
                  <a:srgbClr val="4B4B4B"/>
                </a:solidFill>
                <a:latin typeface="Arial"/>
                <a:cs typeface="Arial"/>
              </a:rPr>
              <a:t>t</a:t>
            </a:r>
            <a:r>
              <a:rPr sz="1000" u="sng" spc="-45" dirty="0" smtClean="0">
                <a:solidFill>
                  <a:srgbClr val="4B4B4B"/>
                </a:solidFill>
                <a:latin typeface="Arial"/>
                <a:cs typeface="Arial"/>
              </a:rPr>
              <a:t>e</a:t>
            </a:r>
            <a:r>
              <a:rPr sz="1000" u="sng" spc="-100" dirty="0" smtClean="0">
                <a:solidFill>
                  <a:srgbClr val="4B4B4B"/>
                </a:solidFill>
                <a:latin typeface="Arial"/>
                <a:cs typeface="Arial"/>
              </a:rPr>
              <a:t>s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000" u="sng" spc="-120" dirty="0" smtClean="0">
                <a:solidFill>
                  <a:srgbClr val="4B4B4B"/>
                </a:solidFill>
                <a:latin typeface="Arial"/>
                <a:cs typeface="Arial"/>
              </a:rPr>
              <a:t>NK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000" u="sng" spc="25" dirty="0" smtClean="0">
                <a:solidFill>
                  <a:srgbClr val="4B4B4B"/>
                </a:solidFill>
                <a:latin typeface="Arial"/>
                <a:cs typeface="Arial"/>
              </a:rPr>
              <a:t>(</a:t>
            </a:r>
            <a:r>
              <a:rPr sz="1000" i="1" u="sng" spc="-25" dirty="0" smtClean="0">
                <a:solidFill>
                  <a:srgbClr val="4B4B4B"/>
                </a:solidFill>
                <a:latin typeface="Arial"/>
                <a:cs typeface="Arial"/>
              </a:rPr>
              <a:t>Natu</a:t>
            </a:r>
            <a:r>
              <a:rPr sz="1000" i="1" u="sng" spc="-30" dirty="0" smtClean="0">
                <a:solidFill>
                  <a:srgbClr val="4B4B4B"/>
                </a:solidFill>
                <a:latin typeface="Arial"/>
                <a:cs typeface="Arial"/>
              </a:rPr>
              <a:t>r</a:t>
            </a:r>
            <a:r>
              <a:rPr sz="1000" i="1" u="sng" spc="-5" dirty="0" smtClean="0">
                <a:solidFill>
                  <a:srgbClr val="4B4B4B"/>
                </a:solidFill>
                <a:latin typeface="Arial"/>
                <a:cs typeface="Arial"/>
              </a:rPr>
              <a:t>al </a:t>
            </a:r>
            <a:r>
              <a:rPr sz="1000" i="1" u="sng" spc="-45" dirty="0" smtClean="0">
                <a:solidFill>
                  <a:srgbClr val="4B4B4B"/>
                </a:solidFill>
                <a:latin typeface="Arial"/>
                <a:cs typeface="Arial"/>
              </a:rPr>
              <a:t>Ki</a:t>
            </a:r>
            <a:r>
              <a:rPr sz="1000" i="1" u="sng" spc="-20" dirty="0" smtClean="0">
                <a:solidFill>
                  <a:srgbClr val="4B4B4B"/>
                </a:solidFill>
                <a:latin typeface="Arial"/>
                <a:cs typeface="Arial"/>
              </a:rPr>
              <a:t>l</a:t>
            </a:r>
            <a:r>
              <a:rPr sz="1000" i="1" u="sng" spc="-10" dirty="0" smtClean="0">
                <a:solidFill>
                  <a:srgbClr val="4B4B4B"/>
                </a:solidFill>
                <a:latin typeface="Arial"/>
                <a:cs typeface="Arial"/>
              </a:rPr>
              <a:t>ler</a:t>
            </a:r>
            <a:r>
              <a:rPr sz="1000" u="sng" spc="25" dirty="0" smtClean="0">
                <a:solidFill>
                  <a:srgbClr val="4B4B4B"/>
                </a:solidFill>
                <a:latin typeface="Arial"/>
                <a:cs typeface="Arial"/>
              </a:rPr>
              <a:t>)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17994" y="7891464"/>
            <a:ext cx="3024004" cy="0"/>
          </a:xfrm>
          <a:custGeom>
            <a:avLst/>
            <a:gdLst/>
            <a:ahLst/>
            <a:cxnLst/>
            <a:rect l="l" t="t" r="r" b="b"/>
            <a:pathLst>
              <a:path w="3024004">
                <a:moveTo>
                  <a:pt x="0" y="0"/>
                </a:moveTo>
                <a:lnTo>
                  <a:pt x="3024004" y="0"/>
                </a:lnTo>
              </a:path>
            </a:pathLst>
          </a:custGeom>
          <a:ln w="9524">
            <a:solidFill>
              <a:srgbClr val="337E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981296" y="8183779"/>
            <a:ext cx="3049905" cy="15957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709295" algn="just">
              <a:lnSpc>
                <a:spcPct val="100000"/>
              </a:lnSpc>
            </a:pPr>
            <a:r>
              <a:rPr sz="1500" spc="-4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500" spc="-25" dirty="0" smtClean="0">
                <a:solidFill>
                  <a:srgbClr val="337EFF"/>
                </a:solidFill>
                <a:latin typeface="Arial"/>
                <a:cs typeface="Arial"/>
              </a:rPr>
              <a:t>.</a:t>
            </a:r>
            <a:r>
              <a:rPr sz="15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500" spc="-22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500" spc="-4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500" spc="-13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5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500" spc="-50" dirty="0" smtClean="0">
                <a:solidFill>
                  <a:srgbClr val="337EFF"/>
                </a:solidFill>
                <a:latin typeface="Arial"/>
                <a:cs typeface="Arial"/>
              </a:rPr>
              <a:t>ré</a:t>
            </a:r>
            <a:r>
              <a:rPr sz="1500" spc="-8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500" spc="-2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500" spc="-40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500" spc="8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500" spc="-45" dirty="0" smtClean="0">
                <a:solidFill>
                  <a:srgbClr val="337EFF"/>
                </a:solidFill>
                <a:latin typeface="Arial"/>
                <a:cs typeface="Arial"/>
              </a:rPr>
              <a:t>eurs</a:t>
            </a:r>
            <a:r>
              <a:rPr sz="15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500" spc="35" dirty="0" smtClean="0">
                <a:solidFill>
                  <a:srgbClr val="337EFF"/>
                </a:solidFill>
                <a:latin typeface="Arial"/>
                <a:cs typeface="Arial"/>
              </a:rPr>
              <a:t>inhibi</a:t>
            </a:r>
            <a:r>
              <a:rPr sz="1500" spc="5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500" spc="-45" dirty="0" smtClean="0">
                <a:solidFill>
                  <a:srgbClr val="337EFF"/>
                </a:solidFill>
                <a:latin typeface="Arial"/>
                <a:cs typeface="Arial"/>
              </a:rPr>
              <a:t>eurs</a:t>
            </a:r>
            <a:endParaRPr sz="1500">
              <a:latin typeface="Arial"/>
              <a:cs typeface="Arial"/>
            </a:endParaRPr>
          </a:p>
          <a:p>
            <a:pPr>
              <a:lnSpc>
                <a:spcPts val="700"/>
              </a:lnSpc>
              <a:spcBef>
                <a:spcPts val="19"/>
              </a:spcBef>
            </a:pPr>
            <a:endParaRPr sz="700"/>
          </a:p>
          <a:p>
            <a:pPr marL="12700" marR="12700" indent="0" algn="just">
              <a:lnSpc>
                <a:spcPct val="100000"/>
              </a:lnSpc>
            </a:pP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ud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'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2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8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no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)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«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»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2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2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c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>
              <a:lnSpc>
                <a:spcPts val="800"/>
              </a:lnSpc>
              <a:spcBef>
                <a:spcPts val="21"/>
              </a:spcBef>
            </a:pPr>
            <a:endParaRPr sz="800"/>
          </a:p>
          <a:p>
            <a:pPr marR="12700" algn="r">
              <a:lnSpc>
                <a:spcPct val="100000"/>
              </a:lnSpc>
            </a:pPr>
            <a:r>
              <a:rPr sz="1000" spc="-35" dirty="0" smtClean="0">
                <a:solidFill>
                  <a:srgbClr val="231F1F"/>
                </a:solidFill>
                <a:latin typeface="Arial"/>
                <a:cs typeface="Arial"/>
              </a:rPr>
              <a:t>39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5294" y="1163323"/>
            <a:ext cx="3049905" cy="21799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637030" algn="just">
              <a:lnSpc>
                <a:spcPct val="100000"/>
              </a:lnSpc>
            </a:pPr>
            <a:r>
              <a:rPr sz="1500" spc="-4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500" spc="-25" dirty="0" smtClean="0">
                <a:solidFill>
                  <a:srgbClr val="337EFF"/>
                </a:solidFill>
                <a:latin typeface="Arial"/>
                <a:cs typeface="Arial"/>
              </a:rPr>
              <a:t>.</a:t>
            </a:r>
            <a:r>
              <a:rPr sz="15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500" spc="-135" dirty="0" smtClean="0">
                <a:solidFill>
                  <a:srgbClr val="337EFF"/>
                </a:solidFill>
                <a:latin typeface="Arial"/>
                <a:cs typeface="Arial"/>
              </a:rPr>
              <a:t>La</a:t>
            </a:r>
            <a:r>
              <a:rPr sz="15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500" spc="-15" dirty="0" smtClean="0">
                <a:solidFill>
                  <a:srgbClr val="337EFF"/>
                </a:solidFill>
                <a:latin typeface="Arial"/>
                <a:cs typeface="Arial"/>
              </a:rPr>
              <a:t>cy</a:t>
            </a:r>
            <a:r>
              <a:rPr sz="1500" spc="-3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500" spc="-50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500" spc="8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500" spc="-65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500" spc="5" dirty="0" smtClean="0">
                <a:solidFill>
                  <a:srgbClr val="337EFF"/>
                </a:solidFill>
                <a:latin typeface="Arial"/>
                <a:cs typeface="Arial"/>
              </a:rPr>
              <a:t>xicité</a:t>
            </a:r>
            <a:endParaRPr sz="1500">
              <a:latin typeface="Arial"/>
              <a:cs typeface="Arial"/>
            </a:endParaRPr>
          </a:p>
          <a:p>
            <a:pPr>
              <a:lnSpc>
                <a:spcPts val="700"/>
              </a:lnSpc>
              <a:spcBef>
                <a:spcPts val="20"/>
              </a:spcBef>
            </a:pPr>
            <a:endParaRPr sz="700"/>
          </a:p>
          <a:p>
            <a:pPr marL="12700" marR="12700" algn="just">
              <a:lnSpc>
                <a:spcPct val="100000"/>
              </a:lnSpc>
            </a:pP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di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-à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no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ur</a:t>
            </a:r>
            <a:r>
              <a:rPr sz="1100" spc="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mi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onnu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e.</a:t>
            </a:r>
            <a:r>
              <a:rPr sz="1100" spc="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El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s'e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di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simil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D8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mm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e.</a:t>
            </a:r>
            <a:r>
              <a:rPr sz="1100" spc="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Su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e,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: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li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è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04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pl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mi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uli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ui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e.</a:t>
            </a:r>
            <a:endParaRPr sz="1100">
              <a:latin typeface="Arial"/>
              <a:cs typeface="Arial"/>
            </a:endParaRPr>
          </a:p>
          <a:p>
            <a:pPr marL="12700" marR="12700" indent="143510">
              <a:lnSpc>
                <a:spcPct val="100000"/>
              </a:lnSpc>
            </a:pP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D'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ondu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op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si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5294" y="3378837"/>
            <a:ext cx="71120" cy="711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-95" dirty="0" smtClean="0">
                <a:solidFill>
                  <a:srgbClr val="231F1F"/>
                </a:solidFill>
                <a:latin typeface="MS UI Gothic"/>
                <a:cs typeface="MS UI Gothic"/>
              </a:rPr>
              <a:t>●</a:t>
            </a:r>
            <a:endParaRPr sz="450">
              <a:latin typeface="MS UI Gothic"/>
              <a:cs typeface="MS UI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45626" y="3327403"/>
            <a:ext cx="2909570" cy="1873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D95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1100" spc="-26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)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ur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D95L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1100" spc="-26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)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5370" y="3495042"/>
            <a:ext cx="888365" cy="1835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ur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;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05294" y="3714117"/>
            <a:ext cx="71120" cy="711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-95" dirty="0" smtClean="0">
                <a:solidFill>
                  <a:srgbClr val="231F1F"/>
                </a:solidFill>
                <a:latin typeface="MS UI Gothic"/>
                <a:cs typeface="MS UI Gothic"/>
              </a:rPr>
              <a:t>●</a:t>
            </a:r>
            <a:endParaRPr sz="450">
              <a:latin typeface="MS UI Gothic"/>
              <a:cs typeface="MS UI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45626" y="3662682"/>
            <a:ext cx="2898140" cy="5226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29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ur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;</a:t>
            </a:r>
            <a:endParaRPr sz="1100">
              <a:latin typeface="Arial"/>
              <a:cs typeface="Arial"/>
            </a:endParaRPr>
          </a:p>
          <a:p>
            <a:pPr marL="12700" marR="12700">
              <a:lnSpc>
                <a:spcPct val="100000"/>
              </a:lnSpc>
            </a:pP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li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z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es)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;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α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6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i="1" spc="-25" dirty="0" smtClean="0">
                <a:solidFill>
                  <a:srgbClr val="231F1F"/>
                </a:solidFill>
                <a:latin typeface="Arial"/>
                <a:cs typeface="Arial"/>
              </a:rPr>
              <a:t>α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).</a:t>
            </a:r>
            <a:endParaRPr sz="11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05294" y="3881757"/>
            <a:ext cx="71120" cy="711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-95" dirty="0" smtClean="0">
                <a:solidFill>
                  <a:srgbClr val="231F1F"/>
                </a:solidFill>
                <a:latin typeface="MS UI Gothic"/>
                <a:cs typeface="MS UI Gothic"/>
              </a:rPr>
              <a:t>●</a:t>
            </a:r>
            <a:endParaRPr sz="450">
              <a:latin typeface="MS UI Gothic"/>
              <a:cs typeface="MS UI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05294" y="4049397"/>
            <a:ext cx="71120" cy="711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-95" dirty="0" smtClean="0">
                <a:solidFill>
                  <a:srgbClr val="231F1F"/>
                </a:solidFill>
                <a:latin typeface="MS UI Gothic"/>
                <a:cs typeface="MS UI Gothic"/>
              </a:rPr>
              <a:t>●</a:t>
            </a:r>
            <a:endParaRPr sz="450">
              <a:latin typeface="MS UI Gothic"/>
              <a:cs typeface="MS UI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05293" y="4378962"/>
            <a:ext cx="3049905" cy="10064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628650" algn="just">
              <a:lnSpc>
                <a:spcPct val="100000"/>
              </a:lnSpc>
            </a:pPr>
            <a:r>
              <a:rPr sz="1500" spc="-140" dirty="0" smtClean="0">
                <a:solidFill>
                  <a:srgbClr val="337EFF"/>
                </a:solidFill>
                <a:latin typeface="Arial"/>
                <a:cs typeface="Arial"/>
              </a:rPr>
              <a:t>B</a:t>
            </a:r>
            <a:r>
              <a:rPr sz="1500" spc="-25" dirty="0" smtClean="0">
                <a:solidFill>
                  <a:srgbClr val="337EFF"/>
                </a:solidFill>
                <a:latin typeface="Arial"/>
                <a:cs typeface="Arial"/>
              </a:rPr>
              <a:t>.</a:t>
            </a:r>
            <a:r>
              <a:rPr sz="15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500" spc="-135" dirty="0" smtClean="0">
                <a:solidFill>
                  <a:srgbClr val="337EFF"/>
                </a:solidFill>
                <a:latin typeface="Arial"/>
                <a:cs typeface="Arial"/>
              </a:rPr>
              <a:t>La</a:t>
            </a:r>
            <a:r>
              <a:rPr sz="15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500" spc="0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500" spc="-2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500" spc="-10" dirty="0" smtClean="0">
                <a:solidFill>
                  <a:srgbClr val="337EFF"/>
                </a:solidFill>
                <a:latin typeface="Arial"/>
                <a:cs typeface="Arial"/>
              </a:rPr>
              <a:t>oduction </a:t>
            </a:r>
            <a:r>
              <a:rPr sz="1500" spc="-25" dirty="0" smtClean="0">
                <a:solidFill>
                  <a:srgbClr val="337EFF"/>
                </a:solidFill>
                <a:latin typeface="Arial"/>
                <a:cs typeface="Arial"/>
              </a:rPr>
              <a:t>de</a:t>
            </a:r>
            <a:r>
              <a:rPr sz="15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500" spc="-15" dirty="0" smtClean="0">
                <a:solidFill>
                  <a:srgbClr val="337EFF"/>
                </a:solidFill>
                <a:latin typeface="Arial"/>
                <a:cs typeface="Arial"/>
              </a:rPr>
              <a:t>cy</a:t>
            </a:r>
            <a:r>
              <a:rPr sz="1500" spc="-3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500" spc="0" dirty="0" smtClean="0">
                <a:solidFill>
                  <a:srgbClr val="337EFF"/>
                </a:solidFill>
                <a:latin typeface="Arial"/>
                <a:cs typeface="Arial"/>
              </a:rPr>
              <a:t>okin</a:t>
            </a:r>
            <a:r>
              <a:rPr sz="1500" spc="-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500" spc="-13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endParaRPr sz="1500">
              <a:latin typeface="Arial"/>
              <a:cs typeface="Arial"/>
            </a:endParaRPr>
          </a:p>
          <a:p>
            <a:pPr>
              <a:lnSpc>
                <a:spcPts val="700"/>
              </a:lnSpc>
              <a:spcBef>
                <a:spcPts val="19"/>
              </a:spcBef>
            </a:pPr>
            <a:endParaRPr sz="700"/>
          </a:p>
          <a:p>
            <a:pPr marL="12700" marR="12700" indent="0" algn="just">
              <a:lnSpc>
                <a:spcPct val="100000"/>
              </a:lnSpc>
            </a:pP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du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uli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l'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2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N-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γ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1100" spc="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si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du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4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α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l'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29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-10,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du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GM-C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β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himi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 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L3</a:t>
            </a:r>
            <a:r>
              <a:rPr sz="1100" spc="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(M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-1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α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),</a:t>
            </a:r>
            <a:r>
              <a:rPr sz="1100" spc="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L4</a:t>
            </a:r>
            <a:r>
              <a:rPr sz="1100" spc="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(M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-1β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)</a:t>
            </a:r>
            <a:r>
              <a:rPr sz="1100" spc="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L5</a:t>
            </a:r>
            <a:r>
              <a:rPr sz="1100" spc="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2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S).</a:t>
            </a:r>
            <a:r>
              <a:rPr sz="1100" spc="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endParaRPr sz="1100">
              <a:latin typeface="Arial"/>
              <a:cs typeface="Arial"/>
            </a:endParaRPr>
          </a:p>
          <a:p>
            <a:pPr marL="12700" marR="1894839" algn="just">
              <a:lnSpc>
                <a:spcPct val="100000"/>
              </a:lnSpc>
            </a:pP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05294" y="5420997"/>
            <a:ext cx="71120" cy="711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-95" dirty="0" smtClean="0">
                <a:solidFill>
                  <a:srgbClr val="231F1F"/>
                </a:solidFill>
                <a:latin typeface="MS UI Gothic"/>
                <a:cs typeface="MS UI Gothic"/>
              </a:rPr>
              <a:t>●</a:t>
            </a:r>
            <a:endParaRPr sz="450">
              <a:latin typeface="MS UI Gothic"/>
              <a:cs typeface="MS UI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45626" y="5369562"/>
            <a:ext cx="2909570" cy="1835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ég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ul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e,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05228" y="5537201"/>
            <a:ext cx="3049905" cy="3511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l'a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;</a:t>
            </a:r>
            <a:endParaRPr sz="11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05294" y="5923916"/>
            <a:ext cx="71120" cy="711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-95" dirty="0" smtClean="0">
                <a:solidFill>
                  <a:srgbClr val="231F1F"/>
                </a:solidFill>
                <a:latin typeface="MS UI Gothic"/>
                <a:cs typeface="MS UI Gothic"/>
              </a:rPr>
              <a:t>●</a:t>
            </a:r>
            <a:endParaRPr sz="450">
              <a:latin typeface="MS UI Gothic"/>
              <a:cs typeface="MS UI Gothic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45626" y="5872481"/>
            <a:ext cx="2909570" cy="1835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rô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di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ir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du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endParaRPr sz="11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05370" y="6040121"/>
            <a:ext cx="679450" cy="1866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d'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2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N-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γ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;</a:t>
            </a:r>
            <a:endParaRPr sz="11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05294" y="6259196"/>
            <a:ext cx="71120" cy="711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-95" dirty="0" smtClean="0">
                <a:solidFill>
                  <a:srgbClr val="231F1F"/>
                </a:solidFill>
                <a:latin typeface="MS UI Gothic"/>
                <a:cs typeface="MS UI Gothic"/>
              </a:rPr>
              <a:t>●</a:t>
            </a:r>
            <a:endParaRPr sz="450">
              <a:latin typeface="MS UI Gothic"/>
              <a:cs typeface="MS UI Gothic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45626" y="6207761"/>
            <a:ext cx="2909570" cy="1835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281940" algn="l"/>
                <a:tab pos="859790" algn="l"/>
                <a:tab pos="1143635" algn="l"/>
                <a:tab pos="1522095" algn="l"/>
                <a:tab pos="1796414" algn="l"/>
                <a:tab pos="2352675" algn="l"/>
              </a:tabLst>
            </a:pP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	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rô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	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du	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	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	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	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endParaRPr sz="11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05226" y="6375401"/>
            <a:ext cx="3049905" cy="6864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(o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h1/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h2/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g).</a:t>
            </a:r>
            <a:endParaRPr sz="1100">
              <a:latin typeface="Arial"/>
              <a:cs typeface="Arial"/>
            </a:endParaRPr>
          </a:p>
          <a:p>
            <a:pPr marL="12700" marR="12700" indent="143510" algn="just">
              <a:lnSpc>
                <a:spcPct val="100000"/>
              </a:lnSpc>
            </a:pPr>
            <a:r>
              <a:rPr sz="1100" spc="-24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ô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'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mm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un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ée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è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cc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'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mm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un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mm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un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05294" y="7363461"/>
            <a:ext cx="2956560" cy="5048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sz="1600" b="1" spc="-325" dirty="0" smtClean="0">
                <a:solidFill>
                  <a:srgbClr val="337EFF"/>
                </a:solidFill>
                <a:latin typeface="Arial"/>
                <a:cs typeface="Arial"/>
              </a:rPr>
              <a:t>V</a:t>
            </a:r>
            <a:r>
              <a:rPr sz="1600" b="1" spc="0" dirty="0" smtClean="0">
                <a:solidFill>
                  <a:srgbClr val="337EFF"/>
                </a:solidFill>
                <a:latin typeface="Arial"/>
                <a:cs typeface="Arial"/>
              </a:rPr>
              <a:t>.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-160" dirty="0" smtClean="0">
                <a:solidFill>
                  <a:srgbClr val="337EFF"/>
                </a:solidFill>
                <a:latin typeface="Arial"/>
                <a:cs typeface="Arial"/>
              </a:rPr>
              <a:t>La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-8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600" b="1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600" b="1" spc="-15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600" b="1" spc="-80" dirty="0" smtClean="0">
                <a:solidFill>
                  <a:srgbClr val="337EFF"/>
                </a:solidFill>
                <a:latin typeface="Arial"/>
                <a:cs typeface="Arial"/>
              </a:rPr>
              <a:t>onnai</a:t>
            </a:r>
            <a:r>
              <a:rPr sz="1600" b="1" spc="-10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600" b="1" spc="-204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600" b="1" spc="-105" dirty="0" smtClean="0">
                <a:solidFill>
                  <a:srgbClr val="337EFF"/>
                </a:solidFill>
                <a:latin typeface="Arial"/>
                <a:cs typeface="Arial"/>
              </a:rPr>
              <a:t>an</a:t>
            </a:r>
            <a:r>
              <a:rPr sz="1600" b="1" spc="-13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600" b="1" spc="-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-40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600" b="1" spc="-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600" b="1" spc="-21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-26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600" b="1" spc="-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600" b="1" spc="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lul</a:t>
            </a:r>
            <a:r>
              <a:rPr sz="1600" b="1" spc="-3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600" b="1" spc="-21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600" b="1" spc="-1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-55" dirty="0" smtClean="0">
                <a:solidFill>
                  <a:srgbClr val="337EFF"/>
                </a:solidFill>
                <a:latin typeface="Arial"/>
                <a:cs typeface="Arial"/>
              </a:rPr>
              <a:t>cibl</a:t>
            </a:r>
            <a:r>
              <a:rPr sz="1600" b="1" spc="-8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600" b="1" spc="-21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-15" dirty="0" smtClean="0">
                <a:solidFill>
                  <a:srgbClr val="337EFF"/>
                </a:solidFill>
                <a:latin typeface="Arial"/>
                <a:cs typeface="Arial"/>
              </a:rPr>
              <a:t>(figu</a:t>
            </a:r>
            <a:r>
              <a:rPr sz="1600" b="1" spc="-5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600" b="1" spc="-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25" dirty="0" smtClean="0">
                <a:solidFill>
                  <a:srgbClr val="337EFF"/>
                </a:solidFill>
                <a:latin typeface="Arial"/>
                <a:cs typeface="Arial"/>
              </a:rPr>
              <a:t>6.2)</a:t>
            </a:r>
            <a:endParaRPr sz="16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05294" y="7990840"/>
            <a:ext cx="3049905" cy="15246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just">
              <a:lnSpc>
                <a:spcPct val="100000"/>
              </a:lnSpc>
            </a:pP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d'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limin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no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(ex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: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um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or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ou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un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è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a-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llul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e),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Ce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d'un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uilib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mi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di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inhi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mb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marL="12700" marR="12700" indent="143510" algn="just">
              <a:lnSpc>
                <a:spcPct val="100000"/>
              </a:lnSpc>
            </a:pP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è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ur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mi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n'e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 p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 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ni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di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è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2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ou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121630" y="5791125"/>
            <a:ext cx="2908935" cy="3511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5875">
              <a:lnSpc>
                <a:spcPct val="100000"/>
              </a:lnSpc>
            </a:pP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CMH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I)</a:t>
            </a:r>
            <a:endParaRPr sz="11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981296" y="6010175"/>
            <a:ext cx="71120" cy="711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-95" dirty="0" smtClean="0">
                <a:solidFill>
                  <a:srgbClr val="231F1F"/>
                </a:solidFill>
                <a:latin typeface="MS UI Gothic"/>
                <a:cs typeface="MS UI Gothic"/>
              </a:rPr>
              <a:t>●</a:t>
            </a:r>
            <a:endParaRPr sz="450">
              <a:latin typeface="MS UI Gothic"/>
              <a:cs typeface="MS UI Gothic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981232" y="6126381"/>
            <a:ext cx="1775460" cy="1835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â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inhi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;</a:t>
            </a:r>
            <a:endParaRPr sz="11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981296" y="6345454"/>
            <a:ext cx="71120" cy="711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-95" dirty="0" smtClean="0">
                <a:solidFill>
                  <a:srgbClr val="231F1F"/>
                </a:solidFill>
                <a:latin typeface="MS UI Gothic"/>
                <a:cs typeface="MS UI Gothic"/>
              </a:rPr>
              <a:t>●</a:t>
            </a:r>
            <a:endParaRPr sz="450">
              <a:latin typeface="MS UI Gothic"/>
              <a:cs typeface="MS UI Gothic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121630" y="6294032"/>
            <a:ext cx="2908935" cy="1835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«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» 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ur 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no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endParaRPr sz="11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981369" y="6461661"/>
            <a:ext cx="3049905" cy="15246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â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marL="12700" marR="12700" indent="143510" algn="just">
              <a:lnSpc>
                <a:spcPct val="100000"/>
              </a:lnSpc>
            </a:pP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ur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(inhi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ou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e)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u'i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ur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c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L'i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mm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inhi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ég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l'a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e. 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x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min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si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ou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non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t/o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-à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e.</a:t>
            </a:r>
            <a:endParaRPr sz="110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3992879" y="1206500"/>
            <a:ext cx="3028187" cy="31120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996415" y="2162017"/>
            <a:ext cx="3023996" cy="2155911"/>
          </a:xfrm>
          <a:custGeom>
            <a:avLst/>
            <a:gdLst/>
            <a:ahLst/>
            <a:cxnLst/>
            <a:rect l="l" t="t" r="r" b="b"/>
            <a:pathLst>
              <a:path w="3023996" h="2155911">
                <a:moveTo>
                  <a:pt x="0" y="177119"/>
                </a:moveTo>
                <a:lnTo>
                  <a:pt x="5290" y="133980"/>
                </a:lnTo>
                <a:lnTo>
                  <a:pt x="20306" y="94696"/>
                </a:lnTo>
                <a:lnTo>
                  <a:pt x="43764" y="60550"/>
                </a:lnTo>
                <a:lnTo>
                  <a:pt x="74379" y="32827"/>
                </a:lnTo>
                <a:lnTo>
                  <a:pt x="110868" y="12807"/>
                </a:lnTo>
                <a:lnTo>
                  <a:pt x="151946" y="1775"/>
                </a:lnTo>
                <a:lnTo>
                  <a:pt x="2846877" y="0"/>
                </a:lnTo>
                <a:lnTo>
                  <a:pt x="2861606" y="603"/>
                </a:lnTo>
                <a:lnTo>
                  <a:pt x="2903603" y="9277"/>
                </a:lnTo>
                <a:lnTo>
                  <a:pt x="2941316" y="27247"/>
                </a:lnTo>
                <a:lnTo>
                  <a:pt x="2973464" y="53231"/>
                </a:lnTo>
                <a:lnTo>
                  <a:pt x="2998762" y="85946"/>
                </a:lnTo>
                <a:lnTo>
                  <a:pt x="3015928" y="124108"/>
                </a:lnTo>
                <a:lnTo>
                  <a:pt x="3023680" y="166436"/>
                </a:lnTo>
                <a:lnTo>
                  <a:pt x="3023996" y="1978792"/>
                </a:lnTo>
                <a:lnTo>
                  <a:pt x="3023393" y="1993520"/>
                </a:lnTo>
                <a:lnTo>
                  <a:pt x="3014719" y="2035517"/>
                </a:lnTo>
                <a:lnTo>
                  <a:pt x="2996749" y="2073231"/>
                </a:lnTo>
                <a:lnTo>
                  <a:pt x="2970765" y="2105378"/>
                </a:lnTo>
                <a:lnTo>
                  <a:pt x="2938050" y="2130676"/>
                </a:lnTo>
                <a:lnTo>
                  <a:pt x="2899887" y="2147843"/>
                </a:lnTo>
                <a:lnTo>
                  <a:pt x="2857560" y="2155594"/>
                </a:lnTo>
                <a:lnTo>
                  <a:pt x="177119" y="2155911"/>
                </a:lnTo>
                <a:lnTo>
                  <a:pt x="162392" y="2155307"/>
                </a:lnTo>
                <a:lnTo>
                  <a:pt x="120399" y="2146633"/>
                </a:lnTo>
                <a:lnTo>
                  <a:pt x="82686" y="2128663"/>
                </a:lnTo>
                <a:lnTo>
                  <a:pt x="50538" y="2102679"/>
                </a:lnTo>
                <a:lnTo>
                  <a:pt x="25237" y="2069964"/>
                </a:lnTo>
                <a:lnTo>
                  <a:pt x="8069" y="2031802"/>
                </a:lnTo>
                <a:lnTo>
                  <a:pt x="316" y="1989475"/>
                </a:lnTo>
                <a:lnTo>
                  <a:pt x="0" y="177119"/>
                </a:lnTo>
                <a:close/>
              </a:path>
            </a:pathLst>
          </a:custGeom>
          <a:ln w="3175">
            <a:solidFill>
              <a:srgbClr val="7D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996415" y="1208755"/>
            <a:ext cx="3023996" cy="936406"/>
          </a:xfrm>
          <a:custGeom>
            <a:avLst/>
            <a:gdLst/>
            <a:ahLst/>
            <a:cxnLst/>
            <a:rect l="l" t="t" r="r" b="b"/>
            <a:pathLst>
              <a:path w="3023996" h="936406">
                <a:moveTo>
                  <a:pt x="0" y="156057"/>
                </a:moveTo>
                <a:lnTo>
                  <a:pt x="5970" y="113151"/>
                </a:lnTo>
                <a:lnTo>
                  <a:pt x="22780" y="74819"/>
                </a:lnTo>
                <a:lnTo>
                  <a:pt x="48778" y="42713"/>
                </a:lnTo>
                <a:lnTo>
                  <a:pt x="82312" y="18485"/>
                </a:lnTo>
                <a:lnTo>
                  <a:pt x="121728" y="3786"/>
                </a:lnTo>
                <a:lnTo>
                  <a:pt x="2867924" y="0"/>
                </a:lnTo>
                <a:lnTo>
                  <a:pt x="2882631" y="683"/>
                </a:lnTo>
                <a:lnTo>
                  <a:pt x="2924196" y="10450"/>
                </a:lnTo>
                <a:lnTo>
                  <a:pt x="2960638" y="30504"/>
                </a:lnTo>
                <a:lnTo>
                  <a:pt x="2990306" y="59195"/>
                </a:lnTo>
                <a:lnTo>
                  <a:pt x="3011545" y="94870"/>
                </a:lnTo>
                <a:lnTo>
                  <a:pt x="3022704" y="135877"/>
                </a:lnTo>
                <a:lnTo>
                  <a:pt x="3023996" y="780318"/>
                </a:lnTo>
                <a:lnTo>
                  <a:pt x="3023313" y="795024"/>
                </a:lnTo>
                <a:lnTo>
                  <a:pt x="3013546" y="836587"/>
                </a:lnTo>
                <a:lnTo>
                  <a:pt x="2993492" y="873031"/>
                </a:lnTo>
                <a:lnTo>
                  <a:pt x="2964802" y="902701"/>
                </a:lnTo>
                <a:lnTo>
                  <a:pt x="2929129" y="923946"/>
                </a:lnTo>
                <a:lnTo>
                  <a:pt x="2888126" y="935110"/>
                </a:lnTo>
                <a:lnTo>
                  <a:pt x="156057" y="936406"/>
                </a:lnTo>
                <a:lnTo>
                  <a:pt x="141350" y="935722"/>
                </a:lnTo>
                <a:lnTo>
                  <a:pt x="99789" y="925953"/>
                </a:lnTo>
                <a:lnTo>
                  <a:pt x="63351" y="905893"/>
                </a:lnTo>
                <a:lnTo>
                  <a:pt x="33688" y="877197"/>
                </a:lnTo>
                <a:lnTo>
                  <a:pt x="12452" y="841518"/>
                </a:lnTo>
                <a:lnTo>
                  <a:pt x="1293" y="800509"/>
                </a:lnTo>
                <a:lnTo>
                  <a:pt x="0" y="156057"/>
                </a:lnTo>
                <a:close/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283708" y="3957450"/>
            <a:ext cx="24157" cy="242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282762" y="3955781"/>
            <a:ext cx="26761" cy="26791"/>
          </a:xfrm>
          <a:custGeom>
            <a:avLst/>
            <a:gdLst/>
            <a:ahLst/>
            <a:cxnLst/>
            <a:rect l="l" t="t" r="r" b="b"/>
            <a:pathLst>
              <a:path w="26761" h="26791">
                <a:moveTo>
                  <a:pt x="8199" y="23911"/>
                </a:moveTo>
                <a:lnTo>
                  <a:pt x="2377" y="21061"/>
                </a:lnTo>
                <a:lnTo>
                  <a:pt x="0" y="14020"/>
                </a:lnTo>
                <a:lnTo>
                  <a:pt x="2865" y="8199"/>
                </a:lnTo>
                <a:lnTo>
                  <a:pt x="5714" y="2407"/>
                </a:lnTo>
                <a:lnTo>
                  <a:pt x="12755" y="0"/>
                </a:lnTo>
                <a:lnTo>
                  <a:pt x="18547" y="2865"/>
                </a:lnTo>
                <a:lnTo>
                  <a:pt x="24383" y="5745"/>
                </a:lnTo>
                <a:lnTo>
                  <a:pt x="26761" y="12771"/>
                </a:lnTo>
                <a:lnTo>
                  <a:pt x="23896" y="18577"/>
                </a:lnTo>
                <a:lnTo>
                  <a:pt x="21031" y="24383"/>
                </a:lnTo>
                <a:lnTo>
                  <a:pt x="14005" y="26791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254752" y="3946652"/>
            <a:ext cx="24383" cy="2285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253547" y="3944305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896"/>
                </a:moveTo>
                <a:lnTo>
                  <a:pt x="2392" y="21031"/>
                </a:lnTo>
                <a:lnTo>
                  <a:pt x="0" y="14020"/>
                </a:lnTo>
                <a:lnTo>
                  <a:pt x="2865" y="8199"/>
                </a:lnTo>
                <a:lnTo>
                  <a:pt x="5730" y="2377"/>
                </a:lnTo>
                <a:lnTo>
                  <a:pt x="12755" y="0"/>
                </a:lnTo>
                <a:lnTo>
                  <a:pt x="18577" y="2865"/>
                </a:lnTo>
                <a:lnTo>
                  <a:pt x="24383" y="5714"/>
                </a:lnTo>
                <a:lnTo>
                  <a:pt x="26761" y="12755"/>
                </a:lnTo>
                <a:lnTo>
                  <a:pt x="23911" y="18562"/>
                </a:lnTo>
                <a:lnTo>
                  <a:pt x="21046" y="24383"/>
                </a:lnTo>
                <a:lnTo>
                  <a:pt x="14020" y="26761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198013" y="3915486"/>
            <a:ext cx="26776" cy="26761"/>
          </a:xfrm>
          <a:custGeom>
            <a:avLst/>
            <a:gdLst/>
            <a:ahLst/>
            <a:cxnLst/>
            <a:rect l="l" t="t" r="r" b="b"/>
            <a:pathLst>
              <a:path w="26776" h="26761">
                <a:moveTo>
                  <a:pt x="8214" y="23881"/>
                </a:moveTo>
                <a:lnTo>
                  <a:pt x="2392" y="21031"/>
                </a:lnTo>
                <a:lnTo>
                  <a:pt x="0" y="13990"/>
                </a:lnTo>
                <a:lnTo>
                  <a:pt x="2880" y="8199"/>
                </a:lnTo>
                <a:lnTo>
                  <a:pt x="5730" y="2377"/>
                </a:lnTo>
                <a:lnTo>
                  <a:pt x="12771" y="0"/>
                </a:lnTo>
                <a:lnTo>
                  <a:pt x="18577" y="2865"/>
                </a:lnTo>
                <a:lnTo>
                  <a:pt x="24383" y="5730"/>
                </a:lnTo>
                <a:lnTo>
                  <a:pt x="26776" y="12755"/>
                </a:lnTo>
                <a:lnTo>
                  <a:pt x="23911" y="18547"/>
                </a:lnTo>
                <a:lnTo>
                  <a:pt x="21046" y="24368"/>
                </a:lnTo>
                <a:lnTo>
                  <a:pt x="14005" y="26761"/>
                </a:lnTo>
                <a:lnTo>
                  <a:pt x="8214" y="23881"/>
                </a:lnTo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224927" y="3931640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83" y="23896"/>
                </a:moveTo>
                <a:lnTo>
                  <a:pt x="2377" y="21046"/>
                </a:lnTo>
                <a:lnTo>
                  <a:pt x="0" y="14005"/>
                </a:lnTo>
                <a:lnTo>
                  <a:pt x="2865" y="8183"/>
                </a:lnTo>
                <a:lnTo>
                  <a:pt x="5714" y="2377"/>
                </a:lnTo>
                <a:lnTo>
                  <a:pt x="12755" y="0"/>
                </a:lnTo>
                <a:lnTo>
                  <a:pt x="18562" y="2865"/>
                </a:lnTo>
                <a:lnTo>
                  <a:pt x="24368" y="5730"/>
                </a:lnTo>
                <a:lnTo>
                  <a:pt x="26761" y="12755"/>
                </a:lnTo>
                <a:lnTo>
                  <a:pt x="23896" y="18562"/>
                </a:lnTo>
                <a:lnTo>
                  <a:pt x="21031" y="24383"/>
                </a:lnTo>
                <a:lnTo>
                  <a:pt x="14020" y="26761"/>
                </a:lnTo>
                <a:lnTo>
                  <a:pt x="8183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109270" y="3886256"/>
            <a:ext cx="26776" cy="26761"/>
          </a:xfrm>
          <a:custGeom>
            <a:avLst/>
            <a:gdLst/>
            <a:ahLst/>
            <a:cxnLst/>
            <a:rect l="l" t="t" r="r" b="b"/>
            <a:pathLst>
              <a:path w="26776" h="26761">
                <a:moveTo>
                  <a:pt x="8199" y="23911"/>
                </a:moveTo>
                <a:lnTo>
                  <a:pt x="2392" y="21046"/>
                </a:lnTo>
                <a:lnTo>
                  <a:pt x="0" y="14005"/>
                </a:lnTo>
                <a:lnTo>
                  <a:pt x="2865" y="8199"/>
                </a:lnTo>
                <a:lnTo>
                  <a:pt x="5745" y="2377"/>
                </a:lnTo>
                <a:lnTo>
                  <a:pt x="12755" y="0"/>
                </a:lnTo>
                <a:lnTo>
                  <a:pt x="18562" y="2865"/>
                </a:lnTo>
                <a:lnTo>
                  <a:pt x="24383" y="5730"/>
                </a:lnTo>
                <a:lnTo>
                  <a:pt x="26776" y="12755"/>
                </a:lnTo>
                <a:lnTo>
                  <a:pt x="23911" y="18577"/>
                </a:lnTo>
                <a:lnTo>
                  <a:pt x="21046" y="24383"/>
                </a:lnTo>
                <a:lnTo>
                  <a:pt x="14005" y="26761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266944" y="3991347"/>
            <a:ext cx="21335" cy="2388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266044" y="3989674"/>
            <a:ext cx="26761" cy="26791"/>
          </a:xfrm>
          <a:custGeom>
            <a:avLst/>
            <a:gdLst/>
            <a:ahLst/>
            <a:cxnLst/>
            <a:rect l="l" t="t" r="r" b="b"/>
            <a:pathLst>
              <a:path w="26761" h="26791">
                <a:moveTo>
                  <a:pt x="8199" y="23926"/>
                </a:moveTo>
                <a:lnTo>
                  <a:pt x="2392" y="21061"/>
                </a:lnTo>
                <a:lnTo>
                  <a:pt x="0" y="14020"/>
                </a:lnTo>
                <a:lnTo>
                  <a:pt x="2865" y="8214"/>
                </a:lnTo>
                <a:lnTo>
                  <a:pt x="5714" y="2407"/>
                </a:lnTo>
                <a:lnTo>
                  <a:pt x="12755" y="0"/>
                </a:lnTo>
                <a:lnTo>
                  <a:pt x="18577" y="2880"/>
                </a:lnTo>
                <a:lnTo>
                  <a:pt x="24383" y="5730"/>
                </a:lnTo>
                <a:lnTo>
                  <a:pt x="26761" y="12771"/>
                </a:lnTo>
                <a:lnTo>
                  <a:pt x="23911" y="18592"/>
                </a:lnTo>
                <a:lnTo>
                  <a:pt x="21031" y="24383"/>
                </a:lnTo>
                <a:lnTo>
                  <a:pt x="14020" y="26791"/>
                </a:lnTo>
                <a:lnTo>
                  <a:pt x="8199" y="23926"/>
                </a:lnTo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161894" y="3918016"/>
            <a:ext cx="26776" cy="26761"/>
          </a:xfrm>
          <a:custGeom>
            <a:avLst/>
            <a:gdLst/>
            <a:ahLst/>
            <a:cxnLst/>
            <a:rect l="l" t="t" r="r" b="b"/>
            <a:pathLst>
              <a:path w="26776" h="26761">
                <a:moveTo>
                  <a:pt x="8214" y="23911"/>
                </a:moveTo>
                <a:lnTo>
                  <a:pt x="2392" y="21031"/>
                </a:lnTo>
                <a:lnTo>
                  <a:pt x="0" y="14005"/>
                </a:lnTo>
                <a:lnTo>
                  <a:pt x="2880" y="8183"/>
                </a:lnTo>
                <a:lnTo>
                  <a:pt x="5745" y="2377"/>
                </a:lnTo>
                <a:lnTo>
                  <a:pt x="12771" y="0"/>
                </a:lnTo>
                <a:lnTo>
                  <a:pt x="18592" y="2849"/>
                </a:lnTo>
                <a:lnTo>
                  <a:pt x="24383" y="5714"/>
                </a:lnTo>
                <a:lnTo>
                  <a:pt x="26776" y="12755"/>
                </a:lnTo>
                <a:lnTo>
                  <a:pt x="23926" y="18562"/>
                </a:lnTo>
                <a:lnTo>
                  <a:pt x="21046" y="24383"/>
                </a:lnTo>
                <a:lnTo>
                  <a:pt x="14020" y="26761"/>
                </a:lnTo>
                <a:lnTo>
                  <a:pt x="8214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237988" y="3980180"/>
            <a:ext cx="24383" cy="2438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236844" y="3978199"/>
            <a:ext cx="26746" cy="26761"/>
          </a:xfrm>
          <a:custGeom>
            <a:avLst/>
            <a:gdLst/>
            <a:ahLst/>
            <a:cxnLst/>
            <a:rect l="l" t="t" r="r" b="b"/>
            <a:pathLst>
              <a:path w="26746" h="26761">
                <a:moveTo>
                  <a:pt x="8199" y="23896"/>
                </a:moveTo>
                <a:lnTo>
                  <a:pt x="2377" y="21031"/>
                </a:lnTo>
                <a:lnTo>
                  <a:pt x="0" y="14005"/>
                </a:lnTo>
                <a:lnTo>
                  <a:pt x="2865" y="8183"/>
                </a:lnTo>
                <a:lnTo>
                  <a:pt x="5730" y="2377"/>
                </a:lnTo>
                <a:lnTo>
                  <a:pt x="12740" y="0"/>
                </a:lnTo>
                <a:lnTo>
                  <a:pt x="18562" y="2865"/>
                </a:lnTo>
                <a:lnTo>
                  <a:pt x="24368" y="5714"/>
                </a:lnTo>
                <a:lnTo>
                  <a:pt x="26746" y="12755"/>
                </a:lnTo>
                <a:lnTo>
                  <a:pt x="23896" y="18562"/>
                </a:lnTo>
                <a:lnTo>
                  <a:pt x="21031" y="24383"/>
                </a:lnTo>
                <a:lnTo>
                  <a:pt x="14005" y="26761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181600" y="3951224"/>
            <a:ext cx="25907" cy="2438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181310" y="3949364"/>
            <a:ext cx="26776" cy="26776"/>
          </a:xfrm>
          <a:custGeom>
            <a:avLst/>
            <a:gdLst/>
            <a:ahLst/>
            <a:cxnLst/>
            <a:rect l="l" t="t" r="r" b="b"/>
            <a:pathLst>
              <a:path w="26776" h="26776">
                <a:moveTo>
                  <a:pt x="8199" y="23896"/>
                </a:moveTo>
                <a:lnTo>
                  <a:pt x="2392" y="21046"/>
                </a:lnTo>
                <a:lnTo>
                  <a:pt x="0" y="14005"/>
                </a:lnTo>
                <a:lnTo>
                  <a:pt x="2865" y="8214"/>
                </a:lnTo>
                <a:lnTo>
                  <a:pt x="5730" y="2392"/>
                </a:lnTo>
                <a:lnTo>
                  <a:pt x="12755" y="0"/>
                </a:lnTo>
                <a:lnTo>
                  <a:pt x="18577" y="2880"/>
                </a:lnTo>
                <a:lnTo>
                  <a:pt x="24368" y="5745"/>
                </a:lnTo>
                <a:lnTo>
                  <a:pt x="26776" y="12755"/>
                </a:lnTo>
                <a:lnTo>
                  <a:pt x="23911" y="18562"/>
                </a:lnTo>
                <a:lnTo>
                  <a:pt x="21031" y="24383"/>
                </a:lnTo>
                <a:lnTo>
                  <a:pt x="14005" y="26776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208208" y="3965534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896"/>
                </a:moveTo>
                <a:lnTo>
                  <a:pt x="2377" y="21046"/>
                </a:lnTo>
                <a:lnTo>
                  <a:pt x="0" y="14005"/>
                </a:lnTo>
                <a:lnTo>
                  <a:pt x="2865" y="8199"/>
                </a:lnTo>
                <a:lnTo>
                  <a:pt x="5730" y="2392"/>
                </a:lnTo>
                <a:lnTo>
                  <a:pt x="12755" y="0"/>
                </a:lnTo>
                <a:lnTo>
                  <a:pt x="18562" y="2865"/>
                </a:lnTo>
                <a:lnTo>
                  <a:pt x="24383" y="5730"/>
                </a:lnTo>
                <a:lnTo>
                  <a:pt x="26761" y="12771"/>
                </a:lnTo>
                <a:lnTo>
                  <a:pt x="23896" y="18562"/>
                </a:lnTo>
                <a:lnTo>
                  <a:pt x="21046" y="24383"/>
                </a:lnTo>
                <a:lnTo>
                  <a:pt x="14005" y="26761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303520" y="3989324"/>
            <a:ext cx="24383" cy="2437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302163" y="3987145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911"/>
                </a:moveTo>
                <a:lnTo>
                  <a:pt x="2377" y="21031"/>
                </a:lnTo>
                <a:lnTo>
                  <a:pt x="0" y="14020"/>
                </a:lnTo>
                <a:lnTo>
                  <a:pt x="2865" y="8214"/>
                </a:lnTo>
                <a:lnTo>
                  <a:pt x="5745" y="2392"/>
                </a:lnTo>
                <a:lnTo>
                  <a:pt x="12755" y="0"/>
                </a:lnTo>
                <a:lnTo>
                  <a:pt x="18577" y="2880"/>
                </a:lnTo>
                <a:lnTo>
                  <a:pt x="24383" y="5730"/>
                </a:lnTo>
                <a:lnTo>
                  <a:pt x="26761" y="12771"/>
                </a:lnTo>
                <a:lnTo>
                  <a:pt x="23911" y="18577"/>
                </a:lnTo>
                <a:lnTo>
                  <a:pt x="21031" y="24383"/>
                </a:lnTo>
                <a:lnTo>
                  <a:pt x="14005" y="26761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141914" y="3887825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896"/>
                </a:moveTo>
                <a:lnTo>
                  <a:pt x="2392" y="21031"/>
                </a:lnTo>
                <a:lnTo>
                  <a:pt x="0" y="13990"/>
                </a:lnTo>
                <a:lnTo>
                  <a:pt x="2865" y="8183"/>
                </a:lnTo>
                <a:lnTo>
                  <a:pt x="5730" y="2377"/>
                </a:lnTo>
                <a:lnTo>
                  <a:pt x="12755" y="0"/>
                </a:lnTo>
                <a:lnTo>
                  <a:pt x="18577" y="2849"/>
                </a:lnTo>
                <a:lnTo>
                  <a:pt x="24383" y="5730"/>
                </a:lnTo>
                <a:lnTo>
                  <a:pt x="26761" y="12755"/>
                </a:lnTo>
                <a:lnTo>
                  <a:pt x="23911" y="18562"/>
                </a:lnTo>
                <a:lnTo>
                  <a:pt x="21046" y="24383"/>
                </a:lnTo>
                <a:lnTo>
                  <a:pt x="14020" y="26761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249326" y="4023568"/>
            <a:ext cx="26791" cy="26791"/>
          </a:xfrm>
          <a:custGeom>
            <a:avLst/>
            <a:gdLst/>
            <a:ahLst/>
            <a:cxnLst/>
            <a:rect l="l" t="t" r="r" b="b"/>
            <a:pathLst>
              <a:path w="26791" h="26791">
                <a:moveTo>
                  <a:pt x="8199" y="23911"/>
                </a:moveTo>
                <a:lnTo>
                  <a:pt x="2407" y="21046"/>
                </a:lnTo>
                <a:lnTo>
                  <a:pt x="0" y="14036"/>
                </a:lnTo>
                <a:lnTo>
                  <a:pt x="2865" y="8214"/>
                </a:lnTo>
                <a:lnTo>
                  <a:pt x="5745" y="2407"/>
                </a:lnTo>
                <a:lnTo>
                  <a:pt x="12771" y="0"/>
                </a:lnTo>
                <a:lnTo>
                  <a:pt x="18577" y="2880"/>
                </a:lnTo>
                <a:lnTo>
                  <a:pt x="24399" y="5730"/>
                </a:lnTo>
                <a:lnTo>
                  <a:pt x="26791" y="12771"/>
                </a:lnTo>
                <a:lnTo>
                  <a:pt x="23911" y="18592"/>
                </a:lnTo>
                <a:lnTo>
                  <a:pt x="21046" y="24383"/>
                </a:lnTo>
                <a:lnTo>
                  <a:pt x="14020" y="26791"/>
                </a:lnTo>
                <a:lnTo>
                  <a:pt x="8199" y="23911"/>
                </a:lnTo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145191" y="3951909"/>
            <a:ext cx="26761" cy="26776"/>
          </a:xfrm>
          <a:custGeom>
            <a:avLst/>
            <a:gdLst/>
            <a:ahLst/>
            <a:cxnLst/>
            <a:rect l="l" t="t" r="r" b="b"/>
            <a:pathLst>
              <a:path w="26761" h="26776">
                <a:moveTo>
                  <a:pt x="8199" y="23896"/>
                </a:moveTo>
                <a:lnTo>
                  <a:pt x="2392" y="21046"/>
                </a:lnTo>
                <a:lnTo>
                  <a:pt x="0" y="14005"/>
                </a:lnTo>
                <a:lnTo>
                  <a:pt x="2865" y="8183"/>
                </a:lnTo>
                <a:lnTo>
                  <a:pt x="5745" y="2392"/>
                </a:lnTo>
                <a:lnTo>
                  <a:pt x="12755" y="0"/>
                </a:lnTo>
                <a:lnTo>
                  <a:pt x="18562" y="2849"/>
                </a:lnTo>
                <a:lnTo>
                  <a:pt x="24383" y="5730"/>
                </a:lnTo>
                <a:lnTo>
                  <a:pt x="26761" y="12755"/>
                </a:lnTo>
                <a:lnTo>
                  <a:pt x="23896" y="18577"/>
                </a:lnTo>
                <a:lnTo>
                  <a:pt x="21031" y="24383"/>
                </a:lnTo>
                <a:lnTo>
                  <a:pt x="14005" y="26776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220126" y="4012092"/>
            <a:ext cx="26776" cy="26761"/>
          </a:xfrm>
          <a:custGeom>
            <a:avLst/>
            <a:gdLst/>
            <a:ahLst/>
            <a:cxnLst/>
            <a:rect l="l" t="t" r="r" b="b"/>
            <a:pathLst>
              <a:path w="26776" h="26761">
                <a:moveTo>
                  <a:pt x="8199" y="23896"/>
                </a:moveTo>
                <a:lnTo>
                  <a:pt x="2392" y="21031"/>
                </a:lnTo>
                <a:lnTo>
                  <a:pt x="0" y="13990"/>
                </a:lnTo>
                <a:lnTo>
                  <a:pt x="2865" y="8199"/>
                </a:lnTo>
                <a:lnTo>
                  <a:pt x="5730" y="2377"/>
                </a:lnTo>
                <a:lnTo>
                  <a:pt x="12771" y="0"/>
                </a:lnTo>
                <a:lnTo>
                  <a:pt x="18577" y="2865"/>
                </a:lnTo>
                <a:lnTo>
                  <a:pt x="24383" y="5730"/>
                </a:lnTo>
                <a:lnTo>
                  <a:pt x="26776" y="12771"/>
                </a:lnTo>
                <a:lnTo>
                  <a:pt x="23911" y="18562"/>
                </a:lnTo>
                <a:lnTo>
                  <a:pt x="21046" y="24383"/>
                </a:lnTo>
                <a:lnTo>
                  <a:pt x="14005" y="26761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164592" y="3983258"/>
            <a:ext cx="26776" cy="26776"/>
          </a:xfrm>
          <a:custGeom>
            <a:avLst/>
            <a:gdLst/>
            <a:ahLst/>
            <a:cxnLst/>
            <a:rect l="l" t="t" r="r" b="b"/>
            <a:pathLst>
              <a:path w="26776" h="26776">
                <a:moveTo>
                  <a:pt x="8214" y="23911"/>
                </a:moveTo>
                <a:lnTo>
                  <a:pt x="2392" y="21046"/>
                </a:lnTo>
                <a:lnTo>
                  <a:pt x="0" y="14005"/>
                </a:lnTo>
                <a:lnTo>
                  <a:pt x="2880" y="8214"/>
                </a:lnTo>
                <a:lnTo>
                  <a:pt x="5745" y="2392"/>
                </a:lnTo>
                <a:lnTo>
                  <a:pt x="12755" y="0"/>
                </a:lnTo>
                <a:lnTo>
                  <a:pt x="18562" y="2880"/>
                </a:lnTo>
                <a:lnTo>
                  <a:pt x="24399" y="5745"/>
                </a:lnTo>
                <a:lnTo>
                  <a:pt x="26776" y="12755"/>
                </a:lnTo>
                <a:lnTo>
                  <a:pt x="23911" y="18577"/>
                </a:lnTo>
                <a:lnTo>
                  <a:pt x="21061" y="24383"/>
                </a:lnTo>
                <a:lnTo>
                  <a:pt x="14005" y="26776"/>
                </a:lnTo>
                <a:lnTo>
                  <a:pt x="8214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191505" y="3999428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911"/>
                </a:moveTo>
                <a:lnTo>
                  <a:pt x="2392" y="21046"/>
                </a:lnTo>
                <a:lnTo>
                  <a:pt x="0" y="14005"/>
                </a:lnTo>
                <a:lnTo>
                  <a:pt x="2865" y="8199"/>
                </a:lnTo>
                <a:lnTo>
                  <a:pt x="5730" y="2392"/>
                </a:lnTo>
                <a:lnTo>
                  <a:pt x="12740" y="0"/>
                </a:lnTo>
                <a:lnTo>
                  <a:pt x="18562" y="2865"/>
                </a:lnTo>
                <a:lnTo>
                  <a:pt x="24368" y="5730"/>
                </a:lnTo>
                <a:lnTo>
                  <a:pt x="26761" y="12771"/>
                </a:lnTo>
                <a:lnTo>
                  <a:pt x="23896" y="18577"/>
                </a:lnTo>
                <a:lnTo>
                  <a:pt x="21046" y="24383"/>
                </a:lnTo>
                <a:lnTo>
                  <a:pt x="14005" y="26761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285460" y="4021053"/>
            <a:ext cx="26761" cy="26746"/>
          </a:xfrm>
          <a:custGeom>
            <a:avLst/>
            <a:gdLst/>
            <a:ahLst/>
            <a:cxnLst/>
            <a:rect l="l" t="t" r="r" b="b"/>
            <a:pathLst>
              <a:path w="26761" h="26746">
                <a:moveTo>
                  <a:pt x="8183" y="23896"/>
                </a:moveTo>
                <a:lnTo>
                  <a:pt x="2377" y="21031"/>
                </a:lnTo>
                <a:lnTo>
                  <a:pt x="0" y="14005"/>
                </a:lnTo>
                <a:lnTo>
                  <a:pt x="2849" y="8199"/>
                </a:lnTo>
                <a:lnTo>
                  <a:pt x="5730" y="2377"/>
                </a:lnTo>
                <a:lnTo>
                  <a:pt x="12755" y="0"/>
                </a:lnTo>
                <a:lnTo>
                  <a:pt x="18562" y="2865"/>
                </a:lnTo>
                <a:lnTo>
                  <a:pt x="24368" y="5714"/>
                </a:lnTo>
                <a:lnTo>
                  <a:pt x="26761" y="12740"/>
                </a:lnTo>
                <a:lnTo>
                  <a:pt x="23896" y="18562"/>
                </a:lnTo>
                <a:lnTo>
                  <a:pt x="21046" y="24383"/>
                </a:lnTo>
                <a:lnTo>
                  <a:pt x="14005" y="26746"/>
                </a:lnTo>
                <a:lnTo>
                  <a:pt x="8183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125211" y="3921719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896"/>
                </a:moveTo>
                <a:lnTo>
                  <a:pt x="2392" y="21046"/>
                </a:lnTo>
                <a:lnTo>
                  <a:pt x="0" y="13990"/>
                </a:lnTo>
                <a:lnTo>
                  <a:pt x="2865" y="8199"/>
                </a:lnTo>
                <a:lnTo>
                  <a:pt x="5730" y="2392"/>
                </a:lnTo>
                <a:lnTo>
                  <a:pt x="12740" y="0"/>
                </a:lnTo>
                <a:lnTo>
                  <a:pt x="18547" y="2865"/>
                </a:lnTo>
                <a:lnTo>
                  <a:pt x="24368" y="5730"/>
                </a:lnTo>
                <a:lnTo>
                  <a:pt x="26761" y="12771"/>
                </a:lnTo>
                <a:lnTo>
                  <a:pt x="23881" y="18562"/>
                </a:lnTo>
                <a:lnTo>
                  <a:pt x="21031" y="24383"/>
                </a:lnTo>
                <a:lnTo>
                  <a:pt x="14005" y="26761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324855" y="4014317"/>
            <a:ext cx="25907" cy="2377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324459" y="4012671"/>
            <a:ext cx="26761" cy="26746"/>
          </a:xfrm>
          <a:custGeom>
            <a:avLst/>
            <a:gdLst/>
            <a:ahLst/>
            <a:cxnLst/>
            <a:rect l="l" t="t" r="r" b="b"/>
            <a:pathLst>
              <a:path w="26761" h="26746">
                <a:moveTo>
                  <a:pt x="8183" y="23911"/>
                </a:moveTo>
                <a:lnTo>
                  <a:pt x="2392" y="21031"/>
                </a:lnTo>
                <a:lnTo>
                  <a:pt x="0" y="14005"/>
                </a:lnTo>
                <a:lnTo>
                  <a:pt x="2849" y="8183"/>
                </a:lnTo>
                <a:lnTo>
                  <a:pt x="5714" y="2377"/>
                </a:lnTo>
                <a:lnTo>
                  <a:pt x="12755" y="0"/>
                </a:lnTo>
                <a:lnTo>
                  <a:pt x="18562" y="2849"/>
                </a:lnTo>
                <a:lnTo>
                  <a:pt x="24368" y="5714"/>
                </a:lnTo>
                <a:lnTo>
                  <a:pt x="26761" y="12755"/>
                </a:lnTo>
                <a:lnTo>
                  <a:pt x="23896" y="18562"/>
                </a:lnTo>
                <a:lnTo>
                  <a:pt x="21031" y="24383"/>
                </a:lnTo>
                <a:lnTo>
                  <a:pt x="14005" y="26746"/>
                </a:lnTo>
                <a:lnTo>
                  <a:pt x="8183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092907" y="3643978"/>
            <a:ext cx="405500" cy="416027"/>
          </a:xfrm>
          <a:custGeom>
            <a:avLst/>
            <a:gdLst/>
            <a:ahLst/>
            <a:cxnLst/>
            <a:rect l="l" t="t" r="r" b="b"/>
            <a:pathLst>
              <a:path w="405500" h="416027">
                <a:moveTo>
                  <a:pt x="109982" y="396201"/>
                </a:moveTo>
                <a:lnTo>
                  <a:pt x="69369" y="369385"/>
                </a:lnTo>
                <a:lnTo>
                  <a:pt x="37512" y="334371"/>
                </a:lnTo>
                <a:lnTo>
                  <a:pt x="15021" y="293086"/>
                </a:lnTo>
                <a:lnTo>
                  <a:pt x="2504" y="247453"/>
                </a:lnTo>
                <a:lnTo>
                  <a:pt x="0" y="215566"/>
                </a:lnTo>
                <a:lnTo>
                  <a:pt x="567" y="199398"/>
                </a:lnTo>
                <a:lnTo>
                  <a:pt x="9820" y="150846"/>
                </a:lnTo>
                <a:lnTo>
                  <a:pt x="30711" y="104015"/>
                </a:lnTo>
                <a:lnTo>
                  <a:pt x="61016" y="64207"/>
                </a:lnTo>
                <a:lnTo>
                  <a:pt x="98376" y="33345"/>
                </a:lnTo>
                <a:lnTo>
                  <a:pt x="140893" y="12119"/>
                </a:lnTo>
                <a:lnTo>
                  <a:pt x="186671" y="1219"/>
                </a:lnTo>
                <a:lnTo>
                  <a:pt x="202327" y="0"/>
                </a:lnTo>
                <a:lnTo>
                  <a:pt x="218065" y="30"/>
                </a:lnTo>
                <a:lnTo>
                  <a:pt x="265063" y="7873"/>
                </a:lnTo>
                <a:lnTo>
                  <a:pt x="309989" y="27728"/>
                </a:lnTo>
                <a:lnTo>
                  <a:pt x="347755" y="57490"/>
                </a:lnTo>
                <a:lnTo>
                  <a:pt x="376558" y="94808"/>
                </a:lnTo>
                <a:lnTo>
                  <a:pt x="395791" y="137755"/>
                </a:lnTo>
                <a:lnTo>
                  <a:pt x="404848" y="184407"/>
                </a:lnTo>
                <a:lnTo>
                  <a:pt x="405500" y="200448"/>
                </a:lnTo>
                <a:lnTo>
                  <a:pt x="404931" y="216616"/>
                </a:lnTo>
                <a:lnTo>
                  <a:pt x="395677" y="265163"/>
                </a:lnTo>
                <a:lnTo>
                  <a:pt x="374783" y="311992"/>
                </a:lnTo>
                <a:lnTo>
                  <a:pt x="344474" y="351807"/>
                </a:lnTo>
                <a:lnTo>
                  <a:pt x="307114" y="382675"/>
                </a:lnTo>
                <a:lnTo>
                  <a:pt x="264598" y="403905"/>
                </a:lnTo>
                <a:lnTo>
                  <a:pt x="218822" y="414807"/>
                </a:lnTo>
                <a:lnTo>
                  <a:pt x="203166" y="416027"/>
                </a:lnTo>
                <a:lnTo>
                  <a:pt x="187429" y="415996"/>
                </a:lnTo>
                <a:lnTo>
                  <a:pt x="140433" y="408150"/>
                </a:lnTo>
                <a:lnTo>
                  <a:pt x="109982" y="396201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498729" y="3780903"/>
            <a:ext cx="44230" cy="3163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500882" y="3779499"/>
            <a:ext cx="43061" cy="34126"/>
          </a:xfrm>
          <a:custGeom>
            <a:avLst/>
            <a:gdLst/>
            <a:ahLst/>
            <a:cxnLst/>
            <a:rect l="l" t="t" r="r" b="b"/>
            <a:pathLst>
              <a:path w="43061" h="34126">
                <a:moveTo>
                  <a:pt x="20645" y="0"/>
                </a:moveTo>
                <a:lnTo>
                  <a:pt x="35284" y="4061"/>
                </a:lnTo>
                <a:lnTo>
                  <a:pt x="43061" y="14185"/>
                </a:lnTo>
                <a:lnTo>
                  <a:pt x="38804" y="27253"/>
                </a:lnTo>
                <a:lnTo>
                  <a:pt x="27293" y="34126"/>
                </a:lnTo>
                <a:lnTo>
                  <a:pt x="9829" y="31844"/>
                </a:lnTo>
                <a:lnTo>
                  <a:pt x="0" y="24636"/>
                </a:lnTo>
                <a:lnTo>
                  <a:pt x="2051" y="9841"/>
                </a:lnTo>
                <a:lnTo>
                  <a:pt x="10987" y="1804"/>
                </a:lnTo>
                <a:lnTo>
                  <a:pt x="20645" y="0"/>
                </a:lnTo>
                <a:close/>
              </a:path>
            </a:pathLst>
          </a:custGeom>
          <a:ln w="3175">
            <a:solidFill>
              <a:srgbClr val="4E39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476097" y="3796781"/>
            <a:ext cx="14523" cy="9555"/>
          </a:xfrm>
          <a:custGeom>
            <a:avLst/>
            <a:gdLst/>
            <a:ahLst/>
            <a:cxnLst/>
            <a:rect l="l" t="t" r="r" b="b"/>
            <a:pathLst>
              <a:path w="14523" h="9555">
                <a:moveTo>
                  <a:pt x="14523" y="487"/>
                </a:moveTo>
                <a:lnTo>
                  <a:pt x="14523" y="5486"/>
                </a:lnTo>
                <a:lnTo>
                  <a:pt x="11262" y="9555"/>
                </a:lnTo>
                <a:lnTo>
                  <a:pt x="7254" y="9555"/>
                </a:lnTo>
                <a:lnTo>
                  <a:pt x="3261" y="9555"/>
                </a:lnTo>
                <a:lnTo>
                  <a:pt x="0" y="5486"/>
                </a:lnTo>
                <a:lnTo>
                  <a:pt x="0" y="487"/>
                </a:lnTo>
                <a:lnTo>
                  <a:pt x="0" y="320"/>
                </a:lnTo>
                <a:lnTo>
                  <a:pt x="0" y="152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484388" y="3787699"/>
            <a:ext cx="6233" cy="9555"/>
          </a:xfrm>
          <a:custGeom>
            <a:avLst/>
            <a:gdLst/>
            <a:ahLst/>
            <a:cxnLst/>
            <a:rect l="l" t="t" r="r" b="b"/>
            <a:pathLst>
              <a:path w="6233" h="9555">
                <a:moveTo>
                  <a:pt x="0" y="9067"/>
                </a:moveTo>
                <a:lnTo>
                  <a:pt x="0" y="4053"/>
                </a:lnTo>
                <a:lnTo>
                  <a:pt x="1402" y="0"/>
                </a:lnTo>
                <a:lnTo>
                  <a:pt x="3124" y="0"/>
                </a:lnTo>
                <a:lnTo>
                  <a:pt x="4831" y="0"/>
                </a:lnTo>
                <a:lnTo>
                  <a:pt x="6233" y="4053"/>
                </a:lnTo>
                <a:lnTo>
                  <a:pt x="6233" y="9067"/>
                </a:lnTo>
                <a:lnTo>
                  <a:pt x="6233" y="9555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476097" y="3787699"/>
            <a:ext cx="6217" cy="9555"/>
          </a:xfrm>
          <a:custGeom>
            <a:avLst/>
            <a:gdLst/>
            <a:ahLst/>
            <a:cxnLst/>
            <a:rect l="l" t="t" r="r" b="b"/>
            <a:pathLst>
              <a:path w="6217" h="9555">
                <a:moveTo>
                  <a:pt x="0" y="9067"/>
                </a:moveTo>
                <a:lnTo>
                  <a:pt x="0" y="4053"/>
                </a:lnTo>
                <a:lnTo>
                  <a:pt x="1402" y="0"/>
                </a:lnTo>
                <a:lnTo>
                  <a:pt x="3108" y="0"/>
                </a:lnTo>
                <a:lnTo>
                  <a:pt x="4831" y="0"/>
                </a:lnTo>
                <a:lnTo>
                  <a:pt x="6217" y="4053"/>
                </a:lnTo>
                <a:lnTo>
                  <a:pt x="6217" y="9067"/>
                </a:lnTo>
                <a:lnTo>
                  <a:pt x="6217" y="9555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467791" y="3796781"/>
            <a:ext cx="14523" cy="9555"/>
          </a:xfrm>
          <a:custGeom>
            <a:avLst/>
            <a:gdLst/>
            <a:ahLst/>
            <a:cxnLst/>
            <a:rect l="l" t="t" r="r" b="b"/>
            <a:pathLst>
              <a:path w="14523" h="9555">
                <a:moveTo>
                  <a:pt x="14523" y="487"/>
                </a:moveTo>
                <a:lnTo>
                  <a:pt x="14523" y="5486"/>
                </a:lnTo>
                <a:lnTo>
                  <a:pt x="11277" y="9555"/>
                </a:lnTo>
                <a:lnTo>
                  <a:pt x="7269" y="9555"/>
                </a:lnTo>
                <a:lnTo>
                  <a:pt x="3261" y="9555"/>
                </a:lnTo>
                <a:lnTo>
                  <a:pt x="0" y="5486"/>
                </a:lnTo>
                <a:lnTo>
                  <a:pt x="0" y="487"/>
                </a:lnTo>
                <a:lnTo>
                  <a:pt x="0" y="320"/>
                </a:lnTo>
                <a:lnTo>
                  <a:pt x="0" y="152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467791" y="3787699"/>
            <a:ext cx="6233" cy="9555"/>
          </a:xfrm>
          <a:custGeom>
            <a:avLst/>
            <a:gdLst/>
            <a:ahLst/>
            <a:cxnLst/>
            <a:rect l="l" t="t" r="r" b="b"/>
            <a:pathLst>
              <a:path w="6233" h="9555">
                <a:moveTo>
                  <a:pt x="0" y="9067"/>
                </a:moveTo>
                <a:lnTo>
                  <a:pt x="0" y="4053"/>
                </a:lnTo>
                <a:lnTo>
                  <a:pt x="1402" y="0"/>
                </a:lnTo>
                <a:lnTo>
                  <a:pt x="3108" y="0"/>
                </a:lnTo>
                <a:lnTo>
                  <a:pt x="4831" y="0"/>
                </a:lnTo>
                <a:lnTo>
                  <a:pt x="6233" y="4053"/>
                </a:lnTo>
                <a:lnTo>
                  <a:pt x="6233" y="9067"/>
                </a:lnTo>
                <a:lnTo>
                  <a:pt x="6233" y="9555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484388" y="3796781"/>
            <a:ext cx="14523" cy="9555"/>
          </a:xfrm>
          <a:custGeom>
            <a:avLst/>
            <a:gdLst/>
            <a:ahLst/>
            <a:cxnLst/>
            <a:rect l="l" t="t" r="r" b="b"/>
            <a:pathLst>
              <a:path w="14523" h="9555">
                <a:moveTo>
                  <a:pt x="14523" y="487"/>
                </a:moveTo>
                <a:lnTo>
                  <a:pt x="14523" y="5486"/>
                </a:lnTo>
                <a:lnTo>
                  <a:pt x="11277" y="9555"/>
                </a:lnTo>
                <a:lnTo>
                  <a:pt x="7269" y="9555"/>
                </a:lnTo>
                <a:lnTo>
                  <a:pt x="3261" y="9555"/>
                </a:lnTo>
                <a:lnTo>
                  <a:pt x="0" y="5486"/>
                </a:lnTo>
                <a:lnTo>
                  <a:pt x="0" y="487"/>
                </a:lnTo>
                <a:lnTo>
                  <a:pt x="0" y="320"/>
                </a:lnTo>
                <a:lnTo>
                  <a:pt x="0" y="152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459486" y="3796812"/>
            <a:ext cx="14538" cy="9585"/>
          </a:xfrm>
          <a:custGeom>
            <a:avLst/>
            <a:gdLst/>
            <a:ahLst/>
            <a:cxnLst/>
            <a:rect l="l" t="t" r="r" b="b"/>
            <a:pathLst>
              <a:path w="14538" h="9585">
                <a:moveTo>
                  <a:pt x="14538" y="502"/>
                </a:moveTo>
                <a:lnTo>
                  <a:pt x="14538" y="5516"/>
                </a:lnTo>
                <a:lnTo>
                  <a:pt x="11277" y="9585"/>
                </a:lnTo>
                <a:lnTo>
                  <a:pt x="7269" y="9585"/>
                </a:lnTo>
                <a:lnTo>
                  <a:pt x="3246" y="9585"/>
                </a:lnTo>
                <a:lnTo>
                  <a:pt x="0" y="5516"/>
                </a:lnTo>
                <a:lnTo>
                  <a:pt x="0" y="502"/>
                </a:lnTo>
                <a:lnTo>
                  <a:pt x="0" y="335"/>
                </a:lnTo>
                <a:lnTo>
                  <a:pt x="0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424556" y="3797010"/>
            <a:ext cx="34930" cy="106"/>
          </a:xfrm>
          <a:custGeom>
            <a:avLst/>
            <a:gdLst/>
            <a:ahLst/>
            <a:cxnLst/>
            <a:rect l="l" t="t" r="r" b="b"/>
            <a:pathLst>
              <a:path w="34930" h="106">
                <a:moveTo>
                  <a:pt x="34930" y="0"/>
                </a:moveTo>
                <a:lnTo>
                  <a:pt x="0" y="106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431002" y="3792746"/>
            <a:ext cx="10846" cy="95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431017" y="3792728"/>
            <a:ext cx="10835" cy="9555"/>
          </a:xfrm>
          <a:custGeom>
            <a:avLst/>
            <a:gdLst/>
            <a:ahLst/>
            <a:cxnLst/>
            <a:rect l="l" t="t" r="r" b="b"/>
            <a:pathLst>
              <a:path w="10835" h="9555">
                <a:moveTo>
                  <a:pt x="0" y="1600"/>
                </a:moveTo>
                <a:lnTo>
                  <a:pt x="0" y="716"/>
                </a:lnTo>
                <a:lnTo>
                  <a:pt x="716" y="0"/>
                </a:lnTo>
                <a:lnTo>
                  <a:pt x="1584" y="0"/>
                </a:lnTo>
                <a:lnTo>
                  <a:pt x="9235" y="0"/>
                </a:lnTo>
                <a:lnTo>
                  <a:pt x="10119" y="0"/>
                </a:lnTo>
                <a:lnTo>
                  <a:pt x="10835" y="716"/>
                </a:lnTo>
                <a:lnTo>
                  <a:pt x="10835" y="1600"/>
                </a:lnTo>
                <a:lnTo>
                  <a:pt x="10835" y="7940"/>
                </a:lnTo>
                <a:lnTo>
                  <a:pt x="10835" y="8839"/>
                </a:lnTo>
                <a:lnTo>
                  <a:pt x="10119" y="9555"/>
                </a:lnTo>
                <a:lnTo>
                  <a:pt x="9235" y="9555"/>
                </a:lnTo>
                <a:lnTo>
                  <a:pt x="1584" y="9555"/>
                </a:lnTo>
                <a:lnTo>
                  <a:pt x="716" y="9555"/>
                </a:lnTo>
                <a:lnTo>
                  <a:pt x="0" y="8839"/>
                </a:lnTo>
                <a:lnTo>
                  <a:pt x="0" y="7940"/>
                </a:lnTo>
                <a:lnTo>
                  <a:pt x="0" y="1600"/>
                </a:lnTo>
                <a:close/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498165" y="3818636"/>
            <a:ext cx="64299" cy="31225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498919" y="3816289"/>
            <a:ext cx="59916" cy="35161"/>
          </a:xfrm>
          <a:custGeom>
            <a:avLst/>
            <a:gdLst/>
            <a:ahLst/>
            <a:cxnLst/>
            <a:rect l="l" t="t" r="r" b="b"/>
            <a:pathLst>
              <a:path w="59916" h="35161">
                <a:moveTo>
                  <a:pt x="31508" y="0"/>
                </a:moveTo>
                <a:lnTo>
                  <a:pt x="48269" y="2594"/>
                </a:lnTo>
                <a:lnTo>
                  <a:pt x="59916" y="9374"/>
                </a:lnTo>
                <a:lnTo>
                  <a:pt x="59123" y="22551"/>
                </a:lnTo>
                <a:lnTo>
                  <a:pt x="51516" y="31036"/>
                </a:lnTo>
                <a:lnTo>
                  <a:pt x="39150" y="35161"/>
                </a:lnTo>
                <a:lnTo>
                  <a:pt x="19914" y="33649"/>
                </a:lnTo>
                <a:lnTo>
                  <a:pt x="6697" y="28833"/>
                </a:lnTo>
                <a:lnTo>
                  <a:pt x="0" y="21670"/>
                </a:lnTo>
                <a:lnTo>
                  <a:pt x="3594" y="10319"/>
                </a:lnTo>
                <a:lnTo>
                  <a:pt x="14259" y="2950"/>
                </a:lnTo>
                <a:lnTo>
                  <a:pt x="29635" y="29"/>
                </a:lnTo>
                <a:lnTo>
                  <a:pt x="31508" y="0"/>
                </a:lnTo>
                <a:close/>
              </a:path>
            </a:pathLst>
          </a:custGeom>
          <a:ln w="3175">
            <a:solidFill>
              <a:srgbClr val="4E39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475015" y="3834257"/>
            <a:ext cx="14843" cy="9784"/>
          </a:xfrm>
          <a:custGeom>
            <a:avLst/>
            <a:gdLst/>
            <a:ahLst/>
            <a:cxnLst/>
            <a:rect l="l" t="t" r="r" b="b"/>
            <a:pathLst>
              <a:path w="14843" h="9784">
                <a:moveTo>
                  <a:pt x="14843" y="502"/>
                </a:moveTo>
                <a:lnTo>
                  <a:pt x="14843" y="5623"/>
                </a:lnTo>
                <a:lnTo>
                  <a:pt x="11521" y="9784"/>
                </a:lnTo>
                <a:lnTo>
                  <a:pt x="7437" y="9784"/>
                </a:lnTo>
                <a:lnTo>
                  <a:pt x="3322" y="9784"/>
                </a:lnTo>
                <a:lnTo>
                  <a:pt x="0" y="5623"/>
                </a:lnTo>
                <a:lnTo>
                  <a:pt x="0" y="502"/>
                </a:lnTo>
                <a:lnTo>
                  <a:pt x="0" y="335"/>
                </a:lnTo>
                <a:lnTo>
                  <a:pt x="0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483504" y="3825006"/>
            <a:ext cx="6355" cy="9753"/>
          </a:xfrm>
          <a:custGeom>
            <a:avLst/>
            <a:gdLst/>
            <a:ahLst/>
            <a:cxnLst/>
            <a:rect l="l" t="t" r="r" b="b"/>
            <a:pathLst>
              <a:path w="6355" h="9753">
                <a:moveTo>
                  <a:pt x="0" y="9250"/>
                </a:moveTo>
                <a:lnTo>
                  <a:pt x="0" y="4130"/>
                </a:lnTo>
                <a:lnTo>
                  <a:pt x="1417" y="0"/>
                </a:lnTo>
                <a:lnTo>
                  <a:pt x="3169" y="0"/>
                </a:lnTo>
                <a:lnTo>
                  <a:pt x="4922" y="0"/>
                </a:lnTo>
                <a:lnTo>
                  <a:pt x="6355" y="4130"/>
                </a:lnTo>
                <a:lnTo>
                  <a:pt x="6355" y="9250"/>
                </a:lnTo>
                <a:lnTo>
                  <a:pt x="6355" y="9753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475015" y="3825006"/>
            <a:ext cx="6370" cy="9753"/>
          </a:xfrm>
          <a:custGeom>
            <a:avLst/>
            <a:gdLst/>
            <a:ahLst/>
            <a:cxnLst/>
            <a:rect l="l" t="t" r="r" b="b"/>
            <a:pathLst>
              <a:path w="6370" h="9753">
                <a:moveTo>
                  <a:pt x="0" y="9250"/>
                </a:moveTo>
                <a:lnTo>
                  <a:pt x="0" y="4130"/>
                </a:lnTo>
                <a:lnTo>
                  <a:pt x="1417" y="0"/>
                </a:lnTo>
                <a:lnTo>
                  <a:pt x="3169" y="0"/>
                </a:lnTo>
                <a:lnTo>
                  <a:pt x="4937" y="0"/>
                </a:lnTo>
                <a:lnTo>
                  <a:pt x="6370" y="4130"/>
                </a:lnTo>
                <a:lnTo>
                  <a:pt x="6370" y="9250"/>
                </a:lnTo>
                <a:lnTo>
                  <a:pt x="6370" y="9418"/>
                </a:lnTo>
                <a:lnTo>
                  <a:pt x="6370" y="9570"/>
                </a:lnTo>
                <a:lnTo>
                  <a:pt x="6355" y="9753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466526" y="3834257"/>
            <a:ext cx="14858" cy="9784"/>
          </a:xfrm>
          <a:custGeom>
            <a:avLst/>
            <a:gdLst/>
            <a:ahLst/>
            <a:cxnLst/>
            <a:rect l="l" t="t" r="r" b="b"/>
            <a:pathLst>
              <a:path w="14858" h="9784">
                <a:moveTo>
                  <a:pt x="14858" y="502"/>
                </a:moveTo>
                <a:lnTo>
                  <a:pt x="14858" y="5623"/>
                </a:lnTo>
                <a:lnTo>
                  <a:pt x="11521" y="9784"/>
                </a:lnTo>
                <a:lnTo>
                  <a:pt x="7437" y="9784"/>
                </a:lnTo>
                <a:lnTo>
                  <a:pt x="3322" y="9784"/>
                </a:lnTo>
                <a:lnTo>
                  <a:pt x="0" y="5623"/>
                </a:lnTo>
                <a:lnTo>
                  <a:pt x="0" y="502"/>
                </a:lnTo>
                <a:lnTo>
                  <a:pt x="0" y="335"/>
                </a:lnTo>
                <a:lnTo>
                  <a:pt x="15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466526" y="3825006"/>
            <a:ext cx="6370" cy="9753"/>
          </a:xfrm>
          <a:custGeom>
            <a:avLst/>
            <a:gdLst/>
            <a:ahLst/>
            <a:cxnLst/>
            <a:rect l="l" t="t" r="r" b="b"/>
            <a:pathLst>
              <a:path w="6370" h="9753">
                <a:moveTo>
                  <a:pt x="0" y="9250"/>
                </a:moveTo>
                <a:lnTo>
                  <a:pt x="0" y="4130"/>
                </a:lnTo>
                <a:lnTo>
                  <a:pt x="1447" y="0"/>
                </a:lnTo>
                <a:lnTo>
                  <a:pt x="3185" y="0"/>
                </a:lnTo>
                <a:lnTo>
                  <a:pt x="4952" y="0"/>
                </a:lnTo>
                <a:lnTo>
                  <a:pt x="6370" y="4130"/>
                </a:lnTo>
                <a:lnTo>
                  <a:pt x="6370" y="9250"/>
                </a:lnTo>
                <a:lnTo>
                  <a:pt x="6370" y="9753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483504" y="3834257"/>
            <a:ext cx="14828" cy="9784"/>
          </a:xfrm>
          <a:custGeom>
            <a:avLst/>
            <a:gdLst/>
            <a:ahLst/>
            <a:cxnLst/>
            <a:rect l="l" t="t" r="r" b="b"/>
            <a:pathLst>
              <a:path w="14828" h="9784">
                <a:moveTo>
                  <a:pt x="14828" y="502"/>
                </a:moveTo>
                <a:lnTo>
                  <a:pt x="14828" y="5623"/>
                </a:lnTo>
                <a:lnTo>
                  <a:pt x="11506" y="9784"/>
                </a:lnTo>
                <a:lnTo>
                  <a:pt x="7406" y="9784"/>
                </a:lnTo>
                <a:lnTo>
                  <a:pt x="3307" y="9784"/>
                </a:lnTo>
                <a:lnTo>
                  <a:pt x="0" y="5623"/>
                </a:lnTo>
                <a:lnTo>
                  <a:pt x="0" y="502"/>
                </a:lnTo>
                <a:lnTo>
                  <a:pt x="0" y="335"/>
                </a:lnTo>
                <a:lnTo>
                  <a:pt x="0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458038" y="3834104"/>
            <a:ext cx="14843" cy="9799"/>
          </a:xfrm>
          <a:custGeom>
            <a:avLst/>
            <a:gdLst/>
            <a:ahLst/>
            <a:cxnLst/>
            <a:rect l="l" t="t" r="r" b="b"/>
            <a:pathLst>
              <a:path w="14843" h="9799">
                <a:moveTo>
                  <a:pt x="14843" y="487"/>
                </a:moveTo>
                <a:lnTo>
                  <a:pt x="14843" y="5638"/>
                </a:lnTo>
                <a:lnTo>
                  <a:pt x="11536" y="9799"/>
                </a:lnTo>
                <a:lnTo>
                  <a:pt x="7421" y="9799"/>
                </a:lnTo>
                <a:lnTo>
                  <a:pt x="3322" y="9799"/>
                </a:lnTo>
                <a:lnTo>
                  <a:pt x="0" y="5638"/>
                </a:lnTo>
                <a:lnTo>
                  <a:pt x="0" y="487"/>
                </a:lnTo>
                <a:lnTo>
                  <a:pt x="0" y="335"/>
                </a:lnTo>
                <a:lnTo>
                  <a:pt x="0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556518" y="3817111"/>
            <a:ext cx="69059" cy="3486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556861" y="3816289"/>
            <a:ext cx="69758" cy="35647"/>
          </a:xfrm>
          <a:custGeom>
            <a:avLst/>
            <a:gdLst/>
            <a:ahLst/>
            <a:cxnLst/>
            <a:rect l="l" t="t" r="r" b="b"/>
            <a:pathLst>
              <a:path w="69758" h="35647">
                <a:moveTo>
                  <a:pt x="34724" y="0"/>
                </a:moveTo>
                <a:lnTo>
                  <a:pt x="51931" y="2291"/>
                </a:lnTo>
                <a:lnTo>
                  <a:pt x="64415" y="8342"/>
                </a:lnTo>
                <a:lnTo>
                  <a:pt x="69758" y="16914"/>
                </a:lnTo>
                <a:lnTo>
                  <a:pt x="65394" y="26219"/>
                </a:lnTo>
                <a:lnTo>
                  <a:pt x="53771" y="32796"/>
                </a:lnTo>
                <a:lnTo>
                  <a:pt x="37234" y="35647"/>
                </a:lnTo>
                <a:lnTo>
                  <a:pt x="19204" y="33621"/>
                </a:lnTo>
                <a:lnTo>
                  <a:pt x="6250" y="28158"/>
                </a:lnTo>
                <a:lnTo>
                  <a:pt x="0" y="20305"/>
                </a:lnTo>
                <a:lnTo>
                  <a:pt x="3980" y="10176"/>
                </a:lnTo>
                <a:lnTo>
                  <a:pt x="15041" y="3218"/>
                </a:lnTo>
                <a:lnTo>
                  <a:pt x="30943" y="103"/>
                </a:lnTo>
                <a:lnTo>
                  <a:pt x="34724" y="0"/>
                </a:lnTo>
                <a:close/>
              </a:path>
            </a:pathLst>
          </a:custGeom>
          <a:ln w="3175">
            <a:solidFill>
              <a:srgbClr val="4E39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612632" y="3825600"/>
            <a:ext cx="26669" cy="18882"/>
          </a:xfrm>
          <a:custGeom>
            <a:avLst/>
            <a:gdLst/>
            <a:ahLst/>
            <a:cxnLst/>
            <a:rect l="l" t="t" r="r" b="b"/>
            <a:pathLst>
              <a:path w="26669" h="18882">
                <a:moveTo>
                  <a:pt x="20695" y="0"/>
                </a:moveTo>
                <a:lnTo>
                  <a:pt x="5974" y="0"/>
                </a:lnTo>
                <a:lnTo>
                  <a:pt x="0" y="4221"/>
                </a:lnTo>
                <a:lnTo>
                  <a:pt x="0" y="14676"/>
                </a:lnTo>
                <a:lnTo>
                  <a:pt x="5974" y="18882"/>
                </a:lnTo>
                <a:lnTo>
                  <a:pt x="20695" y="18882"/>
                </a:lnTo>
                <a:lnTo>
                  <a:pt x="26669" y="14676"/>
                </a:lnTo>
                <a:lnTo>
                  <a:pt x="26669" y="4221"/>
                </a:lnTo>
                <a:lnTo>
                  <a:pt x="206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501990" y="3882857"/>
            <a:ext cx="41476" cy="36767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504176" y="3880967"/>
            <a:ext cx="40201" cy="37953"/>
          </a:xfrm>
          <a:custGeom>
            <a:avLst/>
            <a:gdLst/>
            <a:ahLst/>
            <a:cxnLst/>
            <a:rect l="l" t="t" r="r" b="b"/>
            <a:pathLst>
              <a:path w="40201" h="37953">
                <a:moveTo>
                  <a:pt x="19226" y="0"/>
                </a:moveTo>
                <a:lnTo>
                  <a:pt x="32864" y="4473"/>
                </a:lnTo>
                <a:lnTo>
                  <a:pt x="40201" y="15644"/>
                </a:lnTo>
                <a:lnTo>
                  <a:pt x="36464" y="30117"/>
                </a:lnTo>
                <a:lnTo>
                  <a:pt x="26183" y="37953"/>
                </a:lnTo>
                <a:lnTo>
                  <a:pt x="9413" y="35633"/>
                </a:lnTo>
                <a:lnTo>
                  <a:pt x="0" y="27794"/>
                </a:lnTo>
                <a:lnTo>
                  <a:pt x="1607" y="11560"/>
                </a:lnTo>
                <a:lnTo>
                  <a:pt x="9361" y="2449"/>
                </a:lnTo>
                <a:lnTo>
                  <a:pt x="19226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5476692" y="3900612"/>
            <a:ext cx="16215" cy="10683"/>
          </a:xfrm>
          <a:custGeom>
            <a:avLst/>
            <a:gdLst/>
            <a:ahLst/>
            <a:cxnLst/>
            <a:rect l="l" t="t" r="r" b="b"/>
            <a:pathLst>
              <a:path w="16215" h="10683">
                <a:moveTo>
                  <a:pt x="16215" y="563"/>
                </a:moveTo>
                <a:lnTo>
                  <a:pt x="16215" y="6141"/>
                </a:lnTo>
                <a:lnTo>
                  <a:pt x="12588" y="10683"/>
                </a:lnTo>
                <a:lnTo>
                  <a:pt x="8107" y="10683"/>
                </a:lnTo>
                <a:lnTo>
                  <a:pt x="3627" y="10683"/>
                </a:lnTo>
                <a:lnTo>
                  <a:pt x="0" y="6141"/>
                </a:lnTo>
                <a:lnTo>
                  <a:pt x="0" y="563"/>
                </a:lnTo>
                <a:lnTo>
                  <a:pt x="0" y="365"/>
                </a:lnTo>
                <a:lnTo>
                  <a:pt x="0" y="182"/>
                </a:lnTo>
                <a:lnTo>
                  <a:pt x="0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5485957" y="3890462"/>
            <a:ext cx="6949" cy="10698"/>
          </a:xfrm>
          <a:custGeom>
            <a:avLst/>
            <a:gdLst/>
            <a:ahLst/>
            <a:cxnLst/>
            <a:rect l="l" t="t" r="r" b="b"/>
            <a:pathLst>
              <a:path w="6949" h="10698">
                <a:moveTo>
                  <a:pt x="0" y="10134"/>
                </a:moveTo>
                <a:lnTo>
                  <a:pt x="0" y="4556"/>
                </a:lnTo>
                <a:lnTo>
                  <a:pt x="1554" y="0"/>
                </a:lnTo>
                <a:lnTo>
                  <a:pt x="3474" y="0"/>
                </a:lnTo>
                <a:lnTo>
                  <a:pt x="5394" y="0"/>
                </a:lnTo>
                <a:lnTo>
                  <a:pt x="6949" y="4556"/>
                </a:lnTo>
                <a:lnTo>
                  <a:pt x="6949" y="10134"/>
                </a:lnTo>
                <a:lnTo>
                  <a:pt x="6949" y="10698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5476692" y="3890462"/>
            <a:ext cx="6949" cy="10698"/>
          </a:xfrm>
          <a:custGeom>
            <a:avLst/>
            <a:gdLst/>
            <a:ahLst/>
            <a:cxnLst/>
            <a:rect l="l" t="t" r="r" b="b"/>
            <a:pathLst>
              <a:path w="6949" h="10698">
                <a:moveTo>
                  <a:pt x="0" y="10134"/>
                </a:moveTo>
                <a:lnTo>
                  <a:pt x="0" y="4556"/>
                </a:lnTo>
                <a:lnTo>
                  <a:pt x="1554" y="0"/>
                </a:lnTo>
                <a:lnTo>
                  <a:pt x="3474" y="0"/>
                </a:lnTo>
                <a:lnTo>
                  <a:pt x="5379" y="0"/>
                </a:lnTo>
                <a:lnTo>
                  <a:pt x="6949" y="4556"/>
                </a:lnTo>
                <a:lnTo>
                  <a:pt x="6949" y="10134"/>
                </a:lnTo>
                <a:lnTo>
                  <a:pt x="6949" y="10317"/>
                </a:lnTo>
                <a:lnTo>
                  <a:pt x="6934" y="10500"/>
                </a:lnTo>
                <a:lnTo>
                  <a:pt x="6934" y="10698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5467395" y="3900612"/>
            <a:ext cx="16230" cy="10683"/>
          </a:xfrm>
          <a:custGeom>
            <a:avLst/>
            <a:gdLst/>
            <a:ahLst/>
            <a:cxnLst/>
            <a:rect l="l" t="t" r="r" b="b"/>
            <a:pathLst>
              <a:path w="16230" h="10683">
                <a:moveTo>
                  <a:pt x="16230" y="563"/>
                </a:moveTo>
                <a:lnTo>
                  <a:pt x="16230" y="6141"/>
                </a:lnTo>
                <a:lnTo>
                  <a:pt x="12603" y="10683"/>
                </a:lnTo>
                <a:lnTo>
                  <a:pt x="8122" y="10683"/>
                </a:lnTo>
                <a:lnTo>
                  <a:pt x="3642" y="10683"/>
                </a:lnTo>
                <a:lnTo>
                  <a:pt x="0" y="6141"/>
                </a:lnTo>
                <a:lnTo>
                  <a:pt x="0" y="563"/>
                </a:lnTo>
                <a:lnTo>
                  <a:pt x="0" y="365"/>
                </a:lnTo>
                <a:lnTo>
                  <a:pt x="15" y="182"/>
                </a:lnTo>
                <a:lnTo>
                  <a:pt x="15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5467395" y="3890462"/>
            <a:ext cx="6964" cy="10698"/>
          </a:xfrm>
          <a:custGeom>
            <a:avLst/>
            <a:gdLst/>
            <a:ahLst/>
            <a:cxnLst/>
            <a:rect l="l" t="t" r="r" b="b"/>
            <a:pathLst>
              <a:path w="6964" h="10698">
                <a:moveTo>
                  <a:pt x="0" y="10134"/>
                </a:moveTo>
                <a:lnTo>
                  <a:pt x="0" y="4556"/>
                </a:lnTo>
                <a:lnTo>
                  <a:pt x="1554" y="0"/>
                </a:lnTo>
                <a:lnTo>
                  <a:pt x="3489" y="0"/>
                </a:lnTo>
                <a:lnTo>
                  <a:pt x="5394" y="0"/>
                </a:lnTo>
                <a:lnTo>
                  <a:pt x="6964" y="4556"/>
                </a:lnTo>
                <a:lnTo>
                  <a:pt x="6964" y="10134"/>
                </a:lnTo>
                <a:lnTo>
                  <a:pt x="6964" y="10317"/>
                </a:lnTo>
                <a:lnTo>
                  <a:pt x="6949" y="10500"/>
                </a:lnTo>
                <a:lnTo>
                  <a:pt x="6949" y="10698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485957" y="3900612"/>
            <a:ext cx="16230" cy="10683"/>
          </a:xfrm>
          <a:custGeom>
            <a:avLst/>
            <a:gdLst/>
            <a:ahLst/>
            <a:cxnLst/>
            <a:rect l="l" t="t" r="r" b="b"/>
            <a:pathLst>
              <a:path w="16230" h="10683">
                <a:moveTo>
                  <a:pt x="16230" y="563"/>
                </a:moveTo>
                <a:lnTo>
                  <a:pt x="16230" y="6141"/>
                </a:lnTo>
                <a:lnTo>
                  <a:pt x="12588" y="10683"/>
                </a:lnTo>
                <a:lnTo>
                  <a:pt x="8122" y="10683"/>
                </a:lnTo>
                <a:lnTo>
                  <a:pt x="3642" y="10683"/>
                </a:lnTo>
                <a:lnTo>
                  <a:pt x="0" y="6141"/>
                </a:lnTo>
                <a:lnTo>
                  <a:pt x="0" y="563"/>
                </a:lnTo>
                <a:lnTo>
                  <a:pt x="0" y="365"/>
                </a:lnTo>
                <a:lnTo>
                  <a:pt x="0" y="182"/>
                </a:lnTo>
                <a:lnTo>
                  <a:pt x="0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458099" y="3900444"/>
            <a:ext cx="16245" cy="10713"/>
          </a:xfrm>
          <a:custGeom>
            <a:avLst/>
            <a:gdLst/>
            <a:ahLst/>
            <a:cxnLst/>
            <a:rect l="l" t="t" r="r" b="b"/>
            <a:pathLst>
              <a:path w="16245" h="10713">
                <a:moveTo>
                  <a:pt x="16245" y="548"/>
                </a:moveTo>
                <a:lnTo>
                  <a:pt x="16245" y="6156"/>
                </a:lnTo>
                <a:lnTo>
                  <a:pt x="12618" y="10713"/>
                </a:lnTo>
                <a:lnTo>
                  <a:pt x="8122" y="10713"/>
                </a:lnTo>
                <a:lnTo>
                  <a:pt x="3642" y="10713"/>
                </a:lnTo>
                <a:lnTo>
                  <a:pt x="0" y="6156"/>
                </a:lnTo>
                <a:lnTo>
                  <a:pt x="0" y="548"/>
                </a:lnTo>
                <a:lnTo>
                  <a:pt x="0" y="365"/>
                </a:lnTo>
                <a:lnTo>
                  <a:pt x="0" y="182"/>
                </a:lnTo>
                <a:lnTo>
                  <a:pt x="15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5533979" y="3882854"/>
            <a:ext cx="41465" cy="36773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5536149" y="3880967"/>
            <a:ext cx="40204" cy="37958"/>
          </a:xfrm>
          <a:custGeom>
            <a:avLst/>
            <a:gdLst/>
            <a:ahLst/>
            <a:cxnLst/>
            <a:rect l="l" t="t" r="r" b="b"/>
            <a:pathLst>
              <a:path w="40204" h="37958">
                <a:moveTo>
                  <a:pt x="19242" y="0"/>
                </a:moveTo>
                <a:lnTo>
                  <a:pt x="32872" y="4477"/>
                </a:lnTo>
                <a:lnTo>
                  <a:pt x="40204" y="15654"/>
                </a:lnTo>
                <a:lnTo>
                  <a:pt x="36461" y="30127"/>
                </a:lnTo>
                <a:lnTo>
                  <a:pt x="26176" y="37958"/>
                </a:lnTo>
                <a:lnTo>
                  <a:pt x="9415" y="35633"/>
                </a:lnTo>
                <a:lnTo>
                  <a:pt x="0" y="27789"/>
                </a:lnTo>
                <a:lnTo>
                  <a:pt x="1611" y="11561"/>
                </a:lnTo>
                <a:lnTo>
                  <a:pt x="9371" y="2450"/>
                </a:lnTo>
                <a:lnTo>
                  <a:pt x="19242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5568940" y="3882853"/>
            <a:ext cx="41466" cy="36773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571118" y="3880967"/>
            <a:ext cx="40208" cy="37953"/>
          </a:xfrm>
          <a:custGeom>
            <a:avLst/>
            <a:gdLst/>
            <a:ahLst/>
            <a:cxnLst/>
            <a:rect l="l" t="t" r="r" b="b"/>
            <a:pathLst>
              <a:path w="40208" h="37953">
                <a:moveTo>
                  <a:pt x="19233" y="0"/>
                </a:moveTo>
                <a:lnTo>
                  <a:pt x="32866" y="4473"/>
                </a:lnTo>
                <a:lnTo>
                  <a:pt x="40208" y="15644"/>
                </a:lnTo>
                <a:lnTo>
                  <a:pt x="36467" y="30117"/>
                </a:lnTo>
                <a:lnTo>
                  <a:pt x="26185" y="37953"/>
                </a:lnTo>
                <a:lnTo>
                  <a:pt x="9424" y="35634"/>
                </a:lnTo>
                <a:lnTo>
                  <a:pt x="0" y="27798"/>
                </a:lnTo>
                <a:lnTo>
                  <a:pt x="1606" y="11568"/>
                </a:lnTo>
                <a:lnTo>
                  <a:pt x="9362" y="2455"/>
                </a:lnTo>
                <a:lnTo>
                  <a:pt x="19233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604099" y="3882861"/>
            <a:ext cx="41472" cy="36766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5606277" y="3880967"/>
            <a:ext cx="40205" cy="37948"/>
          </a:xfrm>
          <a:custGeom>
            <a:avLst/>
            <a:gdLst/>
            <a:ahLst/>
            <a:cxnLst/>
            <a:rect l="l" t="t" r="r" b="b"/>
            <a:pathLst>
              <a:path w="40205" h="37948">
                <a:moveTo>
                  <a:pt x="19217" y="0"/>
                </a:moveTo>
                <a:lnTo>
                  <a:pt x="32858" y="4470"/>
                </a:lnTo>
                <a:lnTo>
                  <a:pt x="40205" y="15634"/>
                </a:lnTo>
                <a:lnTo>
                  <a:pt x="36469" y="30108"/>
                </a:lnTo>
                <a:lnTo>
                  <a:pt x="26192" y="37948"/>
                </a:lnTo>
                <a:lnTo>
                  <a:pt x="9422" y="35634"/>
                </a:lnTo>
                <a:lnTo>
                  <a:pt x="0" y="27803"/>
                </a:lnTo>
                <a:lnTo>
                  <a:pt x="1602" y="11567"/>
                </a:lnTo>
                <a:lnTo>
                  <a:pt x="9353" y="2453"/>
                </a:lnTo>
                <a:lnTo>
                  <a:pt x="19217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5421081" y="3900642"/>
            <a:ext cx="37017" cy="91"/>
          </a:xfrm>
          <a:custGeom>
            <a:avLst/>
            <a:gdLst/>
            <a:ahLst/>
            <a:cxnLst/>
            <a:rect l="l" t="t" r="r" b="b"/>
            <a:pathLst>
              <a:path w="37017" h="91">
                <a:moveTo>
                  <a:pt x="37017" y="0"/>
                </a:moveTo>
                <a:lnTo>
                  <a:pt x="0" y="91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5441228" y="3896359"/>
            <a:ext cx="11483" cy="9464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441228" y="3895689"/>
            <a:ext cx="11475" cy="10119"/>
          </a:xfrm>
          <a:custGeom>
            <a:avLst/>
            <a:gdLst/>
            <a:ahLst/>
            <a:cxnLst/>
            <a:rect l="l" t="t" r="r" b="b"/>
            <a:pathLst>
              <a:path w="11475" h="10119">
                <a:moveTo>
                  <a:pt x="0" y="1691"/>
                </a:moveTo>
                <a:lnTo>
                  <a:pt x="0" y="761"/>
                </a:lnTo>
                <a:lnTo>
                  <a:pt x="761" y="0"/>
                </a:lnTo>
                <a:lnTo>
                  <a:pt x="1676" y="0"/>
                </a:lnTo>
                <a:lnTo>
                  <a:pt x="9799" y="0"/>
                </a:lnTo>
                <a:lnTo>
                  <a:pt x="10728" y="0"/>
                </a:lnTo>
                <a:lnTo>
                  <a:pt x="11475" y="761"/>
                </a:lnTo>
                <a:lnTo>
                  <a:pt x="11475" y="1691"/>
                </a:lnTo>
                <a:lnTo>
                  <a:pt x="11475" y="8427"/>
                </a:lnTo>
                <a:lnTo>
                  <a:pt x="11475" y="9357"/>
                </a:lnTo>
                <a:lnTo>
                  <a:pt x="10728" y="10119"/>
                </a:lnTo>
                <a:lnTo>
                  <a:pt x="9799" y="10119"/>
                </a:lnTo>
                <a:lnTo>
                  <a:pt x="1676" y="10119"/>
                </a:lnTo>
                <a:lnTo>
                  <a:pt x="761" y="10119"/>
                </a:lnTo>
                <a:lnTo>
                  <a:pt x="0" y="9357"/>
                </a:lnTo>
                <a:lnTo>
                  <a:pt x="0" y="8427"/>
                </a:lnTo>
                <a:lnTo>
                  <a:pt x="0" y="1691"/>
                </a:lnTo>
                <a:close/>
              </a:path>
            </a:pathLst>
          </a:custGeom>
          <a:ln w="3175">
            <a:solidFill>
              <a:srgbClr val="C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5427924" y="3896359"/>
            <a:ext cx="11232" cy="9144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427924" y="3895689"/>
            <a:ext cx="11475" cy="10119"/>
          </a:xfrm>
          <a:custGeom>
            <a:avLst/>
            <a:gdLst/>
            <a:ahLst/>
            <a:cxnLst/>
            <a:rect l="l" t="t" r="r" b="b"/>
            <a:pathLst>
              <a:path w="11475" h="10119">
                <a:moveTo>
                  <a:pt x="0" y="1691"/>
                </a:moveTo>
                <a:lnTo>
                  <a:pt x="0" y="761"/>
                </a:lnTo>
                <a:lnTo>
                  <a:pt x="761" y="0"/>
                </a:lnTo>
                <a:lnTo>
                  <a:pt x="1691" y="0"/>
                </a:lnTo>
                <a:lnTo>
                  <a:pt x="9814" y="0"/>
                </a:lnTo>
                <a:lnTo>
                  <a:pt x="10713" y="0"/>
                </a:lnTo>
                <a:lnTo>
                  <a:pt x="11475" y="761"/>
                </a:lnTo>
                <a:lnTo>
                  <a:pt x="11475" y="1691"/>
                </a:lnTo>
                <a:lnTo>
                  <a:pt x="11475" y="8427"/>
                </a:lnTo>
                <a:lnTo>
                  <a:pt x="11475" y="9357"/>
                </a:lnTo>
                <a:lnTo>
                  <a:pt x="10713" y="10119"/>
                </a:lnTo>
                <a:lnTo>
                  <a:pt x="9814" y="10119"/>
                </a:lnTo>
                <a:lnTo>
                  <a:pt x="1691" y="10119"/>
                </a:lnTo>
                <a:lnTo>
                  <a:pt x="761" y="10119"/>
                </a:lnTo>
                <a:lnTo>
                  <a:pt x="0" y="9357"/>
                </a:lnTo>
                <a:lnTo>
                  <a:pt x="0" y="8427"/>
                </a:lnTo>
                <a:lnTo>
                  <a:pt x="0" y="1691"/>
                </a:lnTo>
                <a:close/>
              </a:path>
            </a:pathLst>
          </a:custGeom>
          <a:ln w="3175">
            <a:solidFill>
              <a:srgbClr val="C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654088" y="3442451"/>
            <a:ext cx="361418" cy="637253"/>
          </a:xfrm>
          <a:custGeom>
            <a:avLst/>
            <a:gdLst/>
            <a:ahLst/>
            <a:cxnLst/>
            <a:rect l="l" t="t" r="r" b="b"/>
            <a:pathLst>
              <a:path w="361418" h="637253">
                <a:moveTo>
                  <a:pt x="210171" y="84444"/>
                </a:moveTo>
                <a:lnTo>
                  <a:pt x="201773" y="74173"/>
                </a:lnTo>
                <a:lnTo>
                  <a:pt x="194051" y="64541"/>
                </a:lnTo>
                <a:lnTo>
                  <a:pt x="188073" y="56113"/>
                </a:lnTo>
                <a:lnTo>
                  <a:pt x="187448" y="51114"/>
                </a:lnTo>
                <a:lnTo>
                  <a:pt x="180316" y="43510"/>
                </a:lnTo>
                <a:lnTo>
                  <a:pt x="150168" y="19380"/>
                </a:lnTo>
                <a:lnTo>
                  <a:pt x="138832" y="13121"/>
                </a:lnTo>
                <a:lnTo>
                  <a:pt x="134611" y="10805"/>
                </a:lnTo>
                <a:lnTo>
                  <a:pt x="130374" y="8488"/>
                </a:lnTo>
                <a:lnTo>
                  <a:pt x="127753" y="5440"/>
                </a:lnTo>
                <a:lnTo>
                  <a:pt x="123044" y="3764"/>
                </a:lnTo>
                <a:lnTo>
                  <a:pt x="118335" y="2087"/>
                </a:lnTo>
                <a:lnTo>
                  <a:pt x="112452" y="0"/>
                </a:lnTo>
                <a:lnTo>
                  <a:pt x="107468" y="624"/>
                </a:lnTo>
                <a:lnTo>
                  <a:pt x="102470" y="1249"/>
                </a:lnTo>
                <a:lnTo>
                  <a:pt x="98462" y="5135"/>
                </a:lnTo>
                <a:lnTo>
                  <a:pt x="93890" y="9083"/>
                </a:lnTo>
                <a:lnTo>
                  <a:pt x="89318" y="13060"/>
                </a:lnTo>
                <a:lnTo>
                  <a:pt x="86483" y="17373"/>
                </a:lnTo>
                <a:lnTo>
                  <a:pt x="80539" y="23759"/>
                </a:lnTo>
                <a:lnTo>
                  <a:pt x="72799" y="31019"/>
                </a:lnTo>
                <a:lnTo>
                  <a:pt x="63319" y="39736"/>
                </a:lnTo>
                <a:lnTo>
                  <a:pt x="53800" y="50823"/>
                </a:lnTo>
                <a:lnTo>
                  <a:pt x="29278" y="82582"/>
                </a:lnTo>
                <a:lnTo>
                  <a:pt x="15023" y="103113"/>
                </a:lnTo>
                <a:lnTo>
                  <a:pt x="15785" y="104714"/>
                </a:lnTo>
                <a:lnTo>
                  <a:pt x="12188" y="111937"/>
                </a:lnTo>
                <a:lnTo>
                  <a:pt x="5106" y="122922"/>
                </a:lnTo>
                <a:lnTo>
                  <a:pt x="0" y="134458"/>
                </a:lnTo>
                <a:lnTo>
                  <a:pt x="2342" y="146293"/>
                </a:lnTo>
                <a:lnTo>
                  <a:pt x="8613" y="157968"/>
                </a:lnTo>
                <a:lnTo>
                  <a:pt x="16290" y="168078"/>
                </a:lnTo>
                <a:lnTo>
                  <a:pt x="25055" y="177985"/>
                </a:lnTo>
                <a:lnTo>
                  <a:pt x="32765" y="187664"/>
                </a:lnTo>
                <a:lnTo>
                  <a:pt x="38949" y="199090"/>
                </a:lnTo>
                <a:lnTo>
                  <a:pt x="44060" y="210411"/>
                </a:lnTo>
                <a:lnTo>
                  <a:pt x="52399" y="224671"/>
                </a:lnTo>
                <a:lnTo>
                  <a:pt x="59904" y="236085"/>
                </a:lnTo>
                <a:lnTo>
                  <a:pt x="66418" y="245367"/>
                </a:lnTo>
                <a:lnTo>
                  <a:pt x="71784" y="253230"/>
                </a:lnTo>
                <a:lnTo>
                  <a:pt x="92560" y="287787"/>
                </a:lnTo>
                <a:lnTo>
                  <a:pt x="107992" y="335222"/>
                </a:lnTo>
                <a:lnTo>
                  <a:pt x="111436" y="373317"/>
                </a:lnTo>
                <a:lnTo>
                  <a:pt x="112069" y="385758"/>
                </a:lnTo>
                <a:lnTo>
                  <a:pt x="111173" y="401979"/>
                </a:lnTo>
                <a:lnTo>
                  <a:pt x="101606" y="453792"/>
                </a:lnTo>
                <a:lnTo>
                  <a:pt x="81228" y="497505"/>
                </a:lnTo>
                <a:lnTo>
                  <a:pt x="72643" y="506414"/>
                </a:lnTo>
                <a:lnTo>
                  <a:pt x="64061" y="520424"/>
                </a:lnTo>
                <a:lnTo>
                  <a:pt x="57801" y="532590"/>
                </a:lnTo>
                <a:lnTo>
                  <a:pt x="53833" y="542733"/>
                </a:lnTo>
                <a:lnTo>
                  <a:pt x="52724" y="557704"/>
                </a:lnTo>
                <a:lnTo>
                  <a:pt x="55002" y="567916"/>
                </a:lnTo>
                <a:lnTo>
                  <a:pt x="59357" y="580604"/>
                </a:lnTo>
                <a:lnTo>
                  <a:pt x="64012" y="591727"/>
                </a:lnTo>
                <a:lnTo>
                  <a:pt x="67873" y="604880"/>
                </a:lnTo>
                <a:lnTo>
                  <a:pt x="104945" y="635760"/>
                </a:lnTo>
                <a:lnTo>
                  <a:pt x="117778" y="637253"/>
                </a:lnTo>
                <a:lnTo>
                  <a:pt x="131279" y="636951"/>
                </a:lnTo>
                <a:lnTo>
                  <a:pt x="170553" y="613496"/>
                </a:lnTo>
                <a:lnTo>
                  <a:pt x="183614" y="590245"/>
                </a:lnTo>
                <a:lnTo>
                  <a:pt x="191697" y="576642"/>
                </a:lnTo>
                <a:lnTo>
                  <a:pt x="211183" y="543797"/>
                </a:lnTo>
                <a:lnTo>
                  <a:pt x="229344" y="509911"/>
                </a:lnTo>
                <a:lnTo>
                  <a:pt x="234631" y="499300"/>
                </a:lnTo>
                <a:lnTo>
                  <a:pt x="243308" y="483483"/>
                </a:lnTo>
                <a:lnTo>
                  <a:pt x="249052" y="474148"/>
                </a:lnTo>
                <a:lnTo>
                  <a:pt x="257857" y="467212"/>
                </a:lnTo>
                <a:lnTo>
                  <a:pt x="262840" y="471098"/>
                </a:lnTo>
                <a:lnTo>
                  <a:pt x="268159" y="473278"/>
                </a:lnTo>
                <a:lnTo>
                  <a:pt x="273508" y="475427"/>
                </a:lnTo>
                <a:lnTo>
                  <a:pt x="279589" y="483717"/>
                </a:lnTo>
                <a:lnTo>
                  <a:pt x="285959" y="485180"/>
                </a:lnTo>
                <a:lnTo>
                  <a:pt x="292330" y="486643"/>
                </a:lnTo>
                <a:lnTo>
                  <a:pt x="299965" y="489066"/>
                </a:lnTo>
                <a:lnTo>
                  <a:pt x="307585" y="482498"/>
                </a:lnTo>
                <a:lnTo>
                  <a:pt x="335500" y="437777"/>
                </a:lnTo>
                <a:lnTo>
                  <a:pt x="343456" y="402604"/>
                </a:lnTo>
                <a:lnTo>
                  <a:pt x="346096" y="390288"/>
                </a:lnTo>
                <a:lnTo>
                  <a:pt x="353403" y="349810"/>
                </a:lnTo>
                <a:lnTo>
                  <a:pt x="359210" y="302194"/>
                </a:lnTo>
                <a:lnTo>
                  <a:pt x="361418" y="275814"/>
                </a:lnTo>
                <a:lnTo>
                  <a:pt x="361259" y="263977"/>
                </a:lnTo>
                <a:lnTo>
                  <a:pt x="358217" y="249366"/>
                </a:lnTo>
                <a:lnTo>
                  <a:pt x="353781" y="237235"/>
                </a:lnTo>
                <a:lnTo>
                  <a:pt x="349331" y="227288"/>
                </a:lnTo>
                <a:lnTo>
                  <a:pt x="343958" y="213991"/>
                </a:lnTo>
                <a:lnTo>
                  <a:pt x="337552" y="204644"/>
                </a:lnTo>
                <a:lnTo>
                  <a:pt x="326088" y="199120"/>
                </a:lnTo>
                <a:lnTo>
                  <a:pt x="313039" y="196191"/>
                </a:lnTo>
                <a:lnTo>
                  <a:pt x="299164" y="197183"/>
                </a:lnTo>
                <a:lnTo>
                  <a:pt x="288295" y="198519"/>
                </a:lnTo>
                <a:lnTo>
                  <a:pt x="275307" y="196407"/>
                </a:lnTo>
                <a:lnTo>
                  <a:pt x="263607" y="192500"/>
                </a:lnTo>
                <a:lnTo>
                  <a:pt x="257537" y="189280"/>
                </a:lnTo>
                <a:lnTo>
                  <a:pt x="256500" y="185455"/>
                </a:lnTo>
                <a:lnTo>
                  <a:pt x="252843" y="178567"/>
                </a:lnTo>
                <a:lnTo>
                  <a:pt x="248055" y="167937"/>
                </a:lnTo>
                <a:lnTo>
                  <a:pt x="243125" y="155428"/>
                </a:lnTo>
                <a:lnTo>
                  <a:pt x="238178" y="142489"/>
                </a:lnTo>
                <a:lnTo>
                  <a:pt x="233773" y="130271"/>
                </a:lnTo>
                <a:lnTo>
                  <a:pt x="229472" y="119641"/>
                </a:lnTo>
                <a:lnTo>
                  <a:pt x="222758" y="106716"/>
                </a:lnTo>
                <a:lnTo>
                  <a:pt x="216746" y="95708"/>
                </a:lnTo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5769650" y="3831270"/>
            <a:ext cx="6476" cy="4251"/>
          </a:xfrm>
          <a:custGeom>
            <a:avLst/>
            <a:gdLst/>
            <a:ahLst/>
            <a:cxnLst/>
            <a:rect l="l" t="t" r="r" b="b"/>
            <a:pathLst>
              <a:path w="6476" h="4251">
                <a:moveTo>
                  <a:pt x="0" y="4023"/>
                </a:moveTo>
                <a:lnTo>
                  <a:pt x="0" y="1783"/>
                </a:lnTo>
                <a:lnTo>
                  <a:pt x="1463" y="0"/>
                </a:lnTo>
                <a:lnTo>
                  <a:pt x="3246" y="0"/>
                </a:lnTo>
                <a:lnTo>
                  <a:pt x="5029" y="0"/>
                </a:lnTo>
                <a:lnTo>
                  <a:pt x="6476" y="1783"/>
                </a:lnTo>
                <a:lnTo>
                  <a:pt x="6476" y="4023"/>
                </a:lnTo>
                <a:lnTo>
                  <a:pt x="6476" y="4251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5769650" y="3835308"/>
            <a:ext cx="2788" cy="4251"/>
          </a:xfrm>
          <a:custGeom>
            <a:avLst/>
            <a:gdLst/>
            <a:ahLst/>
            <a:cxnLst/>
            <a:rect l="l" t="t" r="r" b="b"/>
            <a:pathLst>
              <a:path w="2788" h="4251">
                <a:moveTo>
                  <a:pt x="2788" y="228"/>
                </a:moveTo>
                <a:lnTo>
                  <a:pt x="2788" y="2453"/>
                </a:lnTo>
                <a:lnTo>
                  <a:pt x="2148" y="4251"/>
                </a:lnTo>
                <a:lnTo>
                  <a:pt x="1386" y="4251"/>
                </a:lnTo>
                <a:lnTo>
                  <a:pt x="624" y="4251"/>
                </a:lnTo>
                <a:lnTo>
                  <a:pt x="0" y="2453"/>
                </a:lnTo>
                <a:lnTo>
                  <a:pt x="0" y="228"/>
                </a:lnTo>
                <a:lnTo>
                  <a:pt x="0" y="0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5773353" y="3835308"/>
            <a:ext cx="2773" cy="4251"/>
          </a:xfrm>
          <a:custGeom>
            <a:avLst/>
            <a:gdLst/>
            <a:ahLst/>
            <a:cxnLst/>
            <a:rect l="l" t="t" r="r" b="b"/>
            <a:pathLst>
              <a:path w="2773" h="4251">
                <a:moveTo>
                  <a:pt x="2773" y="228"/>
                </a:moveTo>
                <a:lnTo>
                  <a:pt x="2773" y="2453"/>
                </a:lnTo>
                <a:lnTo>
                  <a:pt x="2164" y="4251"/>
                </a:lnTo>
                <a:lnTo>
                  <a:pt x="1402" y="4251"/>
                </a:lnTo>
                <a:lnTo>
                  <a:pt x="624" y="4251"/>
                </a:lnTo>
                <a:lnTo>
                  <a:pt x="0" y="2453"/>
                </a:lnTo>
                <a:lnTo>
                  <a:pt x="0" y="228"/>
                </a:lnTo>
                <a:lnTo>
                  <a:pt x="0" y="0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5773353" y="3831270"/>
            <a:ext cx="6461" cy="4251"/>
          </a:xfrm>
          <a:custGeom>
            <a:avLst/>
            <a:gdLst/>
            <a:ahLst/>
            <a:cxnLst/>
            <a:rect l="l" t="t" r="r" b="b"/>
            <a:pathLst>
              <a:path w="6461" h="4251">
                <a:moveTo>
                  <a:pt x="0" y="4023"/>
                </a:moveTo>
                <a:lnTo>
                  <a:pt x="0" y="1783"/>
                </a:lnTo>
                <a:lnTo>
                  <a:pt x="1463" y="0"/>
                </a:lnTo>
                <a:lnTo>
                  <a:pt x="3230" y="0"/>
                </a:lnTo>
                <a:lnTo>
                  <a:pt x="5029" y="0"/>
                </a:lnTo>
                <a:lnTo>
                  <a:pt x="6461" y="1783"/>
                </a:lnTo>
                <a:lnTo>
                  <a:pt x="6461" y="4023"/>
                </a:lnTo>
                <a:lnTo>
                  <a:pt x="6461" y="4251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5777041" y="3835308"/>
            <a:ext cx="2773" cy="4251"/>
          </a:xfrm>
          <a:custGeom>
            <a:avLst/>
            <a:gdLst/>
            <a:ahLst/>
            <a:cxnLst/>
            <a:rect l="l" t="t" r="r" b="b"/>
            <a:pathLst>
              <a:path w="2773" h="4251">
                <a:moveTo>
                  <a:pt x="2773" y="228"/>
                </a:moveTo>
                <a:lnTo>
                  <a:pt x="2773" y="2453"/>
                </a:lnTo>
                <a:lnTo>
                  <a:pt x="2164" y="4251"/>
                </a:lnTo>
                <a:lnTo>
                  <a:pt x="1402" y="4251"/>
                </a:lnTo>
                <a:lnTo>
                  <a:pt x="640" y="4251"/>
                </a:lnTo>
                <a:lnTo>
                  <a:pt x="0" y="2453"/>
                </a:lnTo>
                <a:lnTo>
                  <a:pt x="0" y="228"/>
                </a:lnTo>
                <a:lnTo>
                  <a:pt x="0" y="0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5765962" y="3831270"/>
            <a:ext cx="6476" cy="4251"/>
          </a:xfrm>
          <a:custGeom>
            <a:avLst/>
            <a:gdLst/>
            <a:ahLst/>
            <a:cxnLst/>
            <a:rect l="l" t="t" r="r" b="b"/>
            <a:pathLst>
              <a:path w="6476" h="4251">
                <a:moveTo>
                  <a:pt x="0" y="4023"/>
                </a:moveTo>
                <a:lnTo>
                  <a:pt x="0" y="1783"/>
                </a:lnTo>
                <a:lnTo>
                  <a:pt x="1463" y="0"/>
                </a:lnTo>
                <a:lnTo>
                  <a:pt x="3246" y="0"/>
                </a:lnTo>
                <a:lnTo>
                  <a:pt x="5029" y="0"/>
                </a:lnTo>
                <a:lnTo>
                  <a:pt x="6476" y="1783"/>
                </a:lnTo>
                <a:lnTo>
                  <a:pt x="6476" y="4023"/>
                </a:lnTo>
                <a:lnTo>
                  <a:pt x="6476" y="4175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5780928" y="3831315"/>
            <a:ext cx="6476" cy="4267"/>
          </a:xfrm>
          <a:custGeom>
            <a:avLst/>
            <a:gdLst/>
            <a:ahLst/>
            <a:cxnLst/>
            <a:rect l="l" t="t" r="r" b="b"/>
            <a:pathLst>
              <a:path w="6476" h="4267">
                <a:moveTo>
                  <a:pt x="0" y="4023"/>
                </a:moveTo>
                <a:lnTo>
                  <a:pt x="0" y="1798"/>
                </a:lnTo>
                <a:lnTo>
                  <a:pt x="1447" y="0"/>
                </a:lnTo>
                <a:lnTo>
                  <a:pt x="3246" y="0"/>
                </a:lnTo>
                <a:lnTo>
                  <a:pt x="5013" y="0"/>
                </a:lnTo>
                <a:lnTo>
                  <a:pt x="6476" y="1798"/>
                </a:lnTo>
                <a:lnTo>
                  <a:pt x="6476" y="4023"/>
                </a:lnTo>
                <a:lnTo>
                  <a:pt x="6476" y="4267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780928" y="3835339"/>
            <a:ext cx="2773" cy="4282"/>
          </a:xfrm>
          <a:custGeom>
            <a:avLst/>
            <a:gdLst/>
            <a:ahLst/>
            <a:cxnLst/>
            <a:rect l="l" t="t" r="r" b="b"/>
            <a:pathLst>
              <a:path w="2773" h="4282">
                <a:moveTo>
                  <a:pt x="2773" y="243"/>
                </a:moveTo>
                <a:lnTo>
                  <a:pt x="2773" y="2453"/>
                </a:lnTo>
                <a:lnTo>
                  <a:pt x="2148" y="4282"/>
                </a:lnTo>
                <a:lnTo>
                  <a:pt x="1386" y="4282"/>
                </a:lnTo>
                <a:lnTo>
                  <a:pt x="624" y="4282"/>
                </a:lnTo>
                <a:lnTo>
                  <a:pt x="0" y="2453"/>
                </a:lnTo>
                <a:lnTo>
                  <a:pt x="0" y="243"/>
                </a:lnTo>
                <a:lnTo>
                  <a:pt x="15" y="91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784631" y="3835339"/>
            <a:ext cx="2773" cy="4282"/>
          </a:xfrm>
          <a:custGeom>
            <a:avLst/>
            <a:gdLst/>
            <a:ahLst/>
            <a:cxnLst/>
            <a:rect l="l" t="t" r="r" b="b"/>
            <a:pathLst>
              <a:path w="2773" h="4282">
                <a:moveTo>
                  <a:pt x="2773" y="243"/>
                </a:moveTo>
                <a:lnTo>
                  <a:pt x="2773" y="2453"/>
                </a:lnTo>
                <a:lnTo>
                  <a:pt x="2148" y="4282"/>
                </a:lnTo>
                <a:lnTo>
                  <a:pt x="1386" y="4282"/>
                </a:lnTo>
                <a:lnTo>
                  <a:pt x="624" y="4282"/>
                </a:lnTo>
                <a:lnTo>
                  <a:pt x="0" y="2453"/>
                </a:lnTo>
                <a:lnTo>
                  <a:pt x="0" y="243"/>
                </a:lnTo>
                <a:lnTo>
                  <a:pt x="0" y="0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784631" y="3831315"/>
            <a:ext cx="6461" cy="4267"/>
          </a:xfrm>
          <a:custGeom>
            <a:avLst/>
            <a:gdLst/>
            <a:ahLst/>
            <a:cxnLst/>
            <a:rect l="l" t="t" r="r" b="b"/>
            <a:pathLst>
              <a:path w="6461" h="4267">
                <a:moveTo>
                  <a:pt x="0" y="4023"/>
                </a:moveTo>
                <a:lnTo>
                  <a:pt x="0" y="1798"/>
                </a:lnTo>
                <a:lnTo>
                  <a:pt x="1432" y="0"/>
                </a:lnTo>
                <a:lnTo>
                  <a:pt x="3215" y="0"/>
                </a:lnTo>
                <a:lnTo>
                  <a:pt x="5013" y="0"/>
                </a:lnTo>
                <a:lnTo>
                  <a:pt x="6461" y="1798"/>
                </a:lnTo>
                <a:lnTo>
                  <a:pt x="6461" y="4023"/>
                </a:lnTo>
                <a:lnTo>
                  <a:pt x="6461" y="4190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788319" y="3835339"/>
            <a:ext cx="2773" cy="4282"/>
          </a:xfrm>
          <a:custGeom>
            <a:avLst/>
            <a:gdLst/>
            <a:ahLst/>
            <a:cxnLst/>
            <a:rect l="l" t="t" r="r" b="b"/>
            <a:pathLst>
              <a:path w="2773" h="4282">
                <a:moveTo>
                  <a:pt x="2773" y="243"/>
                </a:moveTo>
                <a:lnTo>
                  <a:pt x="2773" y="2453"/>
                </a:lnTo>
                <a:lnTo>
                  <a:pt x="2148" y="4282"/>
                </a:lnTo>
                <a:lnTo>
                  <a:pt x="1386" y="4282"/>
                </a:lnTo>
                <a:lnTo>
                  <a:pt x="624" y="4282"/>
                </a:lnTo>
                <a:lnTo>
                  <a:pt x="0" y="2453"/>
                </a:lnTo>
                <a:lnTo>
                  <a:pt x="0" y="243"/>
                </a:lnTo>
                <a:lnTo>
                  <a:pt x="0" y="91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777239" y="3831315"/>
            <a:ext cx="6461" cy="4267"/>
          </a:xfrm>
          <a:custGeom>
            <a:avLst/>
            <a:gdLst/>
            <a:ahLst/>
            <a:cxnLst/>
            <a:rect l="l" t="t" r="r" b="b"/>
            <a:pathLst>
              <a:path w="6461" h="4267">
                <a:moveTo>
                  <a:pt x="0" y="4023"/>
                </a:moveTo>
                <a:lnTo>
                  <a:pt x="0" y="1798"/>
                </a:lnTo>
                <a:lnTo>
                  <a:pt x="1432" y="0"/>
                </a:lnTo>
                <a:lnTo>
                  <a:pt x="3230" y="0"/>
                </a:lnTo>
                <a:lnTo>
                  <a:pt x="5013" y="0"/>
                </a:lnTo>
                <a:lnTo>
                  <a:pt x="6461" y="1798"/>
                </a:lnTo>
                <a:lnTo>
                  <a:pt x="6461" y="4023"/>
                </a:lnTo>
                <a:lnTo>
                  <a:pt x="6461" y="4267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788273" y="3831270"/>
            <a:ext cx="6476" cy="4267"/>
          </a:xfrm>
          <a:custGeom>
            <a:avLst/>
            <a:gdLst/>
            <a:ahLst/>
            <a:cxnLst/>
            <a:rect l="l" t="t" r="r" b="b"/>
            <a:pathLst>
              <a:path w="6476" h="4267">
                <a:moveTo>
                  <a:pt x="0" y="4053"/>
                </a:moveTo>
                <a:lnTo>
                  <a:pt x="0" y="1798"/>
                </a:lnTo>
                <a:lnTo>
                  <a:pt x="1447" y="0"/>
                </a:lnTo>
                <a:lnTo>
                  <a:pt x="3246" y="0"/>
                </a:lnTo>
                <a:lnTo>
                  <a:pt x="5029" y="0"/>
                </a:lnTo>
                <a:lnTo>
                  <a:pt x="6476" y="1798"/>
                </a:lnTo>
                <a:lnTo>
                  <a:pt x="6476" y="4053"/>
                </a:lnTo>
                <a:lnTo>
                  <a:pt x="6476" y="4267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488335" y="3696716"/>
            <a:ext cx="44227" cy="33088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490498" y="3695161"/>
            <a:ext cx="43050" cy="34152"/>
          </a:xfrm>
          <a:custGeom>
            <a:avLst/>
            <a:gdLst/>
            <a:ahLst/>
            <a:cxnLst/>
            <a:rect l="l" t="t" r="r" b="b"/>
            <a:pathLst>
              <a:path w="43050" h="34152">
                <a:moveTo>
                  <a:pt x="20635" y="0"/>
                </a:moveTo>
                <a:lnTo>
                  <a:pt x="35277" y="4065"/>
                </a:lnTo>
                <a:lnTo>
                  <a:pt x="43050" y="14192"/>
                </a:lnTo>
                <a:lnTo>
                  <a:pt x="38803" y="27273"/>
                </a:lnTo>
                <a:lnTo>
                  <a:pt x="27304" y="34152"/>
                </a:lnTo>
                <a:lnTo>
                  <a:pt x="9836" y="31877"/>
                </a:lnTo>
                <a:lnTo>
                  <a:pt x="0" y="24674"/>
                </a:lnTo>
                <a:lnTo>
                  <a:pt x="2038" y="9869"/>
                </a:lnTo>
                <a:lnTo>
                  <a:pt x="10955" y="1816"/>
                </a:lnTo>
                <a:lnTo>
                  <a:pt x="20635" y="0"/>
                </a:lnTo>
                <a:close/>
              </a:path>
            </a:pathLst>
          </a:custGeom>
          <a:ln w="3175">
            <a:solidFill>
              <a:srgbClr val="4E39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465688" y="3712459"/>
            <a:ext cx="14538" cy="9555"/>
          </a:xfrm>
          <a:custGeom>
            <a:avLst/>
            <a:gdLst/>
            <a:ahLst/>
            <a:cxnLst/>
            <a:rect l="l" t="t" r="r" b="b"/>
            <a:pathLst>
              <a:path w="14538" h="9555">
                <a:moveTo>
                  <a:pt x="14538" y="487"/>
                </a:moveTo>
                <a:lnTo>
                  <a:pt x="14538" y="5501"/>
                </a:lnTo>
                <a:lnTo>
                  <a:pt x="11292" y="9555"/>
                </a:lnTo>
                <a:lnTo>
                  <a:pt x="7269" y="9555"/>
                </a:lnTo>
                <a:lnTo>
                  <a:pt x="3261" y="9555"/>
                </a:lnTo>
                <a:lnTo>
                  <a:pt x="0" y="5501"/>
                </a:lnTo>
                <a:lnTo>
                  <a:pt x="0" y="487"/>
                </a:lnTo>
                <a:lnTo>
                  <a:pt x="0" y="335"/>
                </a:lnTo>
                <a:lnTo>
                  <a:pt x="0" y="152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473994" y="3703375"/>
            <a:ext cx="6217" cy="9570"/>
          </a:xfrm>
          <a:custGeom>
            <a:avLst/>
            <a:gdLst/>
            <a:ahLst/>
            <a:cxnLst/>
            <a:rect l="l" t="t" r="r" b="b"/>
            <a:pathLst>
              <a:path w="6217" h="9570">
                <a:moveTo>
                  <a:pt x="0" y="9067"/>
                </a:moveTo>
                <a:lnTo>
                  <a:pt x="0" y="4069"/>
                </a:lnTo>
                <a:lnTo>
                  <a:pt x="1402" y="0"/>
                </a:lnTo>
                <a:lnTo>
                  <a:pt x="3124" y="0"/>
                </a:lnTo>
                <a:lnTo>
                  <a:pt x="4831" y="0"/>
                </a:lnTo>
                <a:lnTo>
                  <a:pt x="6217" y="4069"/>
                </a:lnTo>
                <a:lnTo>
                  <a:pt x="6217" y="9067"/>
                </a:lnTo>
                <a:lnTo>
                  <a:pt x="6217" y="957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465688" y="3703375"/>
            <a:ext cx="6248" cy="9570"/>
          </a:xfrm>
          <a:custGeom>
            <a:avLst/>
            <a:gdLst/>
            <a:ahLst/>
            <a:cxnLst/>
            <a:rect l="l" t="t" r="r" b="b"/>
            <a:pathLst>
              <a:path w="6248" h="9570">
                <a:moveTo>
                  <a:pt x="0" y="9067"/>
                </a:moveTo>
                <a:lnTo>
                  <a:pt x="0" y="4069"/>
                </a:lnTo>
                <a:lnTo>
                  <a:pt x="1402" y="0"/>
                </a:lnTo>
                <a:lnTo>
                  <a:pt x="3124" y="0"/>
                </a:lnTo>
                <a:lnTo>
                  <a:pt x="4846" y="0"/>
                </a:lnTo>
                <a:lnTo>
                  <a:pt x="6248" y="4069"/>
                </a:lnTo>
                <a:lnTo>
                  <a:pt x="6248" y="9067"/>
                </a:lnTo>
                <a:lnTo>
                  <a:pt x="6248" y="957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457398" y="3712459"/>
            <a:ext cx="14538" cy="9555"/>
          </a:xfrm>
          <a:custGeom>
            <a:avLst/>
            <a:gdLst/>
            <a:ahLst/>
            <a:cxnLst/>
            <a:rect l="l" t="t" r="r" b="b"/>
            <a:pathLst>
              <a:path w="14538" h="9555">
                <a:moveTo>
                  <a:pt x="14538" y="487"/>
                </a:moveTo>
                <a:lnTo>
                  <a:pt x="14538" y="5501"/>
                </a:lnTo>
                <a:lnTo>
                  <a:pt x="11262" y="9555"/>
                </a:lnTo>
                <a:lnTo>
                  <a:pt x="7269" y="9555"/>
                </a:lnTo>
                <a:lnTo>
                  <a:pt x="3261" y="9555"/>
                </a:lnTo>
                <a:lnTo>
                  <a:pt x="0" y="5501"/>
                </a:lnTo>
                <a:lnTo>
                  <a:pt x="0" y="487"/>
                </a:lnTo>
                <a:lnTo>
                  <a:pt x="0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457398" y="3703375"/>
            <a:ext cx="6217" cy="9570"/>
          </a:xfrm>
          <a:custGeom>
            <a:avLst/>
            <a:gdLst/>
            <a:ahLst/>
            <a:cxnLst/>
            <a:rect l="l" t="t" r="r" b="b"/>
            <a:pathLst>
              <a:path w="6217" h="9570">
                <a:moveTo>
                  <a:pt x="0" y="9067"/>
                </a:moveTo>
                <a:lnTo>
                  <a:pt x="0" y="4069"/>
                </a:lnTo>
                <a:lnTo>
                  <a:pt x="1402" y="0"/>
                </a:lnTo>
                <a:lnTo>
                  <a:pt x="3124" y="0"/>
                </a:lnTo>
                <a:lnTo>
                  <a:pt x="4831" y="0"/>
                </a:lnTo>
                <a:lnTo>
                  <a:pt x="6217" y="4069"/>
                </a:lnTo>
                <a:lnTo>
                  <a:pt x="6217" y="9067"/>
                </a:lnTo>
                <a:lnTo>
                  <a:pt x="6217" y="957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5473994" y="3712459"/>
            <a:ext cx="14523" cy="9555"/>
          </a:xfrm>
          <a:custGeom>
            <a:avLst/>
            <a:gdLst/>
            <a:ahLst/>
            <a:cxnLst/>
            <a:rect l="l" t="t" r="r" b="b"/>
            <a:pathLst>
              <a:path w="14523" h="9555">
                <a:moveTo>
                  <a:pt x="14523" y="487"/>
                </a:moveTo>
                <a:lnTo>
                  <a:pt x="14523" y="5501"/>
                </a:lnTo>
                <a:lnTo>
                  <a:pt x="11277" y="9555"/>
                </a:lnTo>
                <a:lnTo>
                  <a:pt x="7269" y="9555"/>
                </a:lnTo>
                <a:lnTo>
                  <a:pt x="3261" y="9555"/>
                </a:lnTo>
                <a:lnTo>
                  <a:pt x="0" y="5501"/>
                </a:lnTo>
                <a:lnTo>
                  <a:pt x="0" y="487"/>
                </a:lnTo>
                <a:lnTo>
                  <a:pt x="0" y="335"/>
                </a:lnTo>
                <a:lnTo>
                  <a:pt x="0" y="152"/>
                </a:lnTo>
                <a:lnTo>
                  <a:pt x="30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5449092" y="3712504"/>
            <a:ext cx="14523" cy="9585"/>
          </a:xfrm>
          <a:custGeom>
            <a:avLst/>
            <a:gdLst/>
            <a:ahLst/>
            <a:cxnLst/>
            <a:rect l="l" t="t" r="r" b="b"/>
            <a:pathLst>
              <a:path w="14523" h="9585">
                <a:moveTo>
                  <a:pt x="14523" y="487"/>
                </a:moveTo>
                <a:lnTo>
                  <a:pt x="14523" y="5516"/>
                </a:lnTo>
                <a:lnTo>
                  <a:pt x="11262" y="9585"/>
                </a:lnTo>
                <a:lnTo>
                  <a:pt x="7254" y="9585"/>
                </a:lnTo>
                <a:lnTo>
                  <a:pt x="3261" y="9585"/>
                </a:lnTo>
                <a:lnTo>
                  <a:pt x="0" y="5516"/>
                </a:lnTo>
                <a:lnTo>
                  <a:pt x="0" y="487"/>
                </a:lnTo>
                <a:lnTo>
                  <a:pt x="0" y="320"/>
                </a:lnTo>
                <a:lnTo>
                  <a:pt x="0" y="152"/>
                </a:lnTo>
                <a:lnTo>
                  <a:pt x="0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5414177" y="3712702"/>
            <a:ext cx="34914" cy="121"/>
          </a:xfrm>
          <a:custGeom>
            <a:avLst/>
            <a:gdLst/>
            <a:ahLst/>
            <a:cxnLst/>
            <a:rect l="l" t="t" r="r" b="b"/>
            <a:pathLst>
              <a:path w="34914" h="121">
                <a:moveTo>
                  <a:pt x="34914" y="0"/>
                </a:moveTo>
                <a:lnTo>
                  <a:pt x="0" y="121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5420608" y="3708908"/>
            <a:ext cx="10834" cy="9052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5420624" y="3708420"/>
            <a:ext cx="10835" cy="9540"/>
          </a:xfrm>
          <a:custGeom>
            <a:avLst/>
            <a:gdLst/>
            <a:ahLst/>
            <a:cxnLst/>
            <a:rect l="l" t="t" r="r" b="b"/>
            <a:pathLst>
              <a:path w="10835" h="9540">
                <a:moveTo>
                  <a:pt x="0" y="1600"/>
                </a:moveTo>
                <a:lnTo>
                  <a:pt x="0" y="716"/>
                </a:lnTo>
                <a:lnTo>
                  <a:pt x="701" y="0"/>
                </a:lnTo>
                <a:lnTo>
                  <a:pt x="1584" y="0"/>
                </a:lnTo>
                <a:lnTo>
                  <a:pt x="9250" y="0"/>
                </a:lnTo>
                <a:lnTo>
                  <a:pt x="10119" y="0"/>
                </a:lnTo>
                <a:lnTo>
                  <a:pt x="10835" y="716"/>
                </a:lnTo>
                <a:lnTo>
                  <a:pt x="10835" y="1600"/>
                </a:lnTo>
                <a:lnTo>
                  <a:pt x="10835" y="7955"/>
                </a:lnTo>
                <a:lnTo>
                  <a:pt x="10835" y="8823"/>
                </a:lnTo>
                <a:lnTo>
                  <a:pt x="10119" y="9540"/>
                </a:lnTo>
                <a:lnTo>
                  <a:pt x="9250" y="9540"/>
                </a:lnTo>
                <a:lnTo>
                  <a:pt x="1584" y="9540"/>
                </a:lnTo>
                <a:lnTo>
                  <a:pt x="701" y="9540"/>
                </a:lnTo>
                <a:lnTo>
                  <a:pt x="0" y="8823"/>
                </a:lnTo>
                <a:lnTo>
                  <a:pt x="0" y="7955"/>
                </a:lnTo>
                <a:lnTo>
                  <a:pt x="0" y="1600"/>
                </a:lnTo>
                <a:close/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5487786" y="3734203"/>
            <a:ext cx="64145" cy="31092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5488537" y="3731981"/>
            <a:ext cx="59904" cy="35160"/>
          </a:xfrm>
          <a:custGeom>
            <a:avLst/>
            <a:gdLst/>
            <a:ahLst/>
            <a:cxnLst/>
            <a:rect l="l" t="t" r="r" b="b"/>
            <a:pathLst>
              <a:path w="59904" h="35160">
                <a:moveTo>
                  <a:pt x="31496" y="0"/>
                </a:moveTo>
                <a:lnTo>
                  <a:pt x="48257" y="2594"/>
                </a:lnTo>
                <a:lnTo>
                  <a:pt x="59904" y="9374"/>
                </a:lnTo>
                <a:lnTo>
                  <a:pt x="59111" y="22544"/>
                </a:lnTo>
                <a:lnTo>
                  <a:pt x="51505" y="31031"/>
                </a:lnTo>
                <a:lnTo>
                  <a:pt x="39139" y="35160"/>
                </a:lnTo>
                <a:lnTo>
                  <a:pt x="19900" y="33645"/>
                </a:lnTo>
                <a:lnTo>
                  <a:pt x="6689" y="28822"/>
                </a:lnTo>
                <a:lnTo>
                  <a:pt x="0" y="21658"/>
                </a:lnTo>
                <a:lnTo>
                  <a:pt x="3597" y="10310"/>
                </a:lnTo>
                <a:lnTo>
                  <a:pt x="14267" y="2944"/>
                </a:lnTo>
                <a:lnTo>
                  <a:pt x="29652" y="28"/>
                </a:lnTo>
                <a:lnTo>
                  <a:pt x="31496" y="0"/>
                </a:lnTo>
                <a:close/>
              </a:path>
            </a:pathLst>
          </a:custGeom>
          <a:ln w="3175">
            <a:solidFill>
              <a:srgbClr val="4E39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5464621" y="3749949"/>
            <a:ext cx="14843" cy="9768"/>
          </a:xfrm>
          <a:custGeom>
            <a:avLst/>
            <a:gdLst/>
            <a:ahLst/>
            <a:cxnLst/>
            <a:rect l="l" t="t" r="r" b="b"/>
            <a:pathLst>
              <a:path w="14843" h="9768">
                <a:moveTo>
                  <a:pt x="14843" y="502"/>
                </a:moveTo>
                <a:lnTo>
                  <a:pt x="14843" y="5623"/>
                </a:lnTo>
                <a:lnTo>
                  <a:pt x="11521" y="9768"/>
                </a:lnTo>
                <a:lnTo>
                  <a:pt x="7421" y="9768"/>
                </a:lnTo>
                <a:lnTo>
                  <a:pt x="3322" y="9768"/>
                </a:lnTo>
                <a:lnTo>
                  <a:pt x="0" y="5623"/>
                </a:lnTo>
                <a:lnTo>
                  <a:pt x="0" y="502"/>
                </a:lnTo>
                <a:lnTo>
                  <a:pt x="0" y="335"/>
                </a:lnTo>
                <a:lnTo>
                  <a:pt x="0" y="152"/>
                </a:lnTo>
                <a:lnTo>
                  <a:pt x="0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5473095" y="3740683"/>
            <a:ext cx="6370" cy="9768"/>
          </a:xfrm>
          <a:custGeom>
            <a:avLst/>
            <a:gdLst/>
            <a:ahLst/>
            <a:cxnLst/>
            <a:rect l="l" t="t" r="r" b="b"/>
            <a:pathLst>
              <a:path w="6370" h="9768">
                <a:moveTo>
                  <a:pt x="0" y="9250"/>
                </a:moveTo>
                <a:lnTo>
                  <a:pt x="0" y="4145"/>
                </a:lnTo>
                <a:lnTo>
                  <a:pt x="1432" y="0"/>
                </a:lnTo>
                <a:lnTo>
                  <a:pt x="3185" y="0"/>
                </a:lnTo>
                <a:lnTo>
                  <a:pt x="4952" y="0"/>
                </a:lnTo>
                <a:lnTo>
                  <a:pt x="6370" y="4145"/>
                </a:lnTo>
                <a:lnTo>
                  <a:pt x="6370" y="9250"/>
                </a:lnTo>
                <a:lnTo>
                  <a:pt x="6370" y="9418"/>
                </a:lnTo>
                <a:lnTo>
                  <a:pt x="6370" y="9601"/>
                </a:lnTo>
                <a:lnTo>
                  <a:pt x="6355" y="9768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5464621" y="3740683"/>
            <a:ext cx="6355" cy="9768"/>
          </a:xfrm>
          <a:custGeom>
            <a:avLst/>
            <a:gdLst/>
            <a:ahLst/>
            <a:cxnLst/>
            <a:rect l="l" t="t" r="r" b="b"/>
            <a:pathLst>
              <a:path w="6355" h="9768">
                <a:moveTo>
                  <a:pt x="0" y="9250"/>
                </a:moveTo>
                <a:lnTo>
                  <a:pt x="0" y="4145"/>
                </a:lnTo>
                <a:lnTo>
                  <a:pt x="1432" y="0"/>
                </a:lnTo>
                <a:lnTo>
                  <a:pt x="3185" y="0"/>
                </a:lnTo>
                <a:lnTo>
                  <a:pt x="4937" y="0"/>
                </a:lnTo>
                <a:lnTo>
                  <a:pt x="6355" y="4145"/>
                </a:lnTo>
                <a:lnTo>
                  <a:pt x="6355" y="9250"/>
                </a:lnTo>
                <a:lnTo>
                  <a:pt x="6355" y="9768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5456148" y="3749949"/>
            <a:ext cx="14828" cy="9768"/>
          </a:xfrm>
          <a:custGeom>
            <a:avLst/>
            <a:gdLst/>
            <a:ahLst/>
            <a:cxnLst/>
            <a:rect l="l" t="t" r="r" b="b"/>
            <a:pathLst>
              <a:path w="14828" h="9768">
                <a:moveTo>
                  <a:pt x="14828" y="502"/>
                </a:moveTo>
                <a:lnTo>
                  <a:pt x="14828" y="5623"/>
                </a:lnTo>
                <a:lnTo>
                  <a:pt x="11521" y="9768"/>
                </a:lnTo>
                <a:lnTo>
                  <a:pt x="7421" y="9768"/>
                </a:lnTo>
                <a:lnTo>
                  <a:pt x="3307" y="9768"/>
                </a:lnTo>
                <a:lnTo>
                  <a:pt x="0" y="5623"/>
                </a:lnTo>
                <a:lnTo>
                  <a:pt x="0" y="502"/>
                </a:lnTo>
                <a:lnTo>
                  <a:pt x="0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5456148" y="3740683"/>
            <a:ext cx="6355" cy="9768"/>
          </a:xfrm>
          <a:custGeom>
            <a:avLst/>
            <a:gdLst/>
            <a:ahLst/>
            <a:cxnLst/>
            <a:rect l="l" t="t" r="r" b="b"/>
            <a:pathLst>
              <a:path w="6355" h="9768">
                <a:moveTo>
                  <a:pt x="0" y="9250"/>
                </a:moveTo>
                <a:lnTo>
                  <a:pt x="0" y="4145"/>
                </a:lnTo>
                <a:lnTo>
                  <a:pt x="1417" y="0"/>
                </a:lnTo>
                <a:lnTo>
                  <a:pt x="3169" y="0"/>
                </a:lnTo>
                <a:lnTo>
                  <a:pt x="4937" y="0"/>
                </a:lnTo>
                <a:lnTo>
                  <a:pt x="6355" y="4145"/>
                </a:lnTo>
                <a:lnTo>
                  <a:pt x="6355" y="9250"/>
                </a:lnTo>
                <a:lnTo>
                  <a:pt x="6355" y="9768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5473095" y="3749949"/>
            <a:ext cx="14858" cy="9768"/>
          </a:xfrm>
          <a:custGeom>
            <a:avLst/>
            <a:gdLst/>
            <a:ahLst/>
            <a:cxnLst/>
            <a:rect l="l" t="t" r="r" b="b"/>
            <a:pathLst>
              <a:path w="14858" h="9768">
                <a:moveTo>
                  <a:pt x="14858" y="502"/>
                </a:moveTo>
                <a:lnTo>
                  <a:pt x="14858" y="5623"/>
                </a:lnTo>
                <a:lnTo>
                  <a:pt x="11521" y="9768"/>
                </a:lnTo>
                <a:lnTo>
                  <a:pt x="7437" y="9768"/>
                </a:lnTo>
                <a:lnTo>
                  <a:pt x="3337" y="9768"/>
                </a:lnTo>
                <a:lnTo>
                  <a:pt x="0" y="5623"/>
                </a:lnTo>
                <a:lnTo>
                  <a:pt x="0" y="502"/>
                </a:lnTo>
                <a:lnTo>
                  <a:pt x="0" y="335"/>
                </a:lnTo>
                <a:lnTo>
                  <a:pt x="0" y="152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5447644" y="3749797"/>
            <a:ext cx="14858" cy="9784"/>
          </a:xfrm>
          <a:custGeom>
            <a:avLst/>
            <a:gdLst/>
            <a:ahLst/>
            <a:cxnLst/>
            <a:rect l="l" t="t" r="r" b="b"/>
            <a:pathLst>
              <a:path w="14858" h="9784">
                <a:moveTo>
                  <a:pt x="14858" y="502"/>
                </a:moveTo>
                <a:lnTo>
                  <a:pt x="14858" y="5623"/>
                </a:lnTo>
                <a:lnTo>
                  <a:pt x="11521" y="9784"/>
                </a:lnTo>
                <a:lnTo>
                  <a:pt x="7421" y="9784"/>
                </a:lnTo>
                <a:lnTo>
                  <a:pt x="3322" y="9784"/>
                </a:lnTo>
                <a:lnTo>
                  <a:pt x="0" y="5623"/>
                </a:lnTo>
                <a:lnTo>
                  <a:pt x="0" y="502"/>
                </a:lnTo>
                <a:lnTo>
                  <a:pt x="0" y="335"/>
                </a:lnTo>
                <a:lnTo>
                  <a:pt x="0" y="152"/>
                </a:lnTo>
                <a:lnTo>
                  <a:pt x="0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5546110" y="3732081"/>
            <a:ext cx="69066" cy="35567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5546449" y="3731981"/>
            <a:ext cx="69764" cy="35648"/>
          </a:xfrm>
          <a:custGeom>
            <a:avLst/>
            <a:gdLst/>
            <a:ahLst/>
            <a:cxnLst/>
            <a:rect l="l" t="t" r="r" b="b"/>
            <a:pathLst>
              <a:path w="69764" h="35648">
                <a:moveTo>
                  <a:pt x="34759" y="0"/>
                </a:moveTo>
                <a:lnTo>
                  <a:pt x="51955" y="2294"/>
                </a:lnTo>
                <a:lnTo>
                  <a:pt x="64433" y="8352"/>
                </a:lnTo>
                <a:lnTo>
                  <a:pt x="69764" y="16934"/>
                </a:lnTo>
                <a:lnTo>
                  <a:pt x="65391" y="26226"/>
                </a:lnTo>
                <a:lnTo>
                  <a:pt x="53755" y="32803"/>
                </a:lnTo>
                <a:lnTo>
                  <a:pt x="37213" y="35648"/>
                </a:lnTo>
                <a:lnTo>
                  <a:pt x="19191" y="33616"/>
                </a:lnTo>
                <a:lnTo>
                  <a:pt x="6241" y="28144"/>
                </a:lnTo>
                <a:lnTo>
                  <a:pt x="0" y="20287"/>
                </a:lnTo>
                <a:lnTo>
                  <a:pt x="3981" y="10173"/>
                </a:lnTo>
                <a:lnTo>
                  <a:pt x="15043" y="3221"/>
                </a:lnTo>
                <a:lnTo>
                  <a:pt x="30954" y="104"/>
                </a:lnTo>
              </a:path>
            </a:pathLst>
          </a:custGeom>
          <a:ln w="3175">
            <a:solidFill>
              <a:srgbClr val="4E39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5602254" y="3741293"/>
            <a:ext cx="26669" cy="18882"/>
          </a:xfrm>
          <a:custGeom>
            <a:avLst/>
            <a:gdLst/>
            <a:ahLst/>
            <a:cxnLst/>
            <a:rect l="l" t="t" r="r" b="b"/>
            <a:pathLst>
              <a:path w="26669" h="18882">
                <a:moveTo>
                  <a:pt x="20695" y="0"/>
                </a:moveTo>
                <a:lnTo>
                  <a:pt x="5958" y="0"/>
                </a:lnTo>
                <a:lnTo>
                  <a:pt x="0" y="4221"/>
                </a:lnTo>
                <a:lnTo>
                  <a:pt x="0" y="14660"/>
                </a:lnTo>
                <a:lnTo>
                  <a:pt x="5958" y="18882"/>
                </a:lnTo>
                <a:lnTo>
                  <a:pt x="20695" y="18882"/>
                </a:lnTo>
                <a:lnTo>
                  <a:pt x="26669" y="14660"/>
                </a:lnTo>
                <a:lnTo>
                  <a:pt x="26669" y="4221"/>
                </a:lnTo>
                <a:lnTo>
                  <a:pt x="206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5756269" y="3748989"/>
            <a:ext cx="6461" cy="4251"/>
          </a:xfrm>
          <a:custGeom>
            <a:avLst/>
            <a:gdLst/>
            <a:ahLst/>
            <a:cxnLst/>
            <a:rect l="l" t="t" r="r" b="b"/>
            <a:pathLst>
              <a:path w="6461" h="4251">
                <a:moveTo>
                  <a:pt x="0" y="4038"/>
                </a:moveTo>
                <a:lnTo>
                  <a:pt x="0" y="1798"/>
                </a:lnTo>
                <a:lnTo>
                  <a:pt x="1447" y="0"/>
                </a:lnTo>
                <a:lnTo>
                  <a:pt x="3246" y="0"/>
                </a:lnTo>
                <a:lnTo>
                  <a:pt x="5029" y="0"/>
                </a:lnTo>
                <a:lnTo>
                  <a:pt x="6461" y="1798"/>
                </a:lnTo>
                <a:lnTo>
                  <a:pt x="6461" y="4038"/>
                </a:lnTo>
                <a:lnTo>
                  <a:pt x="6461" y="4251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5756269" y="3753027"/>
            <a:ext cx="2758" cy="4251"/>
          </a:xfrm>
          <a:custGeom>
            <a:avLst/>
            <a:gdLst/>
            <a:ahLst/>
            <a:cxnLst/>
            <a:rect l="l" t="t" r="r" b="b"/>
            <a:pathLst>
              <a:path w="2758" h="4251">
                <a:moveTo>
                  <a:pt x="2758" y="213"/>
                </a:moveTo>
                <a:lnTo>
                  <a:pt x="2758" y="2468"/>
                </a:lnTo>
                <a:lnTo>
                  <a:pt x="2164" y="4251"/>
                </a:lnTo>
                <a:lnTo>
                  <a:pt x="1386" y="4251"/>
                </a:lnTo>
                <a:lnTo>
                  <a:pt x="640" y="4251"/>
                </a:lnTo>
                <a:lnTo>
                  <a:pt x="0" y="2468"/>
                </a:lnTo>
                <a:lnTo>
                  <a:pt x="0" y="213"/>
                </a:lnTo>
                <a:lnTo>
                  <a:pt x="0" y="0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5759973" y="3753027"/>
            <a:ext cx="2758" cy="4251"/>
          </a:xfrm>
          <a:custGeom>
            <a:avLst/>
            <a:gdLst/>
            <a:ahLst/>
            <a:cxnLst/>
            <a:rect l="l" t="t" r="r" b="b"/>
            <a:pathLst>
              <a:path w="2758" h="4251">
                <a:moveTo>
                  <a:pt x="2758" y="213"/>
                </a:moveTo>
                <a:lnTo>
                  <a:pt x="2758" y="2468"/>
                </a:lnTo>
                <a:lnTo>
                  <a:pt x="2148" y="4251"/>
                </a:lnTo>
                <a:lnTo>
                  <a:pt x="1371" y="4251"/>
                </a:lnTo>
                <a:lnTo>
                  <a:pt x="609" y="4251"/>
                </a:lnTo>
                <a:lnTo>
                  <a:pt x="0" y="2468"/>
                </a:lnTo>
                <a:lnTo>
                  <a:pt x="0" y="213"/>
                </a:lnTo>
                <a:lnTo>
                  <a:pt x="15" y="60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5759973" y="3748989"/>
            <a:ext cx="6461" cy="4251"/>
          </a:xfrm>
          <a:custGeom>
            <a:avLst/>
            <a:gdLst/>
            <a:ahLst/>
            <a:cxnLst/>
            <a:rect l="l" t="t" r="r" b="b"/>
            <a:pathLst>
              <a:path w="6461" h="4251">
                <a:moveTo>
                  <a:pt x="0" y="4038"/>
                </a:moveTo>
                <a:lnTo>
                  <a:pt x="0" y="1798"/>
                </a:lnTo>
                <a:lnTo>
                  <a:pt x="1447" y="0"/>
                </a:lnTo>
                <a:lnTo>
                  <a:pt x="3230" y="0"/>
                </a:lnTo>
                <a:lnTo>
                  <a:pt x="5013" y="0"/>
                </a:lnTo>
                <a:lnTo>
                  <a:pt x="6461" y="1798"/>
                </a:lnTo>
                <a:lnTo>
                  <a:pt x="6461" y="4038"/>
                </a:lnTo>
                <a:lnTo>
                  <a:pt x="6461" y="4251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5763661" y="3753027"/>
            <a:ext cx="2788" cy="4251"/>
          </a:xfrm>
          <a:custGeom>
            <a:avLst/>
            <a:gdLst/>
            <a:ahLst/>
            <a:cxnLst/>
            <a:rect l="l" t="t" r="r" b="b"/>
            <a:pathLst>
              <a:path w="2788" h="4251">
                <a:moveTo>
                  <a:pt x="2788" y="213"/>
                </a:moveTo>
                <a:lnTo>
                  <a:pt x="2788" y="2468"/>
                </a:lnTo>
                <a:lnTo>
                  <a:pt x="2164" y="4251"/>
                </a:lnTo>
                <a:lnTo>
                  <a:pt x="1386" y="4251"/>
                </a:lnTo>
                <a:lnTo>
                  <a:pt x="624" y="4251"/>
                </a:lnTo>
                <a:lnTo>
                  <a:pt x="0" y="2468"/>
                </a:lnTo>
                <a:lnTo>
                  <a:pt x="0" y="213"/>
                </a:lnTo>
                <a:lnTo>
                  <a:pt x="15" y="60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5752581" y="3748989"/>
            <a:ext cx="6446" cy="4251"/>
          </a:xfrm>
          <a:custGeom>
            <a:avLst/>
            <a:gdLst/>
            <a:ahLst/>
            <a:cxnLst/>
            <a:rect l="l" t="t" r="r" b="b"/>
            <a:pathLst>
              <a:path w="6446" h="4251">
                <a:moveTo>
                  <a:pt x="0" y="4038"/>
                </a:moveTo>
                <a:lnTo>
                  <a:pt x="0" y="1798"/>
                </a:lnTo>
                <a:lnTo>
                  <a:pt x="1447" y="0"/>
                </a:lnTo>
                <a:lnTo>
                  <a:pt x="3230" y="0"/>
                </a:lnTo>
                <a:lnTo>
                  <a:pt x="5013" y="0"/>
                </a:lnTo>
                <a:lnTo>
                  <a:pt x="6446" y="1798"/>
                </a:lnTo>
                <a:lnTo>
                  <a:pt x="6446" y="4038"/>
                </a:lnTo>
                <a:lnTo>
                  <a:pt x="6446" y="4251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5767532" y="3749035"/>
            <a:ext cx="6461" cy="4251"/>
          </a:xfrm>
          <a:custGeom>
            <a:avLst/>
            <a:gdLst/>
            <a:ahLst/>
            <a:cxnLst/>
            <a:rect l="l" t="t" r="r" b="b"/>
            <a:pathLst>
              <a:path w="6461" h="4251">
                <a:moveTo>
                  <a:pt x="0" y="4023"/>
                </a:moveTo>
                <a:lnTo>
                  <a:pt x="0" y="1813"/>
                </a:lnTo>
                <a:lnTo>
                  <a:pt x="1463" y="0"/>
                </a:lnTo>
                <a:lnTo>
                  <a:pt x="3230" y="0"/>
                </a:lnTo>
                <a:lnTo>
                  <a:pt x="5029" y="0"/>
                </a:lnTo>
                <a:lnTo>
                  <a:pt x="6461" y="1813"/>
                </a:lnTo>
                <a:lnTo>
                  <a:pt x="6461" y="4023"/>
                </a:lnTo>
                <a:lnTo>
                  <a:pt x="6461" y="4251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5767516" y="3753058"/>
            <a:ext cx="2788" cy="4267"/>
          </a:xfrm>
          <a:custGeom>
            <a:avLst/>
            <a:gdLst/>
            <a:ahLst/>
            <a:cxnLst/>
            <a:rect l="l" t="t" r="r" b="b"/>
            <a:pathLst>
              <a:path w="2788" h="4267">
                <a:moveTo>
                  <a:pt x="2788" y="228"/>
                </a:moveTo>
                <a:lnTo>
                  <a:pt x="2788" y="2468"/>
                </a:lnTo>
                <a:lnTo>
                  <a:pt x="2164" y="4267"/>
                </a:lnTo>
                <a:lnTo>
                  <a:pt x="1402" y="4267"/>
                </a:lnTo>
                <a:lnTo>
                  <a:pt x="640" y="4267"/>
                </a:lnTo>
                <a:lnTo>
                  <a:pt x="0" y="2468"/>
                </a:lnTo>
                <a:lnTo>
                  <a:pt x="0" y="228"/>
                </a:lnTo>
                <a:lnTo>
                  <a:pt x="15" y="91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5771235" y="3753058"/>
            <a:ext cx="2758" cy="4267"/>
          </a:xfrm>
          <a:custGeom>
            <a:avLst/>
            <a:gdLst/>
            <a:ahLst/>
            <a:cxnLst/>
            <a:rect l="l" t="t" r="r" b="b"/>
            <a:pathLst>
              <a:path w="2758" h="4267">
                <a:moveTo>
                  <a:pt x="2758" y="228"/>
                </a:moveTo>
                <a:lnTo>
                  <a:pt x="2758" y="2468"/>
                </a:lnTo>
                <a:lnTo>
                  <a:pt x="2133" y="4267"/>
                </a:lnTo>
                <a:lnTo>
                  <a:pt x="1402" y="4267"/>
                </a:lnTo>
                <a:lnTo>
                  <a:pt x="609" y="4267"/>
                </a:lnTo>
                <a:lnTo>
                  <a:pt x="0" y="2468"/>
                </a:lnTo>
                <a:lnTo>
                  <a:pt x="0" y="228"/>
                </a:lnTo>
                <a:lnTo>
                  <a:pt x="0" y="0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5771235" y="3749035"/>
            <a:ext cx="6461" cy="4251"/>
          </a:xfrm>
          <a:custGeom>
            <a:avLst/>
            <a:gdLst/>
            <a:ahLst/>
            <a:cxnLst/>
            <a:rect l="l" t="t" r="r" b="b"/>
            <a:pathLst>
              <a:path w="6461" h="4251">
                <a:moveTo>
                  <a:pt x="0" y="4023"/>
                </a:moveTo>
                <a:lnTo>
                  <a:pt x="0" y="1813"/>
                </a:lnTo>
                <a:lnTo>
                  <a:pt x="1447" y="0"/>
                </a:lnTo>
                <a:lnTo>
                  <a:pt x="3230" y="0"/>
                </a:lnTo>
                <a:lnTo>
                  <a:pt x="5029" y="0"/>
                </a:lnTo>
                <a:lnTo>
                  <a:pt x="6461" y="1813"/>
                </a:lnTo>
                <a:lnTo>
                  <a:pt x="6461" y="4023"/>
                </a:lnTo>
                <a:lnTo>
                  <a:pt x="6461" y="4251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5774923" y="3753058"/>
            <a:ext cx="2773" cy="4267"/>
          </a:xfrm>
          <a:custGeom>
            <a:avLst/>
            <a:gdLst/>
            <a:ahLst/>
            <a:cxnLst/>
            <a:rect l="l" t="t" r="r" b="b"/>
            <a:pathLst>
              <a:path w="2773" h="4267">
                <a:moveTo>
                  <a:pt x="2773" y="228"/>
                </a:moveTo>
                <a:lnTo>
                  <a:pt x="2773" y="2468"/>
                </a:lnTo>
                <a:lnTo>
                  <a:pt x="2164" y="4267"/>
                </a:lnTo>
                <a:lnTo>
                  <a:pt x="1386" y="4267"/>
                </a:lnTo>
                <a:lnTo>
                  <a:pt x="624" y="4267"/>
                </a:lnTo>
                <a:lnTo>
                  <a:pt x="0" y="2468"/>
                </a:lnTo>
                <a:lnTo>
                  <a:pt x="0" y="228"/>
                </a:lnTo>
                <a:lnTo>
                  <a:pt x="0" y="0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5763843" y="3749035"/>
            <a:ext cx="6461" cy="4251"/>
          </a:xfrm>
          <a:custGeom>
            <a:avLst/>
            <a:gdLst/>
            <a:ahLst/>
            <a:cxnLst/>
            <a:rect l="l" t="t" r="r" b="b"/>
            <a:pathLst>
              <a:path w="6461" h="4251">
                <a:moveTo>
                  <a:pt x="0" y="4023"/>
                </a:moveTo>
                <a:lnTo>
                  <a:pt x="0" y="1813"/>
                </a:lnTo>
                <a:lnTo>
                  <a:pt x="1447" y="0"/>
                </a:lnTo>
                <a:lnTo>
                  <a:pt x="3215" y="0"/>
                </a:lnTo>
                <a:lnTo>
                  <a:pt x="5029" y="0"/>
                </a:lnTo>
                <a:lnTo>
                  <a:pt x="6461" y="1813"/>
                </a:lnTo>
                <a:lnTo>
                  <a:pt x="6461" y="4023"/>
                </a:lnTo>
                <a:lnTo>
                  <a:pt x="6461" y="4175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5774893" y="3748989"/>
            <a:ext cx="6461" cy="4267"/>
          </a:xfrm>
          <a:custGeom>
            <a:avLst/>
            <a:gdLst/>
            <a:ahLst/>
            <a:cxnLst/>
            <a:rect l="l" t="t" r="r" b="b"/>
            <a:pathLst>
              <a:path w="6461" h="4267">
                <a:moveTo>
                  <a:pt x="0" y="4053"/>
                </a:moveTo>
                <a:lnTo>
                  <a:pt x="0" y="1828"/>
                </a:lnTo>
                <a:lnTo>
                  <a:pt x="1447" y="0"/>
                </a:lnTo>
                <a:lnTo>
                  <a:pt x="3215" y="0"/>
                </a:lnTo>
                <a:lnTo>
                  <a:pt x="5013" y="0"/>
                </a:lnTo>
                <a:lnTo>
                  <a:pt x="6461" y="1828"/>
                </a:lnTo>
                <a:lnTo>
                  <a:pt x="6461" y="4053"/>
                </a:lnTo>
                <a:lnTo>
                  <a:pt x="6461" y="4267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5485653" y="3927361"/>
            <a:ext cx="41502" cy="36754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5487830" y="3925483"/>
            <a:ext cx="40225" cy="37931"/>
          </a:xfrm>
          <a:custGeom>
            <a:avLst/>
            <a:gdLst/>
            <a:ahLst/>
            <a:cxnLst/>
            <a:rect l="l" t="t" r="r" b="b"/>
            <a:pathLst>
              <a:path w="40225" h="37931">
                <a:moveTo>
                  <a:pt x="19250" y="0"/>
                </a:moveTo>
                <a:lnTo>
                  <a:pt x="32882" y="4468"/>
                </a:lnTo>
                <a:lnTo>
                  <a:pt x="40225" y="15640"/>
                </a:lnTo>
                <a:lnTo>
                  <a:pt x="36479" y="30113"/>
                </a:lnTo>
                <a:lnTo>
                  <a:pt x="26186" y="37931"/>
                </a:lnTo>
                <a:lnTo>
                  <a:pt x="9410" y="35609"/>
                </a:lnTo>
                <a:lnTo>
                  <a:pt x="0" y="27773"/>
                </a:lnTo>
                <a:lnTo>
                  <a:pt x="1615" y="11544"/>
                </a:lnTo>
                <a:lnTo>
                  <a:pt x="9382" y="2442"/>
                </a:lnTo>
                <a:lnTo>
                  <a:pt x="19250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5460339" y="3945113"/>
            <a:ext cx="16230" cy="10683"/>
          </a:xfrm>
          <a:custGeom>
            <a:avLst/>
            <a:gdLst/>
            <a:ahLst/>
            <a:cxnLst/>
            <a:rect l="l" t="t" r="r" b="b"/>
            <a:pathLst>
              <a:path w="16230" h="10683">
                <a:moveTo>
                  <a:pt x="16230" y="548"/>
                </a:moveTo>
                <a:lnTo>
                  <a:pt x="16230" y="6141"/>
                </a:lnTo>
                <a:lnTo>
                  <a:pt x="12588" y="10683"/>
                </a:lnTo>
                <a:lnTo>
                  <a:pt x="8107" y="10683"/>
                </a:lnTo>
                <a:lnTo>
                  <a:pt x="3627" y="10683"/>
                </a:lnTo>
                <a:lnTo>
                  <a:pt x="0" y="6141"/>
                </a:lnTo>
                <a:lnTo>
                  <a:pt x="0" y="548"/>
                </a:lnTo>
                <a:lnTo>
                  <a:pt x="0" y="365"/>
                </a:lnTo>
                <a:lnTo>
                  <a:pt x="0" y="182"/>
                </a:lnTo>
                <a:lnTo>
                  <a:pt x="15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5469605" y="3934962"/>
            <a:ext cx="6964" cy="10683"/>
          </a:xfrm>
          <a:custGeom>
            <a:avLst/>
            <a:gdLst/>
            <a:ahLst/>
            <a:cxnLst/>
            <a:rect l="l" t="t" r="r" b="b"/>
            <a:pathLst>
              <a:path w="6964" h="10683">
                <a:moveTo>
                  <a:pt x="0" y="10149"/>
                </a:moveTo>
                <a:lnTo>
                  <a:pt x="0" y="4541"/>
                </a:lnTo>
                <a:lnTo>
                  <a:pt x="1569" y="0"/>
                </a:lnTo>
                <a:lnTo>
                  <a:pt x="3489" y="0"/>
                </a:lnTo>
                <a:lnTo>
                  <a:pt x="5410" y="0"/>
                </a:lnTo>
                <a:lnTo>
                  <a:pt x="6964" y="4541"/>
                </a:lnTo>
                <a:lnTo>
                  <a:pt x="6964" y="10149"/>
                </a:lnTo>
                <a:lnTo>
                  <a:pt x="6964" y="10683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5460339" y="3934962"/>
            <a:ext cx="6949" cy="10683"/>
          </a:xfrm>
          <a:custGeom>
            <a:avLst/>
            <a:gdLst/>
            <a:ahLst/>
            <a:cxnLst/>
            <a:rect l="l" t="t" r="r" b="b"/>
            <a:pathLst>
              <a:path w="6949" h="10683">
                <a:moveTo>
                  <a:pt x="0" y="10149"/>
                </a:moveTo>
                <a:lnTo>
                  <a:pt x="0" y="4541"/>
                </a:lnTo>
                <a:lnTo>
                  <a:pt x="1554" y="0"/>
                </a:lnTo>
                <a:lnTo>
                  <a:pt x="3474" y="0"/>
                </a:lnTo>
                <a:lnTo>
                  <a:pt x="5394" y="0"/>
                </a:lnTo>
                <a:lnTo>
                  <a:pt x="6949" y="4541"/>
                </a:lnTo>
                <a:lnTo>
                  <a:pt x="6949" y="10149"/>
                </a:lnTo>
                <a:lnTo>
                  <a:pt x="6949" y="10332"/>
                </a:lnTo>
                <a:lnTo>
                  <a:pt x="6949" y="10500"/>
                </a:lnTo>
                <a:lnTo>
                  <a:pt x="6949" y="10683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5451043" y="3945113"/>
            <a:ext cx="16245" cy="10683"/>
          </a:xfrm>
          <a:custGeom>
            <a:avLst/>
            <a:gdLst/>
            <a:ahLst/>
            <a:cxnLst/>
            <a:rect l="l" t="t" r="r" b="b"/>
            <a:pathLst>
              <a:path w="16245" h="10683">
                <a:moveTo>
                  <a:pt x="16245" y="548"/>
                </a:moveTo>
                <a:lnTo>
                  <a:pt x="16245" y="6141"/>
                </a:lnTo>
                <a:lnTo>
                  <a:pt x="12618" y="10683"/>
                </a:lnTo>
                <a:lnTo>
                  <a:pt x="8138" y="10683"/>
                </a:lnTo>
                <a:lnTo>
                  <a:pt x="3657" y="10683"/>
                </a:lnTo>
                <a:lnTo>
                  <a:pt x="0" y="6141"/>
                </a:lnTo>
                <a:lnTo>
                  <a:pt x="0" y="548"/>
                </a:lnTo>
                <a:lnTo>
                  <a:pt x="0" y="365"/>
                </a:lnTo>
                <a:lnTo>
                  <a:pt x="30" y="182"/>
                </a:lnTo>
                <a:lnTo>
                  <a:pt x="30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5451043" y="3934962"/>
            <a:ext cx="6979" cy="10683"/>
          </a:xfrm>
          <a:custGeom>
            <a:avLst/>
            <a:gdLst/>
            <a:ahLst/>
            <a:cxnLst/>
            <a:rect l="l" t="t" r="r" b="b"/>
            <a:pathLst>
              <a:path w="6979" h="10683">
                <a:moveTo>
                  <a:pt x="0" y="10149"/>
                </a:moveTo>
                <a:lnTo>
                  <a:pt x="0" y="4541"/>
                </a:lnTo>
                <a:lnTo>
                  <a:pt x="1569" y="0"/>
                </a:lnTo>
                <a:lnTo>
                  <a:pt x="3489" y="0"/>
                </a:lnTo>
                <a:lnTo>
                  <a:pt x="5425" y="0"/>
                </a:lnTo>
                <a:lnTo>
                  <a:pt x="6979" y="4541"/>
                </a:lnTo>
                <a:lnTo>
                  <a:pt x="6979" y="10149"/>
                </a:lnTo>
                <a:lnTo>
                  <a:pt x="6979" y="10683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5469605" y="3945113"/>
            <a:ext cx="16245" cy="10683"/>
          </a:xfrm>
          <a:custGeom>
            <a:avLst/>
            <a:gdLst/>
            <a:ahLst/>
            <a:cxnLst/>
            <a:rect l="l" t="t" r="r" b="b"/>
            <a:pathLst>
              <a:path w="16245" h="10683">
                <a:moveTo>
                  <a:pt x="16245" y="548"/>
                </a:moveTo>
                <a:lnTo>
                  <a:pt x="16245" y="6141"/>
                </a:lnTo>
                <a:lnTo>
                  <a:pt x="12618" y="10683"/>
                </a:lnTo>
                <a:lnTo>
                  <a:pt x="8138" y="10683"/>
                </a:lnTo>
                <a:lnTo>
                  <a:pt x="3657" y="10683"/>
                </a:lnTo>
                <a:lnTo>
                  <a:pt x="0" y="6141"/>
                </a:lnTo>
                <a:lnTo>
                  <a:pt x="0" y="548"/>
                </a:lnTo>
                <a:lnTo>
                  <a:pt x="0" y="365"/>
                </a:lnTo>
                <a:lnTo>
                  <a:pt x="15" y="182"/>
                </a:lnTo>
                <a:lnTo>
                  <a:pt x="15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5441762" y="3944930"/>
            <a:ext cx="16230" cy="10744"/>
          </a:xfrm>
          <a:custGeom>
            <a:avLst/>
            <a:gdLst/>
            <a:ahLst/>
            <a:cxnLst/>
            <a:rect l="l" t="t" r="r" b="b"/>
            <a:pathLst>
              <a:path w="16230" h="10744">
                <a:moveTo>
                  <a:pt x="16230" y="563"/>
                </a:moveTo>
                <a:lnTo>
                  <a:pt x="16230" y="6187"/>
                </a:lnTo>
                <a:lnTo>
                  <a:pt x="12603" y="10744"/>
                </a:lnTo>
                <a:lnTo>
                  <a:pt x="8122" y="10744"/>
                </a:lnTo>
                <a:lnTo>
                  <a:pt x="3627" y="10744"/>
                </a:lnTo>
                <a:lnTo>
                  <a:pt x="0" y="6187"/>
                </a:lnTo>
                <a:lnTo>
                  <a:pt x="0" y="563"/>
                </a:lnTo>
                <a:lnTo>
                  <a:pt x="0" y="380"/>
                </a:lnTo>
                <a:lnTo>
                  <a:pt x="0" y="198"/>
                </a:lnTo>
                <a:lnTo>
                  <a:pt x="0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5517626" y="3927364"/>
            <a:ext cx="41505" cy="36755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5519809" y="3925483"/>
            <a:ext cx="40217" cy="37926"/>
          </a:xfrm>
          <a:custGeom>
            <a:avLst/>
            <a:gdLst/>
            <a:ahLst/>
            <a:cxnLst/>
            <a:rect l="l" t="t" r="r" b="b"/>
            <a:pathLst>
              <a:path w="40217" h="37926">
                <a:moveTo>
                  <a:pt x="19229" y="0"/>
                </a:moveTo>
                <a:lnTo>
                  <a:pt x="32870" y="4465"/>
                </a:lnTo>
                <a:lnTo>
                  <a:pt x="40217" y="15629"/>
                </a:lnTo>
                <a:lnTo>
                  <a:pt x="36476" y="30103"/>
                </a:lnTo>
                <a:lnTo>
                  <a:pt x="26188" y="37926"/>
                </a:lnTo>
                <a:lnTo>
                  <a:pt x="9417" y="35609"/>
                </a:lnTo>
                <a:lnTo>
                  <a:pt x="0" y="27778"/>
                </a:lnTo>
                <a:lnTo>
                  <a:pt x="1615" y="11545"/>
                </a:lnTo>
                <a:lnTo>
                  <a:pt x="9379" y="2441"/>
                </a:lnTo>
                <a:lnTo>
                  <a:pt x="19229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5552602" y="3927360"/>
            <a:ext cx="41493" cy="36759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5554774" y="3925483"/>
            <a:ext cx="40216" cy="37931"/>
          </a:xfrm>
          <a:custGeom>
            <a:avLst/>
            <a:gdLst/>
            <a:ahLst/>
            <a:cxnLst/>
            <a:rect l="l" t="t" r="r" b="b"/>
            <a:pathLst>
              <a:path w="40216" h="37931">
                <a:moveTo>
                  <a:pt x="19240" y="0"/>
                </a:moveTo>
                <a:lnTo>
                  <a:pt x="32879" y="4468"/>
                </a:lnTo>
                <a:lnTo>
                  <a:pt x="40216" y="15640"/>
                </a:lnTo>
                <a:lnTo>
                  <a:pt x="36473" y="30113"/>
                </a:lnTo>
                <a:lnTo>
                  <a:pt x="26182" y="37931"/>
                </a:lnTo>
                <a:lnTo>
                  <a:pt x="9403" y="35608"/>
                </a:lnTo>
                <a:lnTo>
                  <a:pt x="0" y="27769"/>
                </a:lnTo>
                <a:lnTo>
                  <a:pt x="1617" y="11537"/>
                </a:lnTo>
                <a:lnTo>
                  <a:pt x="9384" y="2436"/>
                </a:lnTo>
                <a:lnTo>
                  <a:pt x="19240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5587761" y="3927354"/>
            <a:ext cx="41480" cy="36765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5589921" y="3925483"/>
            <a:ext cx="40212" cy="37931"/>
          </a:xfrm>
          <a:custGeom>
            <a:avLst/>
            <a:gdLst/>
            <a:ahLst/>
            <a:cxnLst/>
            <a:rect l="l" t="t" r="r" b="b"/>
            <a:pathLst>
              <a:path w="40212" h="37931">
                <a:moveTo>
                  <a:pt x="19237" y="0"/>
                </a:moveTo>
                <a:lnTo>
                  <a:pt x="32869" y="4468"/>
                </a:lnTo>
                <a:lnTo>
                  <a:pt x="40212" y="15640"/>
                </a:lnTo>
                <a:lnTo>
                  <a:pt x="36466" y="30113"/>
                </a:lnTo>
                <a:lnTo>
                  <a:pt x="26173" y="37931"/>
                </a:lnTo>
                <a:lnTo>
                  <a:pt x="9410" y="35607"/>
                </a:lnTo>
                <a:lnTo>
                  <a:pt x="0" y="27766"/>
                </a:lnTo>
                <a:lnTo>
                  <a:pt x="1622" y="11536"/>
                </a:lnTo>
                <a:lnTo>
                  <a:pt x="9394" y="2436"/>
                </a:lnTo>
                <a:lnTo>
                  <a:pt x="19237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5404728" y="3945128"/>
            <a:ext cx="37033" cy="106"/>
          </a:xfrm>
          <a:custGeom>
            <a:avLst/>
            <a:gdLst/>
            <a:ahLst/>
            <a:cxnLst/>
            <a:rect l="l" t="t" r="r" b="b"/>
            <a:pathLst>
              <a:path w="37033" h="106">
                <a:moveTo>
                  <a:pt x="37033" y="0"/>
                </a:moveTo>
                <a:lnTo>
                  <a:pt x="0" y="106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5424875" y="3940555"/>
            <a:ext cx="11232" cy="9753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5424875" y="3940205"/>
            <a:ext cx="11490" cy="10104"/>
          </a:xfrm>
          <a:custGeom>
            <a:avLst/>
            <a:gdLst/>
            <a:ahLst/>
            <a:cxnLst/>
            <a:rect l="l" t="t" r="r" b="b"/>
            <a:pathLst>
              <a:path w="11490" h="10104">
                <a:moveTo>
                  <a:pt x="0" y="1676"/>
                </a:moveTo>
                <a:lnTo>
                  <a:pt x="0" y="746"/>
                </a:lnTo>
                <a:lnTo>
                  <a:pt x="761" y="0"/>
                </a:lnTo>
                <a:lnTo>
                  <a:pt x="1691" y="0"/>
                </a:lnTo>
                <a:lnTo>
                  <a:pt x="9814" y="0"/>
                </a:lnTo>
                <a:lnTo>
                  <a:pt x="10728" y="0"/>
                </a:lnTo>
                <a:lnTo>
                  <a:pt x="11490" y="746"/>
                </a:lnTo>
                <a:lnTo>
                  <a:pt x="11490" y="1676"/>
                </a:lnTo>
                <a:lnTo>
                  <a:pt x="11490" y="8412"/>
                </a:lnTo>
                <a:lnTo>
                  <a:pt x="11490" y="9342"/>
                </a:lnTo>
                <a:lnTo>
                  <a:pt x="10728" y="10104"/>
                </a:lnTo>
                <a:lnTo>
                  <a:pt x="9814" y="10104"/>
                </a:lnTo>
                <a:lnTo>
                  <a:pt x="1691" y="10104"/>
                </a:lnTo>
                <a:lnTo>
                  <a:pt x="761" y="10104"/>
                </a:lnTo>
                <a:lnTo>
                  <a:pt x="0" y="9342"/>
                </a:lnTo>
                <a:lnTo>
                  <a:pt x="0" y="8412"/>
                </a:lnTo>
                <a:lnTo>
                  <a:pt x="0" y="1676"/>
                </a:lnTo>
                <a:close/>
              </a:path>
            </a:pathLst>
          </a:custGeom>
          <a:ln w="3175">
            <a:solidFill>
              <a:srgbClr val="C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5411571" y="3940555"/>
            <a:ext cx="10820" cy="9753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5411586" y="3940205"/>
            <a:ext cx="11475" cy="10104"/>
          </a:xfrm>
          <a:custGeom>
            <a:avLst/>
            <a:gdLst/>
            <a:ahLst/>
            <a:cxnLst/>
            <a:rect l="l" t="t" r="r" b="b"/>
            <a:pathLst>
              <a:path w="11475" h="10104">
                <a:moveTo>
                  <a:pt x="0" y="1676"/>
                </a:moveTo>
                <a:lnTo>
                  <a:pt x="0" y="746"/>
                </a:lnTo>
                <a:lnTo>
                  <a:pt x="761" y="0"/>
                </a:lnTo>
                <a:lnTo>
                  <a:pt x="1691" y="0"/>
                </a:lnTo>
                <a:lnTo>
                  <a:pt x="9799" y="0"/>
                </a:lnTo>
                <a:lnTo>
                  <a:pt x="10728" y="0"/>
                </a:lnTo>
                <a:lnTo>
                  <a:pt x="11475" y="746"/>
                </a:lnTo>
                <a:lnTo>
                  <a:pt x="11475" y="1676"/>
                </a:lnTo>
                <a:lnTo>
                  <a:pt x="11475" y="8412"/>
                </a:lnTo>
                <a:lnTo>
                  <a:pt x="11475" y="9342"/>
                </a:lnTo>
                <a:lnTo>
                  <a:pt x="10728" y="10104"/>
                </a:lnTo>
                <a:lnTo>
                  <a:pt x="9799" y="10104"/>
                </a:lnTo>
                <a:lnTo>
                  <a:pt x="1691" y="10104"/>
                </a:lnTo>
                <a:lnTo>
                  <a:pt x="761" y="10104"/>
                </a:lnTo>
                <a:lnTo>
                  <a:pt x="0" y="9342"/>
                </a:lnTo>
                <a:lnTo>
                  <a:pt x="0" y="8412"/>
                </a:lnTo>
                <a:lnTo>
                  <a:pt x="0" y="1676"/>
                </a:lnTo>
                <a:close/>
              </a:path>
            </a:pathLst>
          </a:custGeom>
          <a:ln w="3175">
            <a:solidFill>
              <a:srgbClr val="C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5461543" y="3969958"/>
            <a:ext cx="41476" cy="36763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5463721" y="3968064"/>
            <a:ext cx="40209" cy="37945"/>
          </a:xfrm>
          <a:custGeom>
            <a:avLst/>
            <a:gdLst/>
            <a:ahLst/>
            <a:cxnLst/>
            <a:rect l="l" t="t" r="r" b="b"/>
            <a:pathLst>
              <a:path w="40209" h="37945">
                <a:moveTo>
                  <a:pt x="19233" y="0"/>
                </a:moveTo>
                <a:lnTo>
                  <a:pt x="32872" y="4478"/>
                </a:lnTo>
                <a:lnTo>
                  <a:pt x="40209" y="15648"/>
                </a:lnTo>
                <a:lnTo>
                  <a:pt x="36468" y="30125"/>
                </a:lnTo>
                <a:lnTo>
                  <a:pt x="26179" y="37945"/>
                </a:lnTo>
                <a:lnTo>
                  <a:pt x="9409" y="35624"/>
                </a:lnTo>
                <a:lnTo>
                  <a:pt x="0" y="27785"/>
                </a:lnTo>
                <a:lnTo>
                  <a:pt x="1614" y="11561"/>
                </a:lnTo>
                <a:lnTo>
                  <a:pt x="9375" y="2448"/>
                </a:lnTo>
                <a:lnTo>
                  <a:pt x="19233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5436229" y="3987708"/>
            <a:ext cx="16230" cy="10698"/>
          </a:xfrm>
          <a:custGeom>
            <a:avLst/>
            <a:gdLst/>
            <a:ahLst/>
            <a:cxnLst/>
            <a:rect l="l" t="t" r="r" b="b"/>
            <a:pathLst>
              <a:path w="16230" h="10698">
                <a:moveTo>
                  <a:pt x="16230" y="563"/>
                </a:moveTo>
                <a:lnTo>
                  <a:pt x="16230" y="6141"/>
                </a:lnTo>
                <a:lnTo>
                  <a:pt x="12603" y="10698"/>
                </a:lnTo>
                <a:lnTo>
                  <a:pt x="8122" y="10698"/>
                </a:lnTo>
                <a:lnTo>
                  <a:pt x="3627" y="10698"/>
                </a:lnTo>
                <a:lnTo>
                  <a:pt x="0" y="6141"/>
                </a:lnTo>
                <a:lnTo>
                  <a:pt x="0" y="563"/>
                </a:lnTo>
                <a:lnTo>
                  <a:pt x="0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5445495" y="3977558"/>
            <a:ext cx="6964" cy="10698"/>
          </a:xfrm>
          <a:custGeom>
            <a:avLst/>
            <a:gdLst/>
            <a:ahLst/>
            <a:cxnLst/>
            <a:rect l="l" t="t" r="r" b="b"/>
            <a:pathLst>
              <a:path w="6964" h="10698">
                <a:moveTo>
                  <a:pt x="0" y="10134"/>
                </a:moveTo>
                <a:lnTo>
                  <a:pt x="0" y="4556"/>
                </a:lnTo>
                <a:lnTo>
                  <a:pt x="1569" y="0"/>
                </a:lnTo>
                <a:lnTo>
                  <a:pt x="3474" y="0"/>
                </a:lnTo>
                <a:lnTo>
                  <a:pt x="5410" y="0"/>
                </a:lnTo>
                <a:lnTo>
                  <a:pt x="6964" y="4556"/>
                </a:lnTo>
                <a:lnTo>
                  <a:pt x="6964" y="10134"/>
                </a:lnTo>
                <a:lnTo>
                  <a:pt x="6964" y="10332"/>
                </a:lnTo>
                <a:lnTo>
                  <a:pt x="6949" y="10515"/>
                </a:lnTo>
                <a:lnTo>
                  <a:pt x="6949" y="10698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5436229" y="3977558"/>
            <a:ext cx="6949" cy="10698"/>
          </a:xfrm>
          <a:custGeom>
            <a:avLst/>
            <a:gdLst/>
            <a:ahLst/>
            <a:cxnLst/>
            <a:rect l="l" t="t" r="r" b="b"/>
            <a:pathLst>
              <a:path w="6949" h="10698">
                <a:moveTo>
                  <a:pt x="0" y="10134"/>
                </a:moveTo>
                <a:lnTo>
                  <a:pt x="0" y="4556"/>
                </a:lnTo>
                <a:lnTo>
                  <a:pt x="1554" y="0"/>
                </a:lnTo>
                <a:lnTo>
                  <a:pt x="3474" y="0"/>
                </a:lnTo>
                <a:lnTo>
                  <a:pt x="5410" y="0"/>
                </a:lnTo>
                <a:lnTo>
                  <a:pt x="6949" y="4556"/>
                </a:lnTo>
                <a:lnTo>
                  <a:pt x="6949" y="10134"/>
                </a:lnTo>
                <a:lnTo>
                  <a:pt x="6949" y="10698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5426948" y="3987708"/>
            <a:ext cx="16230" cy="10698"/>
          </a:xfrm>
          <a:custGeom>
            <a:avLst/>
            <a:gdLst/>
            <a:ahLst/>
            <a:cxnLst/>
            <a:rect l="l" t="t" r="r" b="b"/>
            <a:pathLst>
              <a:path w="16230" h="10698">
                <a:moveTo>
                  <a:pt x="16230" y="563"/>
                </a:moveTo>
                <a:lnTo>
                  <a:pt x="16230" y="6141"/>
                </a:lnTo>
                <a:lnTo>
                  <a:pt x="12603" y="10698"/>
                </a:lnTo>
                <a:lnTo>
                  <a:pt x="8122" y="10698"/>
                </a:lnTo>
                <a:lnTo>
                  <a:pt x="3642" y="10698"/>
                </a:lnTo>
                <a:lnTo>
                  <a:pt x="0" y="6141"/>
                </a:lnTo>
                <a:lnTo>
                  <a:pt x="0" y="563"/>
                </a:lnTo>
                <a:lnTo>
                  <a:pt x="0" y="365"/>
                </a:lnTo>
                <a:lnTo>
                  <a:pt x="15" y="198"/>
                </a:lnTo>
                <a:lnTo>
                  <a:pt x="15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5426948" y="3977558"/>
            <a:ext cx="6949" cy="10698"/>
          </a:xfrm>
          <a:custGeom>
            <a:avLst/>
            <a:gdLst/>
            <a:ahLst/>
            <a:cxnLst/>
            <a:rect l="l" t="t" r="r" b="b"/>
            <a:pathLst>
              <a:path w="6949" h="10698">
                <a:moveTo>
                  <a:pt x="0" y="10134"/>
                </a:moveTo>
                <a:lnTo>
                  <a:pt x="0" y="4556"/>
                </a:lnTo>
                <a:lnTo>
                  <a:pt x="1569" y="0"/>
                </a:lnTo>
                <a:lnTo>
                  <a:pt x="3474" y="0"/>
                </a:lnTo>
                <a:lnTo>
                  <a:pt x="5394" y="0"/>
                </a:lnTo>
                <a:lnTo>
                  <a:pt x="6949" y="4556"/>
                </a:lnTo>
                <a:lnTo>
                  <a:pt x="6949" y="10134"/>
                </a:lnTo>
                <a:lnTo>
                  <a:pt x="6949" y="10332"/>
                </a:lnTo>
                <a:lnTo>
                  <a:pt x="6949" y="10515"/>
                </a:lnTo>
                <a:lnTo>
                  <a:pt x="6949" y="10698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5445495" y="3987708"/>
            <a:ext cx="16245" cy="10698"/>
          </a:xfrm>
          <a:custGeom>
            <a:avLst/>
            <a:gdLst/>
            <a:ahLst/>
            <a:cxnLst/>
            <a:rect l="l" t="t" r="r" b="b"/>
            <a:pathLst>
              <a:path w="16245" h="10698">
                <a:moveTo>
                  <a:pt x="16245" y="563"/>
                </a:moveTo>
                <a:lnTo>
                  <a:pt x="16245" y="6141"/>
                </a:lnTo>
                <a:lnTo>
                  <a:pt x="12603" y="10698"/>
                </a:lnTo>
                <a:lnTo>
                  <a:pt x="8122" y="10698"/>
                </a:lnTo>
                <a:lnTo>
                  <a:pt x="3642" y="10698"/>
                </a:lnTo>
                <a:lnTo>
                  <a:pt x="0" y="6141"/>
                </a:lnTo>
                <a:lnTo>
                  <a:pt x="0" y="563"/>
                </a:lnTo>
                <a:lnTo>
                  <a:pt x="0" y="365"/>
                </a:lnTo>
                <a:lnTo>
                  <a:pt x="0" y="198"/>
                </a:lnTo>
                <a:lnTo>
                  <a:pt x="15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5417652" y="3987525"/>
            <a:ext cx="16245" cy="10728"/>
          </a:xfrm>
          <a:custGeom>
            <a:avLst/>
            <a:gdLst/>
            <a:ahLst/>
            <a:cxnLst/>
            <a:rect l="l" t="t" r="r" b="b"/>
            <a:pathLst>
              <a:path w="16245" h="10728">
                <a:moveTo>
                  <a:pt x="16245" y="563"/>
                </a:moveTo>
                <a:lnTo>
                  <a:pt x="16245" y="6172"/>
                </a:lnTo>
                <a:lnTo>
                  <a:pt x="12603" y="10728"/>
                </a:lnTo>
                <a:lnTo>
                  <a:pt x="8107" y="10728"/>
                </a:lnTo>
                <a:lnTo>
                  <a:pt x="3627" y="10728"/>
                </a:lnTo>
                <a:lnTo>
                  <a:pt x="0" y="6172"/>
                </a:lnTo>
                <a:lnTo>
                  <a:pt x="0" y="563"/>
                </a:lnTo>
                <a:lnTo>
                  <a:pt x="0" y="380"/>
                </a:lnTo>
                <a:lnTo>
                  <a:pt x="0" y="198"/>
                </a:lnTo>
                <a:lnTo>
                  <a:pt x="15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5493517" y="3969963"/>
            <a:ext cx="41487" cy="36758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5495701" y="3968064"/>
            <a:ext cx="40215" cy="37939"/>
          </a:xfrm>
          <a:custGeom>
            <a:avLst/>
            <a:gdLst/>
            <a:ahLst/>
            <a:cxnLst/>
            <a:rect l="l" t="t" r="r" b="b"/>
            <a:pathLst>
              <a:path w="40215" h="37939">
                <a:moveTo>
                  <a:pt x="19227" y="0"/>
                </a:moveTo>
                <a:lnTo>
                  <a:pt x="32868" y="4475"/>
                </a:lnTo>
                <a:lnTo>
                  <a:pt x="40215" y="15638"/>
                </a:lnTo>
                <a:lnTo>
                  <a:pt x="36476" y="30115"/>
                </a:lnTo>
                <a:lnTo>
                  <a:pt x="26190" y="37939"/>
                </a:lnTo>
                <a:lnTo>
                  <a:pt x="9414" y="35625"/>
                </a:lnTo>
                <a:lnTo>
                  <a:pt x="0" y="27795"/>
                </a:lnTo>
                <a:lnTo>
                  <a:pt x="1608" y="11567"/>
                </a:lnTo>
                <a:lnTo>
                  <a:pt x="9363" y="2452"/>
                </a:lnTo>
                <a:lnTo>
                  <a:pt x="19227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5528507" y="3969958"/>
            <a:ext cx="41464" cy="36768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5530672" y="3968064"/>
            <a:ext cx="40204" cy="37939"/>
          </a:xfrm>
          <a:custGeom>
            <a:avLst/>
            <a:gdLst/>
            <a:ahLst/>
            <a:cxnLst/>
            <a:rect l="l" t="t" r="r" b="b"/>
            <a:pathLst>
              <a:path w="40204" h="37939">
                <a:moveTo>
                  <a:pt x="19216" y="0"/>
                </a:moveTo>
                <a:lnTo>
                  <a:pt x="32857" y="4475"/>
                </a:lnTo>
                <a:lnTo>
                  <a:pt x="40204" y="15638"/>
                </a:lnTo>
                <a:lnTo>
                  <a:pt x="36465" y="30115"/>
                </a:lnTo>
                <a:lnTo>
                  <a:pt x="26179" y="37939"/>
                </a:lnTo>
                <a:lnTo>
                  <a:pt x="9410" y="35624"/>
                </a:lnTo>
                <a:lnTo>
                  <a:pt x="0" y="27788"/>
                </a:lnTo>
                <a:lnTo>
                  <a:pt x="1613" y="11559"/>
                </a:lnTo>
                <a:lnTo>
                  <a:pt x="9372" y="2446"/>
                </a:lnTo>
                <a:lnTo>
                  <a:pt x="19216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5563651" y="3969956"/>
            <a:ext cx="41462" cy="36768"/>
          </a:xfrm>
          <a:prstGeom prst="rect">
            <a:avLst/>
          </a:prstGeom>
          <a:blipFill>
            <a:blip r:embed="rId3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5565814" y="3968064"/>
            <a:ext cx="40209" cy="37945"/>
          </a:xfrm>
          <a:custGeom>
            <a:avLst/>
            <a:gdLst/>
            <a:ahLst/>
            <a:cxnLst/>
            <a:rect l="l" t="t" r="r" b="b"/>
            <a:pathLst>
              <a:path w="40209" h="37945">
                <a:moveTo>
                  <a:pt x="19233" y="0"/>
                </a:moveTo>
                <a:lnTo>
                  <a:pt x="32872" y="4478"/>
                </a:lnTo>
                <a:lnTo>
                  <a:pt x="40209" y="15648"/>
                </a:lnTo>
                <a:lnTo>
                  <a:pt x="36468" y="30125"/>
                </a:lnTo>
                <a:lnTo>
                  <a:pt x="26179" y="37945"/>
                </a:lnTo>
                <a:lnTo>
                  <a:pt x="9409" y="35624"/>
                </a:lnTo>
                <a:lnTo>
                  <a:pt x="0" y="27785"/>
                </a:lnTo>
                <a:lnTo>
                  <a:pt x="1614" y="11561"/>
                </a:lnTo>
                <a:lnTo>
                  <a:pt x="9375" y="2448"/>
                </a:lnTo>
                <a:lnTo>
                  <a:pt x="19233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5380634" y="3987724"/>
            <a:ext cx="37017" cy="121"/>
          </a:xfrm>
          <a:custGeom>
            <a:avLst/>
            <a:gdLst/>
            <a:ahLst/>
            <a:cxnLst/>
            <a:rect l="l" t="t" r="r" b="b"/>
            <a:pathLst>
              <a:path w="37017" h="121">
                <a:moveTo>
                  <a:pt x="37017" y="0"/>
                </a:moveTo>
                <a:lnTo>
                  <a:pt x="0" y="121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5400781" y="3983228"/>
            <a:ext cx="10942" cy="9677"/>
          </a:xfrm>
          <a:prstGeom prst="rect">
            <a:avLst/>
          </a:prstGeom>
          <a:blipFill>
            <a:blip r:embed="rId3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5400781" y="3982786"/>
            <a:ext cx="11475" cy="10104"/>
          </a:xfrm>
          <a:custGeom>
            <a:avLst/>
            <a:gdLst/>
            <a:ahLst/>
            <a:cxnLst/>
            <a:rect l="l" t="t" r="r" b="b"/>
            <a:pathLst>
              <a:path w="11475" h="10104">
                <a:moveTo>
                  <a:pt x="0" y="1691"/>
                </a:moveTo>
                <a:lnTo>
                  <a:pt x="0" y="761"/>
                </a:lnTo>
                <a:lnTo>
                  <a:pt x="761" y="0"/>
                </a:lnTo>
                <a:lnTo>
                  <a:pt x="1661" y="0"/>
                </a:lnTo>
                <a:lnTo>
                  <a:pt x="9799" y="0"/>
                </a:lnTo>
                <a:lnTo>
                  <a:pt x="10728" y="0"/>
                </a:lnTo>
                <a:lnTo>
                  <a:pt x="11475" y="761"/>
                </a:lnTo>
                <a:lnTo>
                  <a:pt x="11475" y="1691"/>
                </a:lnTo>
                <a:lnTo>
                  <a:pt x="11475" y="8412"/>
                </a:lnTo>
                <a:lnTo>
                  <a:pt x="11475" y="9357"/>
                </a:lnTo>
                <a:lnTo>
                  <a:pt x="10728" y="10104"/>
                </a:lnTo>
                <a:lnTo>
                  <a:pt x="9799" y="10104"/>
                </a:lnTo>
                <a:lnTo>
                  <a:pt x="1661" y="10104"/>
                </a:lnTo>
                <a:lnTo>
                  <a:pt x="761" y="10104"/>
                </a:lnTo>
                <a:lnTo>
                  <a:pt x="0" y="9357"/>
                </a:lnTo>
                <a:lnTo>
                  <a:pt x="0" y="8412"/>
                </a:lnTo>
                <a:lnTo>
                  <a:pt x="0" y="1691"/>
                </a:lnTo>
                <a:close/>
              </a:path>
            </a:pathLst>
          </a:custGeom>
          <a:ln w="3175">
            <a:solidFill>
              <a:srgbClr val="C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5387461" y="3983228"/>
            <a:ext cx="11495" cy="9677"/>
          </a:xfrm>
          <a:prstGeom prst="rect">
            <a:avLst/>
          </a:prstGeom>
          <a:blipFill>
            <a:blip r:embed="rId3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5387476" y="3982786"/>
            <a:ext cx="11490" cy="10104"/>
          </a:xfrm>
          <a:custGeom>
            <a:avLst/>
            <a:gdLst/>
            <a:ahLst/>
            <a:cxnLst/>
            <a:rect l="l" t="t" r="r" b="b"/>
            <a:pathLst>
              <a:path w="11490" h="10104">
                <a:moveTo>
                  <a:pt x="0" y="1691"/>
                </a:moveTo>
                <a:lnTo>
                  <a:pt x="0" y="761"/>
                </a:lnTo>
                <a:lnTo>
                  <a:pt x="746" y="0"/>
                </a:lnTo>
                <a:lnTo>
                  <a:pt x="1676" y="0"/>
                </a:lnTo>
                <a:lnTo>
                  <a:pt x="9799" y="0"/>
                </a:lnTo>
                <a:lnTo>
                  <a:pt x="10728" y="0"/>
                </a:lnTo>
                <a:lnTo>
                  <a:pt x="11490" y="761"/>
                </a:lnTo>
                <a:lnTo>
                  <a:pt x="11490" y="1691"/>
                </a:lnTo>
                <a:lnTo>
                  <a:pt x="11490" y="8412"/>
                </a:lnTo>
                <a:lnTo>
                  <a:pt x="11490" y="9357"/>
                </a:lnTo>
                <a:lnTo>
                  <a:pt x="10728" y="10104"/>
                </a:lnTo>
                <a:lnTo>
                  <a:pt x="9799" y="10104"/>
                </a:lnTo>
                <a:lnTo>
                  <a:pt x="1676" y="10104"/>
                </a:lnTo>
                <a:lnTo>
                  <a:pt x="746" y="10104"/>
                </a:lnTo>
                <a:lnTo>
                  <a:pt x="0" y="9357"/>
                </a:lnTo>
                <a:lnTo>
                  <a:pt x="0" y="8412"/>
                </a:lnTo>
                <a:lnTo>
                  <a:pt x="0" y="1691"/>
                </a:lnTo>
                <a:close/>
              </a:path>
            </a:pathLst>
          </a:custGeom>
          <a:ln w="3175">
            <a:solidFill>
              <a:srgbClr val="C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5810600" y="4132702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911"/>
                </a:moveTo>
                <a:lnTo>
                  <a:pt x="2392" y="21046"/>
                </a:lnTo>
                <a:lnTo>
                  <a:pt x="0" y="14020"/>
                </a:lnTo>
                <a:lnTo>
                  <a:pt x="2865" y="8199"/>
                </a:lnTo>
                <a:lnTo>
                  <a:pt x="5730" y="2392"/>
                </a:lnTo>
                <a:lnTo>
                  <a:pt x="12755" y="0"/>
                </a:lnTo>
                <a:lnTo>
                  <a:pt x="18562" y="2865"/>
                </a:lnTo>
                <a:lnTo>
                  <a:pt x="24383" y="5730"/>
                </a:lnTo>
                <a:lnTo>
                  <a:pt x="26761" y="12771"/>
                </a:lnTo>
                <a:lnTo>
                  <a:pt x="23896" y="18577"/>
                </a:lnTo>
                <a:lnTo>
                  <a:pt x="21031" y="24383"/>
                </a:lnTo>
                <a:lnTo>
                  <a:pt x="14005" y="26761"/>
                </a:lnTo>
                <a:lnTo>
                  <a:pt x="8199" y="23911"/>
                </a:lnTo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5371292" y="4138066"/>
            <a:ext cx="26776" cy="26776"/>
          </a:xfrm>
          <a:custGeom>
            <a:avLst/>
            <a:gdLst/>
            <a:ahLst/>
            <a:cxnLst/>
            <a:rect l="l" t="t" r="r" b="b"/>
            <a:pathLst>
              <a:path w="26776" h="26776">
                <a:moveTo>
                  <a:pt x="8199" y="23911"/>
                </a:moveTo>
                <a:lnTo>
                  <a:pt x="2392" y="21046"/>
                </a:lnTo>
                <a:lnTo>
                  <a:pt x="0" y="14005"/>
                </a:lnTo>
                <a:lnTo>
                  <a:pt x="2865" y="8199"/>
                </a:lnTo>
                <a:lnTo>
                  <a:pt x="5730" y="2392"/>
                </a:lnTo>
                <a:lnTo>
                  <a:pt x="12771" y="0"/>
                </a:lnTo>
                <a:lnTo>
                  <a:pt x="18577" y="2849"/>
                </a:lnTo>
                <a:lnTo>
                  <a:pt x="24368" y="5745"/>
                </a:lnTo>
                <a:lnTo>
                  <a:pt x="26776" y="12755"/>
                </a:lnTo>
                <a:lnTo>
                  <a:pt x="23911" y="18577"/>
                </a:lnTo>
                <a:lnTo>
                  <a:pt x="21031" y="24383"/>
                </a:lnTo>
                <a:lnTo>
                  <a:pt x="14005" y="26776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5412394" y="4153779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896"/>
                </a:moveTo>
                <a:lnTo>
                  <a:pt x="2392" y="21031"/>
                </a:lnTo>
                <a:lnTo>
                  <a:pt x="0" y="14005"/>
                </a:lnTo>
                <a:lnTo>
                  <a:pt x="2865" y="8199"/>
                </a:lnTo>
                <a:lnTo>
                  <a:pt x="5730" y="2377"/>
                </a:lnTo>
                <a:lnTo>
                  <a:pt x="12740" y="0"/>
                </a:lnTo>
                <a:lnTo>
                  <a:pt x="18577" y="2865"/>
                </a:lnTo>
                <a:lnTo>
                  <a:pt x="24368" y="5730"/>
                </a:lnTo>
                <a:lnTo>
                  <a:pt x="26761" y="12740"/>
                </a:lnTo>
                <a:lnTo>
                  <a:pt x="23911" y="18562"/>
                </a:lnTo>
                <a:lnTo>
                  <a:pt x="21031" y="24383"/>
                </a:lnTo>
                <a:lnTo>
                  <a:pt x="14005" y="26761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5389443" y="4074850"/>
            <a:ext cx="355732" cy="124808"/>
          </a:xfrm>
          <a:custGeom>
            <a:avLst/>
            <a:gdLst/>
            <a:ahLst/>
            <a:cxnLst/>
            <a:rect l="l" t="t" r="r" b="b"/>
            <a:pathLst>
              <a:path w="355732" h="124808">
                <a:moveTo>
                  <a:pt x="355732" y="96621"/>
                </a:moveTo>
                <a:lnTo>
                  <a:pt x="317361" y="111924"/>
                </a:lnTo>
                <a:lnTo>
                  <a:pt x="278000" y="121268"/>
                </a:lnTo>
                <a:lnTo>
                  <a:pt x="238253" y="124808"/>
                </a:lnTo>
                <a:lnTo>
                  <a:pt x="218423" y="124449"/>
                </a:lnTo>
                <a:lnTo>
                  <a:pt x="179230" y="119571"/>
                </a:lnTo>
                <a:lnTo>
                  <a:pt x="141162" y="109273"/>
                </a:lnTo>
                <a:lnTo>
                  <a:pt x="104825" y="93710"/>
                </a:lnTo>
                <a:lnTo>
                  <a:pt x="70822" y="73036"/>
                </a:lnTo>
                <a:lnTo>
                  <a:pt x="39759" y="47404"/>
                </a:lnTo>
                <a:lnTo>
                  <a:pt x="12241" y="16970"/>
                </a:lnTo>
                <a:lnTo>
                  <a:pt x="0" y="0"/>
                </a:lnTo>
              </a:path>
            </a:pathLst>
          </a:custGeom>
          <a:ln w="8928">
            <a:solidFill>
              <a:srgbClr val="448FF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5704057" y="4168957"/>
            <a:ext cx="41285" cy="37170"/>
          </a:xfrm>
          <a:custGeom>
            <a:avLst/>
            <a:gdLst/>
            <a:ahLst/>
            <a:cxnLst/>
            <a:rect l="l" t="t" r="r" b="b"/>
            <a:pathLst>
              <a:path w="41285" h="37170">
                <a:moveTo>
                  <a:pt x="0" y="0"/>
                </a:moveTo>
                <a:lnTo>
                  <a:pt x="41285" y="2438"/>
                </a:lnTo>
                <a:lnTo>
                  <a:pt x="18836" y="37170"/>
                </a:lnTo>
              </a:path>
            </a:pathLst>
          </a:custGeom>
          <a:ln w="8928">
            <a:solidFill>
              <a:srgbClr val="448FF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5386989" y="4185218"/>
            <a:ext cx="26776" cy="26761"/>
          </a:xfrm>
          <a:custGeom>
            <a:avLst/>
            <a:gdLst/>
            <a:ahLst/>
            <a:cxnLst/>
            <a:rect l="l" t="t" r="r" b="b"/>
            <a:pathLst>
              <a:path w="26776" h="26761">
                <a:moveTo>
                  <a:pt x="8214" y="23896"/>
                </a:moveTo>
                <a:lnTo>
                  <a:pt x="2392" y="21031"/>
                </a:lnTo>
                <a:lnTo>
                  <a:pt x="0" y="13990"/>
                </a:lnTo>
                <a:lnTo>
                  <a:pt x="2880" y="8199"/>
                </a:lnTo>
                <a:lnTo>
                  <a:pt x="5730" y="2377"/>
                </a:lnTo>
                <a:lnTo>
                  <a:pt x="12771" y="0"/>
                </a:lnTo>
                <a:lnTo>
                  <a:pt x="18577" y="2865"/>
                </a:lnTo>
                <a:lnTo>
                  <a:pt x="24383" y="5730"/>
                </a:lnTo>
                <a:lnTo>
                  <a:pt x="26776" y="12755"/>
                </a:lnTo>
                <a:lnTo>
                  <a:pt x="23911" y="18562"/>
                </a:lnTo>
                <a:lnTo>
                  <a:pt x="21046" y="24383"/>
                </a:lnTo>
                <a:lnTo>
                  <a:pt x="14005" y="26761"/>
                </a:lnTo>
                <a:lnTo>
                  <a:pt x="8214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5428640" y="4185218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83" y="23896"/>
                </a:moveTo>
                <a:lnTo>
                  <a:pt x="2377" y="21031"/>
                </a:lnTo>
                <a:lnTo>
                  <a:pt x="0" y="13990"/>
                </a:lnTo>
                <a:lnTo>
                  <a:pt x="2849" y="8199"/>
                </a:lnTo>
                <a:lnTo>
                  <a:pt x="5730" y="2377"/>
                </a:lnTo>
                <a:lnTo>
                  <a:pt x="12755" y="0"/>
                </a:lnTo>
                <a:lnTo>
                  <a:pt x="18562" y="2865"/>
                </a:lnTo>
                <a:lnTo>
                  <a:pt x="24383" y="5730"/>
                </a:lnTo>
                <a:lnTo>
                  <a:pt x="26761" y="12755"/>
                </a:lnTo>
                <a:lnTo>
                  <a:pt x="23896" y="18562"/>
                </a:lnTo>
                <a:lnTo>
                  <a:pt x="21046" y="24383"/>
                </a:lnTo>
                <a:lnTo>
                  <a:pt x="14005" y="26761"/>
                </a:lnTo>
                <a:lnTo>
                  <a:pt x="8183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5470275" y="4185218"/>
            <a:ext cx="26776" cy="26761"/>
          </a:xfrm>
          <a:custGeom>
            <a:avLst/>
            <a:gdLst/>
            <a:ahLst/>
            <a:cxnLst/>
            <a:rect l="l" t="t" r="r" b="b"/>
            <a:pathLst>
              <a:path w="26776" h="26761">
                <a:moveTo>
                  <a:pt x="8199" y="23896"/>
                </a:moveTo>
                <a:lnTo>
                  <a:pt x="2392" y="21031"/>
                </a:lnTo>
                <a:lnTo>
                  <a:pt x="0" y="13990"/>
                </a:lnTo>
                <a:lnTo>
                  <a:pt x="2865" y="8199"/>
                </a:lnTo>
                <a:lnTo>
                  <a:pt x="5730" y="2377"/>
                </a:lnTo>
                <a:lnTo>
                  <a:pt x="12771" y="0"/>
                </a:lnTo>
                <a:lnTo>
                  <a:pt x="18577" y="2865"/>
                </a:lnTo>
                <a:lnTo>
                  <a:pt x="24383" y="5730"/>
                </a:lnTo>
                <a:lnTo>
                  <a:pt x="26776" y="12755"/>
                </a:lnTo>
                <a:lnTo>
                  <a:pt x="23911" y="18562"/>
                </a:lnTo>
                <a:lnTo>
                  <a:pt x="21031" y="24383"/>
                </a:lnTo>
                <a:lnTo>
                  <a:pt x="14005" y="26761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5452871" y="4218274"/>
            <a:ext cx="22118" cy="24033"/>
          </a:xfrm>
          <a:prstGeom prst="rect">
            <a:avLst/>
          </a:prstGeom>
          <a:blipFill>
            <a:blip r:embed="rId3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5451591" y="4216613"/>
            <a:ext cx="26761" cy="26776"/>
          </a:xfrm>
          <a:custGeom>
            <a:avLst/>
            <a:gdLst/>
            <a:ahLst/>
            <a:cxnLst/>
            <a:rect l="l" t="t" r="r" b="b"/>
            <a:pathLst>
              <a:path w="26761" h="26776">
                <a:moveTo>
                  <a:pt x="8199" y="23911"/>
                </a:moveTo>
                <a:lnTo>
                  <a:pt x="2377" y="21061"/>
                </a:lnTo>
                <a:lnTo>
                  <a:pt x="0" y="14020"/>
                </a:lnTo>
                <a:lnTo>
                  <a:pt x="2865" y="8199"/>
                </a:lnTo>
                <a:lnTo>
                  <a:pt x="5730" y="2392"/>
                </a:lnTo>
                <a:lnTo>
                  <a:pt x="12755" y="0"/>
                </a:lnTo>
                <a:lnTo>
                  <a:pt x="18562" y="2880"/>
                </a:lnTo>
                <a:lnTo>
                  <a:pt x="24383" y="5745"/>
                </a:lnTo>
                <a:lnTo>
                  <a:pt x="26761" y="12771"/>
                </a:lnTo>
                <a:lnTo>
                  <a:pt x="23911" y="18577"/>
                </a:lnTo>
                <a:lnTo>
                  <a:pt x="21031" y="24383"/>
                </a:lnTo>
                <a:lnTo>
                  <a:pt x="14020" y="26776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5415259" y="4232310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896"/>
                </a:moveTo>
                <a:lnTo>
                  <a:pt x="2377" y="21031"/>
                </a:lnTo>
                <a:lnTo>
                  <a:pt x="0" y="13990"/>
                </a:lnTo>
                <a:lnTo>
                  <a:pt x="2865" y="8199"/>
                </a:lnTo>
                <a:lnTo>
                  <a:pt x="5714" y="2377"/>
                </a:lnTo>
                <a:lnTo>
                  <a:pt x="12755" y="0"/>
                </a:lnTo>
                <a:lnTo>
                  <a:pt x="18577" y="2865"/>
                </a:lnTo>
                <a:lnTo>
                  <a:pt x="24383" y="5714"/>
                </a:lnTo>
                <a:lnTo>
                  <a:pt x="26761" y="12755"/>
                </a:lnTo>
                <a:lnTo>
                  <a:pt x="23896" y="18562"/>
                </a:lnTo>
                <a:lnTo>
                  <a:pt x="21046" y="24368"/>
                </a:lnTo>
                <a:lnTo>
                  <a:pt x="14005" y="26761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5522976" y="4211828"/>
            <a:ext cx="25907" cy="24383"/>
          </a:xfrm>
          <a:prstGeom prst="rect">
            <a:avLst/>
          </a:prstGeom>
          <a:blipFill>
            <a:blip r:embed="rId3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5522366" y="4209633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881"/>
                </a:moveTo>
                <a:lnTo>
                  <a:pt x="2377" y="21031"/>
                </a:lnTo>
                <a:lnTo>
                  <a:pt x="0" y="13990"/>
                </a:lnTo>
                <a:lnTo>
                  <a:pt x="2849" y="8183"/>
                </a:lnTo>
                <a:lnTo>
                  <a:pt x="5730" y="2377"/>
                </a:lnTo>
                <a:lnTo>
                  <a:pt x="12755" y="0"/>
                </a:lnTo>
                <a:lnTo>
                  <a:pt x="18562" y="2849"/>
                </a:lnTo>
                <a:lnTo>
                  <a:pt x="24383" y="5714"/>
                </a:lnTo>
                <a:lnTo>
                  <a:pt x="26761" y="12755"/>
                </a:lnTo>
                <a:lnTo>
                  <a:pt x="23896" y="18562"/>
                </a:lnTo>
                <a:lnTo>
                  <a:pt x="21031" y="24368"/>
                </a:lnTo>
                <a:lnTo>
                  <a:pt x="14005" y="26761"/>
                </a:lnTo>
                <a:lnTo>
                  <a:pt x="8199" y="2388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5579333" y="4221139"/>
            <a:ext cx="26761" cy="26746"/>
          </a:xfrm>
          <a:custGeom>
            <a:avLst/>
            <a:gdLst/>
            <a:ahLst/>
            <a:cxnLst/>
            <a:rect l="l" t="t" r="r" b="b"/>
            <a:pathLst>
              <a:path w="26761" h="26746">
                <a:moveTo>
                  <a:pt x="8199" y="23896"/>
                </a:moveTo>
                <a:lnTo>
                  <a:pt x="2392" y="21031"/>
                </a:lnTo>
                <a:lnTo>
                  <a:pt x="0" y="13990"/>
                </a:lnTo>
                <a:lnTo>
                  <a:pt x="2865" y="8183"/>
                </a:lnTo>
                <a:lnTo>
                  <a:pt x="5714" y="2377"/>
                </a:lnTo>
                <a:lnTo>
                  <a:pt x="12755" y="0"/>
                </a:lnTo>
                <a:lnTo>
                  <a:pt x="18562" y="2849"/>
                </a:lnTo>
                <a:lnTo>
                  <a:pt x="24368" y="5714"/>
                </a:lnTo>
                <a:lnTo>
                  <a:pt x="26761" y="12740"/>
                </a:lnTo>
                <a:lnTo>
                  <a:pt x="23896" y="18562"/>
                </a:lnTo>
                <a:lnTo>
                  <a:pt x="21031" y="24368"/>
                </a:lnTo>
                <a:lnTo>
                  <a:pt x="13990" y="26746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5637245" y="4216796"/>
            <a:ext cx="26776" cy="26761"/>
          </a:xfrm>
          <a:custGeom>
            <a:avLst/>
            <a:gdLst/>
            <a:ahLst/>
            <a:cxnLst/>
            <a:rect l="l" t="t" r="r" b="b"/>
            <a:pathLst>
              <a:path w="26776" h="26761">
                <a:moveTo>
                  <a:pt x="8199" y="23911"/>
                </a:moveTo>
                <a:lnTo>
                  <a:pt x="2392" y="21046"/>
                </a:lnTo>
                <a:lnTo>
                  <a:pt x="0" y="14020"/>
                </a:lnTo>
                <a:lnTo>
                  <a:pt x="2865" y="8199"/>
                </a:lnTo>
                <a:lnTo>
                  <a:pt x="5730" y="2392"/>
                </a:lnTo>
                <a:lnTo>
                  <a:pt x="12755" y="0"/>
                </a:lnTo>
                <a:lnTo>
                  <a:pt x="18562" y="2865"/>
                </a:lnTo>
                <a:lnTo>
                  <a:pt x="24383" y="5730"/>
                </a:lnTo>
                <a:lnTo>
                  <a:pt x="26776" y="12755"/>
                </a:lnTo>
                <a:lnTo>
                  <a:pt x="23896" y="18562"/>
                </a:lnTo>
                <a:lnTo>
                  <a:pt x="21031" y="24383"/>
                </a:lnTo>
                <a:lnTo>
                  <a:pt x="14005" y="26761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5612648" y="4243862"/>
            <a:ext cx="26776" cy="26761"/>
          </a:xfrm>
          <a:custGeom>
            <a:avLst/>
            <a:gdLst/>
            <a:ahLst/>
            <a:cxnLst/>
            <a:rect l="l" t="t" r="r" b="b"/>
            <a:pathLst>
              <a:path w="26776" h="26761">
                <a:moveTo>
                  <a:pt x="8199" y="23911"/>
                </a:moveTo>
                <a:lnTo>
                  <a:pt x="2392" y="21046"/>
                </a:lnTo>
                <a:lnTo>
                  <a:pt x="0" y="14005"/>
                </a:lnTo>
                <a:lnTo>
                  <a:pt x="2865" y="8199"/>
                </a:lnTo>
                <a:lnTo>
                  <a:pt x="5730" y="2392"/>
                </a:lnTo>
                <a:lnTo>
                  <a:pt x="12755" y="0"/>
                </a:lnTo>
                <a:lnTo>
                  <a:pt x="18562" y="2880"/>
                </a:lnTo>
                <a:lnTo>
                  <a:pt x="24383" y="5730"/>
                </a:lnTo>
                <a:lnTo>
                  <a:pt x="26776" y="12771"/>
                </a:lnTo>
                <a:lnTo>
                  <a:pt x="23896" y="18577"/>
                </a:lnTo>
                <a:lnTo>
                  <a:pt x="21046" y="24383"/>
                </a:lnTo>
                <a:lnTo>
                  <a:pt x="14005" y="26761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5546856" y="4243862"/>
            <a:ext cx="26776" cy="26761"/>
          </a:xfrm>
          <a:custGeom>
            <a:avLst/>
            <a:gdLst/>
            <a:ahLst/>
            <a:cxnLst/>
            <a:rect l="l" t="t" r="r" b="b"/>
            <a:pathLst>
              <a:path w="26776" h="26761">
                <a:moveTo>
                  <a:pt x="8199" y="23911"/>
                </a:moveTo>
                <a:lnTo>
                  <a:pt x="2392" y="21046"/>
                </a:lnTo>
                <a:lnTo>
                  <a:pt x="0" y="14005"/>
                </a:lnTo>
                <a:lnTo>
                  <a:pt x="2865" y="8199"/>
                </a:lnTo>
                <a:lnTo>
                  <a:pt x="5730" y="2392"/>
                </a:lnTo>
                <a:lnTo>
                  <a:pt x="12771" y="0"/>
                </a:lnTo>
                <a:lnTo>
                  <a:pt x="18577" y="2880"/>
                </a:lnTo>
                <a:lnTo>
                  <a:pt x="24383" y="5730"/>
                </a:lnTo>
                <a:lnTo>
                  <a:pt x="26776" y="12771"/>
                </a:lnTo>
                <a:lnTo>
                  <a:pt x="23911" y="18577"/>
                </a:lnTo>
                <a:lnTo>
                  <a:pt x="21046" y="24383"/>
                </a:lnTo>
                <a:lnTo>
                  <a:pt x="14005" y="26761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5494324" y="4237492"/>
            <a:ext cx="26761" cy="26776"/>
          </a:xfrm>
          <a:custGeom>
            <a:avLst/>
            <a:gdLst/>
            <a:ahLst/>
            <a:cxnLst/>
            <a:rect l="l" t="t" r="r" b="b"/>
            <a:pathLst>
              <a:path w="26761" h="26776">
                <a:moveTo>
                  <a:pt x="8183" y="23896"/>
                </a:moveTo>
                <a:lnTo>
                  <a:pt x="2392" y="21046"/>
                </a:lnTo>
                <a:lnTo>
                  <a:pt x="0" y="14005"/>
                </a:lnTo>
                <a:lnTo>
                  <a:pt x="2849" y="8183"/>
                </a:lnTo>
                <a:lnTo>
                  <a:pt x="5714" y="2392"/>
                </a:lnTo>
                <a:lnTo>
                  <a:pt x="12755" y="0"/>
                </a:lnTo>
                <a:lnTo>
                  <a:pt x="18562" y="2865"/>
                </a:lnTo>
                <a:lnTo>
                  <a:pt x="24383" y="5730"/>
                </a:lnTo>
                <a:lnTo>
                  <a:pt x="26761" y="12755"/>
                </a:lnTo>
                <a:lnTo>
                  <a:pt x="23896" y="18577"/>
                </a:lnTo>
                <a:lnTo>
                  <a:pt x="21031" y="24383"/>
                </a:lnTo>
                <a:lnTo>
                  <a:pt x="14005" y="26776"/>
                </a:lnTo>
                <a:lnTo>
                  <a:pt x="8183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5462015" y="4261236"/>
            <a:ext cx="24383" cy="23743"/>
          </a:xfrm>
          <a:prstGeom prst="rect">
            <a:avLst/>
          </a:prstGeom>
          <a:blipFill>
            <a:blip r:embed="rId3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5460659" y="4259559"/>
            <a:ext cx="26746" cy="26776"/>
          </a:xfrm>
          <a:custGeom>
            <a:avLst/>
            <a:gdLst/>
            <a:ahLst/>
            <a:cxnLst/>
            <a:rect l="l" t="t" r="r" b="b"/>
            <a:pathLst>
              <a:path w="26746" h="26776">
                <a:moveTo>
                  <a:pt x="8183" y="23926"/>
                </a:moveTo>
                <a:lnTo>
                  <a:pt x="2377" y="21046"/>
                </a:lnTo>
                <a:lnTo>
                  <a:pt x="0" y="14020"/>
                </a:lnTo>
                <a:lnTo>
                  <a:pt x="2849" y="8214"/>
                </a:lnTo>
                <a:lnTo>
                  <a:pt x="5714" y="2407"/>
                </a:lnTo>
                <a:lnTo>
                  <a:pt x="12755" y="0"/>
                </a:lnTo>
                <a:lnTo>
                  <a:pt x="18562" y="2880"/>
                </a:lnTo>
                <a:lnTo>
                  <a:pt x="24368" y="5730"/>
                </a:lnTo>
                <a:lnTo>
                  <a:pt x="26746" y="12771"/>
                </a:lnTo>
                <a:lnTo>
                  <a:pt x="23896" y="18592"/>
                </a:lnTo>
                <a:lnTo>
                  <a:pt x="21031" y="24383"/>
                </a:lnTo>
                <a:lnTo>
                  <a:pt x="14005" y="26776"/>
                </a:lnTo>
                <a:lnTo>
                  <a:pt x="8183" y="2392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5515081" y="4268917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214" y="23881"/>
                </a:moveTo>
                <a:lnTo>
                  <a:pt x="2392" y="21031"/>
                </a:lnTo>
                <a:lnTo>
                  <a:pt x="0" y="13990"/>
                </a:lnTo>
                <a:lnTo>
                  <a:pt x="2880" y="8183"/>
                </a:lnTo>
                <a:lnTo>
                  <a:pt x="5730" y="2377"/>
                </a:lnTo>
                <a:lnTo>
                  <a:pt x="12755" y="0"/>
                </a:lnTo>
                <a:lnTo>
                  <a:pt x="18577" y="2849"/>
                </a:lnTo>
                <a:lnTo>
                  <a:pt x="24383" y="5714"/>
                </a:lnTo>
                <a:lnTo>
                  <a:pt x="26761" y="12740"/>
                </a:lnTo>
                <a:lnTo>
                  <a:pt x="23911" y="18562"/>
                </a:lnTo>
                <a:lnTo>
                  <a:pt x="21046" y="24383"/>
                </a:lnTo>
                <a:lnTo>
                  <a:pt x="14020" y="26761"/>
                </a:lnTo>
                <a:lnTo>
                  <a:pt x="8214" y="2388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5581238" y="4272681"/>
            <a:ext cx="26761" cy="26746"/>
          </a:xfrm>
          <a:custGeom>
            <a:avLst/>
            <a:gdLst/>
            <a:ahLst/>
            <a:cxnLst/>
            <a:rect l="l" t="t" r="r" b="b"/>
            <a:pathLst>
              <a:path w="26761" h="26746">
                <a:moveTo>
                  <a:pt x="8199" y="23881"/>
                </a:moveTo>
                <a:lnTo>
                  <a:pt x="2392" y="21015"/>
                </a:lnTo>
                <a:lnTo>
                  <a:pt x="0" y="13990"/>
                </a:lnTo>
                <a:lnTo>
                  <a:pt x="2865" y="8183"/>
                </a:lnTo>
                <a:lnTo>
                  <a:pt x="5730" y="2362"/>
                </a:lnTo>
                <a:lnTo>
                  <a:pt x="12755" y="0"/>
                </a:lnTo>
                <a:lnTo>
                  <a:pt x="18562" y="2849"/>
                </a:lnTo>
                <a:lnTo>
                  <a:pt x="24368" y="5714"/>
                </a:lnTo>
                <a:lnTo>
                  <a:pt x="26761" y="12725"/>
                </a:lnTo>
                <a:lnTo>
                  <a:pt x="23896" y="18547"/>
                </a:lnTo>
                <a:lnTo>
                  <a:pt x="21031" y="24353"/>
                </a:lnTo>
                <a:lnTo>
                  <a:pt x="14005" y="26746"/>
                </a:lnTo>
                <a:lnTo>
                  <a:pt x="8199" y="2388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5282762" y="2750007"/>
            <a:ext cx="26746" cy="26776"/>
          </a:xfrm>
          <a:custGeom>
            <a:avLst/>
            <a:gdLst/>
            <a:ahLst/>
            <a:cxnLst/>
            <a:rect l="l" t="t" r="r" b="b"/>
            <a:pathLst>
              <a:path w="26746" h="26776">
                <a:moveTo>
                  <a:pt x="8199" y="23911"/>
                </a:moveTo>
                <a:lnTo>
                  <a:pt x="2377" y="21046"/>
                </a:lnTo>
                <a:lnTo>
                  <a:pt x="0" y="14005"/>
                </a:lnTo>
                <a:lnTo>
                  <a:pt x="2865" y="8199"/>
                </a:lnTo>
                <a:lnTo>
                  <a:pt x="5714" y="2392"/>
                </a:lnTo>
                <a:lnTo>
                  <a:pt x="12740" y="0"/>
                </a:lnTo>
                <a:lnTo>
                  <a:pt x="18547" y="2865"/>
                </a:lnTo>
                <a:lnTo>
                  <a:pt x="24353" y="5730"/>
                </a:lnTo>
                <a:lnTo>
                  <a:pt x="26746" y="12771"/>
                </a:lnTo>
                <a:lnTo>
                  <a:pt x="23896" y="18577"/>
                </a:lnTo>
                <a:lnTo>
                  <a:pt x="21031" y="24383"/>
                </a:lnTo>
                <a:lnTo>
                  <a:pt x="14005" y="26776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5254752" y="2740177"/>
            <a:ext cx="22291" cy="23850"/>
          </a:xfrm>
          <a:prstGeom prst="rect">
            <a:avLst/>
          </a:prstGeom>
          <a:blipFill>
            <a:blip r:embed="rId3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5253547" y="2738531"/>
            <a:ext cx="26761" cy="26746"/>
          </a:xfrm>
          <a:custGeom>
            <a:avLst/>
            <a:gdLst/>
            <a:ahLst/>
            <a:cxnLst/>
            <a:rect l="l" t="t" r="r" b="b"/>
            <a:pathLst>
              <a:path w="26761" h="26746">
                <a:moveTo>
                  <a:pt x="8199" y="23896"/>
                </a:moveTo>
                <a:lnTo>
                  <a:pt x="2392" y="21031"/>
                </a:lnTo>
                <a:lnTo>
                  <a:pt x="0" y="14005"/>
                </a:lnTo>
                <a:lnTo>
                  <a:pt x="2865" y="8183"/>
                </a:lnTo>
                <a:lnTo>
                  <a:pt x="5714" y="2377"/>
                </a:lnTo>
                <a:lnTo>
                  <a:pt x="12755" y="0"/>
                </a:lnTo>
                <a:lnTo>
                  <a:pt x="18577" y="2849"/>
                </a:lnTo>
                <a:lnTo>
                  <a:pt x="24383" y="5714"/>
                </a:lnTo>
                <a:lnTo>
                  <a:pt x="26761" y="12740"/>
                </a:lnTo>
                <a:lnTo>
                  <a:pt x="23911" y="18562"/>
                </a:lnTo>
                <a:lnTo>
                  <a:pt x="21046" y="24383"/>
                </a:lnTo>
                <a:lnTo>
                  <a:pt x="14020" y="26746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5198013" y="2709697"/>
            <a:ext cx="26776" cy="26776"/>
          </a:xfrm>
          <a:custGeom>
            <a:avLst/>
            <a:gdLst/>
            <a:ahLst/>
            <a:cxnLst/>
            <a:rect l="l" t="t" r="r" b="b"/>
            <a:pathLst>
              <a:path w="26776" h="26776">
                <a:moveTo>
                  <a:pt x="8214" y="23911"/>
                </a:moveTo>
                <a:lnTo>
                  <a:pt x="2392" y="21031"/>
                </a:lnTo>
                <a:lnTo>
                  <a:pt x="0" y="14005"/>
                </a:lnTo>
                <a:lnTo>
                  <a:pt x="2880" y="8199"/>
                </a:lnTo>
                <a:lnTo>
                  <a:pt x="5730" y="2392"/>
                </a:lnTo>
                <a:lnTo>
                  <a:pt x="12771" y="0"/>
                </a:lnTo>
                <a:lnTo>
                  <a:pt x="18577" y="2865"/>
                </a:lnTo>
                <a:lnTo>
                  <a:pt x="24383" y="5730"/>
                </a:lnTo>
                <a:lnTo>
                  <a:pt x="26776" y="12771"/>
                </a:lnTo>
                <a:lnTo>
                  <a:pt x="23911" y="18577"/>
                </a:lnTo>
                <a:lnTo>
                  <a:pt x="21046" y="24383"/>
                </a:lnTo>
                <a:lnTo>
                  <a:pt x="14005" y="26776"/>
                </a:lnTo>
                <a:lnTo>
                  <a:pt x="8214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5224896" y="2725867"/>
            <a:ext cx="26776" cy="26761"/>
          </a:xfrm>
          <a:custGeom>
            <a:avLst/>
            <a:gdLst/>
            <a:ahLst/>
            <a:cxnLst/>
            <a:rect l="l" t="t" r="r" b="b"/>
            <a:pathLst>
              <a:path w="26776" h="26761">
                <a:moveTo>
                  <a:pt x="8214" y="23896"/>
                </a:moveTo>
                <a:lnTo>
                  <a:pt x="2407" y="21031"/>
                </a:lnTo>
                <a:lnTo>
                  <a:pt x="0" y="14005"/>
                </a:lnTo>
                <a:lnTo>
                  <a:pt x="2880" y="8199"/>
                </a:lnTo>
                <a:lnTo>
                  <a:pt x="5745" y="2377"/>
                </a:lnTo>
                <a:lnTo>
                  <a:pt x="12771" y="0"/>
                </a:lnTo>
                <a:lnTo>
                  <a:pt x="18592" y="2865"/>
                </a:lnTo>
                <a:lnTo>
                  <a:pt x="24399" y="5714"/>
                </a:lnTo>
                <a:lnTo>
                  <a:pt x="26776" y="12740"/>
                </a:lnTo>
                <a:lnTo>
                  <a:pt x="23926" y="18562"/>
                </a:lnTo>
                <a:lnTo>
                  <a:pt x="21046" y="24383"/>
                </a:lnTo>
                <a:lnTo>
                  <a:pt x="14020" y="26761"/>
                </a:lnTo>
                <a:lnTo>
                  <a:pt x="8214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5109270" y="2680482"/>
            <a:ext cx="26776" cy="26761"/>
          </a:xfrm>
          <a:custGeom>
            <a:avLst/>
            <a:gdLst/>
            <a:ahLst/>
            <a:cxnLst/>
            <a:rect l="l" t="t" r="r" b="b"/>
            <a:pathLst>
              <a:path w="26776" h="26761">
                <a:moveTo>
                  <a:pt x="8199" y="23911"/>
                </a:moveTo>
                <a:lnTo>
                  <a:pt x="2392" y="21031"/>
                </a:lnTo>
                <a:lnTo>
                  <a:pt x="0" y="14005"/>
                </a:lnTo>
                <a:lnTo>
                  <a:pt x="2865" y="8199"/>
                </a:lnTo>
                <a:lnTo>
                  <a:pt x="5745" y="2377"/>
                </a:lnTo>
                <a:lnTo>
                  <a:pt x="12755" y="0"/>
                </a:lnTo>
                <a:lnTo>
                  <a:pt x="18562" y="2865"/>
                </a:lnTo>
                <a:lnTo>
                  <a:pt x="24383" y="5714"/>
                </a:lnTo>
                <a:lnTo>
                  <a:pt x="26776" y="12755"/>
                </a:lnTo>
                <a:lnTo>
                  <a:pt x="23911" y="18562"/>
                </a:lnTo>
                <a:lnTo>
                  <a:pt x="21046" y="24383"/>
                </a:lnTo>
                <a:lnTo>
                  <a:pt x="14005" y="26761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5266944" y="2785570"/>
            <a:ext cx="21335" cy="24177"/>
          </a:xfrm>
          <a:prstGeom prst="rect">
            <a:avLst/>
          </a:prstGeom>
          <a:blipFill>
            <a:blip r:embed="rId4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5266044" y="2783901"/>
            <a:ext cx="26761" cy="26776"/>
          </a:xfrm>
          <a:custGeom>
            <a:avLst/>
            <a:gdLst/>
            <a:ahLst/>
            <a:cxnLst/>
            <a:rect l="l" t="t" r="r" b="b"/>
            <a:pathLst>
              <a:path w="26761" h="26776">
                <a:moveTo>
                  <a:pt x="8199" y="23911"/>
                </a:moveTo>
                <a:lnTo>
                  <a:pt x="2392" y="21046"/>
                </a:lnTo>
                <a:lnTo>
                  <a:pt x="0" y="14005"/>
                </a:lnTo>
                <a:lnTo>
                  <a:pt x="2865" y="8199"/>
                </a:lnTo>
                <a:lnTo>
                  <a:pt x="5714" y="2392"/>
                </a:lnTo>
                <a:lnTo>
                  <a:pt x="12755" y="0"/>
                </a:lnTo>
                <a:lnTo>
                  <a:pt x="18577" y="2880"/>
                </a:lnTo>
                <a:lnTo>
                  <a:pt x="24383" y="5730"/>
                </a:lnTo>
                <a:lnTo>
                  <a:pt x="26761" y="12771"/>
                </a:lnTo>
                <a:lnTo>
                  <a:pt x="23911" y="18577"/>
                </a:lnTo>
                <a:lnTo>
                  <a:pt x="21031" y="24383"/>
                </a:lnTo>
                <a:lnTo>
                  <a:pt x="14020" y="26776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5161894" y="2712242"/>
            <a:ext cx="26776" cy="26746"/>
          </a:xfrm>
          <a:custGeom>
            <a:avLst/>
            <a:gdLst/>
            <a:ahLst/>
            <a:cxnLst/>
            <a:rect l="l" t="t" r="r" b="b"/>
            <a:pathLst>
              <a:path w="26776" h="26746">
                <a:moveTo>
                  <a:pt x="8214" y="23896"/>
                </a:moveTo>
                <a:lnTo>
                  <a:pt x="2392" y="21031"/>
                </a:lnTo>
                <a:lnTo>
                  <a:pt x="0" y="14005"/>
                </a:lnTo>
                <a:lnTo>
                  <a:pt x="2880" y="8183"/>
                </a:lnTo>
                <a:lnTo>
                  <a:pt x="5745" y="2377"/>
                </a:lnTo>
                <a:lnTo>
                  <a:pt x="12771" y="0"/>
                </a:lnTo>
                <a:lnTo>
                  <a:pt x="18592" y="2849"/>
                </a:lnTo>
                <a:lnTo>
                  <a:pt x="24383" y="5714"/>
                </a:lnTo>
                <a:lnTo>
                  <a:pt x="26776" y="12740"/>
                </a:lnTo>
                <a:lnTo>
                  <a:pt x="23926" y="18562"/>
                </a:lnTo>
                <a:lnTo>
                  <a:pt x="21046" y="24368"/>
                </a:lnTo>
                <a:lnTo>
                  <a:pt x="14020" y="26746"/>
                </a:lnTo>
                <a:lnTo>
                  <a:pt x="8214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5237988" y="2774696"/>
            <a:ext cx="24383" cy="22859"/>
          </a:xfrm>
          <a:prstGeom prst="rect">
            <a:avLst/>
          </a:prstGeom>
          <a:blipFill>
            <a:blip r:embed="rId4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5236844" y="2772425"/>
            <a:ext cx="26746" cy="26761"/>
          </a:xfrm>
          <a:custGeom>
            <a:avLst/>
            <a:gdLst/>
            <a:ahLst/>
            <a:cxnLst/>
            <a:rect l="l" t="t" r="r" b="b"/>
            <a:pathLst>
              <a:path w="26746" h="26761">
                <a:moveTo>
                  <a:pt x="8199" y="23881"/>
                </a:moveTo>
                <a:lnTo>
                  <a:pt x="2377" y="21046"/>
                </a:lnTo>
                <a:lnTo>
                  <a:pt x="0" y="13990"/>
                </a:lnTo>
                <a:lnTo>
                  <a:pt x="2865" y="8183"/>
                </a:lnTo>
                <a:lnTo>
                  <a:pt x="5730" y="2377"/>
                </a:lnTo>
                <a:lnTo>
                  <a:pt x="12740" y="0"/>
                </a:lnTo>
                <a:lnTo>
                  <a:pt x="18562" y="2849"/>
                </a:lnTo>
                <a:lnTo>
                  <a:pt x="24368" y="5730"/>
                </a:lnTo>
                <a:lnTo>
                  <a:pt x="26746" y="12755"/>
                </a:lnTo>
                <a:lnTo>
                  <a:pt x="23896" y="18562"/>
                </a:lnTo>
                <a:lnTo>
                  <a:pt x="21031" y="24383"/>
                </a:lnTo>
                <a:lnTo>
                  <a:pt x="14005" y="26761"/>
                </a:lnTo>
                <a:lnTo>
                  <a:pt x="8199" y="2388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5181310" y="2743591"/>
            <a:ext cx="26776" cy="26776"/>
          </a:xfrm>
          <a:custGeom>
            <a:avLst/>
            <a:gdLst/>
            <a:ahLst/>
            <a:cxnLst/>
            <a:rect l="l" t="t" r="r" b="b"/>
            <a:pathLst>
              <a:path w="26776" h="26776">
                <a:moveTo>
                  <a:pt x="8199" y="23896"/>
                </a:moveTo>
                <a:lnTo>
                  <a:pt x="2392" y="21031"/>
                </a:lnTo>
                <a:lnTo>
                  <a:pt x="0" y="14020"/>
                </a:lnTo>
                <a:lnTo>
                  <a:pt x="2865" y="8214"/>
                </a:lnTo>
                <a:lnTo>
                  <a:pt x="5730" y="2392"/>
                </a:lnTo>
                <a:lnTo>
                  <a:pt x="12755" y="0"/>
                </a:lnTo>
                <a:lnTo>
                  <a:pt x="18562" y="2880"/>
                </a:lnTo>
                <a:lnTo>
                  <a:pt x="24368" y="5730"/>
                </a:lnTo>
                <a:lnTo>
                  <a:pt x="26776" y="12755"/>
                </a:lnTo>
                <a:lnTo>
                  <a:pt x="23896" y="18562"/>
                </a:lnTo>
                <a:lnTo>
                  <a:pt x="21031" y="24368"/>
                </a:lnTo>
                <a:lnTo>
                  <a:pt x="14005" y="26776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5208208" y="2759761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896"/>
                </a:moveTo>
                <a:lnTo>
                  <a:pt x="2377" y="21046"/>
                </a:lnTo>
                <a:lnTo>
                  <a:pt x="0" y="14005"/>
                </a:lnTo>
                <a:lnTo>
                  <a:pt x="2865" y="8199"/>
                </a:lnTo>
                <a:lnTo>
                  <a:pt x="5714" y="2392"/>
                </a:lnTo>
                <a:lnTo>
                  <a:pt x="12755" y="0"/>
                </a:lnTo>
                <a:lnTo>
                  <a:pt x="18562" y="2849"/>
                </a:lnTo>
                <a:lnTo>
                  <a:pt x="24383" y="5730"/>
                </a:lnTo>
                <a:lnTo>
                  <a:pt x="26761" y="12755"/>
                </a:lnTo>
                <a:lnTo>
                  <a:pt x="23896" y="18547"/>
                </a:lnTo>
                <a:lnTo>
                  <a:pt x="21046" y="24368"/>
                </a:lnTo>
                <a:lnTo>
                  <a:pt x="14005" y="26761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5303520" y="2783022"/>
            <a:ext cx="24383" cy="23677"/>
          </a:xfrm>
          <a:prstGeom prst="rect">
            <a:avLst/>
          </a:prstGeom>
          <a:blipFill>
            <a:blip r:embed="rId4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5302163" y="2781371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911"/>
                </a:moveTo>
                <a:lnTo>
                  <a:pt x="2377" y="21031"/>
                </a:lnTo>
                <a:lnTo>
                  <a:pt x="0" y="14005"/>
                </a:lnTo>
                <a:lnTo>
                  <a:pt x="2865" y="8199"/>
                </a:lnTo>
                <a:lnTo>
                  <a:pt x="5745" y="2392"/>
                </a:lnTo>
                <a:lnTo>
                  <a:pt x="12755" y="0"/>
                </a:lnTo>
                <a:lnTo>
                  <a:pt x="18562" y="2865"/>
                </a:lnTo>
                <a:lnTo>
                  <a:pt x="24383" y="5730"/>
                </a:lnTo>
                <a:lnTo>
                  <a:pt x="26761" y="12771"/>
                </a:lnTo>
                <a:lnTo>
                  <a:pt x="23911" y="18577"/>
                </a:lnTo>
                <a:lnTo>
                  <a:pt x="21031" y="24383"/>
                </a:lnTo>
                <a:lnTo>
                  <a:pt x="14005" y="26761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5141914" y="2682037"/>
            <a:ext cx="26761" cy="26776"/>
          </a:xfrm>
          <a:custGeom>
            <a:avLst/>
            <a:gdLst/>
            <a:ahLst/>
            <a:cxnLst/>
            <a:rect l="l" t="t" r="r" b="b"/>
            <a:pathLst>
              <a:path w="26761" h="26776">
                <a:moveTo>
                  <a:pt x="8199" y="23911"/>
                </a:moveTo>
                <a:lnTo>
                  <a:pt x="2392" y="21046"/>
                </a:lnTo>
                <a:lnTo>
                  <a:pt x="0" y="14005"/>
                </a:lnTo>
                <a:lnTo>
                  <a:pt x="2865" y="8199"/>
                </a:lnTo>
                <a:lnTo>
                  <a:pt x="5730" y="2392"/>
                </a:lnTo>
                <a:lnTo>
                  <a:pt x="12755" y="0"/>
                </a:lnTo>
                <a:lnTo>
                  <a:pt x="18562" y="2865"/>
                </a:lnTo>
                <a:lnTo>
                  <a:pt x="24383" y="5730"/>
                </a:lnTo>
                <a:lnTo>
                  <a:pt x="26761" y="12755"/>
                </a:lnTo>
                <a:lnTo>
                  <a:pt x="23911" y="18577"/>
                </a:lnTo>
                <a:lnTo>
                  <a:pt x="21046" y="24383"/>
                </a:lnTo>
                <a:lnTo>
                  <a:pt x="14020" y="26776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5249326" y="2817810"/>
            <a:ext cx="26791" cy="26761"/>
          </a:xfrm>
          <a:custGeom>
            <a:avLst/>
            <a:gdLst/>
            <a:ahLst/>
            <a:cxnLst/>
            <a:rect l="l" t="t" r="r" b="b"/>
            <a:pathLst>
              <a:path w="26791" h="26761">
                <a:moveTo>
                  <a:pt x="8199" y="23911"/>
                </a:moveTo>
                <a:lnTo>
                  <a:pt x="2392" y="21031"/>
                </a:lnTo>
                <a:lnTo>
                  <a:pt x="0" y="14005"/>
                </a:lnTo>
                <a:lnTo>
                  <a:pt x="2865" y="8199"/>
                </a:lnTo>
                <a:lnTo>
                  <a:pt x="5745" y="2377"/>
                </a:lnTo>
                <a:lnTo>
                  <a:pt x="12771" y="0"/>
                </a:lnTo>
                <a:lnTo>
                  <a:pt x="18577" y="2849"/>
                </a:lnTo>
                <a:lnTo>
                  <a:pt x="24399" y="5730"/>
                </a:lnTo>
                <a:lnTo>
                  <a:pt x="26791" y="12755"/>
                </a:lnTo>
                <a:lnTo>
                  <a:pt x="23911" y="18577"/>
                </a:lnTo>
                <a:lnTo>
                  <a:pt x="21046" y="24383"/>
                </a:lnTo>
                <a:lnTo>
                  <a:pt x="14020" y="26761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5145191" y="2746136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896"/>
                </a:moveTo>
                <a:lnTo>
                  <a:pt x="2392" y="21046"/>
                </a:lnTo>
                <a:lnTo>
                  <a:pt x="0" y="14005"/>
                </a:lnTo>
                <a:lnTo>
                  <a:pt x="2865" y="8183"/>
                </a:lnTo>
                <a:lnTo>
                  <a:pt x="5714" y="2377"/>
                </a:lnTo>
                <a:lnTo>
                  <a:pt x="12755" y="0"/>
                </a:lnTo>
                <a:lnTo>
                  <a:pt x="18562" y="2849"/>
                </a:lnTo>
                <a:lnTo>
                  <a:pt x="24383" y="5730"/>
                </a:lnTo>
                <a:lnTo>
                  <a:pt x="26761" y="12740"/>
                </a:lnTo>
                <a:lnTo>
                  <a:pt x="23896" y="18562"/>
                </a:lnTo>
                <a:lnTo>
                  <a:pt x="21031" y="24368"/>
                </a:lnTo>
                <a:lnTo>
                  <a:pt x="14005" y="26761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5220126" y="2806319"/>
            <a:ext cx="26776" cy="26761"/>
          </a:xfrm>
          <a:custGeom>
            <a:avLst/>
            <a:gdLst/>
            <a:ahLst/>
            <a:cxnLst/>
            <a:rect l="l" t="t" r="r" b="b"/>
            <a:pathLst>
              <a:path w="26776" h="26761">
                <a:moveTo>
                  <a:pt x="8199" y="23896"/>
                </a:moveTo>
                <a:lnTo>
                  <a:pt x="2392" y="21031"/>
                </a:lnTo>
                <a:lnTo>
                  <a:pt x="0" y="14005"/>
                </a:lnTo>
                <a:lnTo>
                  <a:pt x="2865" y="8183"/>
                </a:lnTo>
                <a:lnTo>
                  <a:pt x="5730" y="2392"/>
                </a:lnTo>
                <a:lnTo>
                  <a:pt x="12771" y="0"/>
                </a:lnTo>
                <a:lnTo>
                  <a:pt x="18562" y="2849"/>
                </a:lnTo>
                <a:lnTo>
                  <a:pt x="24383" y="5730"/>
                </a:lnTo>
                <a:lnTo>
                  <a:pt x="26776" y="12755"/>
                </a:lnTo>
                <a:lnTo>
                  <a:pt x="23896" y="18562"/>
                </a:lnTo>
                <a:lnTo>
                  <a:pt x="21046" y="24368"/>
                </a:lnTo>
                <a:lnTo>
                  <a:pt x="14005" y="26761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5164607" y="2777485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83" y="23911"/>
                </a:moveTo>
                <a:lnTo>
                  <a:pt x="2377" y="21031"/>
                </a:lnTo>
                <a:lnTo>
                  <a:pt x="0" y="14020"/>
                </a:lnTo>
                <a:lnTo>
                  <a:pt x="2849" y="8199"/>
                </a:lnTo>
                <a:lnTo>
                  <a:pt x="5730" y="2407"/>
                </a:lnTo>
                <a:lnTo>
                  <a:pt x="12740" y="0"/>
                </a:lnTo>
                <a:lnTo>
                  <a:pt x="18562" y="2865"/>
                </a:lnTo>
                <a:lnTo>
                  <a:pt x="24368" y="5730"/>
                </a:lnTo>
                <a:lnTo>
                  <a:pt x="26761" y="12771"/>
                </a:lnTo>
                <a:lnTo>
                  <a:pt x="23896" y="18577"/>
                </a:lnTo>
                <a:lnTo>
                  <a:pt x="21046" y="24383"/>
                </a:lnTo>
                <a:lnTo>
                  <a:pt x="14005" y="26761"/>
                </a:lnTo>
                <a:lnTo>
                  <a:pt x="8183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5191505" y="2793654"/>
            <a:ext cx="26761" cy="26776"/>
          </a:xfrm>
          <a:custGeom>
            <a:avLst/>
            <a:gdLst/>
            <a:ahLst/>
            <a:cxnLst/>
            <a:rect l="l" t="t" r="r" b="b"/>
            <a:pathLst>
              <a:path w="26761" h="26776">
                <a:moveTo>
                  <a:pt x="8199" y="23896"/>
                </a:moveTo>
                <a:lnTo>
                  <a:pt x="2392" y="21046"/>
                </a:lnTo>
                <a:lnTo>
                  <a:pt x="0" y="14005"/>
                </a:lnTo>
                <a:lnTo>
                  <a:pt x="2865" y="8199"/>
                </a:lnTo>
                <a:lnTo>
                  <a:pt x="5730" y="2392"/>
                </a:lnTo>
                <a:lnTo>
                  <a:pt x="12740" y="0"/>
                </a:lnTo>
                <a:lnTo>
                  <a:pt x="18562" y="2865"/>
                </a:lnTo>
                <a:lnTo>
                  <a:pt x="24368" y="5730"/>
                </a:lnTo>
                <a:lnTo>
                  <a:pt x="26761" y="12755"/>
                </a:lnTo>
                <a:lnTo>
                  <a:pt x="23896" y="18562"/>
                </a:lnTo>
                <a:lnTo>
                  <a:pt x="21031" y="24368"/>
                </a:lnTo>
                <a:lnTo>
                  <a:pt x="14005" y="26776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5285460" y="2815264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83" y="23911"/>
                </a:moveTo>
                <a:lnTo>
                  <a:pt x="2377" y="21046"/>
                </a:lnTo>
                <a:lnTo>
                  <a:pt x="0" y="14020"/>
                </a:lnTo>
                <a:lnTo>
                  <a:pt x="2849" y="8199"/>
                </a:lnTo>
                <a:lnTo>
                  <a:pt x="5730" y="2392"/>
                </a:lnTo>
                <a:lnTo>
                  <a:pt x="12755" y="0"/>
                </a:lnTo>
                <a:lnTo>
                  <a:pt x="18562" y="2865"/>
                </a:lnTo>
                <a:lnTo>
                  <a:pt x="24368" y="5730"/>
                </a:lnTo>
                <a:lnTo>
                  <a:pt x="26761" y="12771"/>
                </a:lnTo>
                <a:lnTo>
                  <a:pt x="23896" y="18577"/>
                </a:lnTo>
                <a:lnTo>
                  <a:pt x="21031" y="24383"/>
                </a:lnTo>
                <a:lnTo>
                  <a:pt x="14005" y="26761"/>
                </a:lnTo>
                <a:lnTo>
                  <a:pt x="8183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5125211" y="2715930"/>
            <a:ext cx="26761" cy="26776"/>
          </a:xfrm>
          <a:custGeom>
            <a:avLst/>
            <a:gdLst/>
            <a:ahLst/>
            <a:cxnLst/>
            <a:rect l="l" t="t" r="r" b="b"/>
            <a:pathLst>
              <a:path w="26761" h="26776">
                <a:moveTo>
                  <a:pt x="8199" y="23911"/>
                </a:moveTo>
                <a:lnTo>
                  <a:pt x="2392" y="21046"/>
                </a:lnTo>
                <a:lnTo>
                  <a:pt x="0" y="14005"/>
                </a:lnTo>
                <a:lnTo>
                  <a:pt x="2865" y="8199"/>
                </a:lnTo>
                <a:lnTo>
                  <a:pt x="5714" y="2392"/>
                </a:lnTo>
                <a:lnTo>
                  <a:pt x="12740" y="0"/>
                </a:lnTo>
                <a:lnTo>
                  <a:pt x="18547" y="2865"/>
                </a:lnTo>
                <a:lnTo>
                  <a:pt x="24368" y="5745"/>
                </a:lnTo>
                <a:lnTo>
                  <a:pt x="26761" y="12771"/>
                </a:lnTo>
                <a:lnTo>
                  <a:pt x="23881" y="18562"/>
                </a:lnTo>
                <a:lnTo>
                  <a:pt x="21031" y="24383"/>
                </a:lnTo>
                <a:lnTo>
                  <a:pt x="14005" y="26776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5324855" y="2808544"/>
            <a:ext cx="25907" cy="24063"/>
          </a:xfrm>
          <a:prstGeom prst="rect">
            <a:avLst/>
          </a:prstGeom>
          <a:blipFill>
            <a:blip r:embed="rId4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5324459" y="2806883"/>
            <a:ext cx="26761" cy="26776"/>
          </a:xfrm>
          <a:custGeom>
            <a:avLst/>
            <a:gdLst/>
            <a:ahLst/>
            <a:cxnLst/>
            <a:rect l="l" t="t" r="r" b="b"/>
            <a:pathLst>
              <a:path w="26761" h="26776">
                <a:moveTo>
                  <a:pt x="8183" y="23911"/>
                </a:moveTo>
                <a:lnTo>
                  <a:pt x="2392" y="21046"/>
                </a:lnTo>
                <a:lnTo>
                  <a:pt x="0" y="14020"/>
                </a:lnTo>
                <a:lnTo>
                  <a:pt x="2849" y="8199"/>
                </a:lnTo>
                <a:lnTo>
                  <a:pt x="5714" y="2392"/>
                </a:lnTo>
                <a:lnTo>
                  <a:pt x="12755" y="0"/>
                </a:lnTo>
                <a:lnTo>
                  <a:pt x="18562" y="2865"/>
                </a:lnTo>
                <a:lnTo>
                  <a:pt x="24368" y="5730"/>
                </a:lnTo>
                <a:lnTo>
                  <a:pt x="26761" y="12755"/>
                </a:lnTo>
                <a:lnTo>
                  <a:pt x="23896" y="18577"/>
                </a:lnTo>
                <a:lnTo>
                  <a:pt x="21031" y="24383"/>
                </a:lnTo>
                <a:lnTo>
                  <a:pt x="13990" y="26776"/>
                </a:lnTo>
                <a:lnTo>
                  <a:pt x="8183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5092907" y="2438195"/>
            <a:ext cx="405500" cy="416026"/>
          </a:xfrm>
          <a:custGeom>
            <a:avLst/>
            <a:gdLst/>
            <a:ahLst/>
            <a:cxnLst/>
            <a:rect l="l" t="t" r="r" b="b"/>
            <a:pathLst>
              <a:path w="405500" h="416026">
                <a:moveTo>
                  <a:pt x="109982" y="396210"/>
                </a:moveTo>
                <a:lnTo>
                  <a:pt x="69369" y="369388"/>
                </a:lnTo>
                <a:lnTo>
                  <a:pt x="37512" y="334371"/>
                </a:lnTo>
                <a:lnTo>
                  <a:pt x="15021" y="293085"/>
                </a:lnTo>
                <a:lnTo>
                  <a:pt x="2504" y="247454"/>
                </a:lnTo>
                <a:lnTo>
                  <a:pt x="0" y="215571"/>
                </a:lnTo>
                <a:lnTo>
                  <a:pt x="567" y="199405"/>
                </a:lnTo>
                <a:lnTo>
                  <a:pt x="9820" y="150862"/>
                </a:lnTo>
                <a:lnTo>
                  <a:pt x="30713" y="104035"/>
                </a:lnTo>
                <a:lnTo>
                  <a:pt x="61022" y="64217"/>
                </a:lnTo>
                <a:lnTo>
                  <a:pt x="98382" y="33348"/>
                </a:lnTo>
                <a:lnTo>
                  <a:pt x="140899" y="12119"/>
                </a:lnTo>
                <a:lnTo>
                  <a:pt x="186675" y="1218"/>
                </a:lnTo>
                <a:lnTo>
                  <a:pt x="202330" y="0"/>
                </a:lnTo>
                <a:lnTo>
                  <a:pt x="218067" y="31"/>
                </a:lnTo>
                <a:lnTo>
                  <a:pt x="265064" y="7878"/>
                </a:lnTo>
                <a:lnTo>
                  <a:pt x="309989" y="27739"/>
                </a:lnTo>
                <a:lnTo>
                  <a:pt x="347755" y="57505"/>
                </a:lnTo>
                <a:lnTo>
                  <a:pt x="376558" y="94824"/>
                </a:lnTo>
                <a:lnTo>
                  <a:pt x="395791" y="137770"/>
                </a:lnTo>
                <a:lnTo>
                  <a:pt x="404848" y="184420"/>
                </a:lnTo>
                <a:lnTo>
                  <a:pt x="405500" y="200460"/>
                </a:lnTo>
                <a:lnTo>
                  <a:pt x="404931" y="216627"/>
                </a:lnTo>
                <a:lnTo>
                  <a:pt x="395677" y="265172"/>
                </a:lnTo>
                <a:lnTo>
                  <a:pt x="374785" y="311999"/>
                </a:lnTo>
                <a:lnTo>
                  <a:pt x="344480" y="351809"/>
                </a:lnTo>
                <a:lnTo>
                  <a:pt x="307121" y="382673"/>
                </a:lnTo>
                <a:lnTo>
                  <a:pt x="264604" y="403903"/>
                </a:lnTo>
                <a:lnTo>
                  <a:pt x="218825" y="414806"/>
                </a:lnTo>
                <a:lnTo>
                  <a:pt x="203169" y="416026"/>
                </a:lnTo>
                <a:lnTo>
                  <a:pt x="187432" y="415997"/>
                </a:lnTo>
                <a:lnTo>
                  <a:pt x="140433" y="408155"/>
                </a:lnTo>
                <a:lnTo>
                  <a:pt x="109982" y="39621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5498734" y="2575123"/>
            <a:ext cx="44213" cy="33212"/>
          </a:xfrm>
          <a:prstGeom prst="rect">
            <a:avLst/>
          </a:prstGeom>
          <a:blipFill>
            <a:blip r:embed="rId4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5500894" y="2573711"/>
            <a:ext cx="43049" cy="34150"/>
          </a:xfrm>
          <a:custGeom>
            <a:avLst/>
            <a:gdLst/>
            <a:ahLst/>
            <a:cxnLst/>
            <a:rect l="l" t="t" r="r" b="b"/>
            <a:pathLst>
              <a:path w="43049" h="34150">
                <a:moveTo>
                  <a:pt x="20633" y="0"/>
                </a:moveTo>
                <a:lnTo>
                  <a:pt x="35272" y="4061"/>
                </a:lnTo>
                <a:lnTo>
                  <a:pt x="43049" y="14185"/>
                </a:lnTo>
                <a:lnTo>
                  <a:pt x="38797" y="27264"/>
                </a:lnTo>
                <a:lnTo>
                  <a:pt x="27299" y="34150"/>
                </a:lnTo>
                <a:lnTo>
                  <a:pt x="9835" y="31873"/>
                </a:lnTo>
                <a:lnTo>
                  <a:pt x="0" y="24666"/>
                </a:lnTo>
                <a:lnTo>
                  <a:pt x="2037" y="9858"/>
                </a:lnTo>
                <a:lnTo>
                  <a:pt x="10955" y="1812"/>
                </a:lnTo>
                <a:lnTo>
                  <a:pt x="20633" y="0"/>
                </a:lnTo>
                <a:close/>
              </a:path>
            </a:pathLst>
          </a:custGeom>
          <a:ln w="3175">
            <a:solidFill>
              <a:srgbClr val="4E39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5476097" y="2590993"/>
            <a:ext cx="14523" cy="9555"/>
          </a:xfrm>
          <a:custGeom>
            <a:avLst/>
            <a:gdLst/>
            <a:ahLst/>
            <a:cxnLst/>
            <a:rect l="l" t="t" r="r" b="b"/>
            <a:pathLst>
              <a:path w="14523" h="9555">
                <a:moveTo>
                  <a:pt x="14523" y="502"/>
                </a:moveTo>
                <a:lnTo>
                  <a:pt x="14523" y="5501"/>
                </a:lnTo>
                <a:lnTo>
                  <a:pt x="11262" y="9555"/>
                </a:lnTo>
                <a:lnTo>
                  <a:pt x="7254" y="9555"/>
                </a:lnTo>
                <a:lnTo>
                  <a:pt x="3261" y="9555"/>
                </a:lnTo>
                <a:lnTo>
                  <a:pt x="0" y="5501"/>
                </a:lnTo>
                <a:lnTo>
                  <a:pt x="0" y="502"/>
                </a:lnTo>
                <a:lnTo>
                  <a:pt x="0" y="335"/>
                </a:lnTo>
                <a:lnTo>
                  <a:pt x="0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5484388" y="2581925"/>
            <a:ext cx="6233" cy="9570"/>
          </a:xfrm>
          <a:custGeom>
            <a:avLst/>
            <a:gdLst/>
            <a:ahLst/>
            <a:cxnLst/>
            <a:rect l="l" t="t" r="r" b="b"/>
            <a:pathLst>
              <a:path w="6233" h="9570">
                <a:moveTo>
                  <a:pt x="0" y="9052"/>
                </a:moveTo>
                <a:lnTo>
                  <a:pt x="0" y="4053"/>
                </a:lnTo>
                <a:lnTo>
                  <a:pt x="1402" y="0"/>
                </a:lnTo>
                <a:lnTo>
                  <a:pt x="3124" y="0"/>
                </a:lnTo>
                <a:lnTo>
                  <a:pt x="4831" y="0"/>
                </a:lnTo>
                <a:lnTo>
                  <a:pt x="6233" y="4053"/>
                </a:lnTo>
                <a:lnTo>
                  <a:pt x="6233" y="9052"/>
                </a:lnTo>
                <a:lnTo>
                  <a:pt x="6233" y="957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5476097" y="2581925"/>
            <a:ext cx="6217" cy="9570"/>
          </a:xfrm>
          <a:custGeom>
            <a:avLst/>
            <a:gdLst/>
            <a:ahLst/>
            <a:cxnLst/>
            <a:rect l="l" t="t" r="r" b="b"/>
            <a:pathLst>
              <a:path w="6217" h="9570">
                <a:moveTo>
                  <a:pt x="0" y="9052"/>
                </a:moveTo>
                <a:lnTo>
                  <a:pt x="0" y="4053"/>
                </a:lnTo>
                <a:lnTo>
                  <a:pt x="1402" y="0"/>
                </a:lnTo>
                <a:lnTo>
                  <a:pt x="3108" y="0"/>
                </a:lnTo>
                <a:lnTo>
                  <a:pt x="4831" y="0"/>
                </a:lnTo>
                <a:lnTo>
                  <a:pt x="6217" y="4053"/>
                </a:lnTo>
                <a:lnTo>
                  <a:pt x="6217" y="9052"/>
                </a:lnTo>
                <a:lnTo>
                  <a:pt x="6217" y="957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5467791" y="2590993"/>
            <a:ext cx="14523" cy="9555"/>
          </a:xfrm>
          <a:custGeom>
            <a:avLst/>
            <a:gdLst/>
            <a:ahLst/>
            <a:cxnLst/>
            <a:rect l="l" t="t" r="r" b="b"/>
            <a:pathLst>
              <a:path w="14523" h="9555">
                <a:moveTo>
                  <a:pt x="14523" y="502"/>
                </a:moveTo>
                <a:lnTo>
                  <a:pt x="14523" y="5501"/>
                </a:lnTo>
                <a:lnTo>
                  <a:pt x="11277" y="9555"/>
                </a:lnTo>
                <a:lnTo>
                  <a:pt x="7269" y="9555"/>
                </a:lnTo>
                <a:lnTo>
                  <a:pt x="3246" y="9555"/>
                </a:lnTo>
                <a:lnTo>
                  <a:pt x="0" y="5501"/>
                </a:lnTo>
                <a:lnTo>
                  <a:pt x="0" y="502"/>
                </a:lnTo>
                <a:lnTo>
                  <a:pt x="0" y="335"/>
                </a:lnTo>
                <a:lnTo>
                  <a:pt x="0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5467791" y="2581925"/>
            <a:ext cx="6233" cy="9570"/>
          </a:xfrm>
          <a:custGeom>
            <a:avLst/>
            <a:gdLst/>
            <a:ahLst/>
            <a:cxnLst/>
            <a:rect l="l" t="t" r="r" b="b"/>
            <a:pathLst>
              <a:path w="6233" h="9570">
                <a:moveTo>
                  <a:pt x="0" y="9052"/>
                </a:moveTo>
                <a:lnTo>
                  <a:pt x="0" y="4053"/>
                </a:lnTo>
                <a:lnTo>
                  <a:pt x="1402" y="0"/>
                </a:lnTo>
                <a:lnTo>
                  <a:pt x="3108" y="0"/>
                </a:lnTo>
                <a:lnTo>
                  <a:pt x="4831" y="0"/>
                </a:lnTo>
                <a:lnTo>
                  <a:pt x="6233" y="4053"/>
                </a:lnTo>
                <a:lnTo>
                  <a:pt x="6233" y="9052"/>
                </a:lnTo>
                <a:lnTo>
                  <a:pt x="6233" y="957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5484388" y="2590993"/>
            <a:ext cx="14523" cy="9555"/>
          </a:xfrm>
          <a:custGeom>
            <a:avLst/>
            <a:gdLst/>
            <a:ahLst/>
            <a:cxnLst/>
            <a:rect l="l" t="t" r="r" b="b"/>
            <a:pathLst>
              <a:path w="14523" h="9555">
                <a:moveTo>
                  <a:pt x="14523" y="502"/>
                </a:moveTo>
                <a:lnTo>
                  <a:pt x="14523" y="5501"/>
                </a:lnTo>
                <a:lnTo>
                  <a:pt x="11277" y="9555"/>
                </a:lnTo>
                <a:lnTo>
                  <a:pt x="7269" y="9555"/>
                </a:lnTo>
                <a:lnTo>
                  <a:pt x="3261" y="9555"/>
                </a:lnTo>
                <a:lnTo>
                  <a:pt x="0" y="5501"/>
                </a:lnTo>
                <a:lnTo>
                  <a:pt x="0" y="502"/>
                </a:lnTo>
                <a:lnTo>
                  <a:pt x="0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5459486" y="2591038"/>
            <a:ext cx="14538" cy="9601"/>
          </a:xfrm>
          <a:custGeom>
            <a:avLst/>
            <a:gdLst/>
            <a:ahLst/>
            <a:cxnLst/>
            <a:rect l="l" t="t" r="r" b="b"/>
            <a:pathLst>
              <a:path w="14538" h="9601">
                <a:moveTo>
                  <a:pt x="14538" y="502"/>
                </a:moveTo>
                <a:lnTo>
                  <a:pt x="14538" y="5516"/>
                </a:lnTo>
                <a:lnTo>
                  <a:pt x="11277" y="9601"/>
                </a:lnTo>
                <a:lnTo>
                  <a:pt x="7269" y="9601"/>
                </a:lnTo>
                <a:lnTo>
                  <a:pt x="3246" y="9601"/>
                </a:lnTo>
                <a:lnTo>
                  <a:pt x="0" y="5516"/>
                </a:lnTo>
                <a:lnTo>
                  <a:pt x="0" y="502"/>
                </a:lnTo>
                <a:lnTo>
                  <a:pt x="0" y="335"/>
                </a:lnTo>
                <a:lnTo>
                  <a:pt x="0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5424556" y="2591236"/>
            <a:ext cx="34930" cy="106"/>
          </a:xfrm>
          <a:custGeom>
            <a:avLst/>
            <a:gdLst/>
            <a:ahLst/>
            <a:cxnLst/>
            <a:rect l="l" t="t" r="r" b="b"/>
            <a:pathLst>
              <a:path w="34930" h="106">
                <a:moveTo>
                  <a:pt x="34930" y="0"/>
                </a:moveTo>
                <a:lnTo>
                  <a:pt x="0" y="106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5431002" y="2587244"/>
            <a:ext cx="10846" cy="9266"/>
          </a:xfrm>
          <a:prstGeom prst="rect">
            <a:avLst/>
          </a:prstGeom>
          <a:blipFill>
            <a:blip r:embed="rId4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5431017" y="2586969"/>
            <a:ext cx="10835" cy="9524"/>
          </a:xfrm>
          <a:custGeom>
            <a:avLst/>
            <a:gdLst/>
            <a:ahLst/>
            <a:cxnLst/>
            <a:rect l="l" t="t" r="r" b="b"/>
            <a:pathLst>
              <a:path w="10835" h="9524">
                <a:moveTo>
                  <a:pt x="0" y="1584"/>
                </a:moveTo>
                <a:lnTo>
                  <a:pt x="0" y="716"/>
                </a:lnTo>
                <a:lnTo>
                  <a:pt x="716" y="0"/>
                </a:lnTo>
                <a:lnTo>
                  <a:pt x="1584" y="0"/>
                </a:lnTo>
                <a:lnTo>
                  <a:pt x="9235" y="0"/>
                </a:lnTo>
                <a:lnTo>
                  <a:pt x="10119" y="0"/>
                </a:lnTo>
                <a:lnTo>
                  <a:pt x="10835" y="716"/>
                </a:lnTo>
                <a:lnTo>
                  <a:pt x="10835" y="1584"/>
                </a:lnTo>
                <a:lnTo>
                  <a:pt x="10835" y="7955"/>
                </a:lnTo>
                <a:lnTo>
                  <a:pt x="10835" y="8808"/>
                </a:lnTo>
                <a:lnTo>
                  <a:pt x="10119" y="9524"/>
                </a:lnTo>
                <a:lnTo>
                  <a:pt x="9235" y="9524"/>
                </a:lnTo>
                <a:lnTo>
                  <a:pt x="1584" y="9524"/>
                </a:lnTo>
                <a:lnTo>
                  <a:pt x="716" y="9524"/>
                </a:lnTo>
                <a:lnTo>
                  <a:pt x="0" y="8808"/>
                </a:lnTo>
                <a:lnTo>
                  <a:pt x="0" y="7955"/>
                </a:lnTo>
                <a:lnTo>
                  <a:pt x="0" y="1584"/>
                </a:lnTo>
                <a:close/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5498165" y="2613152"/>
            <a:ext cx="64276" cy="30479"/>
          </a:xfrm>
          <a:prstGeom prst="rect">
            <a:avLst/>
          </a:prstGeom>
          <a:blipFill>
            <a:blip r:embed="rId4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5498920" y="2610515"/>
            <a:ext cx="59918" cy="35160"/>
          </a:xfrm>
          <a:custGeom>
            <a:avLst/>
            <a:gdLst/>
            <a:ahLst/>
            <a:cxnLst/>
            <a:rect l="l" t="t" r="r" b="b"/>
            <a:pathLst>
              <a:path w="59918" h="35160">
                <a:moveTo>
                  <a:pt x="31507" y="0"/>
                </a:moveTo>
                <a:lnTo>
                  <a:pt x="48271" y="2594"/>
                </a:lnTo>
                <a:lnTo>
                  <a:pt x="59918" y="9372"/>
                </a:lnTo>
                <a:lnTo>
                  <a:pt x="59122" y="22544"/>
                </a:lnTo>
                <a:lnTo>
                  <a:pt x="51515" y="31032"/>
                </a:lnTo>
                <a:lnTo>
                  <a:pt x="39148" y="35160"/>
                </a:lnTo>
                <a:lnTo>
                  <a:pt x="19914" y="33646"/>
                </a:lnTo>
                <a:lnTo>
                  <a:pt x="6698" y="28825"/>
                </a:lnTo>
                <a:lnTo>
                  <a:pt x="0" y="21658"/>
                </a:lnTo>
                <a:lnTo>
                  <a:pt x="3594" y="10314"/>
                </a:lnTo>
                <a:lnTo>
                  <a:pt x="14262" y="2948"/>
                </a:lnTo>
                <a:lnTo>
                  <a:pt x="29640" y="29"/>
                </a:lnTo>
                <a:lnTo>
                  <a:pt x="31507" y="0"/>
                </a:lnTo>
                <a:close/>
              </a:path>
            </a:pathLst>
          </a:custGeom>
          <a:ln w="3175">
            <a:solidFill>
              <a:srgbClr val="4E39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5475015" y="2628483"/>
            <a:ext cx="14843" cy="9784"/>
          </a:xfrm>
          <a:custGeom>
            <a:avLst/>
            <a:gdLst/>
            <a:ahLst/>
            <a:cxnLst/>
            <a:rect l="l" t="t" r="r" b="b"/>
            <a:pathLst>
              <a:path w="14843" h="9784">
                <a:moveTo>
                  <a:pt x="14843" y="502"/>
                </a:moveTo>
                <a:lnTo>
                  <a:pt x="14843" y="5623"/>
                </a:lnTo>
                <a:lnTo>
                  <a:pt x="11521" y="9784"/>
                </a:lnTo>
                <a:lnTo>
                  <a:pt x="7421" y="9784"/>
                </a:lnTo>
                <a:lnTo>
                  <a:pt x="3322" y="9784"/>
                </a:lnTo>
                <a:lnTo>
                  <a:pt x="0" y="5623"/>
                </a:lnTo>
                <a:lnTo>
                  <a:pt x="0" y="502"/>
                </a:lnTo>
                <a:lnTo>
                  <a:pt x="0" y="320"/>
                </a:lnTo>
                <a:lnTo>
                  <a:pt x="0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5483504" y="2619217"/>
            <a:ext cx="6355" cy="9753"/>
          </a:xfrm>
          <a:custGeom>
            <a:avLst/>
            <a:gdLst/>
            <a:ahLst/>
            <a:cxnLst/>
            <a:rect l="l" t="t" r="r" b="b"/>
            <a:pathLst>
              <a:path w="6355" h="9753">
                <a:moveTo>
                  <a:pt x="0" y="9265"/>
                </a:moveTo>
                <a:lnTo>
                  <a:pt x="0" y="4130"/>
                </a:lnTo>
                <a:lnTo>
                  <a:pt x="1417" y="0"/>
                </a:lnTo>
                <a:lnTo>
                  <a:pt x="3169" y="0"/>
                </a:lnTo>
                <a:lnTo>
                  <a:pt x="4922" y="0"/>
                </a:lnTo>
                <a:lnTo>
                  <a:pt x="6355" y="4130"/>
                </a:lnTo>
                <a:lnTo>
                  <a:pt x="6355" y="9265"/>
                </a:lnTo>
                <a:lnTo>
                  <a:pt x="6355" y="9753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5475015" y="2619217"/>
            <a:ext cx="6355" cy="9753"/>
          </a:xfrm>
          <a:custGeom>
            <a:avLst/>
            <a:gdLst/>
            <a:ahLst/>
            <a:cxnLst/>
            <a:rect l="l" t="t" r="r" b="b"/>
            <a:pathLst>
              <a:path w="6355" h="9753">
                <a:moveTo>
                  <a:pt x="0" y="9265"/>
                </a:moveTo>
                <a:lnTo>
                  <a:pt x="0" y="4130"/>
                </a:lnTo>
                <a:lnTo>
                  <a:pt x="1417" y="0"/>
                </a:lnTo>
                <a:lnTo>
                  <a:pt x="3169" y="0"/>
                </a:lnTo>
                <a:lnTo>
                  <a:pt x="4937" y="0"/>
                </a:lnTo>
                <a:lnTo>
                  <a:pt x="6355" y="4130"/>
                </a:lnTo>
                <a:lnTo>
                  <a:pt x="6355" y="9265"/>
                </a:lnTo>
                <a:lnTo>
                  <a:pt x="6355" y="9753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5466526" y="2628483"/>
            <a:ext cx="14858" cy="9784"/>
          </a:xfrm>
          <a:custGeom>
            <a:avLst/>
            <a:gdLst/>
            <a:ahLst/>
            <a:cxnLst/>
            <a:rect l="l" t="t" r="r" b="b"/>
            <a:pathLst>
              <a:path w="14858" h="9784">
                <a:moveTo>
                  <a:pt x="14858" y="502"/>
                </a:moveTo>
                <a:lnTo>
                  <a:pt x="14858" y="5623"/>
                </a:lnTo>
                <a:lnTo>
                  <a:pt x="11521" y="9784"/>
                </a:lnTo>
                <a:lnTo>
                  <a:pt x="7437" y="9784"/>
                </a:lnTo>
                <a:lnTo>
                  <a:pt x="3322" y="9784"/>
                </a:lnTo>
                <a:lnTo>
                  <a:pt x="0" y="5623"/>
                </a:lnTo>
                <a:lnTo>
                  <a:pt x="0" y="502"/>
                </a:lnTo>
                <a:lnTo>
                  <a:pt x="0" y="320"/>
                </a:lnTo>
                <a:lnTo>
                  <a:pt x="0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5466526" y="2619217"/>
            <a:ext cx="6370" cy="9753"/>
          </a:xfrm>
          <a:custGeom>
            <a:avLst/>
            <a:gdLst/>
            <a:ahLst/>
            <a:cxnLst/>
            <a:rect l="l" t="t" r="r" b="b"/>
            <a:pathLst>
              <a:path w="6370" h="9753">
                <a:moveTo>
                  <a:pt x="0" y="9265"/>
                </a:moveTo>
                <a:lnTo>
                  <a:pt x="0" y="4130"/>
                </a:lnTo>
                <a:lnTo>
                  <a:pt x="1447" y="0"/>
                </a:lnTo>
                <a:lnTo>
                  <a:pt x="3185" y="0"/>
                </a:lnTo>
                <a:lnTo>
                  <a:pt x="4952" y="0"/>
                </a:lnTo>
                <a:lnTo>
                  <a:pt x="6370" y="4130"/>
                </a:lnTo>
                <a:lnTo>
                  <a:pt x="6370" y="9265"/>
                </a:lnTo>
                <a:lnTo>
                  <a:pt x="6370" y="9433"/>
                </a:lnTo>
                <a:lnTo>
                  <a:pt x="6370" y="9585"/>
                </a:lnTo>
                <a:lnTo>
                  <a:pt x="6355" y="9753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5483504" y="2628483"/>
            <a:ext cx="14828" cy="9784"/>
          </a:xfrm>
          <a:custGeom>
            <a:avLst/>
            <a:gdLst/>
            <a:ahLst/>
            <a:cxnLst/>
            <a:rect l="l" t="t" r="r" b="b"/>
            <a:pathLst>
              <a:path w="14828" h="9784">
                <a:moveTo>
                  <a:pt x="14828" y="502"/>
                </a:moveTo>
                <a:lnTo>
                  <a:pt x="14828" y="5623"/>
                </a:lnTo>
                <a:lnTo>
                  <a:pt x="11506" y="9784"/>
                </a:lnTo>
                <a:lnTo>
                  <a:pt x="7406" y="9784"/>
                </a:lnTo>
                <a:lnTo>
                  <a:pt x="3307" y="9784"/>
                </a:lnTo>
                <a:lnTo>
                  <a:pt x="0" y="5623"/>
                </a:lnTo>
                <a:lnTo>
                  <a:pt x="0" y="502"/>
                </a:lnTo>
                <a:lnTo>
                  <a:pt x="0" y="320"/>
                </a:lnTo>
                <a:lnTo>
                  <a:pt x="0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5458038" y="2628331"/>
            <a:ext cx="14843" cy="9784"/>
          </a:xfrm>
          <a:custGeom>
            <a:avLst/>
            <a:gdLst/>
            <a:ahLst/>
            <a:cxnLst/>
            <a:rect l="l" t="t" r="r" b="b"/>
            <a:pathLst>
              <a:path w="14843" h="9784">
                <a:moveTo>
                  <a:pt x="14843" y="502"/>
                </a:moveTo>
                <a:lnTo>
                  <a:pt x="14843" y="5638"/>
                </a:lnTo>
                <a:lnTo>
                  <a:pt x="11536" y="9784"/>
                </a:lnTo>
                <a:lnTo>
                  <a:pt x="7421" y="9784"/>
                </a:lnTo>
                <a:lnTo>
                  <a:pt x="3322" y="9784"/>
                </a:lnTo>
                <a:lnTo>
                  <a:pt x="0" y="5638"/>
                </a:lnTo>
                <a:lnTo>
                  <a:pt x="0" y="502"/>
                </a:lnTo>
                <a:lnTo>
                  <a:pt x="0" y="335"/>
                </a:lnTo>
                <a:lnTo>
                  <a:pt x="0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5556518" y="2610631"/>
            <a:ext cx="69059" cy="35567"/>
          </a:xfrm>
          <a:prstGeom prst="rect">
            <a:avLst/>
          </a:prstGeom>
          <a:blipFill>
            <a:blip r:embed="rId4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5556863" y="2610515"/>
            <a:ext cx="69757" cy="35646"/>
          </a:xfrm>
          <a:custGeom>
            <a:avLst/>
            <a:gdLst/>
            <a:ahLst/>
            <a:cxnLst/>
            <a:rect l="l" t="t" r="r" b="b"/>
            <a:pathLst>
              <a:path w="69757" h="35646">
                <a:moveTo>
                  <a:pt x="34722" y="0"/>
                </a:moveTo>
                <a:lnTo>
                  <a:pt x="51931" y="2292"/>
                </a:lnTo>
                <a:lnTo>
                  <a:pt x="64416" y="8341"/>
                </a:lnTo>
                <a:lnTo>
                  <a:pt x="69757" y="16905"/>
                </a:lnTo>
                <a:lnTo>
                  <a:pt x="65393" y="26209"/>
                </a:lnTo>
                <a:lnTo>
                  <a:pt x="53772" y="32791"/>
                </a:lnTo>
                <a:lnTo>
                  <a:pt x="37237" y="35646"/>
                </a:lnTo>
                <a:lnTo>
                  <a:pt x="19208" y="33618"/>
                </a:lnTo>
                <a:lnTo>
                  <a:pt x="6254" y="28152"/>
                </a:lnTo>
                <a:lnTo>
                  <a:pt x="0" y="20297"/>
                </a:lnTo>
                <a:lnTo>
                  <a:pt x="3979" y="10172"/>
                </a:lnTo>
                <a:lnTo>
                  <a:pt x="15041" y="3217"/>
                </a:lnTo>
                <a:lnTo>
                  <a:pt x="30944" y="103"/>
                </a:lnTo>
                <a:lnTo>
                  <a:pt x="34722" y="0"/>
                </a:lnTo>
                <a:close/>
              </a:path>
            </a:pathLst>
          </a:custGeom>
          <a:ln w="3175">
            <a:solidFill>
              <a:srgbClr val="4E39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5612632" y="2619827"/>
            <a:ext cx="26669" cy="18882"/>
          </a:xfrm>
          <a:custGeom>
            <a:avLst/>
            <a:gdLst/>
            <a:ahLst/>
            <a:cxnLst/>
            <a:rect l="l" t="t" r="r" b="b"/>
            <a:pathLst>
              <a:path w="26669" h="18882">
                <a:moveTo>
                  <a:pt x="20695" y="0"/>
                </a:moveTo>
                <a:lnTo>
                  <a:pt x="5974" y="0"/>
                </a:lnTo>
                <a:lnTo>
                  <a:pt x="0" y="4221"/>
                </a:lnTo>
                <a:lnTo>
                  <a:pt x="0" y="14660"/>
                </a:lnTo>
                <a:lnTo>
                  <a:pt x="5974" y="18882"/>
                </a:lnTo>
                <a:lnTo>
                  <a:pt x="20695" y="18882"/>
                </a:lnTo>
                <a:lnTo>
                  <a:pt x="26669" y="14660"/>
                </a:lnTo>
                <a:lnTo>
                  <a:pt x="26669" y="4221"/>
                </a:lnTo>
                <a:lnTo>
                  <a:pt x="206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5501990" y="2677160"/>
            <a:ext cx="41477" cy="36575"/>
          </a:xfrm>
          <a:prstGeom prst="rect">
            <a:avLst/>
          </a:prstGeom>
          <a:blipFill>
            <a:blip r:embed="rId4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5504169" y="2675194"/>
            <a:ext cx="40208" cy="37944"/>
          </a:xfrm>
          <a:custGeom>
            <a:avLst/>
            <a:gdLst/>
            <a:ahLst/>
            <a:cxnLst/>
            <a:rect l="l" t="t" r="r" b="b"/>
            <a:pathLst>
              <a:path w="40208" h="37944">
                <a:moveTo>
                  <a:pt x="19232" y="0"/>
                </a:moveTo>
                <a:lnTo>
                  <a:pt x="32871" y="4473"/>
                </a:lnTo>
                <a:lnTo>
                  <a:pt x="40208" y="15644"/>
                </a:lnTo>
                <a:lnTo>
                  <a:pt x="36468" y="30123"/>
                </a:lnTo>
                <a:lnTo>
                  <a:pt x="26181" y="37944"/>
                </a:lnTo>
                <a:lnTo>
                  <a:pt x="9410" y="35624"/>
                </a:lnTo>
                <a:lnTo>
                  <a:pt x="0" y="27787"/>
                </a:lnTo>
                <a:lnTo>
                  <a:pt x="1613" y="11555"/>
                </a:lnTo>
                <a:lnTo>
                  <a:pt x="9373" y="2446"/>
                </a:lnTo>
                <a:lnTo>
                  <a:pt x="19232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5476692" y="2694838"/>
            <a:ext cx="16215" cy="10698"/>
          </a:xfrm>
          <a:custGeom>
            <a:avLst/>
            <a:gdLst/>
            <a:ahLst/>
            <a:cxnLst/>
            <a:rect l="l" t="t" r="r" b="b"/>
            <a:pathLst>
              <a:path w="16215" h="10698">
                <a:moveTo>
                  <a:pt x="16215" y="548"/>
                </a:moveTo>
                <a:lnTo>
                  <a:pt x="16215" y="6141"/>
                </a:lnTo>
                <a:lnTo>
                  <a:pt x="12588" y="10698"/>
                </a:lnTo>
                <a:lnTo>
                  <a:pt x="8107" y="10698"/>
                </a:lnTo>
                <a:lnTo>
                  <a:pt x="3627" y="10698"/>
                </a:lnTo>
                <a:lnTo>
                  <a:pt x="0" y="6141"/>
                </a:lnTo>
                <a:lnTo>
                  <a:pt x="0" y="548"/>
                </a:lnTo>
                <a:lnTo>
                  <a:pt x="0" y="365"/>
                </a:lnTo>
                <a:lnTo>
                  <a:pt x="0" y="167"/>
                </a:lnTo>
                <a:lnTo>
                  <a:pt x="0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5485957" y="2684688"/>
            <a:ext cx="6949" cy="10698"/>
          </a:xfrm>
          <a:custGeom>
            <a:avLst/>
            <a:gdLst/>
            <a:ahLst/>
            <a:cxnLst/>
            <a:rect l="l" t="t" r="r" b="b"/>
            <a:pathLst>
              <a:path w="6949" h="10698">
                <a:moveTo>
                  <a:pt x="0" y="10134"/>
                </a:moveTo>
                <a:lnTo>
                  <a:pt x="0" y="4541"/>
                </a:lnTo>
                <a:lnTo>
                  <a:pt x="1554" y="0"/>
                </a:lnTo>
                <a:lnTo>
                  <a:pt x="3474" y="0"/>
                </a:lnTo>
                <a:lnTo>
                  <a:pt x="5394" y="0"/>
                </a:lnTo>
                <a:lnTo>
                  <a:pt x="6949" y="4541"/>
                </a:lnTo>
                <a:lnTo>
                  <a:pt x="6949" y="10134"/>
                </a:lnTo>
                <a:lnTo>
                  <a:pt x="6949" y="10698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5476692" y="2684688"/>
            <a:ext cx="6949" cy="10698"/>
          </a:xfrm>
          <a:custGeom>
            <a:avLst/>
            <a:gdLst/>
            <a:ahLst/>
            <a:cxnLst/>
            <a:rect l="l" t="t" r="r" b="b"/>
            <a:pathLst>
              <a:path w="6949" h="10698">
                <a:moveTo>
                  <a:pt x="0" y="10134"/>
                </a:moveTo>
                <a:lnTo>
                  <a:pt x="0" y="4541"/>
                </a:lnTo>
                <a:lnTo>
                  <a:pt x="1554" y="0"/>
                </a:lnTo>
                <a:lnTo>
                  <a:pt x="3474" y="0"/>
                </a:lnTo>
                <a:lnTo>
                  <a:pt x="5379" y="0"/>
                </a:lnTo>
                <a:lnTo>
                  <a:pt x="6949" y="4541"/>
                </a:lnTo>
                <a:lnTo>
                  <a:pt x="6949" y="10134"/>
                </a:lnTo>
                <a:lnTo>
                  <a:pt x="6949" y="10317"/>
                </a:lnTo>
                <a:lnTo>
                  <a:pt x="6934" y="10500"/>
                </a:lnTo>
                <a:lnTo>
                  <a:pt x="6934" y="10698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5467395" y="2694838"/>
            <a:ext cx="16230" cy="10698"/>
          </a:xfrm>
          <a:custGeom>
            <a:avLst/>
            <a:gdLst/>
            <a:ahLst/>
            <a:cxnLst/>
            <a:rect l="l" t="t" r="r" b="b"/>
            <a:pathLst>
              <a:path w="16230" h="10698">
                <a:moveTo>
                  <a:pt x="16230" y="548"/>
                </a:moveTo>
                <a:lnTo>
                  <a:pt x="16230" y="6141"/>
                </a:lnTo>
                <a:lnTo>
                  <a:pt x="12603" y="10698"/>
                </a:lnTo>
                <a:lnTo>
                  <a:pt x="8122" y="10698"/>
                </a:lnTo>
                <a:lnTo>
                  <a:pt x="3642" y="10698"/>
                </a:lnTo>
                <a:lnTo>
                  <a:pt x="0" y="6141"/>
                </a:lnTo>
                <a:lnTo>
                  <a:pt x="0" y="548"/>
                </a:lnTo>
                <a:lnTo>
                  <a:pt x="0" y="365"/>
                </a:lnTo>
                <a:lnTo>
                  <a:pt x="15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5467395" y="2684688"/>
            <a:ext cx="6964" cy="10698"/>
          </a:xfrm>
          <a:custGeom>
            <a:avLst/>
            <a:gdLst/>
            <a:ahLst/>
            <a:cxnLst/>
            <a:rect l="l" t="t" r="r" b="b"/>
            <a:pathLst>
              <a:path w="6964" h="10698">
                <a:moveTo>
                  <a:pt x="0" y="10134"/>
                </a:moveTo>
                <a:lnTo>
                  <a:pt x="0" y="4541"/>
                </a:lnTo>
                <a:lnTo>
                  <a:pt x="1554" y="0"/>
                </a:lnTo>
                <a:lnTo>
                  <a:pt x="3489" y="0"/>
                </a:lnTo>
                <a:lnTo>
                  <a:pt x="5394" y="0"/>
                </a:lnTo>
                <a:lnTo>
                  <a:pt x="6964" y="4541"/>
                </a:lnTo>
                <a:lnTo>
                  <a:pt x="6964" y="10134"/>
                </a:lnTo>
                <a:lnTo>
                  <a:pt x="6964" y="10317"/>
                </a:lnTo>
                <a:lnTo>
                  <a:pt x="6949" y="10500"/>
                </a:lnTo>
                <a:lnTo>
                  <a:pt x="6949" y="10698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5485957" y="2694838"/>
            <a:ext cx="16230" cy="10698"/>
          </a:xfrm>
          <a:custGeom>
            <a:avLst/>
            <a:gdLst/>
            <a:ahLst/>
            <a:cxnLst/>
            <a:rect l="l" t="t" r="r" b="b"/>
            <a:pathLst>
              <a:path w="16230" h="10698">
                <a:moveTo>
                  <a:pt x="16230" y="548"/>
                </a:moveTo>
                <a:lnTo>
                  <a:pt x="16230" y="6141"/>
                </a:lnTo>
                <a:lnTo>
                  <a:pt x="12588" y="10698"/>
                </a:lnTo>
                <a:lnTo>
                  <a:pt x="8122" y="10698"/>
                </a:lnTo>
                <a:lnTo>
                  <a:pt x="3642" y="10698"/>
                </a:lnTo>
                <a:lnTo>
                  <a:pt x="0" y="6141"/>
                </a:lnTo>
                <a:lnTo>
                  <a:pt x="0" y="548"/>
                </a:lnTo>
                <a:lnTo>
                  <a:pt x="0" y="365"/>
                </a:lnTo>
                <a:lnTo>
                  <a:pt x="0" y="167"/>
                </a:lnTo>
                <a:lnTo>
                  <a:pt x="0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5458099" y="2694655"/>
            <a:ext cx="16245" cy="10728"/>
          </a:xfrm>
          <a:custGeom>
            <a:avLst/>
            <a:gdLst/>
            <a:ahLst/>
            <a:cxnLst/>
            <a:rect l="l" t="t" r="r" b="b"/>
            <a:pathLst>
              <a:path w="16245" h="10728">
                <a:moveTo>
                  <a:pt x="16245" y="563"/>
                </a:moveTo>
                <a:lnTo>
                  <a:pt x="16245" y="6187"/>
                </a:lnTo>
                <a:lnTo>
                  <a:pt x="12618" y="10728"/>
                </a:lnTo>
                <a:lnTo>
                  <a:pt x="8122" y="10728"/>
                </a:lnTo>
                <a:lnTo>
                  <a:pt x="3642" y="10728"/>
                </a:lnTo>
                <a:lnTo>
                  <a:pt x="0" y="6187"/>
                </a:lnTo>
                <a:lnTo>
                  <a:pt x="0" y="563"/>
                </a:lnTo>
                <a:lnTo>
                  <a:pt x="0" y="380"/>
                </a:lnTo>
                <a:lnTo>
                  <a:pt x="0" y="198"/>
                </a:lnTo>
                <a:lnTo>
                  <a:pt x="15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5533979" y="2677160"/>
            <a:ext cx="41466" cy="36575"/>
          </a:xfrm>
          <a:prstGeom prst="rect">
            <a:avLst/>
          </a:prstGeom>
          <a:blipFill>
            <a:blip r:embed="rId4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5536142" y="2675194"/>
            <a:ext cx="40211" cy="37949"/>
          </a:xfrm>
          <a:custGeom>
            <a:avLst/>
            <a:gdLst/>
            <a:ahLst/>
            <a:cxnLst/>
            <a:rect l="l" t="t" r="r" b="b"/>
            <a:pathLst>
              <a:path w="40211" h="37949">
                <a:moveTo>
                  <a:pt x="19248" y="0"/>
                </a:moveTo>
                <a:lnTo>
                  <a:pt x="32879" y="4477"/>
                </a:lnTo>
                <a:lnTo>
                  <a:pt x="40211" y="15654"/>
                </a:lnTo>
                <a:lnTo>
                  <a:pt x="36465" y="30132"/>
                </a:lnTo>
                <a:lnTo>
                  <a:pt x="26173" y="37949"/>
                </a:lnTo>
                <a:lnTo>
                  <a:pt x="9411" y="35624"/>
                </a:lnTo>
                <a:lnTo>
                  <a:pt x="0" y="27782"/>
                </a:lnTo>
                <a:lnTo>
                  <a:pt x="1617" y="11556"/>
                </a:lnTo>
                <a:lnTo>
                  <a:pt x="9383" y="2447"/>
                </a:lnTo>
                <a:lnTo>
                  <a:pt x="19248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5568939" y="2677160"/>
            <a:ext cx="41466" cy="36575"/>
          </a:xfrm>
          <a:prstGeom prst="rect">
            <a:avLst/>
          </a:prstGeom>
          <a:blipFill>
            <a:blip r:embed="rId5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5571109" y="2675194"/>
            <a:ext cx="40217" cy="37944"/>
          </a:xfrm>
          <a:custGeom>
            <a:avLst/>
            <a:gdLst/>
            <a:ahLst/>
            <a:cxnLst/>
            <a:rect l="l" t="t" r="r" b="b"/>
            <a:pathLst>
              <a:path w="40217" h="37944">
                <a:moveTo>
                  <a:pt x="19242" y="0"/>
                </a:moveTo>
                <a:lnTo>
                  <a:pt x="32875" y="4473"/>
                </a:lnTo>
                <a:lnTo>
                  <a:pt x="40217" y="15644"/>
                </a:lnTo>
                <a:lnTo>
                  <a:pt x="36473" y="30123"/>
                </a:lnTo>
                <a:lnTo>
                  <a:pt x="26185" y="37944"/>
                </a:lnTo>
                <a:lnTo>
                  <a:pt x="9416" y="35626"/>
                </a:lnTo>
                <a:lnTo>
                  <a:pt x="0" y="27791"/>
                </a:lnTo>
                <a:lnTo>
                  <a:pt x="1611" y="11562"/>
                </a:lnTo>
                <a:lnTo>
                  <a:pt x="9371" y="2451"/>
                </a:lnTo>
                <a:lnTo>
                  <a:pt x="19242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5604098" y="2677160"/>
            <a:ext cx="41473" cy="36575"/>
          </a:xfrm>
          <a:prstGeom prst="rect">
            <a:avLst/>
          </a:prstGeom>
          <a:blipFill>
            <a:blip r:embed="rId5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5606270" y="2675194"/>
            <a:ext cx="40212" cy="37939"/>
          </a:xfrm>
          <a:custGeom>
            <a:avLst/>
            <a:gdLst/>
            <a:ahLst/>
            <a:cxnLst/>
            <a:rect l="l" t="t" r="r" b="b"/>
            <a:pathLst>
              <a:path w="40212" h="37939">
                <a:moveTo>
                  <a:pt x="19224" y="0"/>
                </a:moveTo>
                <a:lnTo>
                  <a:pt x="32864" y="4470"/>
                </a:lnTo>
                <a:lnTo>
                  <a:pt x="40212" y="15634"/>
                </a:lnTo>
                <a:lnTo>
                  <a:pt x="36473" y="30113"/>
                </a:lnTo>
                <a:lnTo>
                  <a:pt x="26189" y="37939"/>
                </a:lnTo>
                <a:lnTo>
                  <a:pt x="9419" y="35626"/>
                </a:lnTo>
                <a:lnTo>
                  <a:pt x="0" y="27796"/>
                </a:lnTo>
                <a:lnTo>
                  <a:pt x="1609" y="11562"/>
                </a:lnTo>
                <a:lnTo>
                  <a:pt x="9364" y="2450"/>
                </a:lnTo>
                <a:lnTo>
                  <a:pt x="19224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5421081" y="2694853"/>
            <a:ext cx="37017" cy="106"/>
          </a:xfrm>
          <a:custGeom>
            <a:avLst/>
            <a:gdLst/>
            <a:ahLst/>
            <a:cxnLst/>
            <a:rect l="l" t="t" r="r" b="b"/>
            <a:pathLst>
              <a:path w="37017" h="106">
                <a:moveTo>
                  <a:pt x="37017" y="0"/>
                </a:moveTo>
                <a:lnTo>
                  <a:pt x="0" y="106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5441228" y="2689927"/>
            <a:ext cx="11475" cy="10093"/>
          </a:xfrm>
          <a:prstGeom prst="rect">
            <a:avLst/>
          </a:prstGeom>
          <a:blipFill>
            <a:blip r:embed="rId5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5441228" y="2689916"/>
            <a:ext cx="11475" cy="10104"/>
          </a:xfrm>
          <a:custGeom>
            <a:avLst/>
            <a:gdLst/>
            <a:ahLst/>
            <a:cxnLst/>
            <a:rect l="l" t="t" r="r" b="b"/>
            <a:pathLst>
              <a:path w="11475" h="10104">
                <a:moveTo>
                  <a:pt x="0" y="1691"/>
                </a:moveTo>
                <a:lnTo>
                  <a:pt x="0" y="761"/>
                </a:lnTo>
                <a:lnTo>
                  <a:pt x="761" y="0"/>
                </a:lnTo>
                <a:lnTo>
                  <a:pt x="1676" y="0"/>
                </a:lnTo>
                <a:lnTo>
                  <a:pt x="9799" y="0"/>
                </a:lnTo>
                <a:lnTo>
                  <a:pt x="10728" y="0"/>
                </a:lnTo>
                <a:lnTo>
                  <a:pt x="11475" y="761"/>
                </a:lnTo>
                <a:lnTo>
                  <a:pt x="11475" y="1691"/>
                </a:lnTo>
                <a:lnTo>
                  <a:pt x="11475" y="8427"/>
                </a:lnTo>
                <a:lnTo>
                  <a:pt x="11475" y="9357"/>
                </a:lnTo>
                <a:lnTo>
                  <a:pt x="10728" y="10104"/>
                </a:lnTo>
                <a:lnTo>
                  <a:pt x="9799" y="10104"/>
                </a:lnTo>
                <a:lnTo>
                  <a:pt x="1676" y="10104"/>
                </a:lnTo>
                <a:lnTo>
                  <a:pt x="761" y="10104"/>
                </a:lnTo>
                <a:lnTo>
                  <a:pt x="0" y="9357"/>
                </a:lnTo>
                <a:lnTo>
                  <a:pt x="0" y="8427"/>
                </a:lnTo>
                <a:lnTo>
                  <a:pt x="0" y="1691"/>
                </a:lnTo>
                <a:close/>
              </a:path>
            </a:pathLst>
          </a:custGeom>
          <a:ln w="3175">
            <a:solidFill>
              <a:srgbClr val="C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5427924" y="2689927"/>
            <a:ext cx="11232" cy="10093"/>
          </a:xfrm>
          <a:prstGeom prst="rect">
            <a:avLst/>
          </a:prstGeom>
          <a:blipFill>
            <a:blip r:embed="rId5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5427924" y="2689916"/>
            <a:ext cx="11475" cy="10104"/>
          </a:xfrm>
          <a:custGeom>
            <a:avLst/>
            <a:gdLst/>
            <a:ahLst/>
            <a:cxnLst/>
            <a:rect l="l" t="t" r="r" b="b"/>
            <a:pathLst>
              <a:path w="11475" h="10104">
                <a:moveTo>
                  <a:pt x="0" y="1691"/>
                </a:moveTo>
                <a:lnTo>
                  <a:pt x="0" y="761"/>
                </a:lnTo>
                <a:lnTo>
                  <a:pt x="761" y="0"/>
                </a:lnTo>
                <a:lnTo>
                  <a:pt x="1691" y="0"/>
                </a:lnTo>
                <a:lnTo>
                  <a:pt x="9814" y="0"/>
                </a:lnTo>
                <a:lnTo>
                  <a:pt x="10713" y="0"/>
                </a:lnTo>
                <a:lnTo>
                  <a:pt x="11475" y="761"/>
                </a:lnTo>
                <a:lnTo>
                  <a:pt x="11475" y="1691"/>
                </a:lnTo>
                <a:lnTo>
                  <a:pt x="11475" y="8427"/>
                </a:lnTo>
                <a:lnTo>
                  <a:pt x="11475" y="9357"/>
                </a:lnTo>
                <a:lnTo>
                  <a:pt x="10713" y="10104"/>
                </a:lnTo>
                <a:lnTo>
                  <a:pt x="9814" y="10104"/>
                </a:lnTo>
                <a:lnTo>
                  <a:pt x="1691" y="10104"/>
                </a:lnTo>
                <a:lnTo>
                  <a:pt x="761" y="10104"/>
                </a:lnTo>
                <a:lnTo>
                  <a:pt x="0" y="9357"/>
                </a:lnTo>
                <a:lnTo>
                  <a:pt x="0" y="8427"/>
                </a:lnTo>
                <a:lnTo>
                  <a:pt x="0" y="1691"/>
                </a:lnTo>
                <a:close/>
              </a:path>
            </a:pathLst>
          </a:custGeom>
          <a:ln w="3175">
            <a:solidFill>
              <a:srgbClr val="C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5629731" y="2684688"/>
            <a:ext cx="30327" cy="21488"/>
          </a:xfrm>
          <a:custGeom>
            <a:avLst/>
            <a:gdLst/>
            <a:ahLst/>
            <a:cxnLst/>
            <a:rect l="l" t="t" r="r" b="b"/>
            <a:pathLst>
              <a:path w="30327" h="21488">
                <a:moveTo>
                  <a:pt x="23545" y="0"/>
                </a:moveTo>
                <a:lnTo>
                  <a:pt x="6797" y="0"/>
                </a:lnTo>
                <a:lnTo>
                  <a:pt x="0" y="4800"/>
                </a:lnTo>
                <a:lnTo>
                  <a:pt x="0" y="16657"/>
                </a:lnTo>
                <a:lnTo>
                  <a:pt x="6797" y="21488"/>
                </a:lnTo>
                <a:lnTo>
                  <a:pt x="23545" y="21488"/>
                </a:lnTo>
                <a:lnTo>
                  <a:pt x="30327" y="16657"/>
                </a:lnTo>
                <a:lnTo>
                  <a:pt x="30327" y="4800"/>
                </a:lnTo>
                <a:lnTo>
                  <a:pt x="235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5654088" y="2236693"/>
            <a:ext cx="361401" cy="637242"/>
          </a:xfrm>
          <a:custGeom>
            <a:avLst/>
            <a:gdLst/>
            <a:ahLst/>
            <a:cxnLst/>
            <a:rect l="l" t="t" r="r" b="b"/>
            <a:pathLst>
              <a:path w="361401" h="637242">
                <a:moveTo>
                  <a:pt x="210171" y="84429"/>
                </a:moveTo>
                <a:lnTo>
                  <a:pt x="201773" y="74169"/>
                </a:lnTo>
                <a:lnTo>
                  <a:pt x="194051" y="64529"/>
                </a:lnTo>
                <a:lnTo>
                  <a:pt x="188058" y="56113"/>
                </a:lnTo>
                <a:lnTo>
                  <a:pt x="187448" y="51099"/>
                </a:lnTo>
                <a:lnTo>
                  <a:pt x="180316" y="43525"/>
                </a:lnTo>
                <a:lnTo>
                  <a:pt x="150179" y="19373"/>
                </a:lnTo>
                <a:lnTo>
                  <a:pt x="138832" y="13091"/>
                </a:lnTo>
                <a:lnTo>
                  <a:pt x="134611" y="10805"/>
                </a:lnTo>
                <a:lnTo>
                  <a:pt x="130374" y="8488"/>
                </a:lnTo>
                <a:lnTo>
                  <a:pt x="127753" y="5425"/>
                </a:lnTo>
                <a:lnTo>
                  <a:pt x="123044" y="3749"/>
                </a:lnTo>
                <a:lnTo>
                  <a:pt x="118335" y="2087"/>
                </a:lnTo>
                <a:lnTo>
                  <a:pt x="112452" y="0"/>
                </a:lnTo>
                <a:lnTo>
                  <a:pt x="107468" y="609"/>
                </a:lnTo>
                <a:lnTo>
                  <a:pt x="102470" y="1234"/>
                </a:lnTo>
                <a:lnTo>
                  <a:pt x="98462" y="5120"/>
                </a:lnTo>
                <a:lnTo>
                  <a:pt x="93890" y="9083"/>
                </a:lnTo>
                <a:lnTo>
                  <a:pt x="89318" y="13045"/>
                </a:lnTo>
                <a:lnTo>
                  <a:pt x="86483" y="17358"/>
                </a:lnTo>
                <a:lnTo>
                  <a:pt x="80539" y="23743"/>
                </a:lnTo>
                <a:lnTo>
                  <a:pt x="72799" y="31011"/>
                </a:lnTo>
                <a:lnTo>
                  <a:pt x="63319" y="39723"/>
                </a:lnTo>
                <a:lnTo>
                  <a:pt x="53800" y="50809"/>
                </a:lnTo>
                <a:lnTo>
                  <a:pt x="29277" y="82567"/>
                </a:lnTo>
                <a:lnTo>
                  <a:pt x="15023" y="103083"/>
                </a:lnTo>
                <a:lnTo>
                  <a:pt x="15785" y="104698"/>
                </a:lnTo>
                <a:lnTo>
                  <a:pt x="12188" y="111922"/>
                </a:lnTo>
                <a:lnTo>
                  <a:pt x="5106" y="122918"/>
                </a:lnTo>
                <a:lnTo>
                  <a:pt x="0" y="134445"/>
                </a:lnTo>
                <a:lnTo>
                  <a:pt x="2337" y="146280"/>
                </a:lnTo>
                <a:lnTo>
                  <a:pt x="8606" y="157952"/>
                </a:lnTo>
                <a:lnTo>
                  <a:pt x="16284" y="168052"/>
                </a:lnTo>
                <a:lnTo>
                  <a:pt x="25047" y="177962"/>
                </a:lnTo>
                <a:lnTo>
                  <a:pt x="32757" y="187650"/>
                </a:lnTo>
                <a:lnTo>
                  <a:pt x="38946" y="199067"/>
                </a:lnTo>
                <a:lnTo>
                  <a:pt x="44059" y="210391"/>
                </a:lnTo>
                <a:lnTo>
                  <a:pt x="52396" y="224647"/>
                </a:lnTo>
                <a:lnTo>
                  <a:pt x="59899" y="236059"/>
                </a:lnTo>
                <a:lnTo>
                  <a:pt x="66412" y="245343"/>
                </a:lnTo>
                <a:lnTo>
                  <a:pt x="71778" y="253219"/>
                </a:lnTo>
                <a:lnTo>
                  <a:pt x="92559" y="287766"/>
                </a:lnTo>
                <a:lnTo>
                  <a:pt x="107987" y="335204"/>
                </a:lnTo>
                <a:lnTo>
                  <a:pt x="111436" y="373310"/>
                </a:lnTo>
                <a:lnTo>
                  <a:pt x="112069" y="385746"/>
                </a:lnTo>
                <a:lnTo>
                  <a:pt x="111173" y="401957"/>
                </a:lnTo>
                <a:lnTo>
                  <a:pt x="101606" y="453773"/>
                </a:lnTo>
                <a:lnTo>
                  <a:pt x="81221" y="497496"/>
                </a:lnTo>
                <a:lnTo>
                  <a:pt x="72638" y="506399"/>
                </a:lnTo>
                <a:lnTo>
                  <a:pt x="64059" y="520418"/>
                </a:lnTo>
                <a:lnTo>
                  <a:pt x="57800" y="532587"/>
                </a:lnTo>
                <a:lnTo>
                  <a:pt x="53833" y="542726"/>
                </a:lnTo>
                <a:lnTo>
                  <a:pt x="52724" y="557705"/>
                </a:lnTo>
                <a:lnTo>
                  <a:pt x="54997" y="567913"/>
                </a:lnTo>
                <a:lnTo>
                  <a:pt x="59358" y="580595"/>
                </a:lnTo>
                <a:lnTo>
                  <a:pt x="64015" y="591720"/>
                </a:lnTo>
                <a:lnTo>
                  <a:pt x="67868" y="604881"/>
                </a:lnTo>
                <a:lnTo>
                  <a:pt x="104951" y="635747"/>
                </a:lnTo>
                <a:lnTo>
                  <a:pt x="117782" y="637242"/>
                </a:lnTo>
                <a:lnTo>
                  <a:pt x="131284" y="636946"/>
                </a:lnTo>
                <a:lnTo>
                  <a:pt x="170553" y="613488"/>
                </a:lnTo>
                <a:lnTo>
                  <a:pt x="183614" y="590232"/>
                </a:lnTo>
                <a:lnTo>
                  <a:pt x="191698" y="576625"/>
                </a:lnTo>
                <a:lnTo>
                  <a:pt x="211187" y="543782"/>
                </a:lnTo>
                <a:lnTo>
                  <a:pt x="229347" y="509899"/>
                </a:lnTo>
                <a:lnTo>
                  <a:pt x="234634" y="499288"/>
                </a:lnTo>
                <a:lnTo>
                  <a:pt x="243308" y="483462"/>
                </a:lnTo>
                <a:lnTo>
                  <a:pt x="249052" y="474131"/>
                </a:lnTo>
                <a:lnTo>
                  <a:pt x="257857" y="467197"/>
                </a:lnTo>
                <a:lnTo>
                  <a:pt x="262840" y="471083"/>
                </a:lnTo>
                <a:lnTo>
                  <a:pt x="268159" y="473247"/>
                </a:lnTo>
                <a:lnTo>
                  <a:pt x="273508" y="475411"/>
                </a:lnTo>
                <a:lnTo>
                  <a:pt x="279589" y="483702"/>
                </a:lnTo>
                <a:lnTo>
                  <a:pt x="285959" y="485150"/>
                </a:lnTo>
                <a:lnTo>
                  <a:pt x="292330" y="486628"/>
                </a:lnTo>
                <a:lnTo>
                  <a:pt x="299965" y="489082"/>
                </a:lnTo>
                <a:lnTo>
                  <a:pt x="307585" y="482467"/>
                </a:lnTo>
                <a:lnTo>
                  <a:pt x="335501" y="437754"/>
                </a:lnTo>
                <a:lnTo>
                  <a:pt x="343457" y="402580"/>
                </a:lnTo>
                <a:lnTo>
                  <a:pt x="346091" y="390260"/>
                </a:lnTo>
                <a:lnTo>
                  <a:pt x="353404" y="349780"/>
                </a:lnTo>
                <a:lnTo>
                  <a:pt x="359211" y="302178"/>
                </a:lnTo>
                <a:lnTo>
                  <a:pt x="361401" y="275795"/>
                </a:lnTo>
                <a:lnTo>
                  <a:pt x="361251" y="263956"/>
                </a:lnTo>
                <a:lnTo>
                  <a:pt x="358213" y="249358"/>
                </a:lnTo>
                <a:lnTo>
                  <a:pt x="353775" y="237226"/>
                </a:lnTo>
                <a:lnTo>
                  <a:pt x="349324" y="227273"/>
                </a:lnTo>
                <a:lnTo>
                  <a:pt x="343957" y="213974"/>
                </a:lnTo>
                <a:lnTo>
                  <a:pt x="337550" y="204627"/>
                </a:lnTo>
                <a:lnTo>
                  <a:pt x="326084" y="199116"/>
                </a:lnTo>
                <a:lnTo>
                  <a:pt x="313034" y="196190"/>
                </a:lnTo>
                <a:lnTo>
                  <a:pt x="299162" y="197158"/>
                </a:lnTo>
                <a:lnTo>
                  <a:pt x="288293" y="198503"/>
                </a:lnTo>
                <a:lnTo>
                  <a:pt x="275305" y="196386"/>
                </a:lnTo>
                <a:lnTo>
                  <a:pt x="263606" y="192484"/>
                </a:lnTo>
                <a:lnTo>
                  <a:pt x="257537" y="189265"/>
                </a:lnTo>
                <a:lnTo>
                  <a:pt x="256500" y="185440"/>
                </a:lnTo>
                <a:lnTo>
                  <a:pt x="252843" y="178551"/>
                </a:lnTo>
                <a:lnTo>
                  <a:pt x="248055" y="167927"/>
                </a:lnTo>
                <a:lnTo>
                  <a:pt x="243125" y="155418"/>
                </a:lnTo>
                <a:lnTo>
                  <a:pt x="238178" y="142484"/>
                </a:lnTo>
                <a:lnTo>
                  <a:pt x="233774" y="130262"/>
                </a:lnTo>
                <a:lnTo>
                  <a:pt x="229473" y="119629"/>
                </a:lnTo>
                <a:lnTo>
                  <a:pt x="222759" y="106707"/>
                </a:lnTo>
                <a:lnTo>
                  <a:pt x="216747" y="95700"/>
                </a:lnTo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5488335" y="2490811"/>
            <a:ext cx="44232" cy="33206"/>
          </a:xfrm>
          <a:prstGeom prst="rect">
            <a:avLst/>
          </a:prstGeom>
          <a:blipFill>
            <a:blip r:embed="rId5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5490498" y="2489388"/>
            <a:ext cx="43051" cy="34152"/>
          </a:xfrm>
          <a:custGeom>
            <a:avLst/>
            <a:gdLst/>
            <a:ahLst/>
            <a:cxnLst/>
            <a:rect l="l" t="t" r="r" b="b"/>
            <a:pathLst>
              <a:path w="43051" h="34152">
                <a:moveTo>
                  <a:pt x="20636" y="0"/>
                </a:moveTo>
                <a:lnTo>
                  <a:pt x="35277" y="4070"/>
                </a:lnTo>
                <a:lnTo>
                  <a:pt x="43051" y="14196"/>
                </a:lnTo>
                <a:lnTo>
                  <a:pt x="38803" y="27268"/>
                </a:lnTo>
                <a:lnTo>
                  <a:pt x="27302" y="34152"/>
                </a:lnTo>
                <a:lnTo>
                  <a:pt x="9835" y="31873"/>
                </a:lnTo>
                <a:lnTo>
                  <a:pt x="0" y="24667"/>
                </a:lnTo>
                <a:lnTo>
                  <a:pt x="2039" y="9872"/>
                </a:lnTo>
                <a:lnTo>
                  <a:pt x="10959" y="1817"/>
                </a:lnTo>
              </a:path>
            </a:pathLst>
          </a:custGeom>
          <a:ln w="3175">
            <a:solidFill>
              <a:srgbClr val="4E39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5465688" y="2506685"/>
            <a:ext cx="14538" cy="9555"/>
          </a:xfrm>
          <a:custGeom>
            <a:avLst/>
            <a:gdLst/>
            <a:ahLst/>
            <a:cxnLst/>
            <a:rect l="l" t="t" r="r" b="b"/>
            <a:pathLst>
              <a:path w="14538" h="9555">
                <a:moveTo>
                  <a:pt x="14538" y="487"/>
                </a:moveTo>
                <a:lnTo>
                  <a:pt x="14538" y="5486"/>
                </a:lnTo>
                <a:lnTo>
                  <a:pt x="11292" y="9555"/>
                </a:lnTo>
                <a:lnTo>
                  <a:pt x="7269" y="9555"/>
                </a:lnTo>
                <a:lnTo>
                  <a:pt x="3261" y="9555"/>
                </a:lnTo>
                <a:lnTo>
                  <a:pt x="0" y="5486"/>
                </a:lnTo>
                <a:lnTo>
                  <a:pt x="0" y="487"/>
                </a:lnTo>
                <a:lnTo>
                  <a:pt x="0" y="320"/>
                </a:lnTo>
                <a:lnTo>
                  <a:pt x="0" y="152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5473994" y="2497602"/>
            <a:ext cx="6217" cy="9570"/>
          </a:xfrm>
          <a:custGeom>
            <a:avLst/>
            <a:gdLst/>
            <a:ahLst/>
            <a:cxnLst/>
            <a:rect l="l" t="t" r="r" b="b"/>
            <a:pathLst>
              <a:path w="6217" h="9570">
                <a:moveTo>
                  <a:pt x="0" y="9067"/>
                </a:moveTo>
                <a:lnTo>
                  <a:pt x="0" y="4069"/>
                </a:lnTo>
                <a:lnTo>
                  <a:pt x="1402" y="0"/>
                </a:lnTo>
                <a:lnTo>
                  <a:pt x="3124" y="0"/>
                </a:lnTo>
                <a:lnTo>
                  <a:pt x="4831" y="0"/>
                </a:lnTo>
                <a:lnTo>
                  <a:pt x="6217" y="4069"/>
                </a:lnTo>
                <a:lnTo>
                  <a:pt x="6217" y="9067"/>
                </a:lnTo>
                <a:lnTo>
                  <a:pt x="6217" y="957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5465688" y="2497602"/>
            <a:ext cx="6233" cy="9570"/>
          </a:xfrm>
          <a:custGeom>
            <a:avLst/>
            <a:gdLst/>
            <a:ahLst/>
            <a:cxnLst/>
            <a:rect l="l" t="t" r="r" b="b"/>
            <a:pathLst>
              <a:path w="6233" h="9570">
                <a:moveTo>
                  <a:pt x="0" y="9067"/>
                </a:moveTo>
                <a:lnTo>
                  <a:pt x="0" y="4069"/>
                </a:lnTo>
                <a:lnTo>
                  <a:pt x="1402" y="0"/>
                </a:lnTo>
                <a:lnTo>
                  <a:pt x="3124" y="0"/>
                </a:lnTo>
                <a:lnTo>
                  <a:pt x="4846" y="0"/>
                </a:lnTo>
                <a:lnTo>
                  <a:pt x="6233" y="4069"/>
                </a:lnTo>
                <a:lnTo>
                  <a:pt x="6233" y="9067"/>
                </a:lnTo>
                <a:lnTo>
                  <a:pt x="6233" y="957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5457398" y="2506685"/>
            <a:ext cx="14538" cy="9555"/>
          </a:xfrm>
          <a:custGeom>
            <a:avLst/>
            <a:gdLst/>
            <a:ahLst/>
            <a:cxnLst/>
            <a:rect l="l" t="t" r="r" b="b"/>
            <a:pathLst>
              <a:path w="14538" h="9555">
                <a:moveTo>
                  <a:pt x="14538" y="487"/>
                </a:moveTo>
                <a:lnTo>
                  <a:pt x="14538" y="5486"/>
                </a:lnTo>
                <a:lnTo>
                  <a:pt x="11262" y="9555"/>
                </a:lnTo>
                <a:lnTo>
                  <a:pt x="7269" y="9555"/>
                </a:lnTo>
                <a:lnTo>
                  <a:pt x="3261" y="9555"/>
                </a:lnTo>
                <a:lnTo>
                  <a:pt x="0" y="5486"/>
                </a:lnTo>
                <a:lnTo>
                  <a:pt x="0" y="487"/>
                </a:lnTo>
                <a:lnTo>
                  <a:pt x="0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5457398" y="2497602"/>
            <a:ext cx="6217" cy="9570"/>
          </a:xfrm>
          <a:custGeom>
            <a:avLst/>
            <a:gdLst/>
            <a:ahLst/>
            <a:cxnLst/>
            <a:rect l="l" t="t" r="r" b="b"/>
            <a:pathLst>
              <a:path w="6217" h="9570">
                <a:moveTo>
                  <a:pt x="0" y="9067"/>
                </a:moveTo>
                <a:lnTo>
                  <a:pt x="0" y="4069"/>
                </a:lnTo>
                <a:lnTo>
                  <a:pt x="1402" y="0"/>
                </a:lnTo>
                <a:lnTo>
                  <a:pt x="3124" y="0"/>
                </a:lnTo>
                <a:lnTo>
                  <a:pt x="4831" y="0"/>
                </a:lnTo>
                <a:lnTo>
                  <a:pt x="6217" y="4069"/>
                </a:lnTo>
                <a:lnTo>
                  <a:pt x="6217" y="9067"/>
                </a:lnTo>
                <a:lnTo>
                  <a:pt x="6217" y="957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5473994" y="2506685"/>
            <a:ext cx="14523" cy="9555"/>
          </a:xfrm>
          <a:custGeom>
            <a:avLst/>
            <a:gdLst/>
            <a:ahLst/>
            <a:cxnLst/>
            <a:rect l="l" t="t" r="r" b="b"/>
            <a:pathLst>
              <a:path w="14523" h="9555">
                <a:moveTo>
                  <a:pt x="14523" y="487"/>
                </a:moveTo>
                <a:lnTo>
                  <a:pt x="14523" y="5486"/>
                </a:lnTo>
                <a:lnTo>
                  <a:pt x="11277" y="9555"/>
                </a:lnTo>
                <a:lnTo>
                  <a:pt x="7269" y="9555"/>
                </a:lnTo>
                <a:lnTo>
                  <a:pt x="3261" y="9555"/>
                </a:lnTo>
                <a:lnTo>
                  <a:pt x="0" y="5486"/>
                </a:lnTo>
                <a:lnTo>
                  <a:pt x="0" y="487"/>
                </a:lnTo>
                <a:lnTo>
                  <a:pt x="0" y="320"/>
                </a:lnTo>
                <a:lnTo>
                  <a:pt x="0" y="152"/>
                </a:lnTo>
                <a:lnTo>
                  <a:pt x="30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5449092" y="2506731"/>
            <a:ext cx="14523" cy="9585"/>
          </a:xfrm>
          <a:custGeom>
            <a:avLst/>
            <a:gdLst/>
            <a:ahLst/>
            <a:cxnLst/>
            <a:rect l="l" t="t" r="r" b="b"/>
            <a:pathLst>
              <a:path w="14523" h="9585">
                <a:moveTo>
                  <a:pt x="14523" y="487"/>
                </a:moveTo>
                <a:lnTo>
                  <a:pt x="14523" y="5516"/>
                </a:lnTo>
                <a:lnTo>
                  <a:pt x="11262" y="9585"/>
                </a:lnTo>
                <a:lnTo>
                  <a:pt x="7254" y="9585"/>
                </a:lnTo>
                <a:lnTo>
                  <a:pt x="3261" y="9585"/>
                </a:lnTo>
                <a:lnTo>
                  <a:pt x="0" y="5516"/>
                </a:lnTo>
                <a:lnTo>
                  <a:pt x="0" y="487"/>
                </a:lnTo>
                <a:lnTo>
                  <a:pt x="0" y="320"/>
                </a:lnTo>
                <a:lnTo>
                  <a:pt x="0" y="152"/>
                </a:lnTo>
                <a:lnTo>
                  <a:pt x="0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5414177" y="2506929"/>
            <a:ext cx="34914" cy="106"/>
          </a:xfrm>
          <a:custGeom>
            <a:avLst/>
            <a:gdLst/>
            <a:ahLst/>
            <a:cxnLst/>
            <a:rect l="l" t="t" r="r" b="b"/>
            <a:pathLst>
              <a:path w="34914" h="106">
                <a:moveTo>
                  <a:pt x="34914" y="0"/>
                </a:moveTo>
                <a:lnTo>
                  <a:pt x="0" y="106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5420608" y="2502662"/>
            <a:ext cx="10834" cy="9524"/>
          </a:xfrm>
          <a:prstGeom prst="rect">
            <a:avLst/>
          </a:prstGeom>
          <a:blipFill>
            <a:blip r:embed="rId5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5420624" y="2502646"/>
            <a:ext cx="10835" cy="9540"/>
          </a:xfrm>
          <a:custGeom>
            <a:avLst/>
            <a:gdLst/>
            <a:ahLst/>
            <a:cxnLst/>
            <a:rect l="l" t="t" r="r" b="b"/>
            <a:pathLst>
              <a:path w="10835" h="9540">
                <a:moveTo>
                  <a:pt x="0" y="1600"/>
                </a:moveTo>
                <a:lnTo>
                  <a:pt x="0" y="716"/>
                </a:lnTo>
                <a:lnTo>
                  <a:pt x="701" y="0"/>
                </a:lnTo>
                <a:lnTo>
                  <a:pt x="1584" y="0"/>
                </a:lnTo>
                <a:lnTo>
                  <a:pt x="9250" y="0"/>
                </a:lnTo>
                <a:lnTo>
                  <a:pt x="10104" y="0"/>
                </a:lnTo>
                <a:lnTo>
                  <a:pt x="10835" y="716"/>
                </a:lnTo>
                <a:lnTo>
                  <a:pt x="10835" y="1600"/>
                </a:lnTo>
                <a:lnTo>
                  <a:pt x="10835" y="7955"/>
                </a:lnTo>
                <a:lnTo>
                  <a:pt x="10835" y="8839"/>
                </a:lnTo>
                <a:lnTo>
                  <a:pt x="10104" y="9540"/>
                </a:lnTo>
                <a:lnTo>
                  <a:pt x="9250" y="9540"/>
                </a:lnTo>
                <a:lnTo>
                  <a:pt x="1584" y="9540"/>
                </a:lnTo>
                <a:lnTo>
                  <a:pt x="701" y="9540"/>
                </a:lnTo>
                <a:lnTo>
                  <a:pt x="0" y="8839"/>
                </a:lnTo>
                <a:lnTo>
                  <a:pt x="0" y="7955"/>
                </a:lnTo>
                <a:lnTo>
                  <a:pt x="0" y="1600"/>
                </a:lnTo>
                <a:close/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5487771" y="2528431"/>
            <a:ext cx="64160" cy="31333"/>
          </a:xfrm>
          <a:prstGeom prst="rect">
            <a:avLst/>
          </a:prstGeom>
          <a:blipFill>
            <a:blip r:embed="rId5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5488527" y="2526208"/>
            <a:ext cx="59918" cy="35159"/>
          </a:xfrm>
          <a:custGeom>
            <a:avLst/>
            <a:gdLst/>
            <a:ahLst/>
            <a:cxnLst/>
            <a:rect l="l" t="t" r="r" b="b"/>
            <a:pathLst>
              <a:path w="59918" h="35159">
                <a:moveTo>
                  <a:pt x="31507" y="0"/>
                </a:moveTo>
                <a:lnTo>
                  <a:pt x="48271" y="2594"/>
                </a:lnTo>
                <a:lnTo>
                  <a:pt x="59918" y="9372"/>
                </a:lnTo>
                <a:lnTo>
                  <a:pt x="59122" y="22537"/>
                </a:lnTo>
                <a:lnTo>
                  <a:pt x="51515" y="31027"/>
                </a:lnTo>
                <a:lnTo>
                  <a:pt x="39147" y="35159"/>
                </a:lnTo>
                <a:lnTo>
                  <a:pt x="19914" y="33643"/>
                </a:lnTo>
                <a:lnTo>
                  <a:pt x="6698" y="28818"/>
                </a:lnTo>
                <a:lnTo>
                  <a:pt x="0" y="21654"/>
                </a:lnTo>
                <a:lnTo>
                  <a:pt x="3595" y="10312"/>
                </a:lnTo>
                <a:lnTo>
                  <a:pt x="14263" y="2948"/>
                </a:lnTo>
                <a:lnTo>
                  <a:pt x="29643" y="29"/>
                </a:lnTo>
                <a:lnTo>
                  <a:pt x="31507" y="0"/>
                </a:lnTo>
                <a:close/>
              </a:path>
            </a:pathLst>
          </a:custGeom>
          <a:ln w="3175">
            <a:solidFill>
              <a:srgbClr val="4E39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5464621" y="2544160"/>
            <a:ext cx="14843" cy="9784"/>
          </a:xfrm>
          <a:custGeom>
            <a:avLst/>
            <a:gdLst/>
            <a:ahLst/>
            <a:cxnLst/>
            <a:rect l="l" t="t" r="r" b="b"/>
            <a:pathLst>
              <a:path w="14843" h="9784">
                <a:moveTo>
                  <a:pt x="14843" y="518"/>
                </a:moveTo>
                <a:lnTo>
                  <a:pt x="14843" y="5638"/>
                </a:lnTo>
                <a:lnTo>
                  <a:pt x="11521" y="9784"/>
                </a:lnTo>
                <a:lnTo>
                  <a:pt x="7421" y="9784"/>
                </a:lnTo>
                <a:lnTo>
                  <a:pt x="3322" y="9784"/>
                </a:lnTo>
                <a:lnTo>
                  <a:pt x="0" y="5638"/>
                </a:lnTo>
                <a:lnTo>
                  <a:pt x="0" y="518"/>
                </a:lnTo>
                <a:lnTo>
                  <a:pt x="0" y="350"/>
                </a:lnTo>
                <a:lnTo>
                  <a:pt x="0" y="182"/>
                </a:lnTo>
                <a:lnTo>
                  <a:pt x="0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5473095" y="2534894"/>
            <a:ext cx="6370" cy="9784"/>
          </a:xfrm>
          <a:custGeom>
            <a:avLst/>
            <a:gdLst/>
            <a:ahLst/>
            <a:cxnLst/>
            <a:rect l="l" t="t" r="r" b="b"/>
            <a:pathLst>
              <a:path w="6370" h="9784">
                <a:moveTo>
                  <a:pt x="0" y="9265"/>
                </a:moveTo>
                <a:lnTo>
                  <a:pt x="0" y="4145"/>
                </a:lnTo>
                <a:lnTo>
                  <a:pt x="1432" y="0"/>
                </a:lnTo>
                <a:lnTo>
                  <a:pt x="3185" y="0"/>
                </a:lnTo>
                <a:lnTo>
                  <a:pt x="4952" y="0"/>
                </a:lnTo>
                <a:lnTo>
                  <a:pt x="6370" y="4145"/>
                </a:lnTo>
                <a:lnTo>
                  <a:pt x="6370" y="9265"/>
                </a:lnTo>
                <a:lnTo>
                  <a:pt x="6370" y="9433"/>
                </a:lnTo>
                <a:lnTo>
                  <a:pt x="6370" y="9601"/>
                </a:lnTo>
                <a:lnTo>
                  <a:pt x="6355" y="9784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5464621" y="2534894"/>
            <a:ext cx="6355" cy="9784"/>
          </a:xfrm>
          <a:custGeom>
            <a:avLst/>
            <a:gdLst/>
            <a:ahLst/>
            <a:cxnLst/>
            <a:rect l="l" t="t" r="r" b="b"/>
            <a:pathLst>
              <a:path w="6355" h="9784">
                <a:moveTo>
                  <a:pt x="0" y="9265"/>
                </a:moveTo>
                <a:lnTo>
                  <a:pt x="0" y="4145"/>
                </a:lnTo>
                <a:lnTo>
                  <a:pt x="1432" y="0"/>
                </a:lnTo>
                <a:lnTo>
                  <a:pt x="3185" y="0"/>
                </a:lnTo>
                <a:lnTo>
                  <a:pt x="4937" y="0"/>
                </a:lnTo>
                <a:lnTo>
                  <a:pt x="6355" y="4145"/>
                </a:lnTo>
                <a:lnTo>
                  <a:pt x="6355" y="9265"/>
                </a:lnTo>
                <a:lnTo>
                  <a:pt x="6355" y="9784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5456148" y="2544160"/>
            <a:ext cx="14828" cy="9784"/>
          </a:xfrm>
          <a:custGeom>
            <a:avLst/>
            <a:gdLst/>
            <a:ahLst/>
            <a:cxnLst/>
            <a:rect l="l" t="t" r="r" b="b"/>
            <a:pathLst>
              <a:path w="14828" h="9784">
                <a:moveTo>
                  <a:pt x="14828" y="518"/>
                </a:moveTo>
                <a:lnTo>
                  <a:pt x="14828" y="5638"/>
                </a:lnTo>
                <a:lnTo>
                  <a:pt x="11521" y="9784"/>
                </a:lnTo>
                <a:lnTo>
                  <a:pt x="7421" y="9784"/>
                </a:lnTo>
                <a:lnTo>
                  <a:pt x="3307" y="9784"/>
                </a:lnTo>
                <a:lnTo>
                  <a:pt x="0" y="5638"/>
                </a:lnTo>
                <a:lnTo>
                  <a:pt x="0" y="518"/>
                </a:lnTo>
                <a:lnTo>
                  <a:pt x="0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5456148" y="2534894"/>
            <a:ext cx="6355" cy="9784"/>
          </a:xfrm>
          <a:custGeom>
            <a:avLst/>
            <a:gdLst/>
            <a:ahLst/>
            <a:cxnLst/>
            <a:rect l="l" t="t" r="r" b="b"/>
            <a:pathLst>
              <a:path w="6355" h="9784">
                <a:moveTo>
                  <a:pt x="0" y="9265"/>
                </a:moveTo>
                <a:lnTo>
                  <a:pt x="0" y="4145"/>
                </a:lnTo>
                <a:lnTo>
                  <a:pt x="1417" y="0"/>
                </a:lnTo>
                <a:lnTo>
                  <a:pt x="3169" y="0"/>
                </a:lnTo>
                <a:lnTo>
                  <a:pt x="4937" y="0"/>
                </a:lnTo>
                <a:lnTo>
                  <a:pt x="6355" y="4145"/>
                </a:lnTo>
                <a:lnTo>
                  <a:pt x="6355" y="9265"/>
                </a:lnTo>
                <a:lnTo>
                  <a:pt x="6355" y="9784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5473095" y="2544160"/>
            <a:ext cx="14843" cy="9784"/>
          </a:xfrm>
          <a:custGeom>
            <a:avLst/>
            <a:gdLst/>
            <a:ahLst/>
            <a:cxnLst/>
            <a:rect l="l" t="t" r="r" b="b"/>
            <a:pathLst>
              <a:path w="14843" h="9784">
                <a:moveTo>
                  <a:pt x="14843" y="518"/>
                </a:moveTo>
                <a:lnTo>
                  <a:pt x="14843" y="5638"/>
                </a:lnTo>
                <a:lnTo>
                  <a:pt x="11521" y="9784"/>
                </a:lnTo>
                <a:lnTo>
                  <a:pt x="7437" y="9784"/>
                </a:lnTo>
                <a:lnTo>
                  <a:pt x="3337" y="9784"/>
                </a:lnTo>
                <a:lnTo>
                  <a:pt x="0" y="5638"/>
                </a:lnTo>
                <a:lnTo>
                  <a:pt x="0" y="518"/>
                </a:lnTo>
                <a:lnTo>
                  <a:pt x="0" y="350"/>
                </a:lnTo>
                <a:lnTo>
                  <a:pt x="0" y="182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5447644" y="2544008"/>
            <a:ext cx="14858" cy="9814"/>
          </a:xfrm>
          <a:custGeom>
            <a:avLst/>
            <a:gdLst/>
            <a:ahLst/>
            <a:cxnLst/>
            <a:rect l="l" t="t" r="r" b="b"/>
            <a:pathLst>
              <a:path w="14858" h="9814">
                <a:moveTo>
                  <a:pt x="14858" y="502"/>
                </a:moveTo>
                <a:lnTo>
                  <a:pt x="14858" y="5638"/>
                </a:lnTo>
                <a:lnTo>
                  <a:pt x="11521" y="9814"/>
                </a:lnTo>
                <a:lnTo>
                  <a:pt x="7421" y="9814"/>
                </a:lnTo>
                <a:lnTo>
                  <a:pt x="3322" y="9814"/>
                </a:lnTo>
                <a:lnTo>
                  <a:pt x="0" y="5638"/>
                </a:lnTo>
                <a:lnTo>
                  <a:pt x="0" y="502"/>
                </a:lnTo>
                <a:lnTo>
                  <a:pt x="0" y="350"/>
                </a:lnTo>
                <a:lnTo>
                  <a:pt x="0" y="167"/>
                </a:lnTo>
                <a:lnTo>
                  <a:pt x="0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5546110" y="2526308"/>
            <a:ext cx="69061" cy="35028"/>
          </a:xfrm>
          <a:prstGeom prst="rect">
            <a:avLst/>
          </a:prstGeom>
          <a:blipFill>
            <a:blip r:embed="rId5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5546450" y="2526208"/>
            <a:ext cx="69763" cy="35648"/>
          </a:xfrm>
          <a:custGeom>
            <a:avLst/>
            <a:gdLst/>
            <a:ahLst/>
            <a:cxnLst/>
            <a:rect l="l" t="t" r="r" b="b"/>
            <a:pathLst>
              <a:path w="69763" h="35648">
                <a:moveTo>
                  <a:pt x="34757" y="0"/>
                </a:moveTo>
                <a:lnTo>
                  <a:pt x="51955" y="2295"/>
                </a:lnTo>
                <a:lnTo>
                  <a:pt x="64434" y="8351"/>
                </a:lnTo>
                <a:lnTo>
                  <a:pt x="69763" y="16925"/>
                </a:lnTo>
                <a:lnTo>
                  <a:pt x="65390" y="26216"/>
                </a:lnTo>
                <a:lnTo>
                  <a:pt x="53756" y="32797"/>
                </a:lnTo>
                <a:lnTo>
                  <a:pt x="37216" y="35648"/>
                </a:lnTo>
                <a:lnTo>
                  <a:pt x="19195" y="33614"/>
                </a:lnTo>
                <a:lnTo>
                  <a:pt x="6245" y="28138"/>
                </a:lnTo>
                <a:lnTo>
                  <a:pt x="0" y="20279"/>
                </a:lnTo>
                <a:lnTo>
                  <a:pt x="3980" y="10170"/>
                </a:lnTo>
                <a:lnTo>
                  <a:pt x="15042" y="3220"/>
                </a:lnTo>
                <a:lnTo>
                  <a:pt x="30955" y="104"/>
                </a:lnTo>
                <a:lnTo>
                  <a:pt x="34757" y="0"/>
                </a:lnTo>
                <a:close/>
              </a:path>
            </a:pathLst>
          </a:custGeom>
          <a:ln w="3175">
            <a:solidFill>
              <a:srgbClr val="4E39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5602254" y="2535519"/>
            <a:ext cx="26669" cy="18882"/>
          </a:xfrm>
          <a:custGeom>
            <a:avLst/>
            <a:gdLst/>
            <a:ahLst/>
            <a:cxnLst/>
            <a:rect l="l" t="t" r="r" b="b"/>
            <a:pathLst>
              <a:path w="26669" h="18882">
                <a:moveTo>
                  <a:pt x="20695" y="0"/>
                </a:moveTo>
                <a:lnTo>
                  <a:pt x="5958" y="0"/>
                </a:lnTo>
                <a:lnTo>
                  <a:pt x="0" y="4221"/>
                </a:lnTo>
                <a:lnTo>
                  <a:pt x="0" y="14660"/>
                </a:lnTo>
                <a:lnTo>
                  <a:pt x="5958" y="18882"/>
                </a:lnTo>
                <a:lnTo>
                  <a:pt x="20695" y="18882"/>
                </a:lnTo>
                <a:lnTo>
                  <a:pt x="26669" y="14660"/>
                </a:lnTo>
                <a:lnTo>
                  <a:pt x="26669" y="4221"/>
                </a:lnTo>
                <a:lnTo>
                  <a:pt x="206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5485658" y="2721588"/>
            <a:ext cx="41480" cy="36748"/>
          </a:xfrm>
          <a:prstGeom prst="rect">
            <a:avLst/>
          </a:prstGeom>
          <a:blipFill>
            <a:blip r:embed="rId5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5487837" y="2719695"/>
            <a:ext cx="40219" cy="37944"/>
          </a:xfrm>
          <a:custGeom>
            <a:avLst/>
            <a:gdLst/>
            <a:ahLst/>
            <a:cxnLst/>
            <a:rect l="l" t="t" r="r" b="b"/>
            <a:pathLst>
              <a:path w="40219" h="37944">
                <a:moveTo>
                  <a:pt x="19242" y="0"/>
                </a:moveTo>
                <a:lnTo>
                  <a:pt x="32878" y="4475"/>
                </a:lnTo>
                <a:lnTo>
                  <a:pt x="40219" y="15643"/>
                </a:lnTo>
                <a:lnTo>
                  <a:pt x="36473" y="30123"/>
                </a:lnTo>
                <a:lnTo>
                  <a:pt x="26184" y="37944"/>
                </a:lnTo>
                <a:lnTo>
                  <a:pt x="9412" y="35626"/>
                </a:lnTo>
                <a:lnTo>
                  <a:pt x="0" y="27790"/>
                </a:lnTo>
                <a:lnTo>
                  <a:pt x="1607" y="11561"/>
                </a:lnTo>
                <a:lnTo>
                  <a:pt x="9364" y="2451"/>
                </a:lnTo>
                <a:lnTo>
                  <a:pt x="19242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5460339" y="2739339"/>
            <a:ext cx="16230" cy="10698"/>
          </a:xfrm>
          <a:custGeom>
            <a:avLst/>
            <a:gdLst/>
            <a:ahLst/>
            <a:cxnLst/>
            <a:rect l="l" t="t" r="r" b="b"/>
            <a:pathLst>
              <a:path w="16230" h="10698">
                <a:moveTo>
                  <a:pt x="16230" y="563"/>
                </a:moveTo>
                <a:lnTo>
                  <a:pt x="16230" y="6141"/>
                </a:lnTo>
                <a:lnTo>
                  <a:pt x="12603" y="10698"/>
                </a:lnTo>
                <a:lnTo>
                  <a:pt x="8107" y="10698"/>
                </a:lnTo>
                <a:lnTo>
                  <a:pt x="3627" y="10698"/>
                </a:lnTo>
                <a:lnTo>
                  <a:pt x="0" y="6141"/>
                </a:lnTo>
                <a:lnTo>
                  <a:pt x="0" y="563"/>
                </a:lnTo>
                <a:lnTo>
                  <a:pt x="0" y="365"/>
                </a:lnTo>
                <a:lnTo>
                  <a:pt x="0" y="182"/>
                </a:lnTo>
                <a:lnTo>
                  <a:pt x="15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5469605" y="2729189"/>
            <a:ext cx="6964" cy="10698"/>
          </a:xfrm>
          <a:custGeom>
            <a:avLst/>
            <a:gdLst/>
            <a:ahLst/>
            <a:cxnLst/>
            <a:rect l="l" t="t" r="r" b="b"/>
            <a:pathLst>
              <a:path w="6964" h="10698">
                <a:moveTo>
                  <a:pt x="0" y="10134"/>
                </a:moveTo>
                <a:lnTo>
                  <a:pt x="0" y="4541"/>
                </a:lnTo>
                <a:lnTo>
                  <a:pt x="1569" y="0"/>
                </a:lnTo>
                <a:lnTo>
                  <a:pt x="3489" y="0"/>
                </a:lnTo>
                <a:lnTo>
                  <a:pt x="5410" y="0"/>
                </a:lnTo>
                <a:lnTo>
                  <a:pt x="6964" y="4541"/>
                </a:lnTo>
                <a:lnTo>
                  <a:pt x="6964" y="10134"/>
                </a:lnTo>
                <a:lnTo>
                  <a:pt x="6964" y="10698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5460339" y="2729189"/>
            <a:ext cx="6949" cy="10698"/>
          </a:xfrm>
          <a:custGeom>
            <a:avLst/>
            <a:gdLst/>
            <a:ahLst/>
            <a:cxnLst/>
            <a:rect l="l" t="t" r="r" b="b"/>
            <a:pathLst>
              <a:path w="6949" h="10698">
                <a:moveTo>
                  <a:pt x="0" y="10134"/>
                </a:moveTo>
                <a:lnTo>
                  <a:pt x="0" y="4541"/>
                </a:lnTo>
                <a:lnTo>
                  <a:pt x="1554" y="0"/>
                </a:lnTo>
                <a:lnTo>
                  <a:pt x="3474" y="0"/>
                </a:lnTo>
                <a:lnTo>
                  <a:pt x="5394" y="0"/>
                </a:lnTo>
                <a:lnTo>
                  <a:pt x="6949" y="4541"/>
                </a:lnTo>
                <a:lnTo>
                  <a:pt x="6949" y="10134"/>
                </a:lnTo>
                <a:lnTo>
                  <a:pt x="6949" y="10332"/>
                </a:lnTo>
                <a:lnTo>
                  <a:pt x="6949" y="10515"/>
                </a:lnTo>
                <a:lnTo>
                  <a:pt x="6949" y="10698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5451043" y="2739339"/>
            <a:ext cx="16245" cy="10698"/>
          </a:xfrm>
          <a:custGeom>
            <a:avLst/>
            <a:gdLst/>
            <a:ahLst/>
            <a:cxnLst/>
            <a:rect l="l" t="t" r="r" b="b"/>
            <a:pathLst>
              <a:path w="16245" h="10698">
                <a:moveTo>
                  <a:pt x="16245" y="563"/>
                </a:moveTo>
                <a:lnTo>
                  <a:pt x="16245" y="6141"/>
                </a:lnTo>
                <a:lnTo>
                  <a:pt x="12618" y="10698"/>
                </a:lnTo>
                <a:lnTo>
                  <a:pt x="8138" y="10698"/>
                </a:lnTo>
                <a:lnTo>
                  <a:pt x="3657" y="10698"/>
                </a:lnTo>
                <a:lnTo>
                  <a:pt x="0" y="6141"/>
                </a:lnTo>
                <a:lnTo>
                  <a:pt x="0" y="563"/>
                </a:lnTo>
                <a:lnTo>
                  <a:pt x="0" y="365"/>
                </a:lnTo>
                <a:lnTo>
                  <a:pt x="30" y="182"/>
                </a:lnTo>
                <a:lnTo>
                  <a:pt x="30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5451043" y="2729189"/>
            <a:ext cx="6979" cy="10698"/>
          </a:xfrm>
          <a:custGeom>
            <a:avLst/>
            <a:gdLst/>
            <a:ahLst/>
            <a:cxnLst/>
            <a:rect l="l" t="t" r="r" b="b"/>
            <a:pathLst>
              <a:path w="6979" h="10698">
                <a:moveTo>
                  <a:pt x="0" y="10134"/>
                </a:moveTo>
                <a:lnTo>
                  <a:pt x="0" y="4541"/>
                </a:lnTo>
                <a:lnTo>
                  <a:pt x="1584" y="0"/>
                </a:lnTo>
                <a:lnTo>
                  <a:pt x="3489" y="0"/>
                </a:lnTo>
                <a:lnTo>
                  <a:pt x="5425" y="0"/>
                </a:lnTo>
                <a:lnTo>
                  <a:pt x="6979" y="4541"/>
                </a:lnTo>
                <a:lnTo>
                  <a:pt x="6979" y="10134"/>
                </a:lnTo>
                <a:lnTo>
                  <a:pt x="6979" y="10698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5469605" y="2739339"/>
            <a:ext cx="16245" cy="10698"/>
          </a:xfrm>
          <a:custGeom>
            <a:avLst/>
            <a:gdLst/>
            <a:ahLst/>
            <a:cxnLst/>
            <a:rect l="l" t="t" r="r" b="b"/>
            <a:pathLst>
              <a:path w="16245" h="10698">
                <a:moveTo>
                  <a:pt x="16245" y="563"/>
                </a:moveTo>
                <a:lnTo>
                  <a:pt x="16245" y="6141"/>
                </a:lnTo>
                <a:lnTo>
                  <a:pt x="12618" y="10698"/>
                </a:lnTo>
                <a:lnTo>
                  <a:pt x="8138" y="10698"/>
                </a:lnTo>
                <a:lnTo>
                  <a:pt x="3657" y="10698"/>
                </a:lnTo>
                <a:lnTo>
                  <a:pt x="0" y="6141"/>
                </a:lnTo>
                <a:lnTo>
                  <a:pt x="0" y="563"/>
                </a:lnTo>
                <a:lnTo>
                  <a:pt x="0" y="365"/>
                </a:lnTo>
                <a:lnTo>
                  <a:pt x="15" y="182"/>
                </a:lnTo>
                <a:lnTo>
                  <a:pt x="15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5441762" y="2739156"/>
            <a:ext cx="16230" cy="10713"/>
          </a:xfrm>
          <a:custGeom>
            <a:avLst/>
            <a:gdLst/>
            <a:ahLst/>
            <a:cxnLst/>
            <a:rect l="l" t="t" r="r" b="b"/>
            <a:pathLst>
              <a:path w="16230" h="10713">
                <a:moveTo>
                  <a:pt x="16230" y="563"/>
                </a:moveTo>
                <a:lnTo>
                  <a:pt x="16230" y="6172"/>
                </a:lnTo>
                <a:lnTo>
                  <a:pt x="12603" y="10713"/>
                </a:lnTo>
                <a:lnTo>
                  <a:pt x="8122" y="10713"/>
                </a:lnTo>
                <a:lnTo>
                  <a:pt x="3627" y="10713"/>
                </a:lnTo>
                <a:lnTo>
                  <a:pt x="0" y="6172"/>
                </a:lnTo>
                <a:lnTo>
                  <a:pt x="0" y="563"/>
                </a:lnTo>
                <a:lnTo>
                  <a:pt x="0" y="380"/>
                </a:lnTo>
                <a:lnTo>
                  <a:pt x="0" y="198"/>
                </a:lnTo>
                <a:lnTo>
                  <a:pt x="0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5517631" y="2721591"/>
            <a:ext cx="41483" cy="36749"/>
          </a:xfrm>
          <a:prstGeom prst="rect">
            <a:avLst/>
          </a:prstGeom>
          <a:blipFill>
            <a:blip r:embed="rId5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5519816" y="2719695"/>
            <a:ext cx="40211" cy="37939"/>
          </a:xfrm>
          <a:custGeom>
            <a:avLst/>
            <a:gdLst/>
            <a:ahLst/>
            <a:cxnLst/>
            <a:rect l="l" t="t" r="r" b="b"/>
            <a:pathLst>
              <a:path w="40211" h="37939">
                <a:moveTo>
                  <a:pt x="19221" y="0"/>
                </a:moveTo>
                <a:lnTo>
                  <a:pt x="32866" y="4472"/>
                </a:lnTo>
                <a:lnTo>
                  <a:pt x="40211" y="15633"/>
                </a:lnTo>
                <a:lnTo>
                  <a:pt x="36471" y="30113"/>
                </a:lnTo>
                <a:lnTo>
                  <a:pt x="26186" y="37939"/>
                </a:lnTo>
                <a:lnTo>
                  <a:pt x="9419" y="35626"/>
                </a:lnTo>
                <a:lnTo>
                  <a:pt x="0" y="27795"/>
                </a:lnTo>
                <a:lnTo>
                  <a:pt x="1606" y="11562"/>
                </a:lnTo>
                <a:lnTo>
                  <a:pt x="9361" y="2450"/>
                </a:lnTo>
                <a:lnTo>
                  <a:pt x="19221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5552607" y="2721587"/>
            <a:ext cx="41471" cy="36753"/>
          </a:xfrm>
          <a:prstGeom prst="rect">
            <a:avLst/>
          </a:prstGeom>
          <a:blipFill>
            <a:blip r:embed="rId6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5554781" y="2719695"/>
            <a:ext cx="40210" cy="37944"/>
          </a:xfrm>
          <a:custGeom>
            <a:avLst/>
            <a:gdLst/>
            <a:ahLst/>
            <a:cxnLst/>
            <a:rect l="l" t="t" r="r" b="b"/>
            <a:pathLst>
              <a:path w="40210" h="37944">
                <a:moveTo>
                  <a:pt x="19232" y="0"/>
                </a:moveTo>
                <a:lnTo>
                  <a:pt x="32875" y="4475"/>
                </a:lnTo>
                <a:lnTo>
                  <a:pt x="40210" y="15643"/>
                </a:lnTo>
                <a:lnTo>
                  <a:pt x="36468" y="30123"/>
                </a:lnTo>
                <a:lnTo>
                  <a:pt x="26180" y="37944"/>
                </a:lnTo>
                <a:lnTo>
                  <a:pt x="9406" y="35625"/>
                </a:lnTo>
                <a:lnTo>
                  <a:pt x="0" y="27786"/>
                </a:lnTo>
                <a:lnTo>
                  <a:pt x="1609" y="11555"/>
                </a:lnTo>
                <a:lnTo>
                  <a:pt x="9366" y="2445"/>
                </a:lnTo>
                <a:lnTo>
                  <a:pt x="19232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5587766" y="2721581"/>
            <a:ext cx="41458" cy="36759"/>
          </a:xfrm>
          <a:prstGeom prst="rect">
            <a:avLst/>
          </a:prstGeom>
          <a:blipFill>
            <a:blip r:embed="rId6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5589934" y="2719695"/>
            <a:ext cx="40212" cy="37939"/>
          </a:xfrm>
          <a:custGeom>
            <a:avLst/>
            <a:gdLst/>
            <a:ahLst/>
            <a:cxnLst/>
            <a:rect l="l" t="t" r="r" b="b"/>
            <a:pathLst>
              <a:path w="40212" h="37939">
                <a:moveTo>
                  <a:pt x="19223" y="0"/>
                </a:moveTo>
                <a:lnTo>
                  <a:pt x="32861" y="4472"/>
                </a:lnTo>
                <a:lnTo>
                  <a:pt x="40212" y="15633"/>
                </a:lnTo>
                <a:lnTo>
                  <a:pt x="36468" y="30113"/>
                </a:lnTo>
                <a:lnTo>
                  <a:pt x="26182" y="37939"/>
                </a:lnTo>
                <a:lnTo>
                  <a:pt x="9417" y="35626"/>
                </a:lnTo>
                <a:lnTo>
                  <a:pt x="0" y="27793"/>
                </a:lnTo>
                <a:lnTo>
                  <a:pt x="1608" y="11560"/>
                </a:lnTo>
                <a:lnTo>
                  <a:pt x="9365" y="2449"/>
                </a:lnTo>
                <a:lnTo>
                  <a:pt x="19223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5404728" y="2739369"/>
            <a:ext cx="37033" cy="91"/>
          </a:xfrm>
          <a:custGeom>
            <a:avLst/>
            <a:gdLst/>
            <a:ahLst/>
            <a:cxnLst/>
            <a:rect l="l" t="t" r="r" b="b"/>
            <a:pathLst>
              <a:path w="37033" h="91">
                <a:moveTo>
                  <a:pt x="37033" y="0"/>
                </a:moveTo>
                <a:lnTo>
                  <a:pt x="0" y="91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5424875" y="2735072"/>
            <a:ext cx="11232" cy="9144"/>
          </a:xfrm>
          <a:prstGeom prst="rect">
            <a:avLst/>
          </a:prstGeom>
          <a:blipFill>
            <a:blip r:embed="rId6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5424875" y="2734416"/>
            <a:ext cx="11490" cy="10104"/>
          </a:xfrm>
          <a:custGeom>
            <a:avLst/>
            <a:gdLst/>
            <a:ahLst/>
            <a:cxnLst/>
            <a:rect l="l" t="t" r="r" b="b"/>
            <a:pathLst>
              <a:path w="11490" h="10104">
                <a:moveTo>
                  <a:pt x="0" y="1691"/>
                </a:moveTo>
                <a:lnTo>
                  <a:pt x="0" y="761"/>
                </a:lnTo>
                <a:lnTo>
                  <a:pt x="761" y="0"/>
                </a:lnTo>
                <a:lnTo>
                  <a:pt x="1691" y="0"/>
                </a:lnTo>
                <a:lnTo>
                  <a:pt x="9814" y="0"/>
                </a:lnTo>
                <a:lnTo>
                  <a:pt x="10728" y="0"/>
                </a:lnTo>
                <a:lnTo>
                  <a:pt x="11490" y="761"/>
                </a:lnTo>
                <a:lnTo>
                  <a:pt x="11490" y="1691"/>
                </a:lnTo>
                <a:lnTo>
                  <a:pt x="11490" y="8427"/>
                </a:lnTo>
                <a:lnTo>
                  <a:pt x="11490" y="9357"/>
                </a:lnTo>
                <a:lnTo>
                  <a:pt x="10728" y="10104"/>
                </a:lnTo>
                <a:lnTo>
                  <a:pt x="9814" y="10104"/>
                </a:lnTo>
                <a:lnTo>
                  <a:pt x="1691" y="10104"/>
                </a:lnTo>
                <a:lnTo>
                  <a:pt x="761" y="10104"/>
                </a:lnTo>
                <a:lnTo>
                  <a:pt x="0" y="9357"/>
                </a:lnTo>
                <a:lnTo>
                  <a:pt x="0" y="8427"/>
                </a:lnTo>
                <a:lnTo>
                  <a:pt x="0" y="1691"/>
                </a:lnTo>
                <a:close/>
              </a:path>
            </a:pathLst>
          </a:custGeom>
          <a:ln w="3175">
            <a:solidFill>
              <a:srgbClr val="C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5411586" y="2735072"/>
            <a:ext cx="10805" cy="9144"/>
          </a:xfrm>
          <a:prstGeom prst="rect">
            <a:avLst/>
          </a:prstGeom>
          <a:blipFill>
            <a:blip r:embed="rId6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5411586" y="2734416"/>
            <a:ext cx="11475" cy="10104"/>
          </a:xfrm>
          <a:custGeom>
            <a:avLst/>
            <a:gdLst/>
            <a:ahLst/>
            <a:cxnLst/>
            <a:rect l="l" t="t" r="r" b="b"/>
            <a:pathLst>
              <a:path w="11475" h="10104">
                <a:moveTo>
                  <a:pt x="0" y="1691"/>
                </a:moveTo>
                <a:lnTo>
                  <a:pt x="0" y="761"/>
                </a:lnTo>
                <a:lnTo>
                  <a:pt x="761" y="0"/>
                </a:lnTo>
                <a:lnTo>
                  <a:pt x="1691" y="0"/>
                </a:lnTo>
                <a:lnTo>
                  <a:pt x="9799" y="0"/>
                </a:lnTo>
                <a:lnTo>
                  <a:pt x="10728" y="0"/>
                </a:lnTo>
                <a:lnTo>
                  <a:pt x="11475" y="761"/>
                </a:lnTo>
                <a:lnTo>
                  <a:pt x="11475" y="1691"/>
                </a:lnTo>
                <a:lnTo>
                  <a:pt x="11475" y="8427"/>
                </a:lnTo>
                <a:lnTo>
                  <a:pt x="11475" y="9357"/>
                </a:lnTo>
                <a:lnTo>
                  <a:pt x="10728" y="10104"/>
                </a:lnTo>
                <a:lnTo>
                  <a:pt x="9799" y="10104"/>
                </a:lnTo>
                <a:lnTo>
                  <a:pt x="1691" y="10104"/>
                </a:lnTo>
                <a:lnTo>
                  <a:pt x="761" y="10104"/>
                </a:lnTo>
                <a:lnTo>
                  <a:pt x="0" y="9357"/>
                </a:lnTo>
                <a:lnTo>
                  <a:pt x="0" y="8427"/>
                </a:lnTo>
                <a:lnTo>
                  <a:pt x="0" y="1691"/>
                </a:lnTo>
                <a:close/>
              </a:path>
            </a:pathLst>
          </a:custGeom>
          <a:ln w="3175">
            <a:solidFill>
              <a:srgbClr val="C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5613394" y="2729189"/>
            <a:ext cx="30327" cy="21473"/>
          </a:xfrm>
          <a:custGeom>
            <a:avLst/>
            <a:gdLst/>
            <a:ahLst/>
            <a:cxnLst/>
            <a:rect l="l" t="t" r="r" b="b"/>
            <a:pathLst>
              <a:path w="30327" h="21473">
                <a:moveTo>
                  <a:pt x="23530" y="0"/>
                </a:moveTo>
                <a:lnTo>
                  <a:pt x="6797" y="0"/>
                </a:lnTo>
                <a:lnTo>
                  <a:pt x="0" y="4815"/>
                </a:lnTo>
                <a:lnTo>
                  <a:pt x="0" y="16657"/>
                </a:lnTo>
                <a:lnTo>
                  <a:pt x="6797" y="21473"/>
                </a:lnTo>
                <a:lnTo>
                  <a:pt x="23530" y="21473"/>
                </a:lnTo>
                <a:lnTo>
                  <a:pt x="30327" y="16657"/>
                </a:lnTo>
                <a:lnTo>
                  <a:pt x="30327" y="4815"/>
                </a:lnTo>
                <a:lnTo>
                  <a:pt x="235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5461543" y="2764169"/>
            <a:ext cx="41481" cy="36780"/>
          </a:xfrm>
          <a:prstGeom prst="rect">
            <a:avLst/>
          </a:prstGeom>
          <a:blipFill>
            <a:blip r:embed="rId6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5463728" y="2762290"/>
            <a:ext cx="40202" cy="37955"/>
          </a:xfrm>
          <a:custGeom>
            <a:avLst/>
            <a:gdLst/>
            <a:ahLst/>
            <a:cxnLst/>
            <a:rect l="l" t="t" r="r" b="b"/>
            <a:pathLst>
              <a:path w="40202" h="37955">
                <a:moveTo>
                  <a:pt x="19226" y="0"/>
                </a:moveTo>
                <a:lnTo>
                  <a:pt x="32865" y="4473"/>
                </a:lnTo>
                <a:lnTo>
                  <a:pt x="40202" y="15644"/>
                </a:lnTo>
                <a:lnTo>
                  <a:pt x="36464" y="30124"/>
                </a:lnTo>
                <a:lnTo>
                  <a:pt x="26183" y="37955"/>
                </a:lnTo>
                <a:lnTo>
                  <a:pt x="9413" y="35637"/>
                </a:lnTo>
                <a:lnTo>
                  <a:pt x="0" y="27800"/>
                </a:lnTo>
                <a:lnTo>
                  <a:pt x="1606" y="11564"/>
                </a:lnTo>
                <a:lnTo>
                  <a:pt x="9359" y="2450"/>
                </a:lnTo>
                <a:lnTo>
                  <a:pt x="19226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5436229" y="2781935"/>
            <a:ext cx="16230" cy="10683"/>
          </a:xfrm>
          <a:custGeom>
            <a:avLst/>
            <a:gdLst/>
            <a:ahLst/>
            <a:cxnLst/>
            <a:rect l="l" t="t" r="r" b="b"/>
            <a:pathLst>
              <a:path w="16230" h="10683">
                <a:moveTo>
                  <a:pt x="16230" y="563"/>
                </a:moveTo>
                <a:lnTo>
                  <a:pt x="16230" y="6156"/>
                </a:lnTo>
                <a:lnTo>
                  <a:pt x="12603" y="10683"/>
                </a:lnTo>
                <a:lnTo>
                  <a:pt x="8122" y="10683"/>
                </a:lnTo>
                <a:lnTo>
                  <a:pt x="3627" y="10683"/>
                </a:lnTo>
                <a:lnTo>
                  <a:pt x="0" y="6156"/>
                </a:lnTo>
                <a:lnTo>
                  <a:pt x="0" y="563"/>
                </a:lnTo>
                <a:lnTo>
                  <a:pt x="0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5445495" y="2771785"/>
            <a:ext cx="6964" cy="10698"/>
          </a:xfrm>
          <a:custGeom>
            <a:avLst/>
            <a:gdLst/>
            <a:ahLst/>
            <a:cxnLst/>
            <a:rect l="l" t="t" r="r" b="b"/>
            <a:pathLst>
              <a:path w="6964" h="10698">
                <a:moveTo>
                  <a:pt x="0" y="10149"/>
                </a:moveTo>
                <a:lnTo>
                  <a:pt x="0" y="4541"/>
                </a:lnTo>
                <a:lnTo>
                  <a:pt x="1569" y="0"/>
                </a:lnTo>
                <a:lnTo>
                  <a:pt x="3474" y="0"/>
                </a:lnTo>
                <a:lnTo>
                  <a:pt x="5410" y="0"/>
                </a:lnTo>
                <a:lnTo>
                  <a:pt x="6964" y="4541"/>
                </a:lnTo>
                <a:lnTo>
                  <a:pt x="6964" y="10149"/>
                </a:lnTo>
                <a:lnTo>
                  <a:pt x="6964" y="10317"/>
                </a:lnTo>
                <a:lnTo>
                  <a:pt x="6949" y="10500"/>
                </a:lnTo>
                <a:lnTo>
                  <a:pt x="6949" y="10698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5436229" y="2771785"/>
            <a:ext cx="6949" cy="10698"/>
          </a:xfrm>
          <a:custGeom>
            <a:avLst/>
            <a:gdLst/>
            <a:ahLst/>
            <a:cxnLst/>
            <a:rect l="l" t="t" r="r" b="b"/>
            <a:pathLst>
              <a:path w="6949" h="10698">
                <a:moveTo>
                  <a:pt x="0" y="10149"/>
                </a:moveTo>
                <a:lnTo>
                  <a:pt x="0" y="4541"/>
                </a:lnTo>
                <a:lnTo>
                  <a:pt x="1554" y="0"/>
                </a:lnTo>
                <a:lnTo>
                  <a:pt x="3474" y="0"/>
                </a:lnTo>
                <a:lnTo>
                  <a:pt x="5410" y="0"/>
                </a:lnTo>
                <a:lnTo>
                  <a:pt x="6949" y="4541"/>
                </a:lnTo>
                <a:lnTo>
                  <a:pt x="6949" y="10149"/>
                </a:lnTo>
                <a:lnTo>
                  <a:pt x="6949" y="10698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5426948" y="2781935"/>
            <a:ext cx="16230" cy="10683"/>
          </a:xfrm>
          <a:custGeom>
            <a:avLst/>
            <a:gdLst/>
            <a:ahLst/>
            <a:cxnLst/>
            <a:rect l="l" t="t" r="r" b="b"/>
            <a:pathLst>
              <a:path w="16230" h="10683">
                <a:moveTo>
                  <a:pt x="16230" y="563"/>
                </a:moveTo>
                <a:lnTo>
                  <a:pt x="16230" y="6156"/>
                </a:lnTo>
                <a:lnTo>
                  <a:pt x="12603" y="10683"/>
                </a:lnTo>
                <a:lnTo>
                  <a:pt x="8122" y="10683"/>
                </a:lnTo>
                <a:lnTo>
                  <a:pt x="3642" y="10683"/>
                </a:lnTo>
                <a:lnTo>
                  <a:pt x="0" y="6156"/>
                </a:lnTo>
                <a:lnTo>
                  <a:pt x="0" y="563"/>
                </a:lnTo>
                <a:lnTo>
                  <a:pt x="0" y="365"/>
                </a:lnTo>
                <a:lnTo>
                  <a:pt x="15" y="182"/>
                </a:lnTo>
                <a:lnTo>
                  <a:pt x="15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5426948" y="2771785"/>
            <a:ext cx="6949" cy="10698"/>
          </a:xfrm>
          <a:custGeom>
            <a:avLst/>
            <a:gdLst/>
            <a:ahLst/>
            <a:cxnLst/>
            <a:rect l="l" t="t" r="r" b="b"/>
            <a:pathLst>
              <a:path w="6949" h="10698">
                <a:moveTo>
                  <a:pt x="0" y="10149"/>
                </a:moveTo>
                <a:lnTo>
                  <a:pt x="0" y="4541"/>
                </a:lnTo>
                <a:lnTo>
                  <a:pt x="1569" y="0"/>
                </a:lnTo>
                <a:lnTo>
                  <a:pt x="3474" y="0"/>
                </a:lnTo>
                <a:lnTo>
                  <a:pt x="5394" y="0"/>
                </a:lnTo>
                <a:lnTo>
                  <a:pt x="6949" y="4541"/>
                </a:lnTo>
                <a:lnTo>
                  <a:pt x="6949" y="10149"/>
                </a:lnTo>
                <a:lnTo>
                  <a:pt x="6949" y="10317"/>
                </a:lnTo>
                <a:lnTo>
                  <a:pt x="6949" y="10500"/>
                </a:lnTo>
                <a:lnTo>
                  <a:pt x="6949" y="10698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5445495" y="2781935"/>
            <a:ext cx="16245" cy="10683"/>
          </a:xfrm>
          <a:custGeom>
            <a:avLst/>
            <a:gdLst/>
            <a:ahLst/>
            <a:cxnLst/>
            <a:rect l="l" t="t" r="r" b="b"/>
            <a:pathLst>
              <a:path w="16245" h="10683">
                <a:moveTo>
                  <a:pt x="16245" y="563"/>
                </a:moveTo>
                <a:lnTo>
                  <a:pt x="16245" y="6156"/>
                </a:lnTo>
                <a:lnTo>
                  <a:pt x="12603" y="10683"/>
                </a:lnTo>
                <a:lnTo>
                  <a:pt x="8122" y="10683"/>
                </a:lnTo>
                <a:lnTo>
                  <a:pt x="3642" y="10683"/>
                </a:lnTo>
                <a:lnTo>
                  <a:pt x="0" y="6156"/>
                </a:lnTo>
                <a:lnTo>
                  <a:pt x="0" y="563"/>
                </a:lnTo>
                <a:lnTo>
                  <a:pt x="0" y="365"/>
                </a:lnTo>
                <a:lnTo>
                  <a:pt x="0" y="182"/>
                </a:lnTo>
                <a:lnTo>
                  <a:pt x="15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5417652" y="2781736"/>
            <a:ext cx="16245" cy="10744"/>
          </a:xfrm>
          <a:custGeom>
            <a:avLst/>
            <a:gdLst/>
            <a:ahLst/>
            <a:cxnLst/>
            <a:rect l="l" t="t" r="r" b="b"/>
            <a:pathLst>
              <a:path w="16245" h="10744">
                <a:moveTo>
                  <a:pt x="16245" y="579"/>
                </a:moveTo>
                <a:lnTo>
                  <a:pt x="16245" y="6187"/>
                </a:lnTo>
                <a:lnTo>
                  <a:pt x="12603" y="10744"/>
                </a:lnTo>
                <a:lnTo>
                  <a:pt x="8107" y="10744"/>
                </a:lnTo>
                <a:lnTo>
                  <a:pt x="3627" y="10744"/>
                </a:lnTo>
                <a:lnTo>
                  <a:pt x="0" y="6187"/>
                </a:lnTo>
                <a:lnTo>
                  <a:pt x="0" y="579"/>
                </a:lnTo>
                <a:lnTo>
                  <a:pt x="0" y="380"/>
                </a:lnTo>
                <a:lnTo>
                  <a:pt x="0" y="213"/>
                </a:lnTo>
                <a:lnTo>
                  <a:pt x="15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5493517" y="2764175"/>
            <a:ext cx="41492" cy="36775"/>
          </a:xfrm>
          <a:prstGeom prst="rect">
            <a:avLst/>
          </a:prstGeom>
          <a:blipFill>
            <a:blip r:embed="rId6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5495708" y="2762290"/>
            <a:ext cx="40208" cy="37949"/>
          </a:xfrm>
          <a:custGeom>
            <a:avLst/>
            <a:gdLst/>
            <a:ahLst/>
            <a:cxnLst/>
            <a:rect l="l" t="t" r="r" b="b"/>
            <a:pathLst>
              <a:path w="40208" h="37949">
                <a:moveTo>
                  <a:pt x="19220" y="0"/>
                </a:moveTo>
                <a:lnTo>
                  <a:pt x="32861" y="4470"/>
                </a:lnTo>
                <a:lnTo>
                  <a:pt x="40208" y="15634"/>
                </a:lnTo>
                <a:lnTo>
                  <a:pt x="36472" y="30115"/>
                </a:lnTo>
                <a:lnTo>
                  <a:pt x="26194" y="37949"/>
                </a:lnTo>
                <a:lnTo>
                  <a:pt x="9418" y="35638"/>
                </a:lnTo>
                <a:lnTo>
                  <a:pt x="0" y="27809"/>
                </a:lnTo>
                <a:lnTo>
                  <a:pt x="1600" y="11570"/>
                </a:lnTo>
                <a:lnTo>
                  <a:pt x="9347" y="2454"/>
                </a:lnTo>
                <a:lnTo>
                  <a:pt x="19220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5528507" y="2764169"/>
            <a:ext cx="41469" cy="36785"/>
          </a:xfrm>
          <a:prstGeom prst="rect">
            <a:avLst/>
          </a:prstGeom>
          <a:blipFill>
            <a:blip r:embed="rId6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5530679" y="2762290"/>
            <a:ext cx="40197" cy="37949"/>
          </a:xfrm>
          <a:custGeom>
            <a:avLst/>
            <a:gdLst/>
            <a:ahLst/>
            <a:cxnLst/>
            <a:rect l="l" t="t" r="r" b="b"/>
            <a:pathLst>
              <a:path w="40197" h="37949">
                <a:moveTo>
                  <a:pt x="19209" y="0"/>
                </a:moveTo>
                <a:lnTo>
                  <a:pt x="32850" y="4470"/>
                </a:lnTo>
                <a:lnTo>
                  <a:pt x="40197" y="15634"/>
                </a:lnTo>
                <a:lnTo>
                  <a:pt x="36461" y="30115"/>
                </a:lnTo>
                <a:lnTo>
                  <a:pt x="26184" y="37949"/>
                </a:lnTo>
                <a:lnTo>
                  <a:pt x="9413" y="35636"/>
                </a:lnTo>
                <a:lnTo>
                  <a:pt x="0" y="27803"/>
                </a:lnTo>
                <a:lnTo>
                  <a:pt x="1605" y="11562"/>
                </a:lnTo>
                <a:lnTo>
                  <a:pt x="9356" y="2448"/>
                </a:lnTo>
                <a:lnTo>
                  <a:pt x="19209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5563651" y="2764167"/>
            <a:ext cx="41468" cy="36784"/>
          </a:xfrm>
          <a:prstGeom prst="rect">
            <a:avLst/>
          </a:prstGeom>
          <a:blipFill>
            <a:blip r:embed="rId6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5565821" y="2762290"/>
            <a:ext cx="40202" cy="37955"/>
          </a:xfrm>
          <a:custGeom>
            <a:avLst/>
            <a:gdLst/>
            <a:ahLst/>
            <a:cxnLst/>
            <a:rect l="l" t="t" r="r" b="b"/>
            <a:pathLst>
              <a:path w="40202" h="37955">
                <a:moveTo>
                  <a:pt x="19226" y="0"/>
                </a:moveTo>
                <a:lnTo>
                  <a:pt x="32865" y="4473"/>
                </a:lnTo>
                <a:lnTo>
                  <a:pt x="40202" y="15644"/>
                </a:lnTo>
                <a:lnTo>
                  <a:pt x="36464" y="30124"/>
                </a:lnTo>
                <a:lnTo>
                  <a:pt x="26183" y="37955"/>
                </a:lnTo>
                <a:lnTo>
                  <a:pt x="9413" y="35637"/>
                </a:lnTo>
                <a:lnTo>
                  <a:pt x="0" y="27800"/>
                </a:lnTo>
                <a:lnTo>
                  <a:pt x="1606" y="11564"/>
                </a:lnTo>
                <a:lnTo>
                  <a:pt x="9359" y="2450"/>
                </a:lnTo>
                <a:lnTo>
                  <a:pt x="19226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5380634" y="2781965"/>
            <a:ext cx="37017" cy="91"/>
          </a:xfrm>
          <a:custGeom>
            <a:avLst/>
            <a:gdLst/>
            <a:ahLst/>
            <a:cxnLst/>
            <a:rect l="l" t="t" r="r" b="b"/>
            <a:pathLst>
              <a:path w="37017" h="91">
                <a:moveTo>
                  <a:pt x="37017" y="0"/>
                </a:moveTo>
                <a:lnTo>
                  <a:pt x="0" y="91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5400781" y="2777744"/>
            <a:ext cx="10942" cy="9144"/>
          </a:xfrm>
          <a:prstGeom prst="rect">
            <a:avLst/>
          </a:prstGeom>
          <a:blipFill>
            <a:blip r:embed="rId6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5400781" y="2777012"/>
            <a:ext cx="11475" cy="10104"/>
          </a:xfrm>
          <a:custGeom>
            <a:avLst/>
            <a:gdLst/>
            <a:ahLst/>
            <a:cxnLst/>
            <a:rect l="l" t="t" r="r" b="b"/>
            <a:pathLst>
              <a:path w="11475" h="10104">
                <a:moveTo>
                  <a:pt x="0" y="1676"/>
                </a:moveTo>
                <a:lnTo>
                  <a:pt x="0" y="761"/>
                </a:lnTo>
                <a:lnTo>
                  <a:pt x="761" y="0"/>
                </a:lnTo>
                <a:lnTo>
                  <a:pt x="1661" y="0"/>
                </a:lnTo>
                <a:lnTo>
                  <a:pt x="9799" y="0"/>
                </a:lnTo>
                <a:lnTo>
                  <a:pt x="10728" y="0"/>
                </a:lnTo>
                <a:lnTo>
                  <a:pt x="11475" y="761"/>
                </a:lnTo>
                <a:lnTo>
                  <a:pt x="11475" y="1676"/>
                </a:lnTo>
                <a:lnTo>
                  <a:pt x="11475" y="8427"/>
                </a:lnTo>
                <a:lnTo>
                  <a:pt x="11475" y="9342"/>
                </a:lnTo>
                <a:lnTo>
                  <a:pt x="10728" y="10104"/>
                </a:lnTo>
                <a:lnTo>
                  <a:pt x="9799" y="10104"/>
                </a:lnTo>
                <a:lnTo>
                  <a:pt x="1661" y="10104"/>
                </a:lnTo>
                <a:lnTo>
                  <a:pt x="761" y="10104"/>
                </a:lnTo>
                <a:lnTo>
                  <a:pt x="0" y="9342"/>
                </a:lnTo>
                <a:lnTo>
                  <a:pt x="0" y="8427"/>
                </a:lnTo>
                <a:lnTo>
                  <a:pt x="0" y="1676"/>
                </a:lnTo>
                <a:close/>
              </a:path>
            </a:pathLst>
          </a:custGeom>
          <a:ln w="3175">
            <a:solidFill>
              <a:srgbClr val="C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5387461" y="2777744"/>
            <a:ext cx="11495" cy="9388"/>
          </a:xfrm>
          <a:prstGeom prst="rect">
            <a:avLst/>
          </a:prstGeom>
          <a:blipFill>
            <a:blip r:embed="rId6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5387476" y="2777012"/>
            <a:ext cx="11490" cy="10104"/>
          </a:xfrm>
          <a:custGeom>
            <a:avLst/>
            <a:gdLst/>
            <a:ahLst/>
            <a:cxnLst/>
            <a:rect l="l" t="t" r="r" b="b"/>
            <a:pathLst>
              <a:path w="11490" h="10104">
                <a:moveTo>
                  <a:pt x="0" y="1676"/>
                </a:moveTo>
                <a:lnTo>
                  <a:pt x="0" y="761"/>
                </a:lnTo>
                <a:lnTo>
                  <a:pt x="746" y="0"/>
                </a:lnTo>
                <a:lnTo>
                  <a:pt x="1676" y="0"/>
                </a:lnTo>
                <a:lnTo>
                  <a:pt x="9799" y="0"/>
                </a:lnTo>
                <a:lnTo>
                  <a:pt x="10728" y="0"/>
                </a:lnTo>
                <a:lnTo>
                  <a:pt x="11490" y="761"/>
                </a:lnTo>
                <a:lnTo>
                  <a:pt x="11490" y="1676"/>
                </a:lnTo>
                <a:lnTo>
                  <a:pt x="11490" y="8427"/>
                </a:lnTo>
                <a:lnTo>
                  <a:pt x="11490" y="9342"/>
                </a:lnTo>
                <a:lnTo>
                  <a:pt x="10728" y="10104"/>
                </a:lnTo>
                <a:lnTo>
                  <a:pt x="9799" y="10104"/>
                </a:lnTo>
                <a:lnTo>
                  <a:pt x="1676" y="10104"/>
                </a:lnTo>
                <a:lnTo>
                  <a:pt x="746" y="10104"/>
                </a:lnTo>
                <a:lnTo>
                  <a:pt x="0" y="9342"/>
                </a:lnTo>
                <a:lnTo>
                  <a:pt x="0" y="8427"/>
                </a:lnTo>
                <a:lnTo>
                  <a:pt x="0" y="1676"/>
                </a:lnTo>
                <a:close/>
              </a:path>
            </a:pathLst>
          </a:custGeom>
          <a:ln w="3175">
            <a:solidFill>
              <a:srgbClr val="C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5589300" y="2771785"/>
            <a:ext cx="30312" cy="21473"/>
          </a:xfrm>
          <a:custGeom>
            <a:avLst/>
            <a:gdLst/>
            <a:ahLst/>
            <a:cxnLst/>
            <a:rect l="l" t="t" r="r" b="b"/>
            <a:pathLst>
              <a:path w="30312" h="21473">
                <a:moveTo>
                  <a:pt x="23530" y="0"/>
                </a:moveTo>
                <a:lnTo>
                  <a:pt x="6766" y="0"/>
                </a:lnTo>
                <a:lnTo>
                  <a:pt x="0" y="4815"/>
                </a:lnTo>
                <a:lnTo>
                  <a:pt x="0" y="16657"/>
                </a:lnTo>
                <a:lnTo>
                  <a:pt x="6766" y="21473"/>
                </a:lnTo>
                <a:lnTo>
                  <a:pt x="23530" y="21473"/>
                </a:lnTo>
                <a:lnTo>
                  <a:pt x="30312" y="16657"/>
                </a:lnTo>
                <a:lnTo>
                  <a:pt x="30312" y="4815"/>
                </a:lnTo>
                <a:lnTo>
                  <a:pt x="235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5810600" y="2926943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881"/>
                </a:moveTo>
                <a:lnTo>
                  <a:pt x="2392" y="21031"/>
                </a:lnTo>
                <a:lnTo>
                  <a:pt x="0" y="13990"/>
                </a:lnTo>
                <a:lnTo>
                  <a:pt x="2865" y="8183"/>
                </a:lnTo>
                <a:lnTo>
                  <a:pt x="5730" y="2377"/>
                </a:lnTo>
                <a:lnTo>
                  <a:pt x="12755" y="0"/>
                </a:lnTo>
                <a:lnTo>
                  <a:pt x="18562" y="2849"/>
                </a:lnTo>
                <a:lnTo>
                  <a:pt x="24383" y="5714"/>
                </a:lnTo>
                <a:lnTo>
                  <a:pt x="26761" y="12755"/>
                </a:lnTo>
                <a:lnTo>
                  <a:pt x="23896" y="18562"/>
                </a:lnTo>
                <a:lnTo>
                  <a:pt x="21031" y="24368"/>
                </a:lnTo>
                <a:lnTo>
                  <a:pt x="14005" y="26761"/>
                </a:lnTo>
                <a:lnTo>
                  <a:pt x="8199" y="2388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5371292" y="2932293"/>
            <a:ext cx="26761" cy="26776"/>
          </a:xfrm>
          <a:custGeom>
            <a:avLst/>
            <a:gdLst/>
            <a:ahLst/>
            <a:cxnLst/>
            <a:rect l="l" t="t" r="r" b="b"/>
            <a:pathLst>
              <a:path w="26761" h="26776">
                <a:moveTo>
                  <a:pt x="8199" y="23896"/>
                </a:moveTo>
                <a:lnTo>
                  <a:pt x="2392" y="21031"/>
                </a:lnTo>
                <a:lnTo>
                  <a:pt x="0" y="14020"/>
                </a:lnTo>
                <a:lnTo>
                  <a:pt x="2865" y="8199"/>
                </a:lnTo>
                <a:lnTo>
                  <a:pt x="5730" y="2392"/>
                </a:lnTo>
                <a:lnTo>
                  <a:pt x="12755" y="0"/>
                </a:lnTo>
                <a:lnTo>
                  <a:pt x="18577" y="2865"/>
                </a:lnTo>
                <a:lnTo>
                  <a:pt x="24368" y="5745"/>
                </a:lnTo>
                <a:lnTo>
                  <a:pt x="26761" y="12771"/>
                </a:lnTo>
                <a:lnTo>
                  <a:pt x="23911" y="18562"/>
                </a:lnTo>
                <a:lnTo>
                  <a:pt x="21031" y="24368"/>
                </a:lnTo>
                <a:lnTo>
                  <a:pt x="14005" y="26776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5412394" y="2947990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926"/>
                </a:moveTo>
                <a:lnTo>
                  <a:pt x="2392" y="21046"/>
                </a:lnTo>
                <a:lnTo>
                  <a:pt x="0" y="14020"/>
                </a:lnTo>
                <a:lnTo>
                  <a:pt x="2865" y="8199"/>
                </a:lnTo>
                <a:lnTo>
                  <a:pt x="5730" y="2407"/>
                </a:lnTo>
                <a:lnTo>
                  <a:pt x="12740" y="0"/>
                </a:lnTo>
                <a:lnTo>
                  <a:pt x="18547" y="2865"/>
                </a:lnTo>
                <a:lnTo>
                  <a:pt x="24368" y="5745"/>
                </a:lnTo>
                <a:lnTo>
                  <a:pt x="26761" y="12771"/>
                </a:lnTo>
                <a:lnTo>
                  <a:pt x="23881" y="18577"/>
                </a:lnTo>
                <a:lnTo>
                  <a:pt x="21031" y="24383"/>
                </a:lnTo>
                <a:lnTo>
                  <a:pt x="14005" y="26761"/>
                </a:lnTo>
                <a:lnTo>
                  <a:pt x="8199" y="2392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5389443" y="2869062"/>
            <a:ext cx="355732" cy="124818"/>
          </a:xfrm>
          <a:custGeom>
            <a:avLst/>
            <a:gdLst/>
            <a:ahLst/>
            <a:cxnLst/>
            <a:rect l="l" t="t" r="r" b="b"/>
            <a:pathLst>
              <a:path w="355732" h="124818">
                <a:moveTo>
                  <a:pt x="355732" y="96621"/>
                </a:moveTo>
                <a:lnTo>
                  <a:pt x="317361" y="111928"/>
                </a:lnTo>
                <a:lnTo>
                  <a:pt x="278000" y="121276"/>
                </a:lnTo>
                <a:lnTo>
                  <a:pt x="238253" y="124818"/>
                </a:lnTo>
                <a:lnTo>
                  <a:pt x="218423" y="124460"/>
                </a:lnTo>
                <a:lnTo>
                  <a:pt x="179230" y="119582"/>
                </a:lnTo>
                <a:lnTo>
                  <a:pt x="141162" y="109285"/>
                </a:lnTo>
                <a:lnTo>
                  <a:pt x="104825" y="93721"/>
                </a:lnTo>
                <a:lnTo>
                  <a:pt x="70822" y="73045"/>
                </a:lnTo>
                <a:lnTo>
                  <a:pt x="39759" y="47410"/>
                </a:lnTo>
                <a:lnTo>
                  <a:pt x="12241" y="16972"/>
                </a:lnTo>
                <a:lnTo>
                  <a:pt x="0" y="0"/>
                </a:lnTo>
              </a:path>
            </a:pathLst>
          </a:custGeom>
          <a:ln w="8928">
            <a:solidFill>
              <a:srgbClr val="448FF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5704057" y="2963169"/>
            <a:ext cx="41285" cy="37185"/>
          </a:xfrm>
          <a:custGeom>
            <a:avLst/>
            <a:gdLst/>
            <a:ahLst/>
            <a:cxnLst/>
            <a:rect l="l" t="t" r="r" b="b"/>
            <a:pathLst>
              <a:path w="41285" h="37185">
                <a:moveTo>
                  <a:pt x="0" y="0"/>
                </a:moveTo>
                <a:lnTo>
                  <a:pt x="41285" y="2453"/>
                </a:lnTo>
                <a:lnTo>
                  <a:pt x="18836" y="37185"/>
                </a:lnTo>
              </a:path>
            </a:pathLst>
          </a:custGeom>
          <a:ln w="8928">
            <a:solidFill>
              <a:srgbClr val="448FF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5386989" y="2979430"/>
            <a:ext cx="26776" cy="26776"/>
          </a:xfrm>
          <a:custGeom>
            <a:avLst/>
            <a:gdLst/>
            <a:ahLst/>
            <a:cxnLst/>
            <a:rect l="l" t="t" r="r" b="b"/>
            <a:pathLst>
              <a:path w="26776" h="26776">
                <a:moveTo>
                  <a:pt x="8214" y="23911"/>
                </a:moveTo>
                <a:lnTo>
                  <a:pt x="2392" y="21061"/>
                </a:lnTo>
                <a:lnTo>
                  <a:pt x="0" y="14020"/>
                </a:lnTo>
                <a:lnTo>
                  <a:pt x="2880" y="8214"/>
                </a:lnTo>
                <a:lnTo>
                  <a:pt x="5730" y="2407"/>
                </a:lnTo>
                <a:lnTo>
                  <a:pt x="12771" y="0"/>
                </a:lnTo>
                <a:lnTo>
                  <a:pt x="18577" y="2880"/>
                </a:lnTo>
                <a:lnTo>
                  <a:pt x="24383" y="5745"/>
                </a:lnTo>
                <a:lnTo>
                  <a:pt x="26776" y="12755"/>
                </a:lnTo>
                <a:lnTo>
                  <a:pt x="23911" y="18562"/>
                </a:lnTo>
                <a:lnTo>
                  <a:pt x="21046" y="24383"/>
                </a:lnTo>
                <a:lnTo>
                  <a:pt x="14005" y="26776"/>
                </a:lnTo>
                <a:lnTo>
                  <a:pt x="8214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5428640" y="2979430"/>
            <a:ext cx="26761" cy="26776"/>
          </a:xfrm>
          <a:custGeom>
            <a:avLst/>
            <a:gdLst/>
            <a:ahLst/>
            <a:cxnLst/>
            <a:rect l="l" t="t" r="r" b="b"/>
            <a:pathLst>
              <a:path w="26761" h="26776">
                <a:moveTo>
                  <a:pt x="8183" y="23911"/>
                </a:moveTo>
                <a:lnTo>
                  <a:pt x="2377" y="21061"/>
                </a:lnTo>
                <a:lnTo>
                  <a:pt x="0" y="14020"/>
                </a:lnTo>
                <a:lnTo>
                  <a:pt x="2849" y="8214"/>
                </a:lnTo>
                <a:lnTo>
                  <a:pt x="5730" y="2407"/>
                </a:lnTo>
                <a:lnTo>
                  <a:pt x="12755" y="0"/>
                </a:lnTo>
                <a:lnTo>
                  <a:pt x="18562" y="2880"/>
                </a:lnTo>
                <a:lnTo>
                  <a:pt x="24383" y="5745"/>
                </a:lnTo>
                <a:lnTo>
                  <a:pt x="26761" y="12755"/>
                </a:lnTo>
                <a:lnTo>
                  <a:pt x="23896" y="18562"/>
                </a:lnTo>
                <a:lnTo>
                  <a:pt x="21046" y="24383"/>
                </a:lnTo>
                <a:lnTo>
                  <a:pt x="14005" y="26776"/>
                </a:lnTo>
                <a:lnTo>
                  <a:pt x="8183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5470275" y="2979430"/>
            <a:ext cx="26776" cy="26776"/>
          </a:xfrm>
          <a:custGeom>
            <a:avLst/>
            <a:gdLst/>
            <a:ahLst/>
            <a:cxnLst/>
            <a:rect l="l" t="t" r="r" b="b"/>
            <a:pathLst>
              <a:path w="26776" h="26776">
                <a:moveTo>
                  <a:pt x="8199" y="23911"/>
                </a:moveTo>
                <a:lnTo>
                  <a:pt x="2392" y="21061"/>
                </a:lnTo>
                <a:lnTo>
                  <a:pt x="0" y="14020"/>
                </a:lnTo>
                <a:lnTo>
                  <a:pt x="2865" y="8214"/>
                </a:lnTo>
                <a:lnTo>
                  <a:pt x="5730" y="2407"/>
                </a:lnTo>
                <a:lnTo>
                  <a:pt x="12771" y="0"/>
                </a:lnTo>
                <a:lnTo>
                  <a:pt x="18577" y="2880"/>
                </a:lnTo>
                <a:lnTo>
                  <a:pt x="24368" y="5745"/>
                </a:lnTo>
                <a:lnTo>
                  <a:pt x="26776" y="12755"/>
                </a:lnTo>
                <a:lnTo>
                  <a:pt x="23911" y="18562"/>
                </a:lnTo>
                <a:lnTo>
                  <a:pt x="21031" y="24383"/>
                </a:lnTo>
                <a:lnTo>
                  <a:pt x="14005" y="26776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5452871" y="3012501"/>
            <a:ext cx="24383" cy="24322"/>
          </a:xfrm>
          <a:prstGeom prst="rect">
            <a:avLst/>
          </a:prstGeom>
          <a:blipFill>
            <a:blip r:embed="rId7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6" name="object 366"/>
          <p:cNvSpPr/>
          <p:nvPr/>
        </p:nvSpPr>
        <p:spPr>
          <a:xfrm>
            <a:off x="5451591" y="3010855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896"/>
                </a:moveTo>
                <a:lnTo>
                  <a:pt x="2377" y="21031"/>
                </a:lnTo>
                <a:lnTo>
                  <a:pt x="0" y="14005"/>
                </a:lnTo>
                <a:lnTo>
                  <a:pt x="2865" y="8199"/>
                </a:lnTo>
                <a:lnTo>
                  <a:pt x="5714" y="2377"/>
                </a:lnTo>
                <a:lnTo>
                  <a:pt x="12755" y="0"/>
                </a:lnTo>
                <a:lnTo>
                  <a:pt x="18562" y="2849"/>
                </a:lnTo>
                <a:lnTo>
                  <a:pt x="24383" y="5714"/>
                </a:lnTo>
                <a:lnTo>
                  <a:pt x="26761" y="12740"/>
                </a:lnTo>
                <a:lnTo>
                  <a:pt x="23911" y="18562"/>
                </a:lnTo>
                <a:lnTo>
                  <a:pt x="21031" y="24368"/>
                </a:lnTo>
                <a:lnTo>
                  <a:pt x="14020" y="26761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5415259" y="3026521"/>
            <a:ext cx="26761" cy="26776"/>
          </a:xfrm>
          <a:custGeom>
            <a:avLst/>
            <a:gdLst/>
            <a:ahLst/>
            <a:cxnLst/>
            <a:rect l="l" t="t" r="r" b="b"/>
            <a:pathLst>
              <a:path w="26761" h="26776">
                <a:moveTo>
                  <a:pt x="8199" y="23911"/>
                </a:moveTo>
                <a:lnTo>
                  <a:pt x="2377" y="21046"/>
                </a:lnTo>
                <a:lnTo>
                  <a:pt x="0" y="14005"/>
                </a:lnTo>
                <a:lnTo>
                  <a:pt x="2865" y="8199"/>
                </a:lnTo>
                <a:lnTo>
                  <a:pt x="5714" y="2392"/>
                </a:lnTo>
                <a:lnTo>
                  <a:pt x="12755" y="0"/>
                </a:lnTo>
                <a:lnTo>
                  <a:pt x="18562" y="2865"/>
                </a:lnTo>
                <a:lnTo>
                  <a:pt x="24383" y="5745"/>
                </a:lnTo>
                <a:lnTo>
                  <a:pt x="26761" y="12771"/>
                </a:lnTo>
                <a:lnTo>
                  <a:pt x="23896" y="18577"/>
                </a:lnTo>
                <a:lnTo>
                  <a:pt x="21046" y="24383"/>
                </a:lnTo>
                <a:lnTo>
                  <a:pt x="14005" y="26776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5522976" y="3005505"/>
            <a:ext cx="25820" cy="23698"/>
          </a:xfrm>
          <a:prstGeom prst="rect">
            <a:avLst/>
          </a:prstGeom>
          <a:blipFill>
            <a:blip r:embed="rId7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5522366" y="3003844"/>
            <a:ext cx="26761" cy="26776"/>
          </a:xfrm>
          <a:custGeom>
            <a:avLst/>
            <a:gdLst/>
            <a:ahLst/>
            <a:cxnLst/>
            <a:rect l="l" t="t" r="r" b="b"/>
            <a:pathLst>
              <a:path w="26761" h="26776">
                <a:moveTo>
                  <a:pt x="8199" y="23896"/>
                </a:moveTo>
                <a:lnTo>
                  <a:pt x="2377" y="21046"/>
                </a:lnTo>
                <a:lnTo>
                  <a:pt x="0" y="14005"/>
                </a:lnTo>
                <a:lnTo>
                  <a:pt x="2849" y="8199"/>
                </a:lnTo>
                <a:lnTo>
                  <a:pt x="5730" y="2392"/>
                </a:lnTo>
                <a:lnTo>
                  <a:pt x="12755" y="0"/>
                </a:lnTo>
                <a:lnTo>
                  <a:pt x="18562" y="2865"/>
                </a:lnTo>
                <a:lnTo>
                  <a:pt x="24383" y="5730"/>
                </a:lnTo>
                <a:lnTo>
                  <a:pt x="26761" y="12755"/>
                </a:lnTo>
                <a:lnTo>
                  <a:pt x="23896" y="18562"/>
                </a:lnTo>
                <a:lnTo>
                  <a:pt x="21031" y="24383"/>
                </a:lnTo>
                <a:lnTo>
                  <a:pt x="14005" y="26776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5579317" y="3015366"/>
            <a:ext cx="26776" cy="26761"/>
          </a:xfrm>
          <a:custGeom>
            <a:avLst/>
            <a:gdLst/>
            <a:ahLst/>
            <a:cxnLst/>
            <a:rect l="l" t="t" r="r" b="b"/>
            <a:pathLst>
              <a:path w="26776" h="26761">
                <a:moveTo>
                  <a:pt x="8214" y="23881"/>
                </a:moveTo>
                <a:lnTo>
                  <a:pt x="2392" y="21015"/>
                </a:lnTo>
                <a:lnTo>
                  <a:pt x="0" y="13990"/>
                </a:lnTo>
                <a:lnTo>
                  <a:pt x="2880" y="8183"/>
                </a:lnTo>
                <a:lnTo>
                  <a:pt x="5730" y="2377"/>
                </a:lnTo>
                <a:lnTo>
                  <a:pt x="12771" y="0"/>
                </a:lnTo>
                <a:lnTo>
                  <a:pt x="18577" y="2849"/>
                </a:lnTo>
                <a:lnTo>
                  <a:pt x="24383" y="5730"/>
                </a:lnTo>
                <a:lnTo>
                  <a:pt x="26776" y="12740"/>
                </a:lnTo>
                <a:lnTo>
                  <a:pt x="23911" y="18547"/>
                </a:lnTo>
                <a:lnTo>
                  <a:pt x="21046" y="24368"/>
                </a:lnTo>
                <a:lnTo>
                  <a:pt x="14005" y="26761"/>
                </a:lnTo>
                <a:lnTo>
                  <a:pt x="8214" y="2388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5637245" y="3011022"/>
            <a:ext cx="26776" cy="26761"/>
          </a:xfrm>
          <a:custGeom>
            <a:avLst/>
            <a:gdLst/>
            <a:ahLst/>
            <a:cxnLst/>
            <a:rect l="l" t="t" r="r" b="b"/>
            <a:pathLst>
              <a:path w="26776" h="26761">
                <a:moveTo>
                  <a:pt x="8199" y="23911"/>
                </a:moveTo>
                <a:lnTo>
                  <a:pt x="2392" y="21031"/>
                </a:lnTo>
                <a:lnTo>
                  <a:pt x="0" y="14005"/>
                </a:lnTo>
                <a:lnTo>
                  <a:pt x="2865" y="8183"/>
                </a:lnTo>
                <a:lnTo>
                  <a:pt x="5730" y="2377"/>
                </a:lnTo>
                <a:lnTo>
                  <a:pt x="12755" y="0"/>
                </a:lnTo>
                <a:lnTo>
                  <a:pt x="18562" y="2849"/>
                </a:lnTo>
                <a:lnTo>
                  <a:pt x="24383" y="5714"/>
                </a:lnTo>
                <a:lnTo>
                  <a:pt x="26776" y="12755"/>
                </a:lnTo>
                <a:lnTo>
                  <a:pt x="23896" y="18577"/>
                </a:lnTo>
                <a:lnTo>
                  <a:pt x="21031" y="24383"/>
                </a:lnTo>
                <a:lnTo>
                  <a:pt x="14005" y="26761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5612648" y="3038089"/>
            <a:ext cx="26776" cy="26776"/>
          </a:xfrm>
          <a:custGeom>
            <a:avLst/>
            <a:gdLst/>
            <a:ahLst/>
            <a:cxnLst/>
            <a:rect l="l" t="t" r="r" b="b"/>
            <a:pathLst>
              <a:path w="26776" h="26776">
                <a:moveTo>
                  <a:pt x="8199" y="23911"/>
                </a:moveTo>
                <a:lnTo>
                  <a:pt x="2392" y="21046"/>
                </a:lnTo>
                <a:lnTo>
                  <a:pt x="0" y="14005"/>
                </a:lnTo>
                <a:lnTo>
                  <a:pt x="2849" y="8199"/>
                </a:lnTo>
                <a:lnTo>
                  <a:pt x="5730" y="2392"/>
                </a:lnTo>
                <a:lnTo>
                  <a:pt x="12755" y="0"/>
                </a:lnTo>
                <a:lnTo>
                  <a:pt x="18562" y="2865"/>
                </a:lnTo>
                <a:lnTo>
                  <a:pt x="24383" y="5730"/>
                </a:lnTo>
                <a:lnTo>
                  <a:pt x="26776" y="12755"/>
                </a:lnTo>
                <a:lnTo>
                  <a:pt x="23896" y="18577"/>
                </a:lnTo>
                <a:lnTo>
                  <a:pt x="21046" y="24368"/>
                </a:lnTo>
                <a:lnTo>
                  <a:pt x="14005" y="26776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5546856" y="3038089"/>
            <a:ext cx="26776" cy="26776"/>
          </a:xfrm>
          <a:custGeom>
            <a:avLst/>
            <a:gdLst/>
            <a:ahLst/>
            <a:cxnLst/>
            <a:rect l="l" t="t" r="r" b="b"/>
            <a:pathLst>
              <a:path w="26776" h="26776">
                <a:moveTo>
                  <a:pt x="8199" y="23911"/>
                </a:moveTo>
                <a:lnTo>
                  <a:pt x="2392" y="21046"/>
                </a:lnTo>
                <a:lnTo>
                  <a:pt x="0" y="14005"/>
                </a:lnTo>
                <a:lnTo>
                  <a:pt x="2865" y="8199"/>
                </a:lnTo>
                <a:lnTo>
                  <a:pt x="5730" y="2392"/>
                </a:lnTo>
                <a:lnTo>
                  <a:pt x="12771" y="0"/>
                </a:lnTo>
                <a:lnTo>
                  <a:pt x="18577" y="2865"/>
                </a:lnTo>
                <a:lnTo>
                  <a:pt x="24383" y="5730"/>
                </a:lnTo>
                <a:lnTo>
                  <a:pt x="26776" y="12755"/>
                </a:lnTo>
                <a:lnTo>
                  <a:pt x="23911" y="18577"/>
                </a:lnTo>
                <a:lnTo>
                  <a:pt x="21046" y="24368"/>
                </a:lnTo>
                <a:lnTo>
                  <a:pt x="14005" y="26776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5494324" y="3031733"/>
            <a:ext cx="26761" cy="26746"/>
          </a:xfrm>
          <a:custGeom>
            <a:avLst/>
            <a:gdLst/>
            <a:ahLst/>
            <a:cxnLst/>
            <a:rect l="l" t="t" r="r" b="b"/>
            <a:pathLst>
              <a:path w="26761" h="26746">
                <a:moveTo>
                  <a:pt x="8183" y="23881"/>
                </a:moveTo>
                <a:lnTo>
                  <a:pt x="2392" y="21031"/>
                </a:lnTo>
                <a:lnTo>
                  <a:pt x="0" y="13990"/>
                </a:lnTo>
                <a:lnTo>
                  <a:pt x="2849" y="8199"/>
                </a:lnTo>
                <a:lnTo>
                  <a:pt x="5714" y="2362"/>
                </a:lnTo>
                <a:lnTo>
                  <a:pt x="12755" y="0"/>
                </a:lnTo>
                <a:lnTo>
                  <a:pt x="18562" y="2834"/>
                </a:lnTo>
                <a:lnTo>
                  <a:pt x="24383" y="5714"/>
                </a:lnTo>
                <a:lnTo>
                  <a:pt x="26761" y="12740"/>
                </a:lnTo>
                <a:lnTo>
                  <a:pt x="23896" y="18562"/>
                </a:lnTo>
                <a:lnTo>
                  <a:pt x="21031" y="24368"/>
                </a:lnTo>
                <a:lnTo>
                  <a:pt x="14005" y="26746"/>
                </a:lnTo>
                <a:lnTo>
                  <a:pt x="8183" y="2388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5462015" y="3055462"/>
            <a:ext cx="24383" cy="24033"/>
          </a:xfrm>
          <a:prstGeom prst="rect">
            <a:avLst/>
          </a:prstGeom>
          <a:blipFill>
            <a:blip r:embed="rId7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5460659" y="3053801"/>
            <a:ext cx="26746" cy="26761"/>
          </a:xfrm>
          <a:custGeom>
            <a:avLst/>
            <a:gdLst/>
            <a:ahLst/>
            <a:cxnLst/>
            <a:rect l="l" t="t" r="r" b="b"/>
            <a:pathLst>
              <a:path w="26746" h="26761">
                <a:moveTo>
                  <a:pt x="8183" y="23896"/>
                </a:moveTo>
                <a:lnTo>
                  <a:pt x="2377" y="21031"/>
                </a:lnTo>
                <a:lnTo>
                  <a:pt x="0" y="13990"/>
                </a:lnTo>
                <a:lnTo>
                  <a:pt x="2849" y="8199"/>
                </a:lnTo>
                <a:lnTo>
                  <a:pt x="5714" y="2377"/>
                </a:lnTo>
                <a:lnTo>
                  <a:pt x="12740" y="0"/>
                </a:lnTo>
                <a:lnTo>
                  <a:pt x="18562" y="2865"/>
                </a:lnTo>
                <a:lnTo>
                  <a:pt x="24368" y="5714"/>
                </a:lnTo>
                <a:lnTo>
                  <a:pt x="26746" y="12771"/>
                </a:lnTo>
                <a:lnTo>
                  <a:pt x="23896" y="18562"/>
                </a:lnTo>
                <a:lnTo>
                  <a:pt x="21031" y="24368"/>
                </a:lnTo>
                <a:lnTo>
                  <a:pt x="14005" y="26761"/>
                </a:lnTo>
                <a:lnTo>
                  <a:pt x="8183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5515081" y="3063128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214" y="23911"/>
                </a:moveTo>
                <a:lnTo>
                  <a:pt x="2392" y="21046"/>
                </a:lnTo>
                <a:lnTo>
                  <a:pt x="0" y="14020"/>
                </a:lnTo>
                <a:lnTo>
                  <a:pt x="2880" y="8199"/>
                </a:lnTo>
                <a:lnTo>
                  <a:pt x="5730" y="2392"/>
                </a:lnTo>
                <a:lnTo>
                  <a:pt x="12755" y="0"/>
                </a:lnTo>
                <a:lnTo>
                  <a:pt x="18577" y="2865"/>
                </a:lnTo>
                <a:lnTo>
                  <a:pt x="24383" y="5730"/>
                </a:lnTo>
                <a:lnTo>
                  <a:pt x="26761" y="12755"/>
                </a:lnTo>
                <a:lnTo>
                  <a:pt x="23911" y="18562"/>
                </a:lnTo>
                <a:lnTo>
                  <a:pt x="21046" y="24383"/>
                </a:lnTo>
                <a:lnTo>
                  <a:pt x="14020" y="26761"/>
                </a:lnTo>
                <a:lnTo>
                  <a:pt x="8214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5581238" y="3066892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896"/>
                </a:moveTo>
                <a:lnTo>
                  <a:pt x="2392" y="21015"/>
                </a:lnTo>
                <a:lnTo>
                  <a:pt x="0" y="14020"/>
                </a:lnTo>
                <a:lnTo>
                  <a:pt x="2865" y="8199"/>
                </a:lnTo>
                <a:lnTo>
                  <a:pt x="5730" y="2377"/>
                </a:lnTo>
                <a:lnTo>
                  <a:pt x="12755" y="0"/>
                </a:lnTo>
                <a:lnTo>
                  <a:pt x="18562" y="2865"/>
                </a:lnTo>
                <a:lnTo>
                  <a:pt x="24368" y="5714"/>
                </a:lnTo>
                <a:lnTo>
                  <a:pt x="26761" y="12755"/>
                </a:lnTo>
                <a:lnTo>
                  <a:pt x="23896" y="18562"/>
                </a:lnTo>
                <a:lnTo>
                  <a:pt x="21031" y="24383"/>
                </a:lnTo>
                <a:lnTo>
                  <a:pt x="14005" y="26761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5727496" y="1535897"/>
            <a:ext cx="415823" cy="415823"/>
          </a:xfrm>
          <a:custGeom>
            <a:avLst/>
            <a:gdLst/>
            <a:ahLst/>
            <a:cxnLst/>
            <a:rect l="l" t="t" r="r" b="b"/>
            <a:pathLst>
              <a:path w="415823" h="415823">
                <a:moveTo>
                  <a:pt x="415823" y="207904"/>
                </a:moveTo>
                <a:lnTo>
                  <a:pt x="409780" y="157938"/>
                </a:lnTo>
                <a:lnTo>
                  <a:pt x="392613" y="112355"/>
                </a:lnTo>
                <a:lnTo>
                  <a:pt x="365770" y="72597"/>
                </a:lnTo>
                <a:lnTo>
                  <a:pt x="330696" y="40110"/>
                </a:lnTo>
                <a:lnTo>
                  <a:pt x="288836" y="16336"/>
                </a:lnTo>
                <a:lnTo>
                  <a:pt x="241637" y="2720"/>
                </a:lnTo>
                <a:lnTo>
                  <a:pt x="207919" y="0"/>
                </a:lnTo>
                <a:lnTo>
                  <a:pt x="190864" y="689"/>
                </a:lnTo>
                <a:lnTo>
                  <a:pt x="142193" y="10598"/>
                </a:lnTo>
                <a:lnTo>
                  <a:pt x="98388" y="31146"/>
                </a:lnTo>
                <a:lnTo>
                  <a:pt x="60891" y="60889"/>
                </a:lnTo>
                <a:lnTo>
                  <a:pt x="31146" y="98384"/>
                </a:lnTo>
                <a:lnTo>
                  <a:pt x="10598" y="142186"/>
                </a:lnTo>
                <a:lnTo>
                  <a:pt x="689" y="190851"/>
                </a:lnTo>
                <a:lnTo>
                  <a:pt x="0" y="207904"/>
                </a:lnTo>
                <a:lnTo>
                  <a:pt x="689" y="224959"/>
                </a:lnTo>
                <a:lnTo>
                  <a:pt x="10598" y="273629"/>
                </a:lnTo>
                <a:lnTo>
                  <a:pt x="31146" y="317435"/>
                </a:lnTo>
                <a:lnTo>
                  <a:pt x="60891" y="354931"/>
                </a:lnTo>
                <a:lnTo>
                  <a:pt x="98388" y="384676"/>
                </a:lnTo>
                <a:lnTo>
                  <a:pt x="142193" y="405225"/>
                </a:lnTo>
                <a:lnTo>
                  <a:pt x="190864" y="415134"/>
                </a:lnTo>
                <a:lnTo>
                  <a:pt x="207919" y="415823"/>
                </a:lnTo>
                <a:lnTo>
                  <a:pt x="224968" y="415134"/>
                </a:lnTo>
                <a:lnTo>
                  <a:pt x="273625" y="405225"/>
                </a:lnTo>
                <a:lnTo>
                  <a:pt x="317425" y="384676"/>
                </a:lnTo>
                <a:lnTo>
                  <a:pt x="354922" y="354931"/>
                </a:lnTo>
                <a:lnTo>
                  <a:pt x="384669" y="317435"/>
                </a:lnTo>
                <a:lnTo>
                  <a:pt x="405222" y="273629"/>
                </a:lnTo>
                <a:lnTo>
                  <a:pt x="415134" y="224959"/>
                </a:lnTo>
                <a:lnTo>
                  <a:pt x="415823" y="207904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5283708" y="1849628"/>
            <a:ext cx="24383" cy="24383"/>
          </a:xfrm>
          <a:prstGeom prst="rect">
            <a:avLst/>
          </a:prstGeom>
          <a:blipFill>
            <a:blip r:embed="rId7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5282762" y="1847616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896"/>
                </a:moveTo>
                <a:lnTo>
                  <a:pt x="2377" y="21031"/>
                </a:lnTo>
                <a:lnTo>
                  <a:pt x="0" y="14005"/>
                </a:lnTo>
                <a:lnTo>
                  <a:pt x="2865" y="8199"/>
                </a:lnTo>
                <a:lnTo>
                  <a:pt x="5714" y="2377"/>
                </a:lnTo>
                <a:lnTo>
                  <a:pt x="12755" y="0"/>
                </a:lnTo>
                <a:lnTo>
                  <a:pt x="18547" y="2865"/>
                </a:lnTo>
                <a:lnTo>
                  <a:pt x="24383" y="5714"/>
                </a:lnTo>
                <a:lnTo>
                  <a:pt x="26761" y="12755"/>
                </a:lnTo>
                <a:lnTo>
                  <a:pt x="23896" y="18562"/>
                </a:lnTo>
                <a:lnTo>
                  <a:pt x="21031" y="24383"/>
                </a:lnTo>
                <a:lnTo>
                  <a:pt x="14005" y="26761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5254752" y="1837786"/>
            <a:ext cx="23901" cy="24033"/>
          </a:xfrm>
          <a:prstGeom prst="rect">
            <a:avLst/>
          </a:prstGeom>
          <a:blipFill>
            <a:blip r:embed="rId7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5253547" y="1836125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896"/>
                </a:moveTo>
                <a:lnTo>
                  <a:pt x="2392" y="21031"/>
                </a:lnTo>
                <a:lnTo>
                  <a:pt x="0" y="14005"/>
                </a:lnTo>
                <a:lnTo>
                  <a:pt x="2865" y="8199"/>
                </a:lnTo>
                <a:lnTo>
                  <a:pt x="5730" y="2392"/>
                </a:lnTo>
                <a:lnTo>
                  <a:pt x="12755" y="0"/>
                </a:lnTo>
                <a:lnTo>
                  <a:pt x="18577" y="2865"/>
                </a:lnTo>
                <a:lnTo>
                  <a:pt x="24383" y="5730"/>
                </a:lnTo>
                <a:lnTo>
                  <a:pt x="26761" y="12755"/>
                </a:lnTo>
                <a:lnTo>
                  <a:pt x="23911" y="18562"/>
                </a:lnTo>
                <a:lnTo>
                  <a:pt x="21046" y="24368"/>
                </a:lnTo>
                <a:lnTo>
                  <a:pt x="14020" y="26761"/>
                </a:lnTo>
                <a:lnTo>
                  <a:pt x="8199" y="23896"/>
                </a:lnTo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5198013" y="1807306"/>
            <a:ext cx="26776" cy="26761"/>
          </a:xfrm>
          <a:custGeom>
            <a:avLst/>
            <a:gdLst/>
            <a:ahLst/>
            <a:cxnLst/>
            <a:rect l="l" t="t" r="r" b="b"/>
            <a:pathLst>
              <a:path w="26776" h="26761">
                <a:moveTo>
                  <a:pt x="8214" y="23881"/>
                </a:moveTo>
                <a:lnTo>
                  <a:pt x="2392" y="21046"/>
                </a:lnTo>
                <a:lnTo>
                  <a:pt x="0" y="13990"/>
                </a:lnTo>
                <a:lnTo>
                  <a:pt x="2880" y="8199"/>
                </a:lnTo>
                <a:lnTo>
                  <a:pt x="5730" y="2377"/>
                </a:lnTo>
                <a:lnTo>
                  <a:pt x="12771" y="0"/>
                </a:lnTo>
                <a:lnTo>
                  <a:pt x="18577" y="2849"/>
                </a:lnTo>
                <a:lnTo>
                  <a:pt x="24383" y="5714"/>
                </a:lnTo>
                <a:lnTo>
                  <a:pt x="26776" y="12755"/>
                </a:lnTo>
                <a:lnTo>
                  <a:pt x="23911" y="18562"/>
                </a:lnTo>
                <a:lnTo>
                  <a:pt x="21046" y="24383"/>
                </a:lnTo>
                <a:lnTo>
                  <a:pt x="14005" y="26761"/>
                </a:lnTo>
                <a:lnTo>
                  <a:pt x="8214" y="23881"/>
                </a:lnTo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5224912" y="1823461"/>
            <a:ext cx="26776" cy="26776"/>
          </a:xfrm>
          <a:custGeom>
            <a:avLst/>
            <a:gdLst/>
            <a:ahLst/>
            <a:cxnLst/>
            <a:rect l="l" t="t" r="r" b="b"/>
            <a:pathLst>
              <a:path w="26776" h="26776">
                <a:moveTo>
                  <a:pt x="8199" y="23896"/>
                </a:moveTo>
                <a:lnTo>
                  <a:pt x="2392" y="21046"/>
                </a:lnTo>
                <a:lnTo>
                  <a:pt x="0" y="14005"/>
                </a:lnTo>
                <a:lnTo>
                  <a:pt x="2880" y="8183"/>
                </a:lnTo>
                <a:lnTo>
                  <a:pt x="5730" y="2392"/>
                </a:lnTo>
                <a:lnTo>
                  <a:pt x="12771" y="0"/>
                </a:lnTo>
                <a:lnTo>
                  <a:pt x="18577" y="2865"/>
                </a:lnTo>
                <a:lnTo>
                  <a:pt x="24383" y="5730"/>
                </a:lnTo>
                <a:lnTo>
                  <a:pt x="26776" y="12755"/>
                </a:lnTo>
                <a:lnTo>
                  <a:pt x="23911" y="18577"/>
                </a:lnTo>
                <a:lnTo>
                  <a:pt x="21046" y="24383"/>
                </a:lnTo>
                <a:lnTo>
                  <a:pt x="14005" y="26776"/>
                </a:lnTo>
                <a:lnTo>
                  <a:pt x="8199" y="23896"/>
                </a:lnTo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6" name="object 386"/>
          <p:cNvSpPr/>
          <p:nvPr/>
        </p:nvSpPr>
        <p:spPr>
          <a:xfrm>
            <a:off x="5109270" y="1778076"/>
            <a:ext cx="26776" cy="26776"/>
          </a:xfrm>
          <a:custGeom>
            <a:avLst/>
            <a:gdLst/>
            <a:ahLst/>
            <a:cxnLst/>
            <a:rect l="l" t="t" r="r" b="b"/>
            <a:pathLst>
              <a:path w="26776" h="26776">
                <a:moveTo>
                  <a:pt x="8199" y="23896"/>
                </a:moveTo>
                <a:lnTo>
                  <a:pt x="2392" y="21031"/>
                </a:lnTo>
                <a:lnTo>
                  <a:pt x="0" y="14005"/>
                </a:lnTo>
                <a:lnTo>
                  <a:pt x="2865" y="8199"/>
                </a:lnTo>
                <a:lnTo>
                  <a:pt x="5745" y="2392"/>
                </a:lnTo>
                <a:lnTo>
                  <a:pt x="12755" y="0"/>
                </a:lnTo>
                <a:lnTo>
                  <a:pt x="18562" y="2865"/>
                </a:lnTo>
                <a:lnTo>
                  <a:pt x="24383" y="5730"/>
                </a:lnTo>
                <a:lnTo>
                  <a:pt x="26776" y="12771"/>
                </a:lnTo>
                <a:lnTo>
                  <a:pt x="23911" y="18562"/>
                </a:lnTo>
                <a:lnTo>
                  <a:pt x="21046" y="24383"/>
                </a:lnTo>
                <a:lnTo>
                  <a:pt x="14005" y="26776"/>
                </a:lnTo>
                <a:lnTo>
                  <a:pt x="8199" y="23896"/>
                </a:lnTo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7" name="object 387"/>
          <p:cNvSpPr/>
          <p:nvPr/>
        </p:nvSpPr>
        <p:spPr>
          <a:xfrm>
            <a:off x="5266944" y="1883171"/>
            <a:ext cx="24211" cy="24368"/>
          </a:xfrm>
          <a:prstGeom prst="rect">
            <a:avLst/>
          </a:prstGeom>
          <a:blipFill>
            <a:blip r:embed="rId7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5266044" y="1881510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896"/>
                </a:moveTo>
                <a:lnTo>
                  <a:pt x="2392" y="21031"/>
                </a:lnTo>
                <a:lnTo>
                  <a:pt x="0" y="14005"/>
                </a:lnTo>
                <a:lnTo>
                  <a:pt x="2865" y="8183"/>
                </a:lnTo>
                <a:lnTo>
                  <a:pt x="5714" y="2377"/>
                </a:lnTo>
                <a:lnTo>
                  <a:pt x="12755" y="0"/>
                </a:lnTo>
                <a:lnTo>
                  <a:pt x="18577" y="2849"/>
                </a:lnTo>
                <a:lnTo>
                  <a:pt x="24383" y="5714"/>
                </a:lnTo>
                <a:lnTo>
                  <a:pt x="26761" y="12755"/>
                </a:lnTo>
                <a:lnTo>
                  <a:pt x="23911" y="18562"/>
                </a:lnTo>
                <a:lnTo>
                  <a:pt x="21031" y="24368"/>
                </a:lnTo>
                <a:lnTo>
                  <a:pt x="14020" y="26761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9" name="object 389"/>
          <p:cNvSpPr/>
          <p:nvPr/>
        </p:nvSpPr>
        <p:spPr>
          <a:xfrm>
            <a:off x="5161894" y="1809821"/>
            <a:ext cx="26776" cy="26776"/>
          </a:xfrm>
          <a:custGeom>
            <a:avLst/>
            <a:gdLst/>
            <a:ahLst/>
            <a:cxnLst/>
            <a:rect l="l" t="t" r="r" b="b"/>
            <a:pathLst>
              <a:path w="26776" h="26776">
                <a:moveTo>
                  <a:pt x="8214" y="23911"/>
                </a:moveTo>
                <a:lnTo>
                  <a:pt x="2392" y="21031"/>
                </a:lnTo>
                <a:lnTo>
                  <a:pt x="0" y="14005"/>
                </a:lnTo>
                <a:lnTo>
                  <a:pt x="2880" y="8214"/>
                </a:lnTo>
                <a:lnTo>
                  <a:pt x="5745" y="2392"/>
                </a:lnTo>
                <a:lnTo>
                  <a:pt x="12771" y="0"/>
                </a:lnTo>
                <a:lnTo>
                  <a:pt x="18592" y="2880"/>
                </a:lnTo>
                <a:lnTo>
                  <a:pt x="24383" y="5730"/>
                </a:lnTo>
                <a:lnTo>
                  <a:pt x="26776" y="12771"/>
                </a:lnTo>
                <a:lnTo>
                  <a:pt x="23926" y="18577"/>
                </a:lnTo>
                <a:lnTo>
                  <a:pt x="21046" y="24383"/>
                </a:lnTo>
                <a:lnTo>
                  <a:pt x="14020" y="26776"/>
                </a:lnTo>
                <a:lnTo>
                  <a:pt x="8214" y="23911"/>
                </a:lnTo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0" name="object 390"/>
          <p:cNvSpPr/>
          <p:nvPr/>
        </p:nvSpPr>
        <p:spPr>
          <a:xfrm>
            <a:off x="5237988" y="1871665"/>
            <a:ext cx="23967" cy="23682"/>
          </a:xfrm>
          <a:prstGeom prst="rect">
            <a:avLst/>
          </a:prstGeom>
          <a:blipFill>
            <a:blip r:embed="rId7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1" name="object 391"/>
          <p:cNvSpPr/>
          <p:nvPr/>
        </p:nvSpPr>
        <p:spPr>
          <a:xfrm>
            <a:off x="5236844" y="1870019"/>
            <a:ext cx="26746" cy="26761"/>
          </a:xfrm>
          <a:custGeom>
            <a:avLst/>
            <a:gdLst/>
            <a:ahLst/>
            <a:cxnLst/>
            <a:rect l="l" t="t" r="r" b="b"/>
            <a:pathLst>
              <a:path w="26746" h="26761">
                <a:moveTo>
                  <a:pt x="8199" y="23911"/>
                </a:moveTo>
                <a:lnTo>
                  <a:pt x="2377" y="21031"/>
                </a:lnTo>
                <a:lnTo>
                  <a:pt x="0" y="14005"/>
                </a:lnTo>
                <a:lnTo>
                  <a:pt x="2865" y="8199"/>
                </a:lnTo>
                <a:lnTo>
                  <a:pt x="5730" y="2392"/>
                </a:lnTo>
                <a:lnTo>
                  <a:pt x="12740" y="0"/>
                </a:lnTo>
                <a:lnTo>
                  <a:pt x="18562" y="2865"/>
                </a:lnTo>
                <a:lnTo>
                  <a:pt x="24368" y="5714"/>
                </a:lnTo>
                <a:lnTo>
                  <a:pt x="26746" y="12755"/>
                </a:lnTo>
                <a:lnTo>
                  <a:pt x="23896" y="18577"/>
                </a:lnTo>
                <a:lnTo>
                  <a:pt x="21031" y="24368"/>
                </a:lnTo>
                <a:lnTo>
                  <a:pt x="14005" y="26761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2" name="object 392"/>
          <p:cNvSpPr/>
          <p:nvPr/>
        </p:nvSpPr>
        <p:spPr>
          <a:xfrm>
            <a:off x="5181600" y="1843532"/>
            <a:ext cx="25907" cy="22859"/>
          </a:xfrm>
          <a:prstGeom prst="rect">
            <a:avLst/>
          </a:prstGeom>
          <a:blipFill>
            <a:blip r:embed="rId7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3" name="object 393"/>
          <p:cNvSpPr/>
          <p:nvPr/>
        </p:nvSpPr>
        <p:spPr>
          <a:xfrm>
            <a:off x="5181310" y="1841200"/>
            <a:ext cx="26776" cy="26776"/>
          </a:xfrm>
          <a:custGeom>
            <a:avLst/>
            <a:gdLst/>
            <a:ahLst/>
            <a:cxnLst/>
            <a:rect l="l" t="t" r="r" b="b"/>
            <a:pathLst>
              <a:path w="26776" h="26776">
                <a:moveTo>
                  <a:pt x="8199" y="23881"/>
                </a:moveTo>
                <a:lnTo>
                  <a:pt x="2392" y="21031"/>
                </a:lnTo>
                <a:lnTo>
                  <a:pt x="0" y="13990"/>
                </a:lnTo>
                <a:lnTo>
                  <a:pt x="2865" y="8199"/>
                </a:lnTo>
                <a:lnTo>
                  <a:pt x="5730" y="2392"/>
                </a:lnTo>
                <a:lnTo>
                  <a:pt x="12755" y="0"/>
                </a:lnTo>
                <a:lnTo>
                  <a:pt x="18577" y="2865"/>
                </a:lnTo>
                <a:lnTo>
                  <a:pt x="24368" y="5730"/>
                </a:lnTo>
                <a:lnTo>
                  <a:pt x="26776" y="12725"/>
                </a:lnTo>
                <a:lnTo>
                  <a:pt x="23911" y="18562"/>
                </a:lnTo>
                <a:lnTo>
                  <a:pt x="21031" y="24383"/>
                </a:lnTo>
                <a:lnTo>
                  <a:pt x="14005" y="26776"/>
                </a:lnTo>
                <a:lnTo>
                  <a:pt x="8199" y="2388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5208208" y="1857354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896"/>
                </a:moveTo>
                <a:lnTo>
                  <a:pt x="2377" y="21031"/>
                </a:lnTo>
                <a:lnTo>
                  <a:pt x="0" y="14005"/>
                </a:lnTo>
                <a:lnTo>
                  <a:pt x="2865" y="8199"/>
                </a:lnTo>
                <a:lnTo>
                  <a:pt x="5730" y="2377"/>
                </a:lnTo>
                <a:lnTo>
                  <a:pt x="12755" y="0"/>
                </a:lnTo>
                <a:lnTo>
                  <a:pt x="18562" y="2865"/>
                </a:lnTo>
                <a:lnTo>
                  <a:pt x="24383" y="5714"/>
                </a:lnTo>
                <a:lnTo>
                  <a:pt x="26761" y="12755"/>
                </a:lnTo>
                <a:lnTo>
                  <a:pt x="23896" y="18562"/>
                </a:lnTo>
                <a:lnTo>
                  <a:pt x="21046" y="24383"/>
                </a:lnTo>
                <a:lnTo>
                  <a:pt x="14005" y="26761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5303520" y="1880619"/>
            <a:ext cx="22131" cy="23872"/>
          </a:xfrm>
          <a:prstGeom prst="rect">
            <a:avLst/>
          </a:prstGeom>
          <a:blipFill>
            <a:blip r:embed="rId7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6" name="object 396"/>
          <p:cNvSpPr/>
          <p:nvPr/>
        </p:nvSpPr>
        <p:spPr>
          <a:xfrm>
            <a:off x="5302163" y="1878965"/>
            <a:ext cx="26761" cy="26776"/>
          </a:xfrm>
          <a:custGeom>
            <a:avLst/>
            <a:gdLst/>
            <a:ahLst/>
            <a:cxnLst/>
            <a:rect l="l" t="t" r="r" b="b"/>
            <a:pathLst>
              <a:path w="26761" h="26776">
                <a:moveTo>
                  <a:pt x="8199" y="23896"/>
                </a:moveTo>
                <a:lnTo>
                  <a:pt x="2377" y="21046"/>
                </a:lnTo>
                <a:lnTo>
                  <a:pt x="0" y="14005"/>
                </a:lnTo>
                <a:lnTo>
                  <a:pt x="2865" y="8199"/>
                </a:lnTo>
                <a:lnTo>
                  <a:pt x="5745" y="2392"/>
                </a:lnTo>
                <a:lnTo>
                  <a:pt x="12755" y="0"/>
                </a:lnTo>
                <a:lnTo>
                  <a:pt x="18577" y="2849"/>
                </a:lnTo>
                <a:lnTo>
                  <a:pt x="24383" y="5730"/>
                </a:lnTo>
                <a:lnTo>
                  <a:pt x="26761" y="12755"/>
                </a:lnTo>
                <a:lnTo>
                  <a:pt x="23911" y="18562"/>
                </a:lnTo>
                <a:lnTo>
                  <a:pt x="21031" y="24383"/>
                </a:lnTo>
                <a:lnTo>
                  <a:pt x="14005" y="26776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7" name="object 397"/>
          <p:cNvSpPr/>
          <p:nvPr/>
        </p:nvSpPr>
        <p:spPr>
          <a:xfrm>
            <a:off x="5141914" y="1779630"/>
            <a:ext cx="26761" cy="26776"/>
          </a:xfrm>
          <a:custGeom>
            <a:avLst/>
            <a:gdLst/>
            <a:ahLst/>
            <a:cxnLst/>
            <a:rect l="l" t="t" r="r" b="b"/>
            <a:pathLst>
              <a:path w="26761" h="26776">
                <a:moveTo>
                  <a:pt x="8199" y="23911"/>
                </a:moveTo>
                <a:lnTo>
                  <a:pt x="2392" y="21046"/>
                </a:lnTo>
                <a:lnTo>
                  <a:pt x="0" y="14020"/>
                </a:lnTo>
                <a:lnTo>
                  <a:pt x="2865" y="8214"/>
                </a:lnTo>
                <a:lnTo>
                  <a:pt x="5730" y="2392"/>
                </a:lnTo>
                <a:lnTo>
                  <a:pt x="12755" y="0"/>
                </a:lnTo>
                <a:lnTo>
                  <a:pt x="18577" y="2880"/>
                </a:lnTo>
                <a:lnTo>
                  <a:pt x="24383" y="5730"/>
                </a:lnTo>
                <a:lnTo>
                  <a:pt x="26761" y="12755"/>
                </a:lnTo>
                <a:lnTo>
                  <a:pt x="23911" y="18577"/>
                </a:lnTo>
                <a:lnTo>
                  <a:pt x="21046" y="24383"/>
                </a:lnTo>
                <a:lnTo>
                  <a:pt x="14020" y="26776"/>
                </a:lnTo>
                <a:lnTo>
                  <a:pt x="8199" y="23911"/>
                </a:lnTo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8" name="object 398"/>
          <p:cNvSpPr/>
          <p:nvPr/>
        </p:nvSpPr>
        <p:spPr>
          <a:xfrm>
            <a:off x="5249326" y="1915404"/>
            <a:ext cx="26791" cy="26761"/>
          </a:xfrm>
          <a:custGeom>
            <a:avLst/>
            <a:gdLst/>
            <a:ahLst/>
            <a:cxnLst/>
            <a:rect l="l" t="t" r="r" b="b"/>
            <a:pathLst>
              <a:path w="26791" h="26761">
                <a:moveTo>
                  <a:pt x="8199" y="23896"/>
                </a:moveTo>
                <a:lnTo>
                  <a:pt x="2407" y="21031"/>
                </a:lnTo>
                <a:lnTo>
                  <a:pt x="0" y="14005"/>
                </a:lnTo>
                <a:lnTo>
                  <a:pt x="2865" y="8199"/>
                </a:lnTo>
                <a:lnTo>
                  <a:pt x="5745" y="2392"/>
                </a:lnTo>
                <a:lnTo>
                  <a:pt x="12771" y="0"/>
                </a:lnTo>
                <a:lnTo>
                  <a:pt x="18577" y="2865"/>
                </a:lnTo>
                <a:lnTo>
                  <a:pt x="24399" y="5730"/>
                </a:lnTo>
                <a:lnTo>
                  <a:pt x="26791" y="12740"/>
                </a:lnTo>
                <a:lnTo>
                  <a:pt x="23911" y="18562"/>
                </a:lnTo>
                <a:lnTo>
                  <a:pt x="21046" y="24368"/>
                </a:lnTo>
                <a:lnTo>
                  <a:pt x="14020" y="26761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9" name="object 399"/>
          <p:cNvSpPr/>
          <p:nvPr/>
        </p:nvSpPr>
        <p:spPr>
          <a:xfrm>
            <a:off x="5145191" y="1843730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911"/>
                </a:moveTo>
                <a:lnTo>
                  <a:pt x="2392" y="21031"/>
                </a:lnTo>
                <a:lnTo>
                  <a:pt x="0" y="14005"/>
                </a:lnTo>
                <a:lnTo>
                  <a:pt x="2865" y="8199"/>
                </a:lnTo>
                <a:lnTo>
                  <a:pt x="5714" y="2392"/>
                </a:lnTo>
                <a:lnTo>
                  <a:pt x="12755" y="0"/>
                </a:lnTo>
                <a:lnTo>
                  <a:pt x="18562" y="2865"/>
                </a:lnTo>
                <a:lnTo>
                  <a:pt x="24383" y="5714"/>
                </a:lnTo>
                <a:lnTo>
                  <a:pt x="26761" y="12755"/>
                </a:lnTo>
                <a:lnTo>
                  <a:pt x="23896" y="18577"/>
                </a:lnTo>
                <a:lnTo>
                  <a:pt x="21031" y="24368"/>
                </a:lnTo>
                <a:lnTo>
                  <a:pt x="14005" y="26761"/>
                </a:lnTo>
                <a:lnTo>
                  <a:pt x="8199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0" name="object 400"/>
          <p:cNvSpPr/>
          <p:nvPr/>
        </p:nvSpPr>
        <p:spPr>
          <a:xfrm>
            <a:off x="5220126" y="1903913"/>
            <a:ext cx="26776" cy="26761"/>
          </a:xfrm>
          <a:custGeom>
            <a:avLst/>
            <a:gdLst/>
            <a:ahLst/>
            <a:cxnLst/>
            <a:rect l="l" t="t" r="r" b="b"/>
            <a:pathLst>
              <a:path w="26776" h="26761">
                <a:moveTo>
                  <a:pt x="8199" y="23896"/>
                </a:moveTo>
                <a:lnTo>
                  <a:pt x="2392" y="21046"/>
                </a:lnTo>
                <a:lnTo>
                  <a:pt x="0" y="14005"/>
                </a:lnTo>
                <a:lnTo>
                  <a:pt x="2865" y="8199"/>
                </a:lnTo>
                <a:lnTo>
                  <a:pt x="5730" y="2377"/>
                </a:lnTo>
                <a:lnTo>
                  <a:pt x="12771" y="0"/>
                </a:lnTo>
                <a:lnTo>
                  <a:pt x="18577" y="2865"/>
                </a:lnTo>
                <a:lnTo>
                  <a:pt x="24383" y="5714"/>
                </a:lnTo>
                <a:lnTo>
                  <a:pt x="26776" y="12755"/>
                </a:lnTo>
                <a:lnTo>
                  <a:pt x="23911" y="18562"/>
                </a:lnTo>
                <a:lnTo>
                  <a:pt x="21046" y="24383"/>
                </a:lnTo>
                <a:lnTo>
                  <a:pt x="14005" y="26761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1" name="object 401"/>
          <p:cNvSpPr/>
          <p:nvPr/>
        </p:nvSpPr>
        <p:spPr>
          <a:xfrm>
            <a:off x="5164592" y="1875094"/>
            <a:ext cx="26776" cy="26761"/>
          </a:xfrm>
          <a:custGeom>
            <a:avLst/>
            <a:gdLst/>
            <a:ahLst/>
            <a:cxnLst/>
            <a:rect l="l" t="t" r="r" b="b"/>
            <a:pathLst>
              <a:path w="26776" h="26761">
                <a:moveTo>
                  <a:pt x="8214" y="23896"/>
                </a:moveTo>
                <a:lnTo>
                  <a:pt x="2392" y="21031"/>
                </a:lnTo>
                <a:lnTo>
                  <a:pt x="0" y="14005"/>
                </a:lnTo>
                <a:lnTo>
                  <a:pt x="2880" y="8183"/>
                </a:lnTo>
                <a:lnTo>
                  <a:pt x="5745" y="2377"/>
                </a:lnTo>
                <a:lnTo>
                  <a:pt x="12755" y="0"/>
                </a:lnTo>
                <a:lnTo>
                  <a:pt x="18562" y="2849"/>
                </a:lnTo>
                <a:lnTo>
                  <a:pt x="24399" y="5714"/>
                </a:lnTo>
                <a:lnTo>
                  <a:pt x="26776" y="12740"/>
                </a:lnTo>
                <a:lnTo>
                  <a:pt x="23911" y="18562"/>
                </a:lnTo>
                <a:lnTo>
                  <a:pt x="21061" y="24368"/>
                </a:lnTo>
                <a:lnTo>
                  <a:pt x="14005" y="26761"/>
                </a:lnTo>
                <a:lnTo>
                  <a:pt x="8214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2" name="object 402"/>
          <p:cNvSpPr/>
          <p:nvPr/>
        </p:nvSpPr>
        <p:spPr>
          <a:xfrm>
            <a:off x="5191505" y="1891248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896"/>
                </a:moveTo>
                <a:lnTo>
                  <a:pt x="2392" y="21046"/>
                </a:lnTo>
                <a:lnTo>
                  <a:pt x="0" y="14005"/>
                </a:lnTo>
                <a:lnTo>
                  <a:pt x="2865" y="8199"/>
                </a:lnTo>
                <a:lnTo>
                  <a:pt x="5730" y="2377"/>
                </a:lnTo>
                <a:lnTo>
                  <a:pt x="12740" y="0"/>
                </a:lnTo>
                <a:lnTo>
                  <a:pt x="18562" y="2849"/>
                </a:lnTo>
                <a:lnTo>
                  <a:pt x="24368" y="5730"/>
                </a:lnTo>
                <a:lnTo>
                  <a:pt x="26761" y="12755"/>
                </a:lnTo>
                <a:lnTo>
                  <a:pt x="23896" y="18562"/>
                </a:lnTo>
                <a:lnTo>
                  <a:pt x="21031" y="24383"/>
                </a:lnTo>
                <a:lnTo>
                  <a:pt x="14005" y="26761"/>
                </a:lnTo>
                <a:lnTo>
                  <a:pt x="8199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3" name="object 403"/>
          <p:cNvSpPr/>
          <p:nvPr/>
        </p:nvSpPr>
        <p:spPr>
          <a:xfrm>
            <a:off x="5285460" y="1912874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83" y="23896"/>
                </a:moveTo>
                <a:lnTo>
                  <a:pt x="2377" y="21031"/>
                </a:lnTo>
                <a:lnTo>
                  <a:pt x="0" y="13990"/>
                </a:lnTo>
                <a:lnTo>
                  <a:pt x="2849" y="8183"/>
                </a:lnTo>
                <a:lnTo>
                  <a:pt x="5730" y="2392"/>
                </a:lnTo>
                <a:lnTo>
                  <a:pt x="12755" y="0"/>
                </a:lnTo>
                <a:lnTo>
                  <a:pt x="18562" y="2849"/>
                </a:lnTo>
                <a:lnTo>
                  <a:pt x="24368" y="5730"/>
                </a:lnTo>
                <a:lnTo>
                  <a:pt x="26761" y="12740"/>
                </a:lnTo>
                <a:lnTo>
                  <a:pt x="23896" y="18562"/>
                </a:lnTo>
                <a:lnTo>
                  <a:pt x="21046" y="24368"/>
                </a:lnTo>
                <a:lnTo>
                  <a:pt x="14005" y="26761"/>
                </a:lnTo>
                <a:lnTo>
                  <a:pt x="8183" y="23896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4" name="object 404"/>
          <p:cNvSpPr/>
          <p:nvPr/>
        </p:nvSpPr>
        <p:spPr>
          <a:xfrm>
            <a:off x="5125211" y="1813539"/>
            <a:ext cx="26761" cy="26761"/>
          </a:xfrm>
          <a:custGeom>
            <a:avLst/>
            <a:gdLst/>
            <a:ahLst/>
            <a:cxnLst/>
            <a:rect l="l" t="t" r="r" b="b"/>
            <a:pathLst>
              <a:path w="26761" h="26761">
                <a:moveTo>
                  <a:pt x="8199" y="23896"/>
                </a:moveTo>
                <a:lnTo>
                  <a:pt x="2392" y="21031"/>
                </a:lnTo>
                <a:lnTo>
                  <a:pt x="0" y="14005"/>
                </a:lnTo>
                <a:lnTo>
                  <a:pt x="2865" y="8183"/>
                </a:lnTo>
                <a:lnTo>
                  <a:pt x="5714" y="2377"/>
                </a:lnTo>
                <a:lnTo>
                  <a:pt x="12740" y="0"/>
                </a:lnTo>
                <a:lnTo>
                  <a:pt x="18547" y="2849"/>
                </a:lnTo>
                <a:lnTo>
                  <a:pt x="24368" y="5714"/>
                </a:lnTo>
                <a:lnTo>
                  <a:pt x="26761" y="12755"/>
                </a:lnTo>
                <a:lnTo>
                  <a:pt x="23881" y="18562"/>
                </a:lnTo>
                <a:lnTo>
                  <a:pt x="21031" y="24383"/>
                </a:lnTo>
                <a:lnTo>
                  <a:pt x="14005" y="26761"/>
                </a:lnTo>
                <a:lnTo>
                  <a:pt x="8199" y="23896"/>
                </a:lnTo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5" name="object 405"/>
          <p:cNvSpPr/>
          <p:nvPr/>
        </p:nvSpPr>
        <p:spPr>
          <a:xfrm>
            <a:off x="5324855" y="1906143"/>
            <a:ext cx="25907" cy="24256"/>
          </a:xfrm>
          <a:prstGeom prst="rect">
            <a:avLst/>
          </a:prstGeom>
          <a:blipFill>
            <a:blip r:embed="rId7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6" name="object 406"/>
          <p:cNvSpPr/>
          <p:nvPr/>
        </p:nvSpPr>
        <p:spPr>
          <a:xfrm>
            <a:off x="5324459" y="1904476"/>
            <a:ext cx="26761" cy="26776"/>
          </a:xfrm>
          <a:custGeom>
            <a:avLst/>
            <a:gdLst/>
            <a:ahLst/>
            <a:cxnLst/>
            <a:rect l="l" t="t" r="r" b="b"/>
            <a:pathLst>
              <a:path w="26761" h="26776">
                <a:moveTo>
                  <a:pt x="8183" y="23911"/>
                </a:moveTo>
                <a:lnTo>
                  <a:pt x="2392" y="21046"/>
                </a:lnTo>
                <a:lnTo>
                  <a:pt x="0" y="14005"/>
                </a:lnTo>
                <a:lnTo>
                  <a:pt x="2849" y="8199"/>
                </a:lnTo>
                <a:lnTo>
                  <a:pt x="5714" y="2392"/>
                </a:lnTo>
                <a:lnTo>
                  <a:pt x="12755" y="0"/>
                </a:lnTo>
                <a:lnTo>
                  <a:pt x="18562" y="2865"/>
                </a:lnTo>
                <a:lnTo>
                  <a:pt x="24368" y="5730"/>
                </a:lnTo>
                <a:lnTo>
                  <a:pt x="26761" y="12771"/>
                </a:lnTo>
                <a:lnTo>
                  <a:pt x="23896" y="18577"/>
                </a:lnTo>
                <a:lnTo>
                  <a:pt x="21031" y="24383"/>
                </a:lnTo>
                <a:lnTo>
                  <a:pt x="14005" y="26776"/>
                </a:lnTo>
                <a:lnTo>
                  <a:pt x="8183" y="23911"/>
                </a:lnTo>
                <a:close/>
              </a:path>
            </a:pathLst>
          </a:custGeom>
          <a:ln w="3175">
            <a:solidFill>
              <a:srgbClr val="4D4D4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7" name="object 407"/>
          <p:cNvSpPr/>
          <p:nvPr/>
        </p:nvSpPr>
        <p:spPr>
          <a:xfrm>
            <a:off x="5092907" y="1535792"/>
            <a:ext cx="405500" cy="416028"/>
          </a:xfrm>
          <a:custGeom>
            <a:avLst/>
            <a:gdLst/>
            <a:ahLst/>
            <a:cxnLst/>
            <a:rect l="l" t="t" r="r" b="b"/>
            <a:pathLst>
              <a:path w="405500" h="416028">
                <a:moveTo>
                  <a:pt x="109982" y="396192"/>
                </a:moveTo>
                <a:lnTo>
                  <a:pt x="69369" y="369381"/>
                </a:lnTo>
                <a:lnTo>
                  <a:pt x="37512" y="334370"/>
                </a:lnTo>
                <a:lnTo>
                  <a:pt x="15021" y="293086"/>
                </a:lnTo>
                <a:lnTo>
                  <a:pt x="2504" y="247455"/>
                </a:lnTo>
                <a:lnTo>
                  <a:pt x="0" y="215571"/>
                </a:lnTo>
                <a:lnTo>
                  <a:pt x="567" y="199404"/>
                </a:lnTo>
                <a:lnTo>
                  <a:pt x="9820" y="150860"/>
                </a:lnTo>
                <a:lnTo>
                  <a:pt x="30711" y="104034"/>
                </a:lnTo>
                <a:lnTo>
                  <a:pt x="61016" y="64220"/>
                </a:lnTo>
                <a:lnTo>
                  <a:pt x="98376" y="33352"/>
                </a:lnTo>
                <a:lnTo>
                  <a:pt x="140893" y="12121"/>
                </a:lnTo>
                <a:lnTo>
                  <a:pt x="186671" y="1219"/>
                </a:lnTo>
                <a:lnTo>
                  <a:pt x="202327" y="0"/>
                </a:lnTo>
                <a:lnTo>
                  <a:pt x="218065" y="30"/>
                </a:lnTo>
                <a:lnTo>
                  <a:pt x="265063" y="7876"/>
                </a:lnTo>
                <a:lnTo>
                  <a:pt x="309989" y="27736"/>
                </a:lnTo>
                <a:lnTo>
                  <a:pt x="347755" y="57503"/>
                </a:lnTo>
                <a:lnTo>
                  <a:pt x="376558" y="94822"/>
                </a:lnTo>
                <a:lnTo>
                  <a:pt x="395791" y="137769"/>
                </a:lnTo>
                <a:lnTo>
                  <a:pt x="404848" y="184421"/>
                </a:lnTo>
                <a:lnTo>
                  <a:pt x="405500" y="200463"/>
                </a:lnTo>
                <a:lnTo>
                  <a:pt x="404931" y="216630"/>
                </a:lnTo>
                <a:lnTo>
                  <a:pt x="395677" y="265180"/>
                </a:lnTo>
                <a:lnTo>
                  <a:pt x="374783" y="312011"/>
                </a:lnTo>
                <a:lnTo>
                  <a:pt x="344474" y="351821"/>
                </a:lnTo>
                <a:lnTo>
                  <a:pt x="307114" y="382684"/>
                </a:lnTo>
                <a:lnTo>
                  <a:pt x="264598" y="403911"/>
                </a:lnTo>
                <a:lnTo>
                  <a:pt x="218822" y="414810"/>
                </a:lnTo>
                <a:lnTo>
                  <a:pt x="203166" y="416028"/>
                </a:lnTo>
                <a:lnTo>
                  <a:pt x="187429" y="415997"/>
                </a:lnTo>
                <a:lnTo>
                  <a:pt x="140433" y="408146"/>
                </a:lnTo>
                <a:lnTo>
                  <a:pt x="109982" y="396192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8" name="object 408"/>
          <p:cNvSpPr/>
          <p:nvPr/>
        </p:nvSpPr>
        <p:spPr>
          <a:xfrm>
            <a:off x="5498732" y="1672844"/>
            <a:ext cx="44215" cy="33084"/>
          </a:xfrm>
          <a:prstGeom prst="rect">
            <a:avLst/>
          </a:prstGeom>
          <a:blipFill>
            <a:blip r:embed="rId8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9" name="object 409"/>
          <p:cNvSpPr/>
          <p:nvPr/>
        </p:nvSpPr>
        <p:spPr>
          <a:xfrm>
            <a:off x="5500887" y="1671289"/>
            <a:ext cx="43053" cy="34153"/>
          </a:xfrm>
          <a:custGeom>
            <a:avLst/>
            <a:gdLst/>
            <a:ahLst/>
            <a:cxnLst/>
            <a:rect l="l" t="t" r="r" b="b"/>
            <a:pathLst>
              <a:path w="43053" h="34153">
                <a:moveTo>
                  <a:pt x="20641" y="0"/>
                </a:moveTo>
                <a:lnTo>
                  <a:pt x="35272" y="4069"/>
                </a:lnTo>
                <a:lnTo>
                  <a:pt x="43053" y="14198"/>
                </a:lnTo>
                <a:lnTo>
                  <a:pt x="38803" y="27275"/>
                </a:lnTo>
                <a:lnTo>
                  <a:pt x="27301" y="34153"/>
                </a:lnTo>
                <a:lnTo>
                  <a:pt x="9833" y="31876"/>
                </a:lnTo>
                <a:lnTo>
                  <a:pt x="0" y="24673"/>
                </a:lnTo>
                <a:lnTo>
                  <a:pt x="2043" y="9873"/>
                </a:lnTo>
                <a:lnTo>
                  <a:pt x="10963" y="1817"/>
                </a:lnTo>
              </a:path>
            </a:pathLst>
          </a:custGeom>
          <a:ln w="3175">
            <a:solidFill>
              <a:srgbClr val="4E39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0" name="object 410"/>
          <p:cNvSpPr/>
          <p:nvPr/>
        </p:nvSpPr>
        <p:spPr>
          <a:xfrm>
            <a:off x="5476097" y="1688587"/>
            <a:ext cx="14523" cy="9570"/>
          </a:xfrm>
          <a:custGeom>
            <a:avLst/>
            <a:gdLst/>
            <a:ahLst/>
            <a:cxnLst/>
            <a:rect l="l" t="t" r="r" b="b"/>
            <a:pathLst>
              <a:path w="14523" h="9570">
                <a:moveTo>
                  <a:pt x="14523" y="502"/>
                </a:moveTo>
                <a:lnTo>
                  <a:pt x="14523" y="5516"/>
                </a:lnTo>
                <a:lnTo>
                  <a:pt x="11262" y="9570"/>
                </a:lnTo>
                <a:lnTo>
                  <a:pt x="7254" y="9570"/>
                </a:lnTo>
                <a:lnTo>
                  <a:pt x="3261" y="9570"/>
                </a:lnTo>
                <a:lnTo>
                  <a:pt x="0" y="5516"/>
                </a:lnTo>
                <a:lnTo>
                  <a:pt x="0" y="502"/>
                </a:lnTo>
                <a:lnTo>
                  <a:pt x="0" y="335"/>
                </a:lnTo>
                <a:lnTo>
                  <a:pt x="0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1" name="object 411"/>
          <p:cNvSpPr/>
          <p:nvPr/>
        </p:nvSpPr>
        <p:spPr>
          <a:xfrm>
            <a:off x="5484388" y="1679519"/>
            <a:ext cx="6233" cy="9570"/>
          </a:xfrm>
          <a:custGeom>
            <a:avLst/>
            <a:gdLst/>
            <a:ahLst/>
            <a:cxnLst/>
            <a:rect l="l" t="t" r="r" b="b"/>
            <a:pathLst>
              <a:path w="6233" h="9570">
                <a:moveTo>
                  <a:pt x="0" y="9067"/>
                </a:moveTo>
                <a:lnTo>
                  <a:pt x="0" y="4053"/>
                </a:lnTo>
                <a:lnTo>
                  <a:pt x="1402" y="0"/>
                </a:lnTo>
                <a:lnTo>
                  <a:pt x="3124" y="0"/>
                </a:lnTo>
                <a:lnTo>
                  <a:pt x="4831" y="0"/>
                </a:lnTo>
                <a:lnTo>
                  <a:pt x="6233" y="4053"/>
                </a:lnTo>
                <a:lnTo>
                  <a:pt x="6233" y="9067"/>
                </a:lnTo>
                <a:lnTo>
                  <a:pt x="6233" y="957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2" name="object 412"/>
          <p:cNvSpPr/>
          <p:nvPr/>
        </p:nvSpPr>
        <p:spPr>
          <a:xfrm>
            <a:off x="5476097" y="1679519"/>
            <a:ext cx="6217" cy="9570"/>
          </a:xfrm>
          <a:custGeom>
            <a:avLst/>
            <a:gdLst/>
            <a:ahLst/>
            <a:cxnLst/>
            <a:rect l="l" t="t" r="r" b="b"/>
            <a:pathLst>
              <a:path w="6217" h="9570">
                <a:moveTo>
                  <a:pt x="0" y="9067"/>
                </a:moveTo>
                <a:lnTo>
                  <a:pt x="0" y="4053"/>
                </a:lnTo>
                <a:lnTo>
                  <a:pt x="1402" y="0"/>
                </a:lnTo>
                <a:lnTo>
                  <a:pt x="3108" y="0"/>
                </a:lnTo>
                <a:lnTo>
                  <a:pt x="4831" y="0"/>
                </a:lnTo>
                <a:lnTo>
                  <a:pt x="6217" y="4053"/>
                </a:lnTo>
                <a:lnTo>
                  <a:pt x="6217" y="9067"/>
                </a:lnTo>
                <a:lnTo>
                  <a:pt x="6217" y="957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3" name="object 413"/>
          <p:cNvSpPr/>
          <p:nvPr/>
        </p:nvSpPr>
        <p:spPr>
          <a:xfrm>
            <a:off x="5467791" y="1688587"/>
            <a:ext cx="14523" cy="9570"/>
          </a:xfrm>
          <a:custGeom>
            <a:avLst/>
            <a:gdLst/>
            <a:ahLst/>
            <a:cxnLst/>
            <a:rect l="l" t="t" r="r" b="b"/>
            <a:pathLst>
              <a:path w="14523" h="9570">
                <a:moveTo>
                  <a:pt x="14523" y="502"/>
                </a:moveTo>
                <a:lnTo>
                  <a:pt x="14523" y="5516"/>
                </a:lnTo>
                <a:lnTo>
                  <a:pt x="11277" y="9570"/>
                </a:lnTo>
                <a:lnTo>
                  <a:pt x="7269" y="9570"/>
                </a:lnTo>
                <a:lnTo>
                  <a:pt x="3261" y="9570"/>
                </a:lnTo>
                <a:lnTo>
                  <a:pt x="0" y="5516"/>
                </a:lnTo>
                <a:lnTo>
                  <a:pt x="0" y="502"/>
                </a:lnTo>
                <a:lnTo>
                  <a:pt x="0" y="335"/>
                </a:lnTo>
                <a:lnTo>
                  <a:pt x="0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4" name="object 414"/>
          <p:cNvSpPr/>
          <p:nvPr/>
        </p:nvSpPr>
        <p:spPr>
          <a:xfrm>
            <a:off x="5467791" y="1679519"/>
            <a:ext cx="6233" cy="9570"/>
          </a:xfrm>
          <a:custGeom>
            <a:avLst/>
            <a:gdLst/>
            <a:ahLst/>
            <a:cxnLst/>
            <a:rect l="l" t="t" r="r" b="b"/>
            <a:pathLst>
              <a:path w="6233" h="9570">
                <a:moveTo>
                  <a:pt x="0" y="9067"/>
                </a:moveTo>
                <a:lnTo>
                  <a:pt x="0" y="4053"/>
                </a:lnTo>
                <a:lnTo>
                  <a:pt x="1402" y="0"/>
                </a:lnTo>
                <a:lnTo>
                  <a:pt x="3108" y="0"/>
                </a:lnTo>
                <a:lnTo>
                  <a:pt x="4831" y="0"/>
                </a:lnTo>
                <a:lnTo>
                  <a:pt x="6233" y="4053"/>
                </a:lnTo>
                <a:lnTo>
                  <a:pt x="6233" y="9067"/>
                </a:lnTo>
                <a:lnTo>
                  <a:pt x="6233" y="957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5" name="object 415"/>
          <p:cNvSpPr/>
          <p:nvPr/>
        </p:nvSpPr>
        <p:spPr>
          <a:xfrm>
            <a:off x="5484388" y="1688587"/>
            <a:ext cx="14523" cy="9570"/>
          </a:xfrm>
          <a:custGeom>
            <a:avLst/>
            <a:gdLst/>
            <a:ahLst/>
            <a:cxnLst/>
            <a:rect l="l" t="t" r="r" b="b"/>
            <a:pathLst>
              <a:path w="14523" h="9570">
                <a:moveTo>
                  <a:pt x="14523" y="502"/>
                </a:moveTo>
                <a:lnTo>
                  <a:pt x="14523" y="5516"/>
                </a:lnTo>
                <a:lnTo>
                  <a:pt x="11277" y="9570"/>
                </a:lnTo>
                <a:lnTo>
                  <a:pt x="7269" y="9570"/>
                </a:lnTo>
                <a:lnTo>
                  <a:pt x="3261" y="9570"/>
                </a:lnTo>
                <a:lnTo>
                  <a:pt x="0" y="5516"/>
                </a:lnTo>
                <a:lnTo>
                  <a:pt x="0" y="502"/>
                </a:lnTo>
                <a:lnTo>
                  <a:pt x="0" y="335"/>
                </a:lnTo>
                <a:lnTo>
                  <a:pt x="0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6" name="object 416"/>
          <p:cNvSpPr/>
          <p:nvPr/>
        </p:nvSpPr>
        <p:spPr>
          <a:xfrm>
            <a:off x="5459486" y="1688632"/>
            <a:ext cx="14538" cy="9601"/>
          </a:xfrm>
          <a:custGeom>
            <a:avLst/>
            <a:gdLst/>
            <a:ahLst/>
            <a:cxnLst/>
            <a:rect l="l" t="t" r="r" b="b"/>
            <a:pathLst>
              <a:path w="14538" h="9601">
                <a:moveTo>
                  <a:pt x="14538" y="502"/>
                </a:moveTo>
                <a:lnTo>
                  <a:pt x="14538" y="5532"/>
                </a:lnTo>
                <a:lnTo>
                  <a:pt x="11277" y="9601"/>
                </a:lnTo>
                <a:lnTo>
                  <a:pt x="7269" y="9601"/>
                </a:lnTo>
                <a:lnTo>
                  <a:pt x="3246" y="9601"/>
                </a:lnTo>
                <a:lnTo>
                  <a:pt x="0" y="5532"/>
                </a:lnTo>
                <a:lnTo>
                  <a:pt x="0" y="502"/>
                </a:lnTo>
                <a:lnTo>
                  <a:pt x="0" y="335"/>
                </a:lnTo>
                <a:lnTo>
                  <a:pt x="0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7" name="object 417"/>
          <p:cNvSpPr/>
          <p:nvPr/>
        </p:nvSpPr>
        <p:spPr>
          <a:xfrm>
            <a:off x="5424556" y="1688846"/>
            <a:ext cx="34930" cy="91"/>
          </a:xfrm>
          <a:custGeom>
            <a:avLst/>
            <a:gdLst/>
            <a:ahLst/>
            <a:cxnLst/>
            <a:rect l="l" t="t" r="r" b="b"/>
            <a:pathLst>
              <a:path w="34930" h="91">
                <a:moveTo>
                  <a:pt x="34930" y="0"/>
                </a:moveTo>
                <a:lnTo>
                  <a:pt x="0" y="91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8" name="object 418"/>
          <p:cNvSpPr/>
          <p:nvPr/>
        </p:nvSpPr>
        <p:spPr>
          <a:xfrm>
            <a:off x="5498165" y="1710334"/>
            <a:ext cx="64305" cy="31089"/>
          </a:xfrm>
          <a:prstGeom prst="rect">
            <a:avLst/>
          </a:prstGeom>
          <a:blipFill>
            <a:blip r:embed="rId8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9" name="object 419"/>
          <p:cNvSpPr/>
          <p:nvPr/>
        </p:nvSpPr>
        <p:spPr>
          <a:xfrm>
            <a:off x="5498922" y="1708124"/>
            <a:ext cx="59917" cy="35159"/>
          </a:xfrm>
          <a:custGeom>
            <a:avLst/>
            <a:gdLst/>
            <a:ahLst/>
            <a:cxnLst/>
            <a:rect l="l" t="t" r="r" b="b"/>
            <a:pathLst>
              <a:path w="59917" h="35159">
                <a:moveTo>
                  <a:pt x="31506" y="0"/>
                </a:moveTo>
                <a:lnTo>
                  <a:pt x="48270" y="2590"/>
                </a:lnTo>
                <a:lnTo>
                  <a:pt x="59917" y="9365"/>
                </a:lnTo>
                <a:lnTo>
                  <a:pt x="59122" y="22534"/>
                </a:lnTo>
                <a:lnTo>
                  <a:pt x="51516" y="31025"/>
                </a:lnTo>
                <a:lnTo>
                  <a:pt x="39150" y="35159"/>
                </a:lnTo>
                <a:lnTo>
                  <a:pt x="19916" y="33643"/>
                </a:lnTo>
                <a:lnTo>
                  <a:pt x="6699" y="28819"/>
                </a:lnTo>
                <a:lnTo>
                  <a:pt x="0" y="21656"/>
                </a:lnTo>
                <a:lnTo>
                  <a:pt x="3594" y="10306"/>
                </a:lnTo>
                <a:lnTo>
                  <a:pt x="14261" y="2944"/>
                </a:lnTo>
                <a:lnTo>
                  <a:pt x="29640" y="29"/>
                </a:lnTo>
              </a:path>
            </a:pathLst>
          </a:custGeom>
          <a:ln w="3175">
            <a:solidFill>
              <a:srgbClr val="4E39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0" name="object 420"/>
          <p:cNvSpPr/>
          <p:nvPr/>
        </p:nvSpPr>
        <p:spPr>
          <a:xfrm>
            <a:off x="5475015" y="1726092"/>
            <a:ext cx="14843" cy="9753"/>
          </a:xfrm>
          <a:custGeom>
            <a:avLst/>
            <a:gdLst/>
            <a:ahLst/>
            <a:cxnLst/>
            <a:rect l="l" t="t" r="r" b="b"/>
            <a:pathLst>
              <a:path w="14843" h="9753">
                <a:moveTo>
                  <a:pt x="14843" y="487"/>
                </a:moveTo>
                <a:lnTo>
                  <a:pt x="14843" y="5608"/>
                </a:lnTo>
                <a:lnTo>
                  <a:pt x="11521" y="9753"/>
                </a:lnTo>
                <a:lnTo>
                  <a:pt x="7437" y="9753"/>
                </a:lnTo>
                <a:lnTo>
                  <a:pt x="3322" y="9753"/>
                </a:lnTo>
                <a:lnTo>
                  <a:pt x="0" y="5608"/>
                </a:lnTo>
                <a:lnTo>
                  <a:pt x="0" y="487"/>
                </a:lnTo>
                <a:lnTo>
                  <a:pt x="0" y="320"/>
                </a:lnTo>
                <a:lnTo>
                  <a:pt x="0" y="152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1" name="object 421"/>
          <p:cNvSpPr/>
          <p:nvPr/>
        </p:nvSpPr>
        <p:spPr>
          <a:xfrm>
            <a:off x="5483504" y="1716811"/>
            <a:ext cx="6355" cy="9768"/>
          </a:xfrm>
          <a:custGeom>
            <a:avLst/>
            <a:gdLst/>
            <a:ahLst/>
            <a:cxnLst/>
            <a:rect l="l" t="t" r="r" b="b"/>
            <a:pathLst>
              <a:path w="6355" h="9768">
                <a:moveTo>
                  <a:pt x="0" y="9265"/>
                </a:moveTo>
                <a:lnTo>
                  <a:pt x="0" y="4145"/>
                </a:lnTo>
                <a:lnTo>
                  <a:pt x="1417" y="0"/>
                </a:lnTo>
                <a:lnTo>
                  <a:pt x="3169" y="0"/>
                </a:lnTo>
                <a:lnTo>
                  <a:pt x="4922" y="0"/>
                </a:lnTo>
                <a:lnTo>
                  <a:pt x="6355" y="4145"/>
                </a:lnTo>
                <a:lnTo>
                  <a:pt x="6355" y="9265"/>
                </a:lnTo>
                <a:lnTo>
                  <a:pt x="6355" y="9768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2" name="object 422"/>
          <p:cNvSpPr/>
          <p:nvPr/>
        </p:nvSpPr>
        <p:spPr>
          <a:xfrm>
            <a:off x="5475015" y="1716811"/>
            <a:ext cx="6370" cy="9768"/>
          </a:xfrm>
          <a:custGeom>
            <a:avLst/>
            <a:gdLst/>
            <a:ahLst/>
            <a:cxnLst/>
            <a:rect l="l" t="t" r="r" b="b"/>
            <a:pathLst>
              <a:path w="6370" h="9768">
                <a:moveTo>
                  <a:pt x="0" y="9265"/>
                </a:moveTo>
                <a:lnTo>
                  <a:pt x="0" y="4145"/>
                </a:lnTo>
                <a:lnTo>
                  <a:pt x="1417" y="0"/>
                </a:lnTo>
                <a:lnTo>
                  <a:pt x="3169" y="0"/>
                </a:lnTo>
                <a:lnTo>
                  <a:pt x="4937" y="0"/>
                </a:lnTo>
                <a:lnTo>
                  <a:pt x="6370" y="4145"/>
                </a:lnTo>
                <a:lnTo>
                  <a:pt x="6370" y="9265"/>
                </a:lnTo>
                <a:lnTo>
                  <a:pt x="6370" y="9433"/>
                </a:lnTo>
                <a:lnTo>
                  <a:pt x="6370" y="9601"/>
                </a:lnTo>
                <a:lnTo>
                  <a:pt x="6355" y="9768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3" name="object 423"/>
          <p:cNvSpPr/>
          <p:nvPr/>
        </p:nvSpPr>
        <p:spPr>
          <a:xfrm>
            <a:off x="5466526" y="1726092"/>
            <a:ext cx="14858" cy="9753"/>
          </a:xfrm>
          <a:custGeom>
            <a:avLst/>
            <a:gdLst/>
            <a:ahLst/>
            <a:cxnLst/>
            <a:rect l="l" t="t" r="r" b="b"/>
            <a:pathLst>
              <a:path w="14858" h="9753">
                <a:moveTo>
                  <a:pt x="14858" y="487"/>
                </a:moveTo>
                <a:lnTo>
                  <a:pt x="14858" y="5608"/>
                </a:lnTo>
                <a:lnTo>
                  <a:pt x="11521" y="9753"/>
                </a:lnTo>
                <a:lnTo>
                  <a:pt x="7437" y="9753"/>
                </a:lnTo>
                <a:lnTo>
                  <a:pt x="3322" y="9753"/>
                </a:lnTo>
                <a:lnTo>
                  <a:pt x="0" y="5608"/>
                </a:lnTo>
                <a:lnTo>
                  <a:pt x="0" y="487"/>
                </a:lnTo>
                <a:lnTo>
                  <a:pt x="0" y="320"/>
                </a:lnTo>
                <a:lnTo>
                  <a:pt x="15" y="152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4" name="object 424"/>
          <p:cNvSpPr/>
          <p:nvPr/>
        </p:nvSpPr>
        <p:spPr>
          <a:xfrm>
            <a:off x="5466526" y="1716811"/>
            <a:ext cx="6370" cy="9768"/>
          </a:xfrm>
          <a:custGeom>
            <a:avLst/>
            <a:gdLst/>
            <a:ahLst/>
            <a:cxnLst/>
            <a:rect l="l" t="t" r="r" b="b"/>
            <a:pathLst>
              <a:path w="6370" h="9768">
                <a:moveTo>
                  <a:pt x="0" y="9265"/>
                </a:moveTo>
                <a:lnTo>
                  <a:pt x="0" y="4145"/>
                </a:lnTo>
                <a:lnTo>
                  <a:pt x="1447" y="0"/>
                </a:lnTo>
                <a:lnTo>
                  <a:pt x="3185" y="0"/>
                </a:lnTo>
                <a:lnTo>
                  <a:pt x="4952" y="0"/>
                </a:lnTo>
                <a:lnTo>
                  <a:pt x="6370" y="4145"/>
                </a:lnTo>
                <a:lnTo>
                  <a:pt x="6370" y="9265"/>
                </a:lnTo>
                <a:lnTo>
                  <a:pt x="6370" y="9768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5" name="object 425"/>
          <p:cNvSpPr/>
          <p:nvPr/>
        </p:nvSpPr>
        <p:spPr>
          <a:xfrm>
            <a:off x="5483504" y="1726092"/>
            <a:ext cx="14828" cy="9753"/>
          </a:xfrm>
          <a:custGeom>
            <a:avLst/>
            <a:gdLst/>
            <a:ahLst/>
            <a:cxnLst/>
            <a:rect l="l" t="t" r="r" b="b"/>
            <a:pathLst>
              <a:path w="14828" h="9753">
                <a:moveTo>
                  <a:pt x="14828" y="487"/>
                </a:moveTo>
                <a:lnTo>
                  <a:pt x="14828" y="5608"/>
                </a:lnTo>
                <a:lnTo>
                  <a:pt x="11506" y="9753"/>
                </a:lnTo>
                <a:lnTo>
                  <a:pt x="7406" y="9753"/>
                </a:lnTo>
                <a:lnTo>
                  <a:pt x="3307" y="9753"/>
                </a:lnTo>
                <a:lnTo>
                  <a:pt x="0" y="5608"/>
                </a:lnTo>
                <a:lnTo>
                  <a:pt x="0" y="487"/>
                </a:lnTo>
                <a:lnTo>
                  <a:pt x="0" y="320"/>
                </a:lnTo>
                <a:lnTo>
                  <a:pt x="0" y="152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6" name="object 426"/>
          <p:cNvSpPr/>
          <p:nvPr/>
        </p:nvSpPr>
        <p:spPr>
          <a:xfrm>
            <a:off x="5458038" y="1725925"/>
            <a:ext cx="14858" cy="9799"/>
          </a:xfrm>
          <a:custGeom>
            <a:avLst/>
            <a:gdLst/>
            <a:ahLst/>
            <a:cxnLst/>
            <a:rect l="l" t="t" r="r" b="b"/>
            <a:pathLst>
              <a:path w="14858" h="9799">
                <a:moveTo>
                  <a:pt x="14858" y="502"/>
                </a:moveTo>
                <a:lnTo>
                  <a:pt x="14858" y="5638"/>
                </a:lnTo>
                <a:lnTo>
                  <a:pt x="11536" y="9799"/>
                </a:lnTo>
                <a:lnTo>
                  <a:pt x="7421" y="9799"/>
                </a:lnTo>
                <a:lnTo>
                  <a:pt x="3322" y="9799"/>
                </a:lnTo>
                <a:lnTo>
                  <a:pt x="0" y="5638"/>
                </a:lnTo>
                <a:lnTo>
                  <a:pt x="0" y="502"/>
                </a:lnTo>
                <a:lnTo>
                  <a:pt x="0" y="335"/>
                </a:lnTo>
                <a:lnTo>
                  <a:pt x="0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7" name="object 427"/>
          <p:cNvSpPr/>
          <p:nvPr/>
        </p:nvSpPr>
        <p:spPr>
          <a:xfrm>
            <a:off x="5556518" y="1708210"/>
            <a:ext cx="69069" cy="35567"/>
          </a:xfrm>
          <a:prstGeom prst="rect">
            <a:avLst/>
          </a:prstGeom>
          <a:blipFill>
            <a:blip r:embed="rId8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8" name="object 428"/>
          <p:cNvSpPr/>
          <p:nvPr/>
        </p:nvSpPr>
        <p:spPr>
          <a:xfrm>
            <a:off x="5556863" y="1708124"/>
            <a:ext cx="69757" cy="35646"/>
          </a:xfrm>
          <a:custGeom>
            <a:avLst/>
            <a:gdLst/>
            <a:ahLst/>
            <a:cxnLst/>
            <a:rect l="l" t="t" r="r" b="b"/>
            <a:pathLst>
              <a:path w="69757" h="35646">
                <a:moveTo>
                  <a:pt x="34722" y="0"/>
                </a:moveTo>
                <a:lnTo>
                  <a:pt x="51931" y="2288"/>
                </a:lnTo>
                <a:lnTo>
                  <a:pt x="64416" y="8334"/>
                </a:lnTo>
                <a:lnTo>
                  <a:pt x="69757" y="16904"/>
                </a:lnTo>
                <a:lnTo>
                  <a:pt x="65393" y="26202"/>
                </a:lnTo>
                <a:lnTo>
                  <a:pt x="53772" y="32787"/>
                </a:lnTo>
                <a:lnTo>
                  <a:pt x="37238" y="35646"/>
                </a:lnTo>
                <a:lnTo>
                  <a:pt x="19208" y="33615"/>
                </a:lnTo>
                <a:lnTo>
                  <a:pt x="6254" y="28145"/>
                </a:lnTo>
                <a:lnTo>
                  <a:pt x="0" y="20294"/>
                </a:lnTo>
                <a:lnTo>
                  <a:pt x="3979" y="10165"/>
                </a:lnTo>
                <a:lnTo>
                  <a:pt x="15042" y="3213"/>
                </a:lnTo>
                <a:lnTo>
                  <a:pt x="30946" y="103"/>
                </a:lnTo>
              </a:path>
            </a:pathLst>
          </a:custGeom>
          <a:ln w="3175">
            <a:solidFill>
              <a:srgbClr val="4E39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9" name="object 429"/>
          <p:cNvSpPr/>
          <p:nvPr/>
        </p:nvSpPr>
        <p:spPr>
          <a:xfrm>
            <a:off x="5612632" y="1717436"/>
            <a:ext cx="26669" cy="18882"/>
          </a:xfrm>
          <a:custGeom>
            <a:avLst/>
            <a:gdLst/>
            <a:ahLst/>
            <a:cxnLst/>
            <a:rect l="l" t="t" r="r" b="b"/>
            <a:pathLst>
              <a:path w="26669" h="18882">
                <a:moveTo>
                  <a:pt x="20695" y="0"/>
                </a:moveTo>
                <a:lnTo>
                  <a:pt x="5974" y="0"/>
                </a:lnTo>
                <a:lnTo>
                  <a:pt x="0" y="4206"/>
                </a:lnTo>
                <a:lnTo>
                  <a:pt x="0" y="14645"/>
                </a:lnTo>
                <a:lnTo>
                  <a:pt x="5974" y="18882"/>
                </a:lnTo>
                <a:lnTo>
                  <a:pt x="20695" y="18882"/>
                </a:lnTo>
                <a:lnTo>
                  <a:pt x="26669" y="14645"/>
                </a:lnTo>
                <a:lnTo>
                  <a:pt x="26669" y="4206"/>
                </a:lnTo>
                <a:lnTo>
                  <a:pt x="206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0" name="object 430"/>
          <p:cNvSpPr/>
          <p:nvPr/>
        </p:nvSpPr>
        <p:spPr>
          <a:xfrm>
            <a:off x="5501990" y="1774657"/>
            <a:ext cx="41482" cy="36790"/>
          </a:xfrm>
          <a:prstGeom prst="rect">
            <a:avLst/>
          </a:prstGeom>
          <a:blipFill>
            <a:blip r:embed="rId8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1" name="object 431"/>
          <p:cNvSpPr/>
          <p:nvPr/>
        </p:nvSpPr>
        <p:spPr>
          <a:xfrm>
            <a:off x="5504172" y="1772772"/>
            <a:ext cx="40204" cy="37957"/>
          </a:xfrm>
          <a:custGeom>
            <a:avLst/>
            <a:gdLst/>
            <a:ahLst/>
            <a:cxnLst/>
            <a:rect l="l" t="t" r="r" b="b"/>
            <a:pathLst>
              <a:path w="40204" h="37957">
                <a:moveTo>
                  <a:pt x="19230" y="0"/>
                </a:moveTo>
                <a:lnTo>
                  <a:pt x="32865" y="4477"/>
                </a:lnTo>
                <a:lnTo>
                  <a:pt x="40204" y="15649"/>
                </a:lnTo>
                <a:lnTo>
                  <a:pt x="36467" y="30133"/>
                </a:lnTo>
                <a:lnTo>
                  <a:pt x="26185" y="37957"/>
                </a:lnTo>
                <a:lnTo>
                  <a:pt x="9412" y="35640"/>
                </a:lnTo>
                <a:lnTo>
                  <a:pt x="0" y="27806"/>
                </a:lnTo>
                <a:lnTo>
                  <a:pt x="1609" y="11573"/>
                </a:lnTo>
                <a:lnTo>
                  <a:pt x="9362" y="2454"/>
                </a:lnTo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2" name="object 432"/>
          <p:cNvSpPr/>
          <p:nvPr/>
        </p:nvSpPr>
        <p:spPr>
          <a:xfrm>
            <a:off x="5476692" y="1792447"/>
            <a:ext cx="16215" cy="10667"/>
          </a:xfrm>
          <a:custGeom>
            <a:avLst/>
            <a:gdLst/>
            <a:ahLst/>
            <a:cxnLst/>
            <a:rect l="l" t="t" r="r" b="b"/>
            <a:pathLst>
              <a:path w="16215" h="10667">
                <a:moveTo>
                  <a:pt x="16215" y="533"/>
                </a:moveTo>
                <a:lnTo>
                  <a:pt x="16215" y="6141"/>
                </a:lnTo>
                <a:lnTo>
                  <a:pt x="12588" y="10667"/>
                </a:lnTo>
                <a:lnTo>
                  <a:pt x="8107" y="10667"/>
                </a:lnTo>
                <a:lnTo>
                  <a:pt x="3627" y="10667"/>
                </a:lnTo>
                <a:lnTo>
                  <a:pt x="0" y="6141"/>
                </a:lnTo>
                <a:lnTo>
                  <a:pt x="0" y="533"/>
                </a:lnTo>
                <a:lnTo>
                  <a:pt x="0" y="350"/>
                </a:lnTo>
                <a:lnTo>
                  <a:pt x="0" y="167"/>
                </a:lnTo>
                <a:lnTo>
                  <a:pt x="0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3" name="object 433"/>
          <p:cNvSpPr/>
          <p:nvPr/>
        </p:nvSpPr>
        <p:spPr>
          <a:xfrm>
            <a:off x="5485957" y="1782297"/>
            <a:ext cx="6949" cy="10683"/>
          </a:xfrm>
          <a:custGeom>
            <a:avLst/>
            <a:gdLst/>
            <a:ahLst/>
            <a:cxnLst/>
            <a:rect l="l" t="t" r="r" b="b"/>
            <a:pathLst>
              <a:path w="6949" h="10683">
                <a:moveTo>
                  <a:pt x="0" y="10134"/>
                </a:moveTo>
                <a:lnTo>
                  <a:pt x="0" y="4541"/>
                </a:lnTo>
                <a:lnTo>
                  <a:pt x="1554" y="0"/>
                </a:lnTo>
                <a:lnTo>
                  <a:pt x="3474" y="0"/>
                </a:lnTo>
                <a:lnTo>
                  <a:pt x="5394" y="0"/>
                </a:lnTo>
                <a:lnTo>
                  <a:pt x="6949" y="4541"/>
                </a:lnTo>
                <a:lnTo>
                  <a:pt x="6949" y="10134"/>
                </a:lnTo>
                <a:lnTo>
                  <a:pt x="6949" y="10683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4" name="object 434"/>
          <p:cNvSpPr/>
          <p:nvPr/>
        </p:nvSpPr>
        <p:spPr>
          <a:xfrm>
            <a:off x="5476692" y="1782297"/>
            <a:ext cx="6949" cy="10683"/>
          </a:xfrm>
          <a:custGeom>
            <a:avLst/>
            <a:gdLst/>
            <a:ahLst/>
            <a:cxnLst/>
            <a:rect l="l" t="t" r="r" b="b"/>
            <a:pathLst>
              <a:path w="6949" h="10683">
                <a:moveTo>
                  <a:pt x="0" y="10134"/>
                </a:moveTo>
                <a:lnTo>
                  <a:pt x="0" y="4541"/>
                </a:lnTo>
                <a:lnTo>
                  <a:pt x="1554" y="0"/>
                </a:lnTo>
                <a:lnTo>
                  <a:pt x="3474" y="0"/>
                </a:lnTo>
                <a:lnTo>
                  <a:pt x="5379" y="0"/>
                </a:lnTo>
                <a:lnTo>
                  <a:pt x="6949" y="4541"/>
                </a:lnTo>
                <a:lnTo>
                  <a:pt x="6949" y="10134"/>
                </a:lnTo>
                <a:lnTo>
                  <a:pt x="6949" y="10317"/>
                </a:lnTo>
                <a:lnTo>
                  <a:pt x="6934" y="10500"/>
                </a:lnTo>
                <a:lnTo>
                  <a:pt x="6934" y="10683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5" name="object 435"/>
          <p:cNvSpPr/>
          <p:nvPr/>
        </p:nvSpPr>
        <p:spPr>
          <a:xfrm>
            <a:off x="5467395" y="1792447"/>
            <a:ext cx="16230" cy="10667"/>
          </a:xfrm>
          <a:custGeom>
            <a:avLst/>
            <a:gdLst/>
            <a:ahLst/>
            <a:cxnLst/>
            <a:rect l="l" t="t" r="r" b="b"/>
            <a:pathLst>
              <a:path w="16230" h="10667">
                <a:moveTo>
                  <a:pt x="16230" y="533"/>
                </a:moveTo>
                <a:lnTo>
                  <a:pt x="16230" y="6141"/>
                </a:lnTo>
                <a:lnTo>
                  <a:pt x="12603" y="10667"/>
                </a:lnTo>
                <a:lnTo>
                  <a:pt x="8122" y="10667"/>
                </a:lnTo>
                <a:lnTo>
                  <a:pt x="3642" y="10667"/>
                </a:lnTo>
                <a:lnTo>
                  <a:pt x="0" y="6141"/>
                </a:lnTo>
                <a:lnTo>
                  <a:pt x="0" y="533"/>
                </a:lnTo>
                <a:lnTo>
                  <a:pt x="0" y="365"/>
                </a:lnTo>
                <a:lnTo>
                  <a:pt x="15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6" name="object 436"/>
          <p:cNvSpPr/>
          <p:nvPr/>
        </p:nvSpPr>
        <p:spPr>
          <a:xfrm>
            <a:off x="5467395" y="1782297"/>
            <a:ext cx="6964" cy="10683"/>
          </a:xfrm>
          <a:custGeom>
            <a:avLst/>
            <a:gdLst/>
            <a:ahLst/>
            <a:cxnLst/>
            <a:rect l="l" t="t" r="r" b="b"/>
            <a:pathLst>
              <a:path w="6964" h="10683">
                <a:moveTo>
                  <a:pt x="0" y="10134"/>
                </a:moveTo>
                <a:lnTo>
                  <a:pt x="0" y="4541"/>
                </a:lnTo>
                <a:lnTo>
                  <a:pt x="1554" y="0"/>
                </a:lnTo>
                <a:lnTo>
                  <a:pt x="3489" y="0"/>
                </a:lnTo>
                <a:lnTo>
                  <a:pt x="5394" y="0"/>
                </a:lnTo>
                <a:lnTo>
                  <a:pt x="6964" y="4541"/>
                </a:lnTo>
                <a:lnTo>
                  <a:pt x="6964" y="10134"/>
                </a:lnTo>
                <a:lnTo>
                  <a:pt x="6964" y="10317"/>
                </a:lnTo>
                <a:lnTo>
                  <a:pt x="6949" y="10500"/>
                </a:lnTo>
                <a:lnTo>
                  <a:pt x="6949" y="10683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7" name="object 437"/>
          <p:cNvSpPr/>
          <p:nvPr/>
        </p:nvSpPr>
        <p:spPr>
          <a:xfrm>
            <a:off x="5485957" y="1792447"/>
            <a:ext cx="16230" cy="10667"/>
          </a:xfrm>
          <a:custGeom>
            <a:avLst/>
            <a:gdLst/>
            <a:ahLst/>
            <a:cxnLst/>
            <a:rect l="l" t="t" r="r" b="b"/>
            <a:pathLst>
              <a:path w="16230" h="10667">
                <a:moveTo>
                  <a:pt x="16230" y="533"/>
                </a:moveTo>
                <a:lnTo>
                  <a:pt x="16230" y="6141"/>
                </a:lnTo>
                <a:lnTo>
                  <a:pt x="12588" y="10667"/>
                </a:lnTo>
                <a:lnTo>
                  <a:pt x="8122" y="10667"/>
                </a:lnTo>
                <a:lnTo>
                  <a:pt x="3642" y="10667"/>
                </a:lnTo>
                <a:lnTo>
                  <a:pt x="0" y="6141"/>
                </a:lnTo>
                <a:lnTo>
                  <a:pt x="0" y="533"/>
                </a:lnTo>
                <a:lnTo>
                  <a:pt x="0" y="365"/>
                </a:lnTo>
                <a:lnTo>
                  <a:pt x="0" y="167"/>
                </a:lnTo>
                <a:lnTo>
                  <a:pt x="0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8" name="object 438"/>
          <p:cNvSpPr/>
          <p:nvPr/>
        </p:nvSpPr>
        <p:spPr>
          <a:xfrm>
            <a:off x="5458099" y="1792264"/>
            <a:ext cx="16245" cy="10713"/>
          </a:xfrm>
          <a:custGeom>
            <a:avLst/>
            <a:gdLst/>
            <a:ahLst/>
            <a:cxnLst/>
            <a:rect l="l" t="t" r="r" b="b"/>
            <a:pathLst>
              <a:path w="16245" h="10713">
                <a:moveTo>
                  <a:pt x="16245" y="563"/>
                </a:moveTo>
                <a:lnTo>
                  <a:pt x="16245" y="6172"/>
                </a:lnTo>
                <a:lnTo>
                  <a:pt x="12618" y="10713"/>
                </a:lnTo>
                <a:lnTo>
                  <a:pt x="8122" y="10713"/>
                </a:lnTo>
                <a:lnTo>
                  <a:pt x="3642" y="10713"/>
                </a:lnTo>
                <a:lnTo>
                  <a:pt x="0" y="6172"/>
                </a:lnTo>
                <a:lnTo>
                  <a:pt x="0" y="563"/>
                </a:lnTo>
                <a:lnTo>
                  <a:pt x="0" y="365"/>
                </a:lnTo>
                <a:lnTo>
                  <a:pt x="0" y="182"/>
                </a:lnTo>
                <a:lnTo>
                  <a:pt x="15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9" name="object 439"/>
          <p:cNvSpPr/>
          <p:nvPr/>
        </p:nvSpPr>
        <p:spPr>
          <a:xfrm>
            <a:off x="5533979" y="1774663"/>
            <a:ext cx="41471" cy="36786"/>
          </a:xfrm>
          <a:prstGeom prst="rect">
            <a:avLst/>
          </a:prstGeom>
          <a:blipFill>
            <a:blip r:embed="rId8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0" name="object 440"/>
          <p:cNvSpPr/>
          <p:nvPr/>
        </p:nvSpPr>
        <p:spPr>
          <a:xfrm>
            <a:off x="5536141" y="1772788"/>
            <a:ext cx="40212" cy="37950"/>
          </a:xfrm>
          <a:custGeom>
            <a:avLst/>
            <a:gdLst/>
            <a:ahLst/>
            <a:cxnLst/>
            <a:rect l="l" t="t" r="r" b="b"/>
            <a:pathLst>
              <a:path w="40212" h="37950">
                <a:moveTo>
                  <a:pt x="19249" y="0"/>
                </a:moveTo>
                <a:lnTo>
                  <a:pt x="32880" y="4482"/>
                </a:lnTo>
                <a:lnTo>
                  <a:pt x="40212" y="15659"/>
                </a:lnTo>
                <a:lnTo>
                  <a:pt x="36465" y="30134"/>
                </a:lnTo>
                <a:lnTo>
                  <a:pt x="26172" y="37950"/>
                </a:lnTo>
                <a:lnTo>
                  <a:pt x="9411" y="35624"/>
                </a:lnTo>
                <a:lnTo>
                  <a:pt x="0" y="27780"/>
                </a:lnTo>
                <a:lnTo>
                  <a:pt x="1618" y="11561"/>
                </a:lnTo>
                <a:lnTo>
                  <a:pt x="9384" y="2450"/>
                </a:lnTo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1" name="object 441"/>
          <p:cNvSpPr/>
          <p:nvPr/>
        </p:nvSpPr>
        <p:spPr>
          <a:xfrm>
            <a:off x="5568939" y="1774662"/>
            <a:ext cx="41472" cy="36787"/>
          </a:xfrm>
          <a:prstGeom prst="rect">
            <a:avLst/>
          </a:prstGeom>
          <a:blipFill>
            <a:blip r:embed="rId8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2" name="object 442"/>
          <p:cNvSpPr/>
          <p:nvPr/>
        </p:nvSpPr>
        <p:spPr>
          <a:xfrm>
            <a:off x="5571110" y="1772788"/>
            <a:ext cx="40216" cy="37945"/>
          </a:xfrm>
          <a:custGeom>
            <a:avLst/>
            <a:gdLst/>
            <a:ahLst/>
            <a:cxnLst/>
            <a:rect l="l" t="t" r="r" b="b"/>
            <a:pathLst>
              <a:path w="40216" h="37945">
                <a:moveTo>
                  <a:pt x="19241" y="0"/>
                </a:moveTo>
                <a:lnTo>
                  <a:pt x="32873" y="4478"/>
                </a:lnTo>
                <a:lnTo>
                  <a:pt x="40216" y="15648"/>
                </a:lnTo>
                <a:lnTo>
                  <a:pt x="36471" y="30125"/>
                </a:lnTo>
                <a:lnTo>
                  <a:pt x="26181" y="37945"/>
                </a:lnTo>
                <a:lnTo>
                  <a:pt x="9420" y="35625"/>
                </a:lnTo>
                <a:lnTo>
                  <a:pt x="0" y="27790"/>
                </a:lnTo>
                <a:lnTo>
                  <a:pt x="1613" y="11568"/>
                </a:lnTo>
                <a:lnTo>
                  <a:pt x="9376" y="2454"/>
                </a:lnTo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3" name="object 443"/>
          <p:cNvSpPr/>
          <p:nvPr/>
        </p:nvSpPr>
        <p:spPr>
          <a:xfrm>
            <a:off x="5604098" y="1774670"/>
            <a:ext cx="41479" cy="36779"/>
          </a:xfrm>
          <a:prstGeom prst="rect">
            <a:avLst/>
          </a:prstGeom>
          <a:blipFill>
            <a:blip r:embed="rId8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4" name="object 444"/>
          <p:cNvSpPr/>
          <p:nvPr/>
        </p:nvSpPr>
        <p:spPr>
          <a:xfrm>
            <a:off x="5606270" y="1772788"/>
            <a:ext cx="40213" cy="37939"/>
          </a:xfrm>
          <a:custGeom>
            <a:avLst/>
            <a:gdLst/>
            <a:ahLst/>
            <a:cxnLst/>
            <a:rect l="l" t="t" r="r" b="b"/>
            <a:pathLst>
              <a:path w="40213" h="37939">
                <a:moveTo>
                  <a:pt x="19225" y="0"/>
                </a:moveTo>
                <a:lnTo>
                  <a:pt x="32865" y="4475"/>
                </a:lnTo>
                <a:lnTo>
                  <a:pt x="40213" y="15638"/>
                </a:lnTo>
                <a:lnTo>
                  <a:pt x="36473" y="30115"/>
                </a:lnTo>
                <a:lnTo>
                  <a:pt x="26188" y="37939"/>
                </a:lnTo>
                <a:lnTo>
                  <a:pt x="9418" y="35625"/>
                </a:lnTo>
                <a:lnTo>
                  <a:pt x="0" y="27795"/>
                </a:lnTo>
                <a:lnTo>
                  <a:pt x="1609" y="11568"/>
                </a:lnTo>
                <a:lnTo>
                  <a:pt x="9366" y="2452"/>
                </a:lnTo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5" name="object 445"/>
          <p:cNvSpPr/>
          <p:nvPr/>
        </p:nvSpPr>
        <p:spPr>
          <a:xfrm>
            <a:off x="5421081" y="1792447"/>
            <a:ext cx="37017" cy="121"/>
          </a:xfrm>
          <a:custGeom>
            <a:avLst/>
            <a:gdLst/>
            <a:ahLst/>
            <a:cxnLst/>
            <a:rect l="l" t="t" r="r" b="b"/>
            <a:pathLst>
              <a:path w="37017" h="121">
                <a:moveTo>
                  <a:pt x="37017" y="0"/>
                </a:moveTo>
                <a:lnTo>
                  <a:pt x="0" y="121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6" name="object 446"/>
          <p:cNvSpPr/>
          <p:nvPr/>
        </p:nvSpPr>
        <p:spPr>
          <a:xfrm>
            <a:off x="5441228" y="1787505"/>
            <a:ext cx="11483" cy="10108"/>
          </a:xfrm>
          <a:prstGeom prst="rect">
            <a:avLst/>
          </a:prstGeom>
          <a:blipFill>
            <a:blip r:embed="rId8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7" name="object 447"/>
          <p:cNvSpPr/>
          <p:nvPr/>
        </p:nvSpPr>
        <p:spPr>
          <a:xfrm>
            <a:off x="5441228" y="1787509"/>
            <a:ext cx="11475" cy="10104"/>
          </a:xfrm>
          <a:custGeom>
            <a:avLst/>
            <a:gdLst/>
            <a:ahLst/>
            <a:cxnLst/>
            <a:rect l="l" t="t" r="r" b="b"/>
            <a:pathLst>
              <a:path w="11475" h="10104">
                <a:moveTo>
                  <a:pt x="0" y="1691"/>
                </a:moveTo>
                <a:lnTo>
                  <a:pt x="0" y="761"/>
                </a:lnTo>
                <a:lnTo>
                  <a:pt x="761" y="0"/>
                </a:lnTo>
                <a:lnTo>
                  <a:pt x="1676" y="0"/>
                </a:lnTo>
                <a:lnTo>
                  <a:pt x="9799" y="0"/>
                </a:lnTo>
                <a:lnTo>
                  <a:pt x="10728" y="0"/>
                </a:lnTo>
                <a:lnTo>
                  <a:pt x="11475" y="761"/>
                </a:lnTo>
                <a:lnTo>
                  <a:pt x="11475" y="1691"/>
                </a:lnTo>
                <a:lnTo>
                  <a:pt x="11475" y="8427"/>
                </a:lnTo>
                <a:lnTo>
                  <a:pt x="11475" y="9357"/>
                </a:lnTo>
                <a:lnTo>
                  <a:pt x="10728" y="10104"/>
                </a:lnTo>
                <a:lnTo>
                  <a:pt x="9799" y="10104"/>
                </a:lnTo>
                <a:lnTo>
                  <a:pt x="1676" y="10104"/>
                </a:lnTo>
                <a:lnTo>
                  <a:pt x="761" y="10104"/>
                </a:lnTo>
                <a:lnTo>
                  <a:pt x="0" y="9357"/>
                </a:lnTo>
                <a:lnTo>
                  <a:pt x="0" y="8427"/>
                </a:lnTo>
                <a:lnTo>
                  <a:pt x="0" y="1691"/>
                </a:lnTo>
                <a:close/>
              </a:path>
            </a:pathLst>
          </a:custGeom>
          <a:ln w="3175">
            <a:solidFill>
              <a:srgbClr val="C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8" name="object 448"/>
          <p:cNvSpPr/>
          <p:nvPr/>
        </p:nvSpPr>
        <p:spPr>
          <a:xfrm>
            <a:off x="5427924" y="1787505"/>
            <a:ext cx="11232" cy="10108"/>
          </a:xfrm>
          <a:prstGeom prst="rect">
            <a:avLst/>
          </a:prstGeom>
          <a:blipFill>
            <a:blip r:embed="rId8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9" name="object 449"/>
          <p:cNvSpPr/>
          <p:nvPr/>
        </p:nvSpPr>
        <p:spPr>
          <a:xfrm>
            <a:off x="5427924" y="1787509"/>
            <a:ext cx="11490" cy="10104"/>
          </a:xfrm>
          <a:custGeom>
            <a:avLst/>
            <a:gdLst/>
            <a:ahLst/>
            <a:cxnLst/>
            <a:rect l="l" t="t" r="r" b="b"/>
            <a:pathLst>
              <a:path w="11490" h="10104">
                <a:moveTo>
                  <a:pt x="0" y="1691"/>
                </a:moveTo>
                <a:lnTo>
                  <a:pt x="0" y="761"/>
                </a:lnTo>
                <a:lnTo>
                  <a:pt x="761" y="0"/>
                </a:lnTo>
                <a:lnTo>
                  <a:pt x="1691" y="0"/>
                </a:lnTo>
                <a:lnTo>
                  <a:pt x="9814" y="0"/>
                </a:lnTo>
                <a:lnTo>
                  <a:pt x="10713" y="0"/>
                </a:lnTo>
                <a:lnTo>
                  <a:pt x="11490" y="761"/>
                </a:lnTo>
                <a:lnTo>
                  <a:pt x="11490" y="1691"/>
                </a:lnTo>
                <a:lnTo>
                  <a:pt x="11490" y="8427"/>
                </a:lnTo>
                <a:lnTo>
                  <a:pt x="11490" y="9357"/>
                </a:lnTo>
                <a:lnTo>
                  <a:pt x="10713" y="10104"/>
                </a:lnTo>
                <a:lnTo>
                  <a:pt x="9814" y="10104"/>
                </a:lnTo>
                <a:lnTo>
                  <a:pt x="1691" y="10104"/>
                </a:lnTo>
                <a:lnTo>
                  <a:pt x="761" y="10104"/>
                </a:lnTo>
                <a:lnTo>
                  <a:pt x="0" y="9357"/>
                </a:lnTo>
                <a:lnTo>
                  <a:pt x="0" y="8427"/>
                </a:lnTo>
                <a:lnTo>
                  <a:pt x="0" y="1691"/>
                </a:lnTo>
                <a:close/>
              </a:path>
            </a:pathLst>
          </a:custGeom>
          <a:ln w="3175">
            <a:solidFill>
              <a:srgbClr val="C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0" name="object 450"/>
          <p:cNvSpPr/>
          <p:nvPr/>
        </p:nvSpPr>
        <p:spPr>
          <a:xfrm>
            <a:off x="5629731" y="1782297"/>
            <a:ext cx="30327" cy="21473"/>
          </a:xfrm>
          <a:custGeom>
            <a:avLst/>
            <a:gdLst/>
            <a:ahLst/>
            <a:cxnLst/>
            <a:rect l="l" t="t" r="r" b="b"/>
            <a:pathLst>
              <a:path w="30327" h="21473">
                <a:moveTo>
                  <a:pt x="23545" y="0"/>
                </a:moveTo>
                <a:lnTo>
                  <a:pt x="6797" y="0"/>
                </a:lnTo>
                <a:lnTo>
                  <a:pt x="0" y="4815"/>
                </a:lnTo>
                <a:lnTo>
                  <a:pt x="0" y="16657"/>
                </a:lnTo>
                <a:lnTo>
                  <a:pt x="6797" y="21473"/>
                </a:lnTo>
                <a:lnTo>
                  <a:pt x="23545" y="21473"/>
                </a:lnTo>
                <a:lnTo>
                  <a:pt x="30327" y="16657"/>
                </a:lnTo>
                <a:lnTo>
                  <a:pt x="30327" y="4815"/>
                </a:lnTo>
                <a:lnTo>
                  <a:pt x="235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1" name="object 451"/>
          <p:cNvSpPr/>
          <p:nvPr/>
        </p:nvSpPr>
        <p:spPr>
          <a:xfrm>
            <a:off x="5769650" y="1723075"/>
            <a:ext cx="6476" cy="4282"/>
          </a:xfrm>
          <a:custGeom>
            <a:avLst/>
            <a:gdLst/>
            <a:ahLst/>
            <a:cxnLst/>
            <a:rect l="l" t="t" r="r" b="b"/>
            <a:pathLst>
              <a:path w="6476" h="4282">
                <a:moveTo>
                  <a:pt x="0" y="4038"/>
                </a:moveTo>
                <a:lnTo>
                  <a:pt x="0" y="1813"/>
                </a:lnTo>
                <a:lnTo>
                  <a:pt x="1463" y="0"/>
                </a:lnTo>
                <a:lnTo>
                  <a:pt x="3246" y="0"/>
                </a:lnTo>
                <a:lnTo>
                  <a:pt x="5029" y="0"/>
                </a:lnTo>
                <a:lnTo>
                  <a:pt x="6476" y="1813"/>
                </a:lnTo>
                <a:lnTo>
                  <a:pt x="6476" y="4038"/>
                </a:lnTo>
                <a:lnTo>
                  <a:pt x="6476" y="4282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2" name="object 452"/>
          <p:cNvSpPr/>
          <p:nvPr/>
        </p:nvSpPr>
        <p:spPr>
          <a:xfrm>
            <a:off x="5769650" y="1727113"/>
            <a:ext cx="2788" cy="4267"/>
          </a:xfrm>
          <a:custGeom>
            <a:avLst/>
            <a:gdLst/>
            <a:ahLst/>
            <a:cxnLst/>
            <a:rect l="l" t="t" r="r" b="b"/>
            <a:pathLst>
              <a:path w="2788" h="4267">
                <a:moveTo>
                  <a:pt x="2788" y="243"/>
                </a:moveTo>
                <a:lnTo>
                  <a:pt x="2788" y="2453"/>
                </a:lnTo>
                <a:lnTo>
                  <a:pt x="2148" y="4267"/>
                </a:lnTo>
                <a:lnTo>
                  <a:pt x="1386" y="4267"/>
                </a:lnTo>
                <a:lnTo>
                  <a:pt x="624" y="4267"/>
                </a:lnTo>
                <a:lnTo>
                  <a:pt x="0" y="2453"/>
                </a:lnTo>
                <a:lnTo>
                  <a:pt x="0" y="243"/>
                </a:lnTo>
                <a:lnTo>
                  <a:pt x="0" y="0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3" name="object 453"/>
          <p:cNvSpPr/>
          <p:nvPr/>
        </p:nvSpPr>
        <p:spPr>
          <a:xfrm>
            <a:off x="5773353" y="1727113"/>
            <a:ext cx="2773" cy="4267"/>
          </a:xfrm>
          <a:custGeom>
            <a:avLst/>
            <a:gdLst/>
            <a:ahLst/>
            <a:cxnLst/>
            <a:rect l="l" t="t" r="r" b="b"/>
            <a:pathLst>
              <a:path w="2773" h="4267">
                <a:moveTo>
                  <a:pt x="2773" y="243"/>
                </a:moveTo>
                <a:lnTo>
                  <a:pt x="2773" y="2453"/>
                </a:lnTo>
                <a:lnTo>
                  <a:pt x="2164" y="4267"/>
                </a:lnTo>
                <a:lnTo>
                  <a:pt x="1402" y="4267"/>
                </a:lnTo>
                <a:lnTo>
                  <a:pt x="624" y="4267"/>
                </a:lnTo>
                <a:lnTo>
                  <a:pt x="0" y="2453"/>
                </a:lnTo>
                <a:lnTo>
                  <a:pt x="0" y="243"/>
                </a:lnTo>
                <a:lnTo>
                  <a:pt x="0" y="0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4" name="object 454"/>
          <p:cNvSpPr/>
          <p:nvPr/>
        </p:nvSpPr>
        <p:spPr>
          <a:xfrm>
            <a:off x="5773353" y="1723075"/>
            <a:ext cx="6461" cy="4282"/>
          </a:xfrm>
          <a:custGeom>
            <a:avLst/>
            <a:gdLst/>
            <a:ahLst/>
            <a:cxnLst/>
            <a:rect l="l" t="t" r="r" b="b"/>
            <a:pathLst>
              <a:path w="6461" h="4282">
                <a:moveTo>
                  <a:pt x="0" y="4038"/>
                </a:moveTo>
                <a:lnTo>
                  <a:pt x="0" y="1813"/>
                </a:lnTo>
                <a:lnTo>
                  <a:pt x="1463" y="0"/>
                </a:lnTo>
                <a:lnTo>
                  <a:pt x="3230" y="0"/>
                </a:lnTo>
                <a:lnTo>
                  <a:pt x="5029" y="0"/>
                </a:lnTo>
                <a:lnTo>
                  <a:pt x="6461" y="1813"/>
                </a:lnTo>
                <a:lnTo>
                  <a:pt x="6461" y="4038"/>
                </a:lnTo>
                <a:lnTo>
                  <a:pt x="6461" y="4282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5" name="object 455"/>
          <p:cNvSpPr/>
          <p:nvPr/>
        </p:nvSpPr>
        <p:spPr>
          <a:xfrm>
            <a:off x="5777041" y="1727113"/>
            <a:ext cx="2773" cy="4267"/>
          </a:xfrm>
          <a:custGeom>
            <a:avLst/>
            <a:gdLst/>
            <a:ahLst/>
            <a:cxnLst/>
            <a:rect l="l" t="t" r="r" b="b"/>
            <a:pathLst>
              <a:path w="2773" h="4267">
                <a:moveTo>
                  <a:pt x="2773" y="243"/>
                </a:moveTo>
                <a:lnTo>
                  <a:pt x="2773" y="2453"/>
                </a:lnTo>
                <a:lnTo>
                  <a:pt x="2164" y="4267"/>
                </a:lnTo>
                <a:lnTo>
                  <a:pt x="1402" y="4267"/>
                </a:lnTo>
                <a:lnTo>
                  <a:pt x="640" y="4267"/>
                </a:lnTo>
                <a:lnTo>
                  <a:pt x="0" y="2453"/>
                </a:lnTo>
                <a:lnTo>
                  <a:pt x="0" y="243"/>
                </a:lnTo>
                <a:lnTo>
                  <a:pt x="0" y="0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6" name="object 456"/>
          <p:cNvSpPr/>
          <p:nvPr/>
        </p:nvSpPr>
        <p:spPr>
          <a:xfrm>
            <a:off x="5765962" y="1723075"/>
            <a:ext cx="6476" cy="4282"/>
          </a:xfrm>
          <a:custGeom>
            <a:avLst/>
            <a:gdLst/>
            <a:ahLst/>
            <a:cxnLst/>
            <a:rect l="l" t="t" r="r" b="b"/>
            <a:pathLst>
              <a:path w="6476" h="4282">
                <a:moveTo>
                  <a:pt x="0" y="4038"/>
                </a:moveTo>
                <a:lnTo>
                  <a:pt x="0" y="1813"/>
                </a:lnTo>
                <a:lnTo>
                  <a:pt x="1463" y="0"/>
                </a:lnTo>
                <a:lnTo>
                  <a:pt x="3246" y="0"/>
                </a:lnTo>
                <a:lnTo>
                  <a:pt x="5029" y="0"/>
                </a:lnTo>
                <a:lnTo>
                  <a:pt x="6476" y="1813"/>
                </a:lnTo>
                <a:lnTo>
                  <a:pt x="6476" y="4038"/>
                </a:lnTo>
                <a:lnTo>
                  <a:pt x="6476" y="4190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7" name="object 457"/>
          <p:cNvSpPr/>
          <p:nvPr/>
        </p:nvSpPr>
        <p:spPr>
          <a:xfrm>
            <a:off x="5780928" y="1723136"/>
            <a:ext cx="6476" cy="4251"/>
          </a:xfrm>
          <a:custGeom>
            <a:avLst/>
            <a:gdLst/>
            <a:ahLst/>
            <a:cxnLst/>
            <a:rect l="l" t="t" r="r" b="b"/>
            <a:pathLst>
              <a:path w="6476" h="4251">
                <a:moveTo>
                  <a:pt x="0" y="4038"/>
                </a:moveTo>
                <a:lnTo>
                  <a:pt x="0" y="1798"/>
                </a:lnTo>
                <a:lnTo>
                  <a:pt x="1447" y="0"/>
                </a:lnTo>
                <a:lnTo>
                  <a:pt x="3246" y="0"/>
                </a:lnTo>
                <a:lnTo>
                  <a:pt x="5013" y="0"/>
                </a:lnTo>
                <a:lnTo>
                  <a:pt x="6476" y="1798"/>
                </a:lnTo>
                <a:lnTo>
                  <a:pt x="6476" y="4038"/>
                </a:lnTo>
                <a:lnTo>
                  <a:pt x="6476" y="4251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8" name="object 458"/>
          <p:cNvSpPr/>
          <p:nvPr/>
        </p:nvSpPr>
        <p:spPr>
          <a:xfrm>
            <a:off x="5780928" y="1727174"/>
            <a:ext cx="2773" cy="4251"/>
          </a:xfrm>
          <a:custGeom>
            <a:avLst/>
            <a:gdLst/>
            <a:ahLst/>
            <a:cxnLst/>
            <a:rect l="l" t="t" r="r" b="b"/>
            <a:pathLst>
              <a:path w="2773" h="4251">
                <a:moveTo>
                  <a:pt x="2773" y="213"/>
                </a:moveTo>
                <a:lnTo>
                  <a:pt x="2773" y="2453"/>
                </a:lnTo>
                <a:lnTo>
                  <a:pt x="2148" y="4251"/>
                </a:lnTo>
                <a:lnTo>
                  <a:pt x="1386" y="4251"/>
                </a:lnTo>
                <a:lnTo>
                  <a:pt x="624" y="4251"/>
                </a:lnTo>
                <a:lnTo>
                  <a:pt x="0" y="2453"/>
                </a:lnTo>
                <a:lnTo>
                  <a:pt x="0" y="213"/>
                </a:lnTo>
                <a:lnTo>
                  <a:pt x="15" y="76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9" name="object 459"/>
          <p:cNvSpPr/>
          <p:nvPr/>
        </p:nvSpPr>
        <p:spPr>
          <a:xfrm>
            <a:off x="5784631" y="1727174"/>
            <a:ext cx="2773" cy="4251"/>
          </a:xfrm>
          <a:custGeom>
            <a:avLst/>
            <a:gdLst/>
            <a:ahLst/>
            <a:cxnLst/>
            <a:rect l="l" t="t" r="r" b="b"/>
            <a:pathLst>
              <a:path w="2773" h="4251">
                <a:moveTo>
                  <a:pt x="2773" y="213"/>
                </a:moveTo>
                <a:lnTo>
                  <a:pt x="2773" y="2453"/>
                </a:lnTo>
                <a:lnTo>
                  <a:pt x="2148" y="4251"/>
                </a:lnTo>
                <a:lnTo>
                  <a:pt x="1386" y="4251"/>
                </a:lnTo>
                <a:lnTo>
                  <a:pt x="624" y="4251"/>
                </a:lnTo>
                <a:lnTo>
                  <a:pt x="0" y="2453"/>
                </a:lnTo>
                <a:lnTo>
                  <a:pt x="0" y="213"/>
                </a:lnTo>
                <a:lnTo>
                  <a:pt x="0" y="0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0" name="object 460"/>
          <p:cNvSpPr/>
          <p:nvPr/>
        </p:nvSpPr>
        <p:spPr>
          <a:xfrm>
            <a:off x="5784631" y="1723136"/>
            <a:ext cx="6461" cy="4251"/>
          </a:xfrm>
          <a:custGeom>
            <a:avLst/>
            <a:gdLst/>
            <a:ahLst/>
            <a:cxnLst/>
            <a:rect l="l" t="t" r="r" b="b"/>
            <a:pathLst>
              <a:path w="6461" h="4251">
                <a:moveTo>
                  <a:pt x="0" y="4038"/>
                </a:moveTo>
                <a:lnTo>
                  <a:pt x="0" y="1798"/>
                </a:lnTo>
                <a:lnTo>
                  <a:pt x="1432" y="0"/>
                </a:lnTo>
                <a:lnTo>
                  <a:pt x="3215" y="0"/>
                </a:lnTo>
                <a:lnTo>
                  <a:pt x="5013" y="0"/>
                </a:lnTo>
                <a:lnTo>
                  <a:pt x="6461" y="1798"/>
                </a:lnTo>
                <a:lnTo>
                  <a:pt x="6461" y="4038"/>
                </a:lnTo>
                <a:lnTo>
                  <a:pt x="6461" y="4190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1" name="object 461"/>
          <p:cNvSpPr/>
          <p:nvPr/>
        </p:nvSpPr>
        <p:spPr>
          <a:xfrm>
            <a:off x="5788319" y="1727174"/>
            <a:ext cx="2773" cy="4251"/>
          </a:xfrm>
          <a:custGeom>
            <a:avLst/>
            <a:gdLst/>
            <a:ahLst/>
            <a:cxnLst/>
            <a:rect l="l" t="t" r="r" b="b"/>
            <a:pathLst>
              <a:path w="2773" h="4251">
                <a:moveTo>
                  <a:pt x="2773" y="213"/>
                </a:moveTo>
                <a:lnTo>
                  <a:pt x="2773" y="2453"/>
                </a:lnTo>
                <a:lnTo>
                  <a:pt x="2148" y="4251"/>
                </a:lnTo>
                <a:lnTo>
                  <a:pt x="1386" y="4251"/>
                </a:lnTo>
                <a:lnTo>
                  <a:pt x="624" y="4251"/>
                </a:lnTo>
                <a:lnTo>
                  <a:pt x="0" y="2453"/>
                </a:lnTo>
                <a:lnTo>
                  <a:pt x="0" y="213"/>
                </a:lnTo>
                <a:lnTo>
                  <a:pt x="0" y="76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2" name="object 462"/>
          <p:cNvSpPr/>
          <p:nvPr/>
        </p:nvSpPr>
        <p:spPr>
          <a:xfrm>
            <a:off x="5777239" y="1723136"/>
            <a:ext cx="6461" cy="4251"/>
          </a:xfrm>
          <a:custGeom>
            <a:avLst/>
            <a:gdLst/>
            <a:ahLst/>
            <a:cxnLst/>
            <a:rect l="l" t="t" r="r" b="b"/>
            <a:pathLst>
              <a:path w="6461" h="4251">
                <a:moveTo>
                  <a:pt x="0" y="4038"/>
                </a:moveTo>
                <a:lnTo>
                  <a:pt x="0" y="1798"/>
                </a:lnTo>
                <a:lnTo>
                  <a:pt x="1432" y="0"/>
                </a:lnTo>
                <a:lnTo>
                  <a:pt x="3230" y="0"/>
                </a:lnTo>
                <a:lnTo>
                  <a:pt x="5013" y="0"/>
                </a:lnTo>
                <a:lnTo>
                  <a:pt x="6461" y="1798"/>
                </a:lnTo>
                <a:lnTo>
                  <a:pt x="6461" y="4038"/>
                </a:lnTo>
                <a:lnTo>
                  <a:pt x="6461" y="4251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3" name="object 463"/>
          <p:cNvSpPr/>
          <p:nvPr/>
        </p:nvSpPr>
        <p:spPr>
          <a:xfrm>
            <a:off x="5788273" y="1723090"/>
            <a:ext cx="6476" cy="4267"/>
          </a:xfrm>
          <a:custGeom>
            <a:avLst/>
            <a:gdLst/>
            <a:ahLst/>
            <a:cxnLst/>
            <a:rect l="l" t="t" r="r" b="b"/>
            <a:pathLst>
              <a:path w="6476" h="4267">
                <a:moveTo>
                  <a:pt x="0" y="4038"/>
                </a:moveTo>
                <a:lnTo>
                  <a:pt x="0" y="1813"/>
                </a:lnTo>
                <a:lnTo>
                  <a:pt x="1447" y="0"/>
                </a:lnTo>
                <a:lnTo>
                  <a:pt x="3246" y="0"/>
                </a:lnTo>
                <a:lnTo>
                  <a:pt x="5029" y="0"/>
                </a:lnTo>
                <a:lnTo>
                  <a:pt x="6476" y="1813"/>
                </a:lnTo>
                <a:lnTo>
                  <a:pt x="6476" y="4038"/>
                </a:lnTo>
                <a:lnTo>
                  <a:pt x="6476" y="4267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4" name="object 464"/>
          <p:cNvSpPr/>
          <p:nvPr/>
        </p:nvSpPr>
        <p:spPr>
          <a:xfrm>
            <a:off x="5488335" y="1589024"/>
            <a:ext cx="44225" cy="32003"/>
          </a:xfrm>
          <a:prstGeom prst="rect">
            <a:avLst/>
          </a:prstGeom>
          <a:blipFill>
            <a:blip r:embed="rId8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5" name="object 465"/>
          <p:cNvSpPr/>
          <p:nvPr/>
        </p:nvSpPr>
        <p:spPr>
          <a:xfrm>
            <a:off x="5490493" y="1586982"/>
            <a:ext cx="43058" cy="34157"/>
          </a:xfrm>
          <a:custGeom>
            <a:avLst/>
            <a:gdLst/>
            <a:ahLst/>
            <a:cxnLst/>
            <a:rect l="l" t="t" r="r" b="b"/>
            <a:pathLst>
              <a:path w="43058" h="34157">
                <a:moveTo>
                  <a:pt x="20655" y="0"/>
                </a:moveTo>
                <a:lnTo>
                  <a:pt x="35289" y="4073"/>
                </a:lnTo>
                <a:lnTo>
                  <a:pt x="43058" y="14206"/>
                </a:lnTo>
                <a:lnTo>
                  <a:pt x="38803" y="27284"/>
                </a:lnTo>
                <a:lnTo>
                  <a:pt x="27296" y="34157"/>
                </a:lnTo>
                <a:lnTo>
                  <a:pt x="9832" y="31877"/>
                </a:lnTo>
                <a:lnTo>
                  <a:pt x="0" y="24668"/>
                </a:lnTo>
                <a:lnTo>
                  <a:pt x="2041" y="9875"/>
                </a:lnTo>
                <a:lnTo>
                  <a:pt x="10963" y="1820"/>
                </a:lnTo>
              </a:path>
            </a:pathLst>
          </a:custGeom>
          <a:ln w="3175">
            <a:solidFill>
              <a:srgbClr val="4E39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6" name="object 466"/>
          <p:cNvSpPr/>
          <p:nvPr/>
        </p:nvSpPr>
        <p:spPr>
          <a:xfrm>
            <a:off x="5465688" y="1604279"/>
            <a:ext cx="14538" cy="9555"/>
          </a:xfrm>
          <a:custGeom>
            <a:avLst/>
            <a:gdLst/>
            <a:ahLst/>
            <a:cxnLst/>
            <a:rect l="l" t="t" r="r" b="b"/>
            <a:pathLst>
              <a:path w="14538" h="9555">
                <a:moveTo>
                  <a:pt x="14538" y="487"/>
                </a:moveTo>
                <a:lnTo>
                  <a:pt x="14538" y="5501"/>
                </a:lnTo>
                <a:lnTo>
                  <a:pt x="11292" y="9555"/>
                </a:lnTo>
                <a:lnTo>
                  <a:pt x="7269" y="9555"/>
                </a:lnTo>
                <a:lnTo>
                  <a:pt x="3261" y="9555"/>
                </a:lnTo>
                <a:lnTo>
                  <a:pt x="0" y="5501"/>
                </a:lnTo>
                <a:lnTo>
                  <a:pt x="0" y="487"/>
                </a:lnTo>
                <a:lnTo>
                  <a:pt x="0" y="320"/>
                </a:lnTo>
                <a:lnTo>
                  <a:pt x="0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7" name="object 467"/>
          <p:cNvSpPr/>
          <p:nvPr/>
        </p:nvSpPr>
        <p:spPr>
          <a:xfrm>
            <a:off x="5473994" y="1595211"/>
            <a:ext cx="6233" cy="9540"/>
          </a:xfrm>
          <a:custGeom>
            <a:avLst/>
            <a:gdLst/>
            <a:ahLst/>
            <a:cxnLst/>
            <a:rect l="l" t="t" r="r" b="b"/>
            <a:pathLst>
              <a:path w="6233" h="9540">
                <a:moveTo>
                  <a:pt x="0" y="9052"/>
                </a:moveTo>
                <a:lnTo>
                  <a:pt x="0" y="4038"/>
                </a:lnTo>
                <a:lnTo>
                  <a:pt x="1402" y="0"/>
                </a:lnTo>
                <a:lnTo>
                  <a:pt x="3124" y="0"/>
                </a:lnTo>
                <a:lnTo>
                  <a:pt x="4831" y="0"/>
                </a:lnTo>
                <a:lnTo>
                  <a:pt x="6233" y="4038"/>
                </a:lnTo>
                <a:lnTo>
                  <a:pt x="6233" y="9052"/>
                </a:lnTo>
                <a:lnTo>
                  <a:pt x="6233" y="954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8" name="object 468"/>
          <p:cNvSpPr/>
          <p:nvPr/>
        </p:nvSpPr>
        <p:spPr>
          <a:xfrm>
            <a:off x="5465688" y="1595211"/>
            <a:ext cx="6248" cy="9540"/>
          </a:xfrm>
          <a:custGeom>
            <a:avLst/>
            <a:gdLst/>
            <a:ahLst/>
            <a:cxnLst/>
            <a:rect l="l" t="t" r="r" b="b"/>
            <a:pathLst>
              <a:path w="6248" h="9540">
                <a:moveTo>
                  <a:pt x="0" y="9052"/>
                </a:moveTo>
                <a:lnTo>
                  <a:pt x="0" y="4038"/>
                </a:lnTo>
                <a:lnTo>
                  <a:pt x="1402" y="0"/>
                </a:lnTo>
                <a:lnTo>
                  <a:pt x="3124" y="0"/>
                </a:lnTo>
                <a:lnTo>
                  <a:pt x="4846" y="0"/>
                </a:lnTo>
                <a:lnTo>
                  <a:pt x="6248" y="4038"/>
                </a:lnTo>
                <a:lnTo>
                  <a:pt x="6248" y="9052"/>
                </a:lnTo>
                <a:lnTo>
                  <a:pt x="6248" y="954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9" name="object 469"/>
          <p:cNvSpPr/>
          <p:nvPr/>
        </p:nvSpPr>
        <p:spPr>
          <a:xfrm>
            <a:off x="5457398" y="1604279"/>
            <a:ext cx="14538" cy="9555"/>
          </a:xfrm>
          <a:custGeom>
            <a:avLst/>
            <a:gdLst/>
            <a:ahLst/>
            <a:cxnLst/>
            <a:rect l="l" t="t" r="r" b="b"/>
            <a:pathLst>
              <a:path w="14538" h="9555">
                <a:moveTo>
                  <a:pt x="14538" y="487"/>
                </a:moveTo>
                <a:lnTo>
                  <a:pt x="14538" y="5501"/>
                </a:lnTo>
                <a:lnTo>
                  <a:pt x="11262" y="9555"/>
                </a:lnTo>
                <a:lnTo>
                  <a:pt x="7269" y="9555"/>
                </a:lnTo>
                <a:lnTo>
                  <a:pt x="3261" y="9555"/>
                </a:lnTo>
                <a:lnTo>
                  <a:pt x="0" y="5501"/>
                </a:lnTo>
                <a:lnTo>
                  <a:pt x="0" y="487"/>
                </a:lnTo>
                <a:lnTo>
                  <a:pt x="0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0" name="object 470"/>
          <p:cNvSpPr/>
          <p:nvPr/>
        </p:nvSpPr>
        <p:spPr>
          <a:xfrm>
            <a:off x="5457398" y="1595211"/>
            <a:ext cx="6217" cy="9540"/>
          </a:xfrm>
          <a:custGeom>
            <a:avLst/>
            <a:gdLst/>
            <a:ahLst/>
            <a:cxnLst/>
            <a:rect l="l" t="t" r="r" b="b"/>
            <a:pathLst>
              <a:path w="6217" h="9540">
                <a:moveTo>
                  <a:pt x="0" y="9052"/>
                </a:moveTo>
                <a:lnTo>
                  <a:pt x="0" y="4038"/>
                </a:lnTo>
                <a:lnTo>
                  <a:pt x="1402" y="0"/>
                </a:lnTo>
                <a:lnTo>
                  <a:pt x="3124" y="0"/>
                </a:lnTo>
                <a:lnTo>
                  <a:pt x="4831" y="0"/>
                </a:lnTo>
                <a:lnTo>
                  <a:pt x="6217" y="4038"/>
                </a:lnTo>
                <a:lnTo>
                  <a:pt x="6217" y="9052"/>
                </a:lnTo>
                <a:lnTo>
                  <a:pt x="6217" y="954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1" name="object 471"/>
          <p:cNvSpPr/>
          <p:nvPr/>
        </p:nvSpPr>
        <p:spPr>
          <a:xfrm>
            <a:off x="5473994" y="1604279"/>
            <a:ext cx="14523" cy="9555"/>
          </a:xfrm>
          <a:custGeom>
            <a:avLst/>
            <a:gdLst/>
            <a:ahLst/>
            <a:cxnLst/>
            <a:rect l="l" t="t" r="r" b="b"/>
            <a:pathLst>
              <a:path w="14523" h="9555">
                <a:moveTo>
                  <a:pt x="14523" y="487"/>
                </a:moveTo>
                <a:lnTo>
                  <a:pt x="14523" y="5501"/>
                </a:lnTo>
                <a:lnTo>
                  <a:pt x="11277" y="9555"/>
                </a:lnTo>
                <a:lnTo>
                  <a:pt x="7269" y="9555"/>
                </a:lnTo>
                <a:lnTo>
                  <a:pt x="3261" y="9555"/>
                </a:lnTo>
                <a:lnTo>
                  <a:pt x="0" y="5501"/>
                </a:lnTo>
                <a:lnTo>
                  <a:pt x="0" y="487"/>
                </a:lnTo>
                <a:lnTo>
                  <a:pt x="0" y="320"/>
                </a:lnTo>
                <a:lnTo>
                  <a:pt x="0" y="167"/>
                </a:lnTo>
                <a:lnTo>
                  <a:pt x="30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2" name="object 472"/>
          <p:cNvSpPr/>
          <p:nvPr/>
        </p:nvSpPr>
        <p:spPr>
          <a:xfrm>
            <a:off x="5449092" y="1604309"/>
            <a:ext cx="14523" cy="9601"/>
          </a:xfrm>
          <a:custGeom>
            <a:avLst/>
            <a:gdLst/>
            <a:ahLst/>
            <a:cxnLst/>
            <a:rect l="l" t="t" r="r" b="b"/>
            <a:pathLst>
              <a:path w="14523" h="9601">
                <a:moveTo>
                  <a:pt x="14523" y="518"/>
                </a:moveTo>
                <a:lnTo>
                  <a:pt x="14523" y="5532"/>
                </a:lnTo>
                <a:lnTo>
                  <a:pt x="11277" y="9601"/>
                </a:lnTo>
                <a:lnTo>
                  <a:pt x="7254" y="9601"/>
                </a:lnTo>
                <a:lnTo>
                  <a:pt x="3261" y="9601"/>
                </a:lnTo>
                <a:lnTo>
                  <a:pt x="0" y="5532"/>
                </a:lnTo>
                <a:lnTo>
                  <a:pt x="0" y="518"/>
                </a:lnTo>
                <a:lnTo>
                  <a:pt x="0" y="350"/>
                </a:lnTo>
                <a:lnTo>
                  <a:pt x="0" y="167"/>
                </a:lnTo>
                <a:lnTo>
                  <a:pt x="0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3" name="object 473"/>
          <p:cNvSpPr/>
          <p:nvPr/>
        </p:nvSpPr>
        <p:spPr>
          <a:xfrm>
            <a:off x="5414177" y="1604538"/>
            <a:ext cx="34914" cy="91"/>
          </a:xfrm>
          <a:custGeom>
            <a:avLst/>
            <a:gdLst/>
            <a:ahLst/>
            <a:cxnLst/>
            <a:rect l="l" t="t" r="r" b="b"/>
            <a:pathLst>
              <a:path w="34914" h="91">
                <a:moveTo>
                  <a:pt x="34914" y="0"/>
                </a:moveTo>
                <a:lnTo>
                  <a:pt x="0" y="91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4" name="object 474"/>
          <p:cNvSpPr/>
          <p:nvPr/>
        </p:nvSpPr>
        <p:spPr>
          <a:xfrm>
            <a:off x="5420608" y="1600256"/>
            <a:ext cx="10834" cy="9524"/>
          </a:xfrm>
          <a:prstGeom prst="rect">
            <a:avLst/>
          </a:prstGeom>
          <a:blipFill>
            <a:blip r:embed="rId8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5" name="object 475"/>
          <p:cNvSpPr/>
          <p:nvPr/>
        </p:nvSpPr>
        <p:spPr>
          <a:xfrm>
            <a:off x="5420624" y="1600240"/>
            <a:ext cx="10835" cy="9540"/>
          </a:xfrm>
          <a:custGeom>
            <a:avLst/>
            <a:gdLst/>
            <a:ahLst/>
            <a:cxnLst/>
            <a:rect l="l" t="t" r="r" b="b"/>
            <a:pathLst>
              <a:path w="10835" h="9540">
                <a:moveTo>
                  <a:pt x="0" y="1600"/>
                </a:moveTo>
                <a:lnTo>
                  <a:pt x="0" y="716"/>
                </a:lnTo>
                <a:lnTo>
                  <a:pt x="701" y="0"/>
                </a:lnTo>
                <a:lnTo>
                  <a:pt x="1584" y="0"/>
                </a:lnTo>
                <a:lnTo>
                  <a:pt x="9250" y="0"/>
                </a:lnTo>
                <a:lnTo>
                  <a:pt x="10119" y="0"/>
                </a:lnTo>
                <a:lnTo>
                  <a:pt x="10835" y="716"/>
                </a:lnTo>
                <a:lnTo>
                  <a:pt x="10835" y="1600"/>
                </a:lnTo>
                <a:lnTo>
                  <a:pt x="10835" y="7955"/>
                </a:lnTo>
                <a:lnTo>
                  <a:pt x="10835" y="8839"/>
                </a:lnTo>
                <a:lnTo>
                  <a:pt x="10119" y="9540"/>
                </a:lnTo>
                <a:lnTo>
                  <a:pt x="9250" y="9540"/>
                </a:lnTo>
                <a:lnTo>
                  <a:pt x="1584" y="9540"/>
                </a:lnTo>
                <a:lnTo>
                  <a:pt x="701" y="9540"/>
                </a:lnTo>
                <a:lnTo>
                  <a:pt x="0" y="8839"/>
                </a:lnTo>
                <a:lnTo>
                  <a:pt x="0" y="7955"/>
                </a:lnTo>
                <a:lnTo>
                  <a:pt x="0" y="1600"/>
                </a:lnTo>
                <a:close/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6" name="object 476"/>
          <p:cNvSpPr/>
          <p:nvPr/>
        </p:nvSpPr>
        <p:spPr>
          <a:xfrm>
            <a:off x="5487786" y="1626022"/>
            <a:ext cx="64145" cy="31352"/>
          </a:xfrm>
          <a:prstGeom prst="rect">
            <a:avLst/>
          </a:prstGeom>
          <a:blipFill>
            <a:blip r:embed="rId9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7" name="object 477"/>
          <p:cNvSpPr/>
          <p:nvPr/>
        </p:nvSpPr>
        <p:spPr>
          <a:xfrm>
            <a:off x="5488538" y="1623801"/>
            <a:ext cx="59906" cy="35160"/>
          </a:xfrm>
          <a:custGeom>
            <a:avLst/>
            <a:gdLst/>
            <a:ahLst/>
            <a:cxnLst/>
            <a:rect l="l" t="t" r="r" b="b"/>
            <a:pathLst>
              <a:path w="59906" h="35160">
                <a:moveTo>
                  <a:pt x="31495" y="0"/>
                </a:moveTo>
                <a:lnTo>
                  <a:pt x="48259" y="2594"/>
                </a:lnTo>
                <a:lnTo>
                  <a:pt x="59906" y="9372"/>
                </a:lnTo>
                <a:lnTo>
                  <a:pt x="59111" y="22544"/>
                </a:lnTo>
                <a:lnTo>
                  <a:pt x="51503" y="31032"/>
                </a:lnTo>
                <a:lnTo>
                  <a:pt x="39136" y="35160"/>
                </a:lnTo>
                <a:lnTo>
                  <a:pt x="19900" y="33645"/>
                </a:lnTo>
                <a:lnTo>
                  <a:pt x="6690" y="28821"/>
                </a:lnTo>
                <a:lnTo>
                  <a:pt x="0" y="21650"/>
                </a:lnTo>
                <a:lnTo>
                  <a:pt x="3597" y="10307"/>
                </a:lnTo>
                <a:lnTo>
                  <a:pt x="14268" y="2943"/>
                </a:lnTo>
                <a:lnTo>
                  <a:pt x="29655" y="28"/>
                </a:lnTo>
              </a:path>
            </a:pathLst>
          </a:custGeom>
          <a:ln w="3175">
            <a:solidFill>
              <a:srgbClr val="4E39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8" name="object 478"/>
          <p:cNvSpPr/>
          <p:nvPr/>
        </p:nvSpPr>
        <p:spPr>
          <a:xfrm>
            <a:off x="5464621" y="1641769"/>
            <a:ext cx="14843" cy="9768"/>
          </a:xfrm>
          <a:custGeom>
            <a:avLst/>
            <a:gdLst/>
            <a:ahLst/>
            <a:cxnLst/>
            <a:rect l="l" t="t" r="r" b="b"/>
            <a:pathLst>
              <a:path w="14843" h="9768">
                <a:moveTo>
                  <a:pt x="14843" y="502"/>
                </a:moveTo>
                <a:lnTo>
                  <a:pt x="14843" y="5623"/>
                </a:lnTo>
                <a:lnTo>
                  <a:pt x="11521" y="9768"/>
                </a:lnTo>
                <a:lnTo>
                  <a:pt x="7421" y="9768"/>
                </a:lnTo>
                <a:lnTo>
                  <a:pt x="3322" y="9768"/>
                </a:lnTo>
                <a:lnTo>
                  <a:pt x="0" y="5623"/>
                </a:lnTo>
                <a:lnTo>
                  <a:pt x="0" y="502"/>
                </a:lnTo>
                <a:lnTo>
                  <a:pt x="0" y="320"/>
                </a:lnTo>
                <a:lnTo>
                  <a:pt x="0" y="167"/>
                </a:lnTo>
                <a:lnTo>
                  <a:pt x="0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9" name="object 479"/>
          <p:cNvSpPr/>
          <p:nvPr/>
        </p:nvSpPr>
        <p:spPr>
          <a:xfrm>
            <a:off x="5473095" y="1632488"/>
            <a:ext cx="6370" cy="9784"/>
          </a:xfrm>
          <a:custGeom>
            <a:avLst/>
            <a:gdLst/>
            <a:ahLst/>
            <a:cxnLst/>
            <a:rect l="l" t="t" r="r" b="b"/>
            <a:pathLst>
              <a:path w="6370" h="9784">
                <a:moveTo>
                  <a:pt x="0" y="9281"/>
                </a:moveTo>
                <a:lnTo>
                  <a:pt x="0" y="4145"/>
                </a:lnTo>
                <a:lnTo>
                  <a:pt x="1432" y="0"/>
                </a:lnTo>
                <a:lnTo>
                  <a:pt x="3185" y="0"/>
                </a:lnTo>
                <a:lnTo>
                  <a:pt x="4952" y="0"/>
                </a:lnTo>
                <a:lnTo>
                  <a:pt x="6370" y="4145"/>
                </a:lnTo>
                <a:lnTo>
                  <a:pt x="6370" y="9281"/>
                </a:lnTo>
                <a:lnTo>
                  <a:pt x="6370" y="9448"/>
                </a:lnTo>
                <a:lnTo>
                  <a:pt x="6370" y="9601"/>
                </a:lnTo>
                <a:lnTo>
                  <a:pt x="6355" y="9784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0" name="object 480"/>
          <p:cNvSpPr/>
          <p:nvPr/>
        </p:nvSpPr>
        <p:spPr>
          <a:xfrm>
            <a:off x="5464621" y="1632488"/>
            <a:ext cx="6355" cy="9784"/>
          </a:xfrm>
          <a:custGeom>
            <a:avLst/>
            <a:gdLst/>
            <a:ahLst/>
            <a:cxnLst/>
            <a:rect l="l" t="t" r="r" b="b"/>
            <a:pathLst>
              <a:path w="6355" h="9784">
                <a:moveTo>
                  <a:pt x="0" y="9281"/>
                </a:moveTo>
                <a:lnTo>
                  <a:pt x="0" y="4145"/>
                </a:lnTo>
                <a:lnTo>
                  <a:pt x="1432" y="0"/>
                </a:lnTo>
                <a:lnTo>
                  <a:pt x="3185" y="0"/>
                </a:lnTo>
                <a:lnTo>
                  <a:pt x="4937" y="0"/>
                </a:lnTo>
                <a:lnTo>
                  <a:pt x="6355" y="4145"/>
                </a:lnTo>
                <a:lnTo>
                  <a:pt x="6355" y="9281"/>
                </a:lnTo>
                <a:lnTo>
                  <a:pt x="6355" y="9784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1" name="object 481"/>
          <p:cNvSpPr/>
          <p:nvPr/>
        </p:nvSpPr>
        <p:spPr>
          <a:xfrm>
            <a:off x="5456148" y="1641769"/>
            <a:ext cx="14828" cy="9768"/>
          </a:xfrm>
          <a:custGeom>
            <a:avLst/>
            <a:gdLst/>
            <a:ahLst/>
            <a:cxnLst/>
            <a:rect l="l" t="t" r="r" b="b"/>
            <a:pathLst>
              <a:path w="14828" h="9768">
                <a:moveTo>
                  <a:pt x="14828" y="502"/>
                </a:moveTo>
                <a:lnTo>
                  <a:pt x="14828" y="5623"/>
                </a:lnTo>
                <a:lnTo>
                  <a:pt x="11521" y="9768"/>
                </a:lnTo>
                <a:lnTo>
                  <a:pt x="7421" y="9768"/>
                </a:lnTo>
                <a:lnTo>
                  <a:pt x="3307" y="9768"/>
                </a:lnTo>
                <a:lnTo>
                  <a:pt x="0" y="5623"/>
                </a:lnTo>
                <a:lnTo>
                  <a:pt x="0" y="502"/>
                </a:lnTo>
                <a:lnTo>
                  <a:pt x="0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2" name="object 482"/>
          <p:cNvSpPr/>
          <p:nvPr/>
        </p:nvSpPr>
        <p:spPr>
          <a:xfrm>
            <a:off x="5456148" y="1632488"/>
            <a:ext cx="6355" cy="9784"/>
          </a:xfrm>
          <a:custGeom>
            <a:avLst/>
            <a:gdLst/>
            <a:ahLst/>
            <a:cxnLst/>
            <a:rect l="l" t="t" r="r" b="b"/>
            <a:pathLst>
              <a:path w="6355" h="9784">
                <a:moveTo>
                  <a:pt x="0" y="9281"/>
                </a:moveTo>
                <a:lnTo>
                  <a:pt x="0" y="4145"/>
                </a:lnTo>
                <a:lnTo>
                  <a:pt x="1417" y="0"/>
                </a:lnTo>
                <a:lnTo>
                  <a:pt x="3169" y="0"/>
                </a:lnTo>
                <a:lnTo>
                  <a:pt x="4937" y="0"/>
                </a:lnTo>
                <a:lnTo>
                  <a:pt x="6355" y="4145"/>
                </a:lnTo>
                <a:lnTo>
                  <a:pt x="6355" y="9281"/>
                </a:lnTo>
                <a:lnTo>
                  <a:pt x="6355" y="9784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3" name="object 483"/>
          <p:cNvSpPr/>
          <p:nvPr/>
        </p:nvSpPr>
        <p:spPr>
          <a:xfrm>
            <a:off x="5473095" y="1641769"/>
            <a:ext cx="14858" cy="9768"/>
          </a:xfrm>
          <a:custGeom>
            <a:avLst/>
            <a:gdLst/>
            <a:ahLst/>
            <a:cxnLst/>
            <a:rect l="l" t="t" r="r" b="b"/>
            <a:pathLst>
              <a:path w="14858" h="9768">
                <a:moveTo>
                  <a:pt x="14858" y="502"/>
                </a:moveTo>
                <a:lnTo>
                  <a:pt x="14858" y="5623"/>
                </a:lnTo>
                <a:lnTo>
                  <a:pt x="11521" y="9768"/>
                </a:lnTo>
                <a:lnTo>
                  <a:pt x="7437" y="9768"/>
                </a:lnTo>
                <a:lnTo>
                  <a:pt x="3337" y="9768"/>
                </a:lnTo>
                <a:lnTo>
                  <a:pt x="0" y="5623"/>
                </a:lnTo>
                <a:lnTo>
                  <a:pt x="0" y="502"/>
                </a:lnTo>
                <a:lnTo>
                  <a:pt x="0" y="320"/>
                </a:lnTo>
                <a:lnTo>
                  <a:pt x="0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4" name="object 484"/>
          <p:cNvSpPr/>
          <p:nvPr/>
        </p:nvSpPr>
        <p:spPr>
          <a:xfrm>
            <a:off x="5447644" y="1641617"/>
            <a:ext cx="14858" cy="9784"/>
          </a:xfrm>
          <a:custGeom>
            <a:avLst/>
            <a:gdLst/>
            <a:ahLst/>
            <a:cxnLst/>
            <a:rect l="l" t="t" r="r" b="b"/>
            <a:pathLst>
              <a:path w="14858" h="9784">
                <a:moveTo>
                  <a:pt x="14858" y="502"/>
                </a:moveTo>
                <a:lnTo>
                  <a:pt x="14858" y="5638"/>
                </a:lnTo>
                <a:lnTo>
                  <a:pt x="11521" y="9784"/>
                </a:lnTo>
                <a:lnTo>
                  <a:pt x="7421" y="9784"/>
                </a:lnTo>
                <a:lnTo>
                  <a:pt x="3322" y="9784"/>
                </a:lnTo>
                <a:lnTo>
                  <a:pt x="0" y="5638"/>
                </a:lnTo>
                <a:lnTo>
                  <a:pt x="0" y="502"/>
                </a:lnTo>
                <a:lnTo>
                  <a:pt x="0" y="335"/>
                </a:lnTo>
                <a:lnTo>
                  <a:pt x="0" y="167"/>
                </a:lnTo>
                <a:lnTo>
                  <a:pt x="0" y="0"/>
                </a:lnTo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5" name="object 485"/>
          <p:cNvSpPr/>
          <p:nvPr/>
        </p:nvSpPr>
        <p:spPr>
          <a:xfrm>
            <a:off x="5546110" y="1624076"/>
            <a:ext cx="69057" cy="35051"/>
          </a:xfrm>
          <a:prstGeom prst="rect">
            <a:avLst/>
          </a:prstGeom>
          <a:blipFill>
            <a:blip r:embed="rId9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6" name="object 486"/>
          <p:cNvSpPr/>
          <p:nvPr/>
        </p:nvSpPr>
        <p:spPr>
          <a:xfrm>
            <a:off x="5546450" y="1623801"/>
            <a:ext cx="69762" cy="35648"/>
          </a:xfrm>
          <a:custGeom>
            <a:avLst/>
            <a:gdLst/>
            <a:ahLst/>
            <a:cxnLst/>
            <a:rect l="l" t="t" r="r" b="b"/>
            <a:pathLst>
              <a:path w="69762" h="35648">
                <a:moveTo>
                  <a:pt x="34756" y="0"/>
                </a:moveTo>
                <a:lnTo>
                  <a:pt x="51955" y="2295"/>
                </a:lnTo>
                <a:lnTo>
                  <a:pt x="64434" y="8351"/>
                </a:lnTo>
                <a:lnTo>
                  <a:pt x="69762" y="16925"/>
                </a:lnTo>
                <a:lnTo>
                  <a:pt x="65390" y="26223"/>
                </a:lnTo>
                <a:lnTo>
                  <a:pt x="53756" y="32801"/>
                </a:lnTo>
                <a:lnTo>
                  <a:pt x="37216" y="35648"/>
                </a:lnTo>
                <a:lnTo>
                  <a:pt x="19201" y="33617"/>
                </a:lnTo>
                <a:lnTo>
                  <a:pt x="6249" y="28144"/>
                </a:lnTo>
                <a:lnTo>
                  <a:pt x="0" y="20282"/>
                </a:lnTo>
                <a:lnTo>
                  <a:pt x="3983" y="10171"/>
                </a:lnTo>
                <a:lnTo>
                  <a:pt x="15048" y="3221"/>
                </a:lnTo>
                <a:lnTo>
                  <a:pt x="30955" y="104"/>
                </a:lnTo>
              </a:path>
            </a:pathLst>
          </a:custGeom>
          <a:ln w="3175">
            <a:solidFill>
              <a:srgbClr val="4E39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7" name="object 487"/>
          <p:cNvSpPr/>
          <p:nvPr/>
        </p:nvSpPr>
        <p:spPr>
          <a:xfrm>
            <a:off x="5602254" y="1633113"/>
            <a:ext cx="26669" cy="18882"/>
          </a:xfrm>
          <a:custGeom>
            <a:avLst/>
            <a:gdLst/>
            <a:ahLst/>
            <a:cxnLst/>
            <a:rect l="l" t="t" r="r" b="b"/>
            <a:pathLst>
              <a:path w="26669" h="18882">
                <a:moveTo>
                  <a:pt x="20695" y="0"/>
                </a:moveTo>
                <a:lnTo>
                  <a:pt x="5958" y="0"/>
                </a:lnTo>
                <a:lnTo>
                  <a:pt x="0" y="4236"/>
                </a:lnTo>
                <a:lnTo>
                  <a:pt x="0" y="14660"/>
                </a:lnTo>
                <a:lnTo>
                  <a:pt x="5958" y="18882"/>
                </a:lnTo>
                <a:lnTo>
                  <a:pt x="20695" y="18882"/>
                </a:lnTo>
                <a:lnTo>
                  <a:pt x="26669" y="14660"/>
                </a:lnTo>
                <a:lnTo>
                  <a:pt x="26669" y="4236"/>
                </a:lnTo>
                <a:lnTo>
                  <a:pt x="206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8" name="object 488"/>
          <p:cNvSpPr/>
          <p:nvPr/>
        </p:nvSpPr>
        <p:spPr>
          <a:xfrm>
            <a:off x="5756269" y="1640809"/>
            <a:ext cx="6461" cy="4267"/>
          </a:xfrm>
          <a:custGeom>
            <a:avLst/>
            <a:gdLst/>
            <a:ahLst/>
            <a:cxnLst/>
            <a:rect l="l" t="t" r="r" b="b"/>
            <a:pathLst>
              <a:path w="6461" h="4267">
                <a:moveTo>
                  <a:pt x="0" y="4023"/>
                </a:moveTo>
                <a:lnTo>
                  <a:pt x="0" y="1798"/>
                </a:lnTo>
                <a:lnTo>
                  <a:pt x="1447" y="0"/>
                </a:lnTo>
                <a:lnTo>
                  <a:pt x="3246" y="0"/>
                </a:lnTo>
                <a:lnTo>
                  <a:pt x="5029" y="0"/>
                </a:lnTo>
                <a:lnTo>
                  <a:pt x="6461" y="1798"/>
                </a:lnTo>
                <a:lnTo>
                  <a:pt x="6461" y="4023"/>
                </a:lnTo>
                <a:lnTo>
                  <a:pt x="6461" y="4267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9" name="object 489"/>
          <p:cNvSpPr/>
          <p:nvPr/>
        </p:nvSpPr>
        <p:spPr>
          <a:xfrm>
            <a:off x="5756269" y="1644833"/>
            <a:ext cx="2773" cy="4282"/>
          </a:xfrm>
          <a:custGeom>
            <a:avLst/>
            <a:gdLst/>
            <a:ahLst/>
            <a:cxnLst/>
            <a:rect l="l" t="t" r="r" b="b"/>
            <a:pathLst>
              <a:path w="2773" h="4282">
                <a:moveTo>
                  <a:pt x="2773" y="243"/>
                </a:moveTo>
                <a:lnTo>
                  <a:pt x="2773" y="2468"/>
                </a:lnTo>
                <a:lnTo>
                  <a:pt x="2164" y="4282"/>
                </a:lnTo>
                <a:lnTo>
                  <a:pt x="1386" y="4282"/>
                </a:lnTo>
                <a:lnTo>
                  <a:pt x="640" y="4282"/>
                </a:lnTo>
                <a:lnTo>
                  <a:pt x="0" y="2468"/>
                </a:lnTo>
                <a:lnTo>
                  <a:pt x="0" y="243"/>
                </a:lnTo>
                <a:lnTo>
                  <a:pt x="0" y="0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0" name="object 490"/>
          <p:cNvSpPr/>
          <p:nvPr/>
        </p:nvSpPr>
        <p:spPr>
          <a:xfrm>
            <a:off x="5759973" y="1644833"/>
            <a:ext cx="2758" cy="4282"/>
          </a:xfrm>
          <a:custGeom>
            <a:avLst/>
            <a:gdLst/>
            <a:ahLst/>
            <a:cxnLst/>
            <a:rect l="l" t="t" r="r" b="b"/>
            <a:pathLst>
              <a:path w="2758" h="4282">
                <a:moveTo>
                  <a:pt x="2758" y="243"/>
                </a:moveTo>
                <a:lnTo>
                  <a:pt x="2758" y="2468"/>
                </a:lnTo>
                <a:lnTo>
                  <a:pt x="2148" y="4282"/>
                </a:lnTo>
                <a:lnTo>
                  <a:pt x="1371" y="4282"/>
                </a:lnTo>
                <a:lnTo>
                  <a:pt x="624" y="4282"/>
                </a:lnTo>
                <a:lnTo>
                  <a:pt x="0" y="2468"/>
                </a:lnTo>
                <a:lnTo>
                  <a:pt x="0" y="243"/>
                </a:lnTo>
                <a:lnTo>
                  <a:pt x="15" y="91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1" name="object 491"/>
          <p:cNvSpPr/>
          <p:nvPr/>
        </p:nvSpPr>
        <p:spPr>
          <a:xfrm>
            <a:off x="5759988" y="1640809"/>
            <a:ext cx="6461" cy="4267"/>
          </a:xfrm>
          <a:custGeom>
            <a:avLst/>
            <a:gdLst/>
            <a:ahLst/>
            <a:cxnLst/>
            <a:rect l="l" t="t" r="r" b="b"/>
            <a:pathLst>
              <a:path w="6461" h="4267">
                <a:moveTo>
                  <a:pt x="0" y="4023"/>
                </a:moveTo>
                <a:lnTo>
                  <a:pt x="0" y="1798"/>
                </a:lnTo>
                <a:lnTo>
                  <a:pt x="1432" y="0"/>
                </a:lnTo>
                <a:lnTo>
                  <a:pt x="3215" y="0"/>
                </a:lnTo>
                <a:lnTo>
                  <a:pt x="4998" y="0"/>
                </a:lnTo>
                <a:lnTo>
                  <a:pt x="6461" y="1798"/>
                </a:lnTo>
                <a:lnTo>
                  <a:pt x="6461" y="4023"/>
                </a:lnTo>
                <a:lnTo>
                  <a:pt x="6461" y="4190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2" name="object 492"/>
          <p:cNvSpPr/>
          <p:nvPr/>
        </p:nvSpPr>
        <p:spPr>
          <a:xfrm>
            <a:off x="5763661" y="1644833"/>
            <a:ext cx="2788" cy="4282"/>
          </a:xfrm>
          <a:custGeom>
            <a:avLst/>
            <a:gdLst/>
            <a:ahLst/>
            <a:cxnLst/>
            <a:rect l="l" t="t" r="r" b="b"/>
            <a:pathLst>
              <a:path w="2788" h="4282">
                <a:moveTo>
                  <a:pt x="2788" y="243"/>
                </a:moveTo>
                <a:lnTo>
                  <a:pt x="2788" y="2468"/>
                </a:lnTo>
                <a:lnTo>
                  <a:pt x="2164" y="4282"/>
                </a:lnTo>
                <a:lnTo>
                  <a:pt x="1386" y="4282"/>
                </a:lnTo>
                <a:lnTo>
                  <a:pt x="624" y="4282"/>
                </a:lnTo>
                <a:lnTo>
                  <a:pt x="0" y="2468"/>
                </a:lnTo>
                <a:lnTo>
                  <a:pt x="0" y="243"/>
                </a:lnTo>
                <a:lnTo>
                  <a:pt x="15" y="91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3" name="object 493"/>
          <p:cNvSpPr/>
          <p:nvPr/>
        </p:nvSpPr>
        <p:spPr>
          <a:xfrm>
            <a:off x="5752581" y="1640809"/>
            <a:ext cx="6446" cy="4267"/>
          </a:xfrm>
          <a:custGeom>
            <a:avLst/>
            <a:gdLst/>
            <a:ahLst/>
            <a:cxnLst/>
            <a:rect l="l" t="t" r="r" b="b"/>
            <a:pathLst>
              <a:path w="6446" h="4267">
                <a:moveTo>
                  <a:pt x="0" y="4023"/>
                </a:moveTo>
                <a:lnTo>
                  <a:pt x="0" y="1798"/>
                </a:lnTo>
                <a:lnTo>
                  <a:pt x="1447" y="0"/>
                </a:lnTo>
                <a:lnTo>
                  <a:pt x="3230" y="0"/>
                </a:lnTo>
                <a:lnTo>
                  <a:pt x="5013" y="0"/>
                </a:lnTo>
                <a:lnTo>
                  <a:pt x="6446" y="1798"/>
                </a:lnTo>
                <a:lnTo>
                  <a:pt x="6446" y="4023"/>
                </a:lnTo>
                <a:lnTo>
                  <a:pt x="6446" y="4267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4" name="object 494"/>
          <p:cNvSpPr/>
          <p:nvPr/>
        </p:nvSpPr>
        <p:spPr>
          <a:xfrm>
            <a:off x="5767532" y="1640855"/>
            <a:ext cx="6461" cy="4251"/>
          </a:xfrm>
          <a:custGeom>
            <a:avLst/>
            <a:gdLst/>
            <a:ahLst/>
            <a:cxnLst/>
            <a:rect l="l" t="t" r="r" b="b"/>
            <a:pathLst>
              <a:path w="6461" h="4251">
                <a:moveTo>
                  <a:pt x="0" y="4038"/>
                </a:moveTo>
                <a:lnTo>
                  <a:pt x="0" y="1798"/>
                </a:lnTo>
                <a:lnTo>
                  <a:pt x="1463" y="0"/>
                </a:lnTo>
                <a:lnTo>
                  <a:pt x="3230" y="0"/>
                </a:lnTo>
                <a:lnTo>
                  <a:pt x="5029" y="0"/>
                </a:lnTo>
                <a:lnTo>
                  <a:pt x="6461" y="1798"/>
                </a:lnTo>
                <a:lnTo>
                  <a:pt x="6461" y="4038"/>
                </a:lnTo>
                <a:lnTo>
                  <a:pt x="6461" y="4251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5" name="object 495"/>
          <p:cNvSpPr/>
          <p:nvPr/>
        </p:nvSpPr>
        <p:spPr>
          <a:xfrm>
            <a:off x="5767532" y="1644893"/>
            <a:ext cx="2773" cy="4251"/>
          </a:xfrm>
          <a:custGeom>
            <a:avLst/>
            <a:gdLst/>
            <a:ahLst/>
            <a:cxnLst/>
            <a:rect l="l" t="t" r="r" b="b"/>
            <a:pathLst>
              <a:path w="2773" h="4251">
                <a:moveTo>
                  <a:pt x="2773" y="213"/>
                </a:moveTo>
                <a:lnTo>
                  <a:pt x="2773" y="2453"/>
                </a:lnTo>
                <a:lnTo>
                  <a:pt x="2148" y="4251"/>
                </a:lnTo>
                <a:lnTo>
                  <a:pt x="1386" y="4251"/>
                </a:lnTo>
                <a:lnTo>
                  <a:pt x="624" y="4251"/>
                </a:lnTo>
                <a:lnTo>
                  <a:pt x="0" y="2453"/>
                </a:lnTo>
                <a:lnTo>
                  <a:pt x="0" y="213"/>
                </a:lnTo>
                <a:lnTo>
                  <a:pt x="0" y="0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6" name="object 496"/>
          <p:cNvSpPr/>
          <p:nvPr/>
        </p:nvSpPr>
        <p:spPr>
          <a:xfrm>
            <a:off x="5771235" y="1644893"/>
            <a:ext cx="2773" cy="4251"/>
          </a:xfrm>
          <a:custGeom>
            <a:avLst/>
            <a:gdLst/>
            <a:ahLst/>
            <a:cxnLst/>
            <a:rect l="l" t="t" r="r" b="b"/>
            <a:pathLst>
              <a:path w="2773" h="4251">
                <a:moveTo>
                  <a:pt x="2773" y="213"/>
                </a:moveTo>
                <a:lnTo>
                  <a:pt x="2773" y="2453"/>
                </a:lnTo>
                <a:lnTo>
                  <a:pt x="2133" y="4251"/>
                </a:lnTo>
                <a:lnTo>
                  <a:pt x="1402" y="4251"/>
                </a:lnTo>
                <a:lnTo>
                  <a:pt x="609" y="4251"/>
                </a:lnTo>
                <a:lnTo>
                  <a:pt x="0" y="2453"/>
                </a:lnTo>
                <a:lnTo>
                  <a:pt x="0" y="213"/>
                </a:lnTo>
                <a:lnTo>
                  <a:pt x="0" y="0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7" name="object 497"/>
          <p:cNvSpPr/>
          <p:nvPr/>
        </p:nvSpPr>
        <p:spPr>
          <a:xfrm>
            <a:off x="5771235" y="1640855"/>
            <a:ext cx="6461" cy="4251"/>
          </a:xfrm>
          <a:custGeom>
            <a:avLst/>
            <a:gdLst/>
            <a:ahLst/>
            <a:cxnLst/>
            <a:rect l="l" t="t" r="r" b="b"/>
            <a:pathLst>
              <a:path w="6461" h="4251">
                <a:moveTo>
                  <a:pt x="0" y="4038"/>
                </a:moveTo>
                <a:lnTo>
                  <a:pt x="0" y="1798"/>
                </a:lnTo>
                <a:lnTo>
                  <a:pt x="1463" y="0"/>
                </a:lnTo>
                <a:lnTo>
                  <a:pt x="3230" y="0"/>
                </a:lnTo>
                <a:lnTo>
                  <a:pt x="5029" y="0"/>
                </a:lnTo>
                <a:lnTo>
                  <a:pt x="6461" y="1798"/>
                </a:lnTo>
                <a:lnTo>
                  <a:pt x="6461" y="4038"/>
                </a:lnTo>
                <a:lnTo>
                  <a:pt x="6461" y="4251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8" name="object 498"/>
          <p:cNvSpPr/>
          <p:nvPr/>
        </p:nvSpPr>
        <p:spPr>
          <a:xfrm>
            <a:off x="5774923" y="1644893"/>
            <a:ext cx="2773" cy="4251"/>
          </a:xfrm>
          <a:custGeom>
            <a:avLst/>
            <a:gdLst/>
            <a:ahLst/>
            <a:cxnLst/>
            <a:rect l="l" t="t" r="r" b="b"/>
            <a:pathLst>
              <a:path w="2773" h="4251">
                <a:moveTo>
                  <a:pt x="2773" y="213"/>
                </a:moveTo>
                <a:lnTo>
                  <a:pt x="2773" y="2453"/>
                </a:lnTo>
                <a:lnTo>
                  <a:pt x="2164" y="4251"/>
                </a:lnTo>
                <a:lnTo>
                  <a:pt x="1402" y="4251"/>
                </a:lnTo>
                <a:lnTo>
                  <a:pt x="624" y="4251"/>
                </a:lnTo>
                <a:lnTo>
                  <a:pt x="0" y="2453"/>
                </a:lnTo>
                <a:lnTo>
                  <a:pt x="0" y="213"/>
                </a:lnTo>
                <a:lnTo>
                  <a:pt x="0" y="0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9" name="object 499"/>
          <p:cNvSpPr/>
          <p:nvPr/>
        </p:nvSpPr>
        <p:spPr>
          <a:xfrm>
            <a:off x="5763843" y="1640855"/>
            <a:ext cx="6461" cy="4251"/>
          </a:xfrm>
          <a:custGeom>
            <a:avLst/>
            <a:gdLst/>
            <a:ahLst/>
            <a:cxnLst/>
            <a:rect l="l" t="t" r="r" b="b"/>
            <a:pathLst>
              <a:path w="6461" h="4251">
                <a:moveTo>
                  <a:pt x="0" y="4038"/>
                </a:moveTo>
                <a:lnTo>
                  <a:pt x="0" y="1798"/>
                </a:lnTo>
                <a:lnTo>
                  <a:pt x="1447" y="0"/>
                </a:lnTo>
                <a:lnTo>
                  <a:pt x="3230" y="0"/>
                </a:lnTo>
                <a:lnTo>
                  <a:pt x="5029" y="0"/>
                </a:lnTo>
                <a:lnTo>
                  <a:pt x="6461" y="1798"/>
                </a:lnTo>
                <a:lnTo>
                  <a:pt x="6461" y="4038"/>
                </a:lnTo>
                <a:lnTo>
                  <a:pt x="6461" y="4251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0" name="object 500"/>
          <p:cNvSpPr/>
          <p:nvPr/>
        </p:nvSpPr>
        <p:spPr>
          <a:xfrm>
            <a:off x="5774893" y="1640809"/>
            <a:ext cx="6461" cy="4282"/>
          </a:xfrm>
          <a:custGeom>
            <a:avLst/>
            <a:gdLst/>
            <a:ahLst/>
            <a:cxnLst/>
            <a:rect l="l" t="t" r="r" b="b"/>
            <a:pathLst>
              <a:path w="6461" h="4282">
                <a:moveTo>
                  <a:pt x="0" y="4053"/>
                </a:moveTo>
                <a:lnTo>
                  <a:pt x="0" y="1828"/>
                </a:lnTo>
                <a:lnTo>
                  <a:pt x="1447" y="0"/>
                </a:lnTo>
                <a:lnTo>
                  <a:pt x="3215" y="0"/>
                </a:lnTo>
                <a:lnTo>
                  <a:pt x="5013" y="0"/>
                </a:lnTo>
                <a:lnTo>
                  <a:pt x="6461" y="1828"/>
                </a:lnTo>
                <a:lnTo>
                  <a:pt x="6461" y="4053"/>
                </a:lnTo>
                <a:lnTo>
                  <a:pt x="6461" y="4282"/>
                </a:lnTo>
              </a:path>
            </a:pathLst>
          </a:custGeom>
          <a:ln w="3175">
            <a:solidFill>
              <a:srgbClr val="00333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1" name="object 501"/>
          <p:cNvSpPr/>
          <p:nvPr/>
        </p:nvSpPr>
        <p:spPr>
          <a:xfrm>
            <a:off x="5485655" y="1819184"/>
            <a:ext cx="41483" cy="36539"/>
          </a:xfrm>
          <a:prstGeom prst="rect">
            <a:avLst/>
          </a:prstGeom>
          <a:blipFill>
            <a:blip r:embed="rId9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2" name="object 502"/>
          <p:cNvSpPr/>
          <p:nvPr/>
        </p:nvSpPr>
        <p:spPr>
          <a:xfrm>
            <a:off x="5487837" y="1817304"/>
            <a:ext cx="40219" cy="37944"/>
          </a:xfrm>
          <a:custGeom>
            <a:avLst/>
            <a:gdLst/>
            <a:ahLst/>
            <a:cxnLst/>
            <a:rect l="l" t="t" r="r" b="b"/>
            <a:pathLst>
              <a:path w="40219" h="37944">
                <a:moveTo>
                  <a:pt x="19242" y="0"/>
                </a:moveTo>
                <a:lnTo>
                  <a:pt x="32878" y="4475"/>
                </a:lnTo>
                <a:lnTo>
                  <a:pt x="40219" y="15643"/>
                </a:lnTo>
                <a:lnTo>
                  <a:pt x="36473" y="30123"/>
                </a:lnTo>
                <a:lnTo>
                  <a:pt x="26184" y="37944"/>
                </a:lnTo>
                <a:lnTo>
                  <a:pt x="9412" y="35626"/>
                </a:lnTo>
                <a:lnTo>
                  <a:pt x="0" y="27790"/>
                </a:lnTo>
                <a:lnTo>
                  <a:pt x="1607" y="11561"/>
                </a:lnTo>
                <a:lnTo>
                  <a:pt x="9364" y="2451"/>
                </a:lnTo>
                <a:lnTo>
                  <a:pt x="19242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3" name="object 503"/>
          <p:cNvSpPr/>
          <p:nvPr/>
        </p:nvSpPr>
        <p:spPr>
          <a:xfrm>
            <a:off x="5460339" y="1836948"/>
            <a:ext cx="16230" cy="10667"/>
          </a:xfrm>
          <a:custGeom>
            <a:avLst/>
            <a:gdLst/>
            <a:ahLst/>
            <a:cxnLst/>
            <a:rect l="l" t="t" r="r" b="b"/>
            <a:pathLst>
              <a:path w="16230" h="10667">
                <a:moveTo>
                  <a:pt x="16230" y="548"/>
                </a:moveTo>
                <a:lnTo>
                  <a:pt x="16230" y="6126"/>
                </a:lnTo>
                <a:lnTo>
                  <a:pt x="12603" y="10667"/>
                </a:lnTo>
                <a:lnTo>
                  <a:pt x="8122" y="10667"/>
                </a:lnTo>
                <a:lnTo>
                  <a:pt x="3642" y="10667"/>
                </a:lnTo>
                <a:lnTo>
                  <a:pt x="0" y="6126"/>
                </a:lnTo>
                <a:lnTo>
                  <a:pt x="0" y="548"/>
                </a:lnTo>
                <a:lnTo>
                  <a:pt x="0" y="350"/>
                </a:lnTo>
                <a:lnTo>
                  <a:pt x="0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4" name="object 504"/>
          <p:cNvSpPr/>
          <p:nvPr/>
        </p:nvSpPr>
        <p:spPr>
          <a:xfrm>
            <a:off x="5469605" y="1826798"/>
            <a:ext cx="6979" cy="10698"/>
          </a:xfrm>
          <a:custGeom>
            <a:avLst/>
            <a:gdLst/>
            <a:ahLst/>
            <a:cxnLst/>
            <a:rect l="l" t="t" r="r" b="b"/>
            <a:pathLst>
              <a:path w="6979" h="10698">
                <a:moveTo>
                  <a:pt x="0" y="10134"/>
                </a:moveTo>
                <a:lnTo>
                  <a:pt x="0" y="4526"/>
                </a:lnTo>
                <a:lnTo>
                  <a:pt x="1569" y="0"/>
                </a:lnTo>
                <a:lnTo>
                  <a:pt x="3489" y="0"/>
                </a:lnTo>
                <a:lnTo>
                  <a:pt x="5410" y="0"/>
                </a:lnTo>
                <a:lnTo>
                  <a:pt x="6979" y="4526"/>
                </a:lnTo>
                <a:lnTo>
                  <a:pt x="6979" y="10134"/>
                </a:lnTo>
                <a:lnTo>
                  <a:pt x="6979" y="10317"/>
                </a:lnTo>
                <a:lnTo>
                  <a:pt x="6964" y="10500"/>
                </a:lnTo>
                <a:lnTo>
                  <a:pt x="6964" y="10698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5" name="object 505"/>
          <p:cNvSpPr/>
          <p:nvPr/>
        </p:nvSpPr>
        <p:spPr>
          <a:xfrm>
            <a:off x="5460339" y="1826798"/>
            <a:ext cx="6949" cy="10698"/>
          </a:xfrm>
          <a:custGeom>
            <a:avLst/>
            <a:gdLst/>
            <a:ahLst/>
            <a:cxnLst/>
            <a:rect l="l" t="t" r="r" b="b"/>
            <a:pathLst>
              <a:path w="6949" h="10698">
                <a:moveTo>
                  <a:pt x="0" y="10134"/>
                </a:moveTo>
                <a:lnTo>
                  <a:pt x="0" y="4526"/>
                </a:lnTo>
                <a:lnTo>
                  <a:pt x="1554" y="0"/>
                </a:lnTo>
                <a:lnTo>
                  <a:pt x="3474" y="0"/>
                </a:lnTo>
                <a:lnTo>
                  <a:pt x="5394" y="0"/>
                </a:lnTo>
                <a:lnTo>
                  <a:pt x="6949" y="4526"/>
                </a:lnTo>
                <a:lnTo>
                  <a:pt x="6949" y="10134"/>
                </a:lnTo>
                <a:lnTo>
                  <a:pt x="6949" y="10698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6" name="object 506"/>
          <p:cNvSpPr/>
          <p:nvPr/>
        </p:nvSpPr>
        <p:spPr>
          <a:xfrm>
            <a:off x="5451043" y="1836948"/>
            <a:ext cx="16245" cy="10667"/>
          </a:xfrm>
          <a:custGeom>
            <a:avLst/>
            <a:gdLst/>
            <a:ahLst/>
            <a:cxnLst/>
            <a:rect l="l" t="t" r="r" b="b"/>
            <a:pathLst>
              <a:path w="16245" h="10667">
                <a:moveTo>
                  <a:pt x="16245" y="548"/>
                </a:moveTo>
                <a:lnTo>
                  <a:pt x="16245" y="6126"/>
                </a:lnTo>
                <a:lnTo>
                  <a:pt x="12618" y="10667"/>
                </a:lnTo>
                <a:lnTo>
                  <a:pt x="8138" y="10667"/>
                </a:lnTo>
                <a:lnTo>
                  <a:pt x="3657" y="10667"/>
                </a:lnTo>
                <a:lnTo>
                  <a:pt x="0" y="6126"/>
                </a:lnTo>
                <a:lnTo>
                  <a:pt x="0" y="548"/>
                </a:lnTo>
                <a:lnTo>
                  <a:pt x="0" y="350"/>
                </a:lnTo>
                <a:lnTo>
                  <a:pt x="30" y="167"/>
                </a:lnTo>
                <a:lnTo>
                  <a:pt x="30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7" name="object 507"/>
          <p:cNvSpPr/>
          <p:nvPr/>
        </p:nvSpPr>
        <p:spPr>
          <a:xfrm>
            <a:off x="5451043" y="1826798"/>
            <a:ext cx="6979" cy="10698"/>
          </a:xfrm>
          <a:custGeom>
            <a:avLst/>
            <a:gdLst/>
            <a:ahLst/>
            <a:cxnLst/>
            <a:rect l="l" t="t" r="r" b="b"/>
            <a:pathLst>
              <a:path w="6979" h="10698">
                <a:moveTo>
                  <a:pt x="0" y="10134"/>
                </a:moveTo>
                <a:lnTo>
                  <a:pt x="0" y="4526"/>
                </a:lnTo>
                <a:lnTo>
                  <a:pt x="1584" y="0"/>
                </a:lnTo>
                <a:lnTo>
                  <a:pt x="3489" y="0"/>
                </a:lnTo>
                <a:lnTo>
                  <a:pt x="5425" y="0"/>
                </a:lnTo>
                <a:lnTo>
                  <a:pt x="6979" y="4526"/>
                </a:lnTo>
                <a:lnTo>
                  <a:pt x="6979" y="10134"/>
                </a:lnTo>
                <a:lnTo>
                  <a:pt x="6979" y="10698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8" name="object 508"/>
          <p:cNvSpPr/>
          <p:nvPr/>
        </p:nvSpPr>
        <p:spPr>
          <a:xfrm>
            <a:off x="5469605" y="1836948"/>
            <a:ext cx="16245" cy="10667"/>
          </a:xfrm>
          <a:custGeom>
            <a:avLst/>
            <a:gdLst/>
            <a:ahLst/>
            <a:cxnLst/>
            <a:rect l="l" t="t" r="r" b="b"/>
            <a:pathLst>
              <a:path w="16245" h="10667">
                <a:moveTo>
                  <a:pt x="16245" y="548"/>
                </a:moveTo>
                <a:lnTo>
                  <a:pt x="16245" y="6126"/>
                </a:lnTo>
                <a:lnTo>
                  <a:pt x="12618" y="10667"/>
                </a:lnTo>
                <a:lnTo>
                  <a:pt x="8138" y="10667"/>
                </a:lnTo>
                <a:lnTo>
                  <a:pt x="3657" y="10667"/>
                </a:lnTo>
                <a:lnTo>
                  <a:pt x="0" y="6126"/>
                </a:lnTo>
                <a:lnTo>
                  <a:pt x="0" y="548"/>
                </a:lnTo>
                <a:lnTo>
                  <a:pt x="0" y="350"/>
                </a:lnTo>
                <a:lnTo>
                  <a:pt x="15" y="167"/>
                </a:lnTo>
                <a:lnTo>
                  <a:pt x="15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9" name="object 509"/>
          <p:cNvSpPr/>
          <p:nvPr/>
        </p:nvSpPr>
        <p:spPr>
          <a:xfrm>
            <a:off x="5441762" y="1836750"/>
            <a:ext cx="16261" cy="10728"/>
          </a:xfrm>
          <a:custGeom>
            <a:avLst/>
            <a:gdLst/>
            <a:ahLst/>
            <a:cxnLst/>
            <a:rect l="l" t="t" r="r" b="b"/>
            <a:pathLst>
              <a:path w="16261" h="10728">
                <a:moveTo>
                  <a:pt x="16261" y="563"/>
                </a:moveTo>
                <a:lnTo>
                  <a:pt x="16261" y="6187"/>
                </a:lnTo>
                <a:lnTo>
                  <a:pt x="12603" y="10728"/>
                </a:lnTo>
                <a:lnTo>
                  <a:pt x="8122" y="10728"/>
                </a:lnTo>
                <a:lnTo>
                  <a:pt x="3642" y="10728"/>
                </a:lnTo>
                <a:lnTo>
                  <a:pt x="0" y="6187"/>
                </a:lnTo>
                <a:lnTo>
                  <a:pt x="0" y="563"/>
                </a:lnTo>
                <a:lnTo>
                  <a:pt x="0" y="380"/>
                </a:lnTo>
                <a:lnTo>
                  <a:pt x="0" y="198"/>
                </a:lnTo>
                <a:lnTo>
                  <a:pt x="0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0" name="object 510"/>
          <p:cNvSpPr/>
          <p:nvPr/>
        </p:nvSpPr>
        <p:spPr>
          <a:xfrm>
            <a:off x="5517628" y="1819187"/>
            <a:ext cx="41486" cy="36536"/>
          </a:xfrm>
          <a:prstGeom prst="rect">
            <a:avLst/>
          </a:prstGeom>
          <a:blipFill>
            <a:blip r:embed="rId9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1" name="object 511"/>
          <p:cNvSpPr/>
          <p:nvPr/>
        </p:nvSpPr>
        <p:spPr>
          <a:xfrm>
            <a:off x="5519816" y="1817304"/>
            <a:ext cx="40211" cy="37939"/>
          </a:xfrm>
          <a:custGeom>
            <a:avLst/>
            <a:gdLst/>
            <a:ahLst/>
            <a:cxnLst/>
            <a:rect l="l" t="t" r="r" b="b"/>
            <a:pathLst>
              <a:path w="40211" h="37939">
                <a:moveTo>
                  <a:pt x="19221" y="0"/>
                </a:moveTo>
                <a:lnTo>
                  <a:pt x="32866" y="4472"/>
                </a:lnTo>
                <a:lnTo>
                  <a:pt x="40211" y="15633"/>
                </a:lnTo>
                <a:lnTo>
                  <a:pt x="36471" y="30113"/>
                </a:lnTo>
                <a:lnTo>
                  <a:pt x="26186" y="37939"/>
                </a:lnTo>
                <a:lnTo>
                  <a:pt x="9419" y="35626"/>
                </a:lnTo>
                <a:lnTo>
                  <a:pt x="0" y="27795"/>
                </a:lnTo>
                <a:lnTo>
                  <a:pt x="1606" y="11562"/>
                </a:lnTo>
                <a:lnTo>
                  <a:pt x="9361" y="2450"/>
                </a:lnTo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2" name="object 512"/>
          <p:cNvSpPr/>
          <p:nvPr/>
        </p:nvSpPr>
        <p:spPr>
          <a:xfrm>
            <a:off x="5552604" y="1819182"/>
            <a:ext cx="41475" cy="36541"/>
          </a:xfrm>
          <a:prstGeom prst="rect">
            <a:avLst/>
          </a:prstGeom>
          <a:blipFill>
            <a:blip r:embed="rId9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3" name="object 513"/>
          <p:cNvSpPr/>
          <p:nvPr/>
        </p:nvSpPr>
        <p:spPr>
          <a:xfrm>
            <a:off x="5554784" y="1817304"/>
            <a:ext cx="40207" cy="37944"/>
          </a:xfrm>
          <a:custGeom>
            <a:avLst/>
            <a:gdLst/>
            <a:ahLst/>
            <a:cxnLst/>
            <a:rect l="l" t="t" r="r" b="b"/>
            <a:pathLst>
              <a:path w="40207" h="37944">
                <a:moveTo>
                  <a:pt x="19230" y="0"/>
                </a:moveTo>
                <a:lnTo>
                  <a:pt x="32872" y="4475"/>
                </a:lnTo>
                <a:lnTo>
                  <a:pt x="40207" y="15643"/>
                </a:lnTo>
                <a:lnTo>
                  <a:pt x="36465" y="30123"/>
                </a:lnTo>
                <a:lnTo>
                  <a:pt x="26177" y="37944"/>
                </a:lnTo>
                <a:lnTo>
                  <a:pt x="9410" y="35625"/>
                </a:lnTo>
                <a:lnTo>
                  <a:pt x="0" y="27786"/>
                </a:lnTo>
                <a:lnTo>
                  <a:pt x="1611" y="11555"/>
                </a:lnTo>
                <a:lnTo>
                  <a:pt x="9370" y="2446"/>
                </a:lnTo>
                <a:lnTo>
                  <a:pt x="19230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4" name="object 514"/>
          <p:cNvSpPr/>
          <p:nvPr/>
        </p:nvSpPr>
        <p:spPr>
          <a:xfrm>
            <a:off x="5587763" y="1819175"/>
            <a:ext cx="41460" cy="36548"/>
          </a:xfrm>
          <a:prstGeom prst="rect">
            <a:avLst/>
          </a:prstGeom>
          <a:blipFill>
            <a:blip r:embed="rId9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5" name="object 515"/>
          <p:cNvSpPr/>
          <p:nvPr/>
        </p:nvSpPr>
        <p:spPr>
          <a:xfrm>
            <a:off x="5589931" y="1817304"/>
            <a:ext cx="40218" cy="37944"/>
          </a:xfrm>
          <a:custGeom>
            <a:avLst/>
            <a:gdLst/>
            <a:ahLst/>
            <a:cxnLst/>
            <a:rect l="l" t="t" r="r" b="b"/>
            <a:pathLst>
              <a:path w="40218" h="37944">
                <a:moveTo>
                  <a:pt x="19241" y="0"/>
                </a:moveTo>
                <a:lnTo>
                  <a:pt x="32871" y="4475"/>
                </a:lnTo>
                <a:lnTo>
                  <a:pt x="40218" y="15643"/>
                </a:lnTo>
                <a:lnTo>
                  <a:pt x="36468" y="30123"/>
                </a:lnTo>
                <a:lnTo>
                  <a:pt x="26178" y="37944"/>
                </a:lnTo>
                <a:lnTo>
                  <a:pt x="9415" y="35625"/>
                </a:lnTo>
                <a:lnTo>
                  <a:pt x="0" y="27787"/>
                </a:lnTo>
                <a:lnTo>
                  <a:pt x="1610" y="11560"/>
                </a:lnTo>
                <a:lnTo>
                  <a:pt x="9371" y="2450"/>
                </a:lnTo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6" name="object 516"/>
          <p:cNvSpPr/>
          <p:nvPr/>
        </p:nvSpPr>
        <p:spPr>
          <a:xfrm>
            <a:off x="5404744" y="1836948"/>
            <a:ext cx="37017" cy="121"/>
          </a:xfrm>
          <a:custGeom>
            <a:avLst/>
            <a:gdLst/>
            <a:ahLst/>
            <a:cxnLst/>
            <a:rect l="l" t="t" r="r" b="b"/>
            <a:pathLst>
              <a:path w="37017" h="121">
                <a:moveTo>
                  <a:pt x="37017" y="0"/>
                </a:moveTo>
                <a:lnTo>
                  <a:pt x="0" y="121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7" name="object 517"/>
          <p:cNvSpPr/>
          <p:nvPr/>
        </p:nvSpPr>
        <p:spPr>
          <a:xfrm>
            <a:off x="5424875" y="1832010"/>
            <a:ext cx="11232" cy="9997"/>
          </a:xfrm>
          <a:prstGeom prst="rect">
            <a:avLst/>
          </a:prstGeom>
          <a:blipFill>
            <a:blip r:embed="rId9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8" name="object 518"/>
          <p:cNvSpPr/>
          <p:nvPr/>
        </p:nvSpPr>
        <p:spPr>
          <a:xfrm>
            <a:off x="5424875" y="1832010"/>
            <a:ext cx="11490" cy="10104"/>
          </a:xfrm>
          <a:custGeom>
            <a:avLst/>
            <a:gdLst/>
            <a:ahLst/>
            <a:cxnLst/>
            <a:rect l="l" t="t" r="r" b="b"/>
            <a:pathLst>
              <a:path w="11490" h="10104">
                <a:moveTo>
                  <a:pt x="0" y="1691"/>
                </a:moveTo>
                <a:lnTo>
                  <a:pt x="0" y="761"/>
                </a:lnTo>
                <a:lnTo>
                  <a:pt x="761" y="0"/>
                </a:lnTo>
                <a:lnTo>
                  <a:pt x="1691" y="0"/>
                </a:lnTo>
                <a:lnTo>
                  <a:pt x="9814" y="0"/>
                </a:lnTo>
                <a:lnTo>
                  <a:pt x="10728" y="0"/>
                </a:lnTo>
                <a:lnTo>
                  <a:pt x="11490" y="761"/>
                </a:lnTo>
                <a:lnTo>
                  <a:pt x="11490" y="1691"/>
                </a:lnTo>
                <a:lnTo>
                  <a:pt x="11490" y="8442"/>
                </a:lnTo>
                <a:lnTo>
                  <a:pt x="11490" y="9357"/>
                </a:lnTo>
                <a:lnTo>
                  <a:pt x="10728" y="10104"/>
                </a:lnTo>
                <a:lnTo>
                  <a:pt x="9814" y="10104"/>
                </a:lnTo>
                <a:lnTo>
                  <a:pt x="1691" y="10104"/>
                </a:lnTo>
                <a:lnTo>
                  <a:pt x="761" y="10104"/>
                </a:lnTo>
                <a:lnTo>
                  <a:pt x="0" y="9357"/>
                </a:lnTo>
                <a:lnTo>
                  <a:pt x="0" y="8442"/>
                </a:lnTo>
                <a:lnTo>
                  <a:pt x="0" y="1691"/>
                </a:lnTo>
                <a:close/>
              </a:path>
            </a:pathLst>
          </a:custGeom>
          <a:ln w="3175">
            <a:solidFill>
              <a:srgbClr val="C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9" name="object 519"/>
          <p:cNvSpPr/>
          <p:nvPr/>
        </p:nvSpPr>
        <p:spPr>
          <a:xfrm>
            <a:off x="5411586" y="1832010"/>
            <a:ext cx="10805" cy="9997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0" name="object 520"/>
          <p:cNvSpPr/>
          <p:nvPr/>
        </p:nvSpPr>
        <p:spPr>
          <a:xfrm>
            <a:off x="5411586" y="1832010"/>
            <a:ext cx="11475" cy="10104"/>
          </a:xfrm>
          <a:custGeom>
            <a:avLst/>
            <a:gdLst/>
            <a:ahLst/>
            <a:cxnLst/>
            <a:rect l="l" t="t" r="r" b="b"/>
            <a:pathLst>
              <a:path w="11475" h="10104">
                <a:moveTo>
                  <a:pt x="0" y="1691"/>
                </a:moveTo>
                <a:lnTo>
                  <a:pt x="0" y="761"/>
                </a:lnTo>
                <a:lnTo>
                  <a:pt x="761" y="0"/>
                </a:lnTo>
                <a:lnTo>
                  <a:pt x="1691" y="0"/>
                </a:lnTo>
                <a:lnTo>
                  <a:pt x="9799" y="0"/>
                </a:lnTo>
                <a:lnTo>
                  <a:pt x="10728" y="0"/>
                </a:lnTo>
                <a:lnTo>
                  <a:pt x="11475" y="761"/>
                </a:lnTo>
                <a:lnTo>
                  <a:pt x="11475" y="1691"/>
                </a:lnTo>
                <a:lnTo>
                  <a:pt x="11475" y="8442"/>
                </a:lnTo>
                <a:lnTo>
                  <a:pt x="11475" y="9357"/>
                </a:lnTo>
                <a:lnTo>
                  <a:pt x="10728" y="10104"/>
                </a:lnTo>
                <a:lnTo>
                  <a:pt x="9799" y="10104"/>
                </a:lnTo>
                <a:lnTo>
                  <a:pt x="1691" y="10104"/>
                </a:lnTo>
                <a:lnTo>
                  <a:pt x="761" y="10104"/>
                </a:lnTo>
                <a:lnTo>
                  <a:pt x="0" y="9357"/>
                </a:lnTo>
                <a:lnTo>
                  <a:pt x="0" y="8442"/>
                </a:lnTo>
                <a:lnTo>
                  <a:pt x="0" y="1691"/>
                </a:lnTo>
                <a:close/>
              </a:path>
            </a:pathLst>
          </a:custGeom>
          <a:ln w="3175">
            <a:solidFill>
              <a:srgbClr val="C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1" name="object 521"/>
          <p:cNvSpPr/>
          <p:nvPr/>
        </p:nvSpPr>
        <p:spPr>
          <a:xfrm>
            <a:off x="5613410" y="1826798"/>
            <a:ext cx="30312" cy="21457"/>
          </a:xfrm>
          <a:custGeom>
            <a:avLst/>
            <a:gdLst/>
            <a:ahLst/>
            <a:cxnLst/>
            <a:rect l="l" t="t" r="r" b="b"/>
            <a:pathLst>
              <a:path w="30312" h="21457">
                <a:moveTo>
                  <a:pt x="23515" y="0"/>
                </a:moveTo>
                <a:lnTo>
                  <a:pt x="6781" y="0"/>
                </a:lnTo>
                <a:lnTo>
                  <a:pt x="0" y="4800"/>
                </a:lnTo>
                <a:lnTo>
                  <a:pt x="0" y="16657"/>
                </a:lnTo>
                <a:lnTo>
                  <a:pt x="6781" y="21457"/>
                </a:lnTo>
                <a:lnTo>
                  <a:pt x="23515" y="21457"/>
                </a:lnTo>
                <a:lnTo>
                  <a:pt x="30312" y="16657"/>
                </a:lnTo>
                <a:lnTo>
                  <a:pt x="30312" y="4800"/>
                </a:lnTo>
                <a:lnTo>
                  <a:pt x="235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2" name="object 522"/>
          <p:cNvSpPr/>
          <p:nvPr/>
        </p:nvSpPr>
        <p:spPr>
          <a:xfrm>
            <a:off x="5461543" y="1861820"/>
            <a:ext cx="41481" cy="36575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3" name="object 523"/>
          <p:cNvSpPr/>
          <p:nvPr/>
        </p:nvSpPr>
        <p:spPr>
          <a:xfrm>
            <a:off x="5463728" y="1859884"/>
            <a:ext cx="40203" cy="37955"/>
          </a:xfrm>
          <a:custGeom>
            <a:avLst/>
            <a:gdLst/>
            <a:ahLst/>
            <a:cxnLst/>
            <a:rect l="l" t="t" r="r" b="b"/>
            <a:pathLst>
              <a:path w="40203" h="37955">
                <a:moveTo>
                  <a:pt x="19227" y="0"/>
                </a:moveTo>
                <a:lnTo>
                  <a:pt x="32866" y="4478"/>
                </a:lnTo>
                <a:lnTo>
                  <a:pt x="40203" y="15648"/>
                </a:lnTo>
                <a:lnTo>
                  <a:pt x="36464" y="30126"/>
                </a:lnTo>
                <a:lnTo>
                  <a:pt x="26181" y="37955"/>
                </a:lnTo>
                <a:lnTo>
                  <a:pt x="9412" y="35637"/>
                </a:lnTo>
                <a:lnTo>
                  <a:pt x="0" y="27799"/>
                </a:lnTo>
                <a:lnTo>
                  <a:pt x="1607" y="11569"/>
                </a:lnTo>
                <a:lnTo>
                  <a:pt x="9361" y="2453"/>
                </a:lnTo>
                <a:lnTo>
                  <a:pt x="19227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4" name="object 524"/>
          <p:cNvSpPr/>
          <p:nvPr/>
        </p:nvSpPr>
        <p:spPr>
          <a:xfrm>
            <a:off x="5436229" y="1879529"/>
            <a:ext cx="16230" cy="10683"/>
          </a:xfrm>
          <a:custGeom>
            <a:avLst/>
            <a:gdLst/>
            <a:ahLst/>
            <a:cxnLst/>
            <a:rect l="l" t="t" r="r" b="b"/>
            <a:pathLst>
              <a:path w="16230" h="10683">
                <a:moveTo>
                  <a:pt x="16230" y="548"/>
                </a:moveTo>
                <a:lnTo>
                  <a:pt x="16230" y="6141"/>
                </a:lnTo>
                <a:lnTo>
                  <a:pt x="12603" y="10683"/>
                </a:lnTo>
                <a:lnTo>
                  <a:pt x="8122" y="10683"/>
                </a:lnTo>
                <a:lnTo>
                  <a:pt x="3627" y="10683"/>
                </a:lnTo>
                <a:lnTo>
                  <a:pt x="0" y="6141"/>
                </a:lnTo>
                <a:lnTo>
                  <a:pt x="0" y="548"/>
                </a:lnTo>
                <a:lnTo>
                  <a:pt x="0" y="365"/>
                </a:lnTo>
                <a:lnTo>
                  <a:pt x="0" y="182"/>
                </a:lnTo>
                <a:lnTo>
                  <a:pt x="15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5" name="object 525"/>
          <p:cNvSpPr/>
          <p:nvPr/>
        </p:nvSpPr>
        <p:spPr>
          <a:xfrm>
            <a:off x="5445495" y="1869379"/>
            <a:ext cx="6964" cy="10698"/>
          </a:xfrm>
          <a:custGeom>
            <a:avLst/>
            <a:gdLst/>
            <a:ahLst/>
            <a:cxnLst/>
            <a:rect l="l" t="t" r="r" b="b"/>
            <a:pathLst>
              <a:path w="6964" h="10698">
                <a:moveTo>
                  <a:pt x="0" y="10149"/>
                </a:moveTo>
                <a:lnTo>
                  <a:pt x="0" y="4541"/>
                </a:lnTo>
                <a:lnTo>
                  <a:pt x="1569" y="0"/>
                </a:lnTo>
                <a:lnTo>
                  <a:pt x="3474" y="0"/>
                </a:lnTo>
                <a:lnTo>
                  <a:pt x="5410" y="0"/>
                </a:lnTo>
                <a:lnTo>
                  <a:pt x="6964" y="4541"/>
                </a:lnTo>
                <a:lnTo>
                  <a:pt x="6964" y="10149"/>
                </a:lnTo>
                <a:lnTo>
                  <a:pt x="6964" y="10317"/>
                </a:lnTo>
                <a:lnTo>
                  <a:pt x="6949" y="10515"/>
                </a:lnTo>
                <a:lnTo>
                  <a:pt x="6949" y="10698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6" name="object 526"/>
          <p:cNvSpPr/>
          <p:nvPr/>
        </p:nvSpPr>
        <p:spPr>
          <a:xfrm>
            <a:off x="5436229" y="1869379"/>
            <a:ext cx="6949" cy="10698"/>
          </a:xfrm>
          <a:custGeom>
            <a:avLst/>
            <a:gdLst/>
            <a:ahLst/>
            <a:cxnLst/>
            <a:rect l="l" t="t" r="r" b="b"/>
            <a:pathLst>
              <a:path w="6949" h="10698">
                <a:moveTo>
                  <a:pt x="0" y="10149"/>
                </a:moveTo>
                <a:lnTo>
                  <a:pt x="0" y="4541"/>
                </a:lnTo>
                <a:lnTo>
                  <a:pt x="1569" y="0"/>
                </a:lnTo>
                <a:lnTo>
                  <a:pt x="3474" y="0"/>
                </a:lnTo>
                <a:lnTo>
                  <a:pt x="5410" y="0"/>
                </a:lnTo>
                <a:lnTo>
                  <a:pt x="6949" y="4541"/>
                </a:lnTo>
                <a:lnTo>
                  <a:pt x="6949" y="10149"/>
                </a:lnTo>
                <a:lnTo>
                  <a:pt x="6949" y="10698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7" name="object 527"/>
          <p:cNvSpPr/>
          <p:nvPr/>
        </p:nvSpPr>
        <p:spPr>
          <a:xfrm>
            <a:off x="5426948" y="1879529"/>
            <a:ext cx="16230" cy="10683"/>
          </a:xfrm>
          <a:custGeom>
            <a:avLst/>
            <a:gdLst/>
            <a:ahLst/>
            <a:cxnLst/>
            <a:rect l="l" t="t" r="r" b="b"/>
            <a:pathLst>
              <a:path w="16230" h="10683">
                <a:moveTo>
                  <a:pt x="16230" y="548"/>
                </a:moveTo>
                <a:lnTo>
                  <a:pt x="16230" y="6141"/>
                </a:lnTo>
                <a:lnTo>
                  <a:pt x="12603" y="10683"/>
                </a:lnTo>
                <a:lnTo>
                  <a:pt x="8122" y="10683"/>
                </a:lnTo>
                <a:lnTo>
                  <a:pt x="3642" y="10683"/>
                </a:lnTo>
                <a:lnTo>
                  <a:pt x="0" y="6141"/>
                </a:lnTo>
                <a:lnTo>
                  <a:pt x="0" y="548"/>
                </a:lnTo>
                <a:lnTo>
                  <a:pt x="0" y="365"/>
                </a:lnTo>
                <a:lnTo>
                  <a:pt x="15" y="182"/>
                </a:lnTo>
                <a:lnTo>
                  <a:pt x="15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8" name="object 528"/>
          <p:cNvSpPr/>
          <p:nvPr/>
        </p:nvSpPr>
        <p:spPr>
          <a:xfrm>
            <a:off x="5426948" y="1869379"/>
            <a:ext cx="6949" cy="10698"/>
          </a:xfrm>
          <a:custGeom>
            <a:avLst/>
            <a:gdLst/>
            <a:ahLst/>
            <a:cxnLst/>
            <a:rect l="l" t="t" r="r" b="b"/>
            <a:pathLst>
              <a:path w="6949" h="10698">
                <a:moveTo>
                  <a:pt x="0" y="10149"/>
                </a:moveTo>
                <a:lnTo>
                  <a:pt x="0" y="4541"/>
                </a:lnTo>
                <a:lnTo>
                  <a:pt x="1569" y="0"/>
                </a:lnTo>
                <a:lnTo>
                  <a:pt x="3474" y="0"/>
                </a:lnTo>
                <a:lnTo>
                  <a:pt x="5394" y="0"/>
                </a:lnTo>
                <a:lnTo>
                  <a:pt x="6949" y="4541"/>
                </a:lnTo>
                <a:lnTo>
                  <a:pt x="6949" y="10149"/>
                </a:lnTo>
                <a:lnTo>
                  <a:pt x="6949" y="10698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9" name="object 529"/>
          <p:cNvSpPr/>
          <p:nvPr/>
        </p:nvSpPr>
        <p:spPr>
          <a:xfrm>
            <a:off x="5445495" y="1879529"/>
            <a:ext cx="16245" cy="10683"/>
          </a:xfrm>
          <a:custGeom>
            <a:avLst/>
            <a:gdLst/>
            <a:ahLst/>
            <a:cxnLst/>
            <a:rect l="l" t="t" r="r" b="b"/>
            <a:pathLst>
              <a:path w="16245" h="10683">
                <a:moveTo>
                  <a:pt x="16245" y="548"/>
                </a:moveTo>
                <a:lnTo>
                  <a:pt x="16245" y="6141"/>
                </a:lnTo>
                <a:lnTo>
                  <a:pt x="12603" y="10683"/>
                </a:lnTo>
                <a:lnTo>
                  <a:pt x="8138" y="10683"/>
                </a:lnTo>
                <a:lnTo>
                  <a:pt x="3642" y="10683"/>
                </a:lnTo>
                <a:lnTo>
                  <a:pt x="0" y="6141"/>
                </a:lnTo>
                <a:lnTo>
                  <a:pt x="0" y="548"/>
                </a:lnTo>
                <a:lnTo>
                  <a:pt x="0" y="365"/>
                </a:lnTo>
                <a:lnTo>
                  <a:pt x="0" y="182"/>
                </a:lnTo>
                <a:lnTo>
                  <a:pt x="15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0" name="object 530"/>
          <p:cNvSpPr/>
          <p:nvPr/>
        </p:nvSpPr>
        <p:spPr>
          <a:xfrm>
            <a:off x="5417652" y="1879346"/>
            <a:ext cx="16245" cy="10728"/>
          </a:xfrm>
          <a:custGeom>
            <a:avLst/>
            <a:gdLst/>
            <a:ahLst/>
            <a:cxnLst/>
            <a:rect l="l" t="t" r="r" b="b"/>
            <a:pathLst>
              <a:path w="16245" h="10728">
                <a:moveTo>
                  <a:pt x="16245" y="563"/>
                </a:moveTo>
                <a:lnTo>
                  <a:pt x="16245" y="6172"/>
                </a:lnTo>
                <a:lnTo>
                  <a:pt x="12603" y="10728"/>
                </a:lnTo>
                <a:lnTo>
                  <a:pt x="8107" y="10728"/>
                </a:lnTo>
                <a:lnTo>
                  <a:pt x="3627" y="10728"/>
                </a:lnTo>
                <a:lnTo>
                  <a:pt x="0" y="6172"/>
                </a:lnTo>
                <a:lnTo>
                  <a:pt x="0" y="563"/>
                </a:lnTo>
                <a:lnTo>
                  <a:pt x="0" y="380"/>
                </a:lnTo>
                <a:lnTo>
                  <a:pt x="0" y="198"/>
                </a:lnTo>
                <a:lnTo>
                  <a:pt x="15" y="0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1" name="object 531"/>
          <p:cNvSpPr/>
          <p:nvPr/>
        </p:nvSpPr>
        <p:spPr>
          <a:xfrm>
            <a:off x="5493517" y="1861820"/>
            <a:ext cx="41492" cy="36575"/>
          </a:xfrm>
          <a:prstGeom prst="rect">
            <a:avLst/>
          </a:prstGeom>
          <a:blipFill>
            <a:blip r:embed="rId9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2" name="object 532"/>
          <p:cNvSpPr/>
          <p:nvPr/>
        </p:nvSpPr>
        <p:spPr>
          <a:xfrm>
            <a:off x="5495707" y="1859884"/>
            <a:ext cx="40209" cy="37950"/>
          </a:xfrm>
          <a:custGeom>
            <a:avLst/>
            <a:gdLst/>
            <a:ahLst/>
            <a:cxnLst/>
            <a:rect l="l" t="t" r="r" b="b"/>
            <a:pathLst>
              <a:path w="40209" h="37950">
                <a:moveTo>
                  <a:pt x="19221" y="0"/>
                </a:moveTo>
                <a:lnTo>
                  <a:pt x="32862" y="4475"/>
                </a:lnTo>
                <a:lnTo>
                  <a:pt x="40209" y="15638"/>
                </a:lnTo>
                <a:lnTo>
                  <a:pt x="36472" y="30117"/>
                </a:lnTo>
                <a:lnTo>
                  <a:pt x="26193" y="37950"/>
                </a:lnTo>
                <a:lnTo>
                  <a:pt x="9417" y="35638"/>
                </a:lnTo>
                <a:lnTo>
                  <a:pt x="0" y="27808"/>
                </a:lnTo>
                <a:lnTo>
                  <a:pt x="1601" y="11576"/>
                </a:lnTo>
                <a:lnTo>
                  <a:pt x="9349" y="2457"/>
                </a:lnTo>
                <a:lnTo>
                  <a:pt x="19221" y="0"/>
                </a:lnTo>
                <a:close/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3" name="object 533"/>
          <p:cNvSpPr/>
          <p:nvPr/>
        </p:nvSpPr>
        <p:spPr>
          <a:xfrm>
            <a:off x="5528507" y="1861820"/>
            <a:ext cx="41469" cy="36575"/>
          </a:xfrm>
          <a:prstGeom prst="rect">
            <a:avLst/>
          </a:prstGeom>
          <a:blipFill>
            <a:blip r:embed="rId10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4" name="object 534"/>
          <p:cNvSpPr/>
          <p:nvPr/>
        </p:nvSpPr>
        <p:spPr>
          <a:xfrm>
            <a:off x="5530679" y="1859884"/>
            <a:ext cx="40198" cy="37950"/>
          </a:xfrm>
          <a:custGeom>
            <a:avLst/>
            <a:gdLst/>
            <a:ahLst/>
            <a:cxnLst/>
            <a:rect l="l" t="t" r="r" b="b"/>
            <a:pathLst>
              <a:path w="40198" h="37950">
                <a:moveTo>
                  <a:pt x="19210" y="0"/>
                </a:moveTo>
                <a:lnTo>
                  <a:pt x="32851" y="4475"/>
                </a:lnTo>
                <a:lnTo>
                  <a:pt x="40198" y="15638"/>
                </a:lnTo>
                <a:lnTo>
                  <a:pt x="36461" y="30117"/>
                </a:lnTo>
                <a:lnTo>
                  <a:pt x="26182" y="37950"/>
                </a:lnTo>
                <a:lnTo>
                  <a:pt x="9413" y="35636"/>
                </a:lnTo>
                <a:lnTo>
                  <a:pt x="0" y="27801"/>
                </a:lnTo>
                <a:lnTo>
                  <a:pt x="1606" y="11568"/>
                </a:lnTo>
                <a:lnTo>
                  <a:pt x="9358" y="2451"/>
                </a:lnTo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5" name="object 535"/>
          <p:cNvSpPr/>
          <p:nvPr/>
        </p:nvSpPr>
        <p:spPr>
          <a:xfrm>
            <a:off x="5563651" y="1861820"/>
            <a:ext cx="41468" cy="36575"/>
          </a:xfrm>
          <a:prstGeom prst="rect">
            <a:avLst/>
          </a:prstGeom>
          <a:blipFill>
            <a:blip r:embed="rId10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6" name="object 536"/>
          <p:cNvSpPr/>
          <p:nvPr/>
        </p:nvSpPr>
        <p:spPr>
          <a:xfrm>
            <a:off x="5565821" y="1859884"/>
            <a:ext cx="40203" cy="37955"/>
          </a:xfrm>
          <a:custGeom>
            <a:avLst/>
            <a:gdLst/>
            <a:ahLst/>
            <a:cxnLst/>
            <a:rect l="l" t="t" r="r" b="b"/>
            <a:pathLst>
              <a:path w="40203" h="37955">
                <a:moveTo>
                  <a:pt x="19227" y="0"/>
                </a:moveTo>
                <a:lnTo>
                  <a:pt x="32866" y="4478"/>
                </a:lnTo>
                <a:lnTo>
                  <a:pt x="40203" y="15648"/>
                </a:lnTo>
                <a:lnTo>
                  <a:pt x="36464" y="30126"/>
                </a:lnTo>
                <a:lnTo>
                  <a:pt x="26181" y="37955"/>
                </a:lnTo>
                <a:lnTo>
                  <a:pt x="9412" y="35637"/>
                </a:lnTo>
                <a:lnTo>
                  <a:pt x="0" y="27799"/>
                </a:lnTo>
                <a:lnTo>
                  <a:pt x="1607" y="11569"/>
                </a:lnTo>
                <a:lnTo>
                  <a:pt x="9361" y="2453"/>
                </a:lnTo>
              </a:path>
            </a:pathLst>
          </a:custGeom>
          <a:ln w="3175">
            <a:solidFill>
              <a:srgbClr val="58585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7" name="object 537"/>
          <p:cNvSpPr/>
          <p:nvPr/>
        </p:nvSpPr>
        <p:spPr>
          <a:xfrm>
            <a:off x="5380634" y="1879544"/>
            <a:ext cx="37017" cy="121"/>
          </a:xfrm>
          <a:custGeom>
            <a:avLst/>
            <a:gdLst/>
            <a:ahLst/>
            <a:cxnLst/>
            <a:rect l="l" t="t" r="r" b="b"/>
            <a:pathLst>
              <a:path w="37017" h="121">
                <a:moveTo>
                  <a:pt x="37017" y="0"/>
                </a:moveTo>
                <a:lnTo>
                  <a:pt x="0" y="121"/>
                </a:lnTo>
              </a:path>
            </a:pathLst>
          </a:custGeom>
          <a:ln w="3175">
            <a:solidFill>
              <a:srgbClr val="66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8" name="object 538"/>
          <p:cNvSpPr/>
          <p:nvPr/>
        </p:nvSpPr>
        <p:spPr>
          <a:xfrm>
            <a:off x="5400781" y="1874621"/>
            <a:ext cx="10942" cy="10058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9" name="object 539"/>
          <p:cNvSpPr/>
          <p:nvPr/>
        </p:nvSpPr>
        <p:spPr>
          <a:xfrm>
            <a:off x="5400781" y="1874606"/>
            <a:ext cx="11475" cy="10104"/>
          </a:xfrm>
          <a:custGeom>
            <a:avLst/>
            <a:gdLst/>
            <a:ahLst/>
            <a:cxnLst/>
            <a:rect l="l" t="t" r="r" b="b"/>
            <a:pathLst>
              <a:path w="11475" h="10104">
                <a:moveTo>
                  <a:pt x="0" y="1676"/>
                </a:moveTo>
                <a:lnTo>
                  <a:pt x="0" y="746"/>
                </a:lnTo>
                <a:lnTo>
                  <a:pt x="761" y="0"/>
                </a:lnTo>
                <a:lnTo>
                  <a:pt x="1676" y="0"/>
                </a:lnTo>
                <a:lnTo>
                  <a:pt x="9799" y="0"/>
                </a:lnTo>
                <a:lnTo>
                  <a:pt x="10728" y="0"/>
                </a:lnTo>
                <a:lnTo>
                  <a:pt x="11475" y="746"/>
                </a:lnTo>
                <a:lnTo>
                  <a:pt x="11475" y="1676"/>
                </a:lnTo>
                <a:lnTo>
                  <a:pt x="11475" y="8427"/>
                </a:lnTo>
                <a:lnTo>
                  <a:pt x="11475" y="9342"/>
                </a:lnTo>
                <a:lnTo>
                  <a:pt x="10728" y="10104"/>
                </a:lnTo>
                <a:lnTo>
                  <a:pt x="9799" y="10104"/>
                </a:lnTo>
                <a:lnTo>
                  <a:pt x="1676" y="10104"/>
                </a:lnTo>
                <a:lnTo>
                  <a:pt x="761" y="10104"/>
                </a:lnTo>
                <a:lnTo>
                  <a:pt x="0" y="9342"/>
                </a:lnTo>
                <a:lnTo>
                  <a:pt x="0" y="8427"/>
                </a:lnTo>
                <a:lnTo>
                  <a:pt x="0" y="1676"/>
                </a:lnTo>
                <a:close/>
              </a:path>
            </a:pathLst>
          </a:custGeom>
          <a:ln w="3175">
            <a:solidFill>
              <a:srgbClr val="C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0" name="object 540"/>
          <p:cNvSpPr/>
          <p:nvPr/>
        </p:nvSpPr>
        <p:spPr>
          <a:xfrm>
            <a:off x="5387461" y="1874621"/>
            <a:ext cx="11495" cy="10088"/>
          </a:xfrm>
          <a:prstGeom prst="rect">
            <a:avLst/>
          </a:prstGeom>
          <a:blipFill>
            <a:blip r:embed="rId10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1" name="object 541"/>
          <p:cNvSpPr/>
          <p:nvPr/>
        </p:nvSpPr>
        <p:spPr>
          <a:xfrm>
            <a:off x="5387476" y="1874606"/>
            <a:ext cx="11490" cy="10104"/>
          </a:xfrm>
          <a:custGeom>
            <a:avLst/>
            <a:gdLst/>
            <a:ahLst/>
            <a:cxnLst/>
            <a:rect l="l" t="t" r="r" b="b"/>
            <a:pathLst>
              <a:path w="11490" h="10104">
                <a:moveTo>
                  <a:pt x="0" y="1676"/>
                </a:moveTo>
                <a:lnTo>
                  <a:pt x="0" y="746"/>
                </a:lnTo>
                <a:lnTo>
                  <a:pt x="746" y="0"/>
                </a:lnTo>
                <a:lnTo>
                  <a:pt x="1676" y="0"/>
                </a:lnTo>
                <a:lnTo>
                  <a:pt x="9799" y="0"/>
                </a:lnTo>
                <a:lnTo>
                  <a:pt x="10728" y="0"/>
                </a:lnTo>
                <a:lnTo>
                  <a:pt x="11490" y="746"/>
                </a:lnTo>
                <a:lnTo>
                  <a:pt x="11490" y="1676"/>
                </a:lnTo>
                <a:lnTo>
                  <a:pt x="11490" y="8427"/>
                </a:lnTo>
                <a:lnTo>
                  <a:pt x="11490" y="9342"/>
                </a:lnTo>
                <a:lnTo>
                  <a:pt x="10728" y="10104"/>
                </a:lnTo>
                <a:lnTo>
                  <a:pt x="9799" y="10104"/>
                </a:lnTo>
                <a:lnTo>
                  <a:pt x="1676" y="10104"/>
                </a:lnTo>
                <a:lnTo>
                  <a:pt x="746" y="10104"/>
                </a:lnTo>
                <a:lnTo>
                  <a:pt x="0" y="9342"/>
                </a:lnTo>
                <a:lnTo>
                  <a:pt x="0" y="8427"/>
                </a:lnTo>
                <a:lnTo>
                  <a:pt x="0" y="1676"/>
                </a:lnTo>
                <a:close/>
              </a:path>
            </a:pathLst>
          </a:custGeom>
          <a:ln w="3175">
            <a:solidFill>
              <a:srgbClr val="C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2" name="object 542"/>
          <p:cNvSpPr/>
          <p:nvPr/>
        </p:nvSpPr>
        <p:spPr>
          <a:xfrm>
            <a:off x="5589300" y="1869394"/>
            <a:ext cx="30312" cy="21457"/>
          </a:xfrm>
          <a:custGeom>
            <a:avLst/>
            <a:gdLst/>
            <a:ahLst/>
            <a:cxnLst/>
            <a:rect l="l" t="t" r="r" b="b"/>
            <a:pathLst>
              <a:path w="30312" h="21457">
                <a:moveTo>
                  <a:pt x="23530" y="0"/>
                </a:moveTo>
                <a:lnTo>
                  <a:pt x="6766" y="0"/>
                </a:lnTo>
                <a:lnTo>
                  <a:pt x="0" y="4800"/>
                </a:lnTo>
                <a:lnTo>
                  <a:pt x="0" y="16657"/>
                </a:lnTo>
                <a:lnTo>
                  <a:pt x="6766" y="21457"/>
                </a:lnTo>
                <a:lnTo>
                  <a:pt x="23530" y="21457"/>
                </a:lnTo>
                <a:lnTo>
                  <a:pt x="30312" y="16657"/>
                </a:lnTo>
                <a:lnTo>
                  <a:pt x="30312" y="4800"/>
                </a:lnTo>
                <a:lnTo>
                  <a:pt x="235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3" name="object 543"/>
          <p:cNvSpPr txBox="1"/>
          <p:nvPr/>
        </p:nvSpPr>
        <p:spPr>
          <a:xfrm>
            <a:off x="6236294" y="1713513"/>
            <a:ext cx="389255" cy="977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Cellule saine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544" name="object 544"/>
          <p:cNvSpPr txBox="1"/>
          <p:nvPr/>
        </p:nvSpPr>
        <p:spPr>
          <a:xfrm>
            <a:off x="4671820" y="1704588"/>
            <a:ext cx="320675" cy="977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Cellule 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NK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545" name="object 545"/>
          <p:cNvSpPr/>
          <p:nvPr/>
        </p:nvSpPr>
        <p:spPr>
          <a:xfrm>
            <a:off x="5380634" y="1496410"/>
            <a:ext cx="146639" cy="95691"/>
          </a:xfrm>
          <a:custGeom>
            <a:avLst/>
            <a:gdLst/>
            <a:ahLst/>
            <a:cxnLst/>
            <a:rect l="l" t="t" r="r" b="b"/>
            <a:pathLst>
              <a:path w="146639" h="95691">
                <a:moveTo>
                  <a:pt x="146639" y="95691"/>
                </a:moveTo>
                <a:lnTo>
                  <a:pt x="0" y="0"/>
                </a:lnTo>
              </a:path>
            </a:pathLst>
          </a:custGeom>
          <a:ln w="3175">
            <a:solidFill>
              <a:srgbClr val="231F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6" name="object 546"/>
          <p:cNvSpPr txBox="1"/>
          <p:nvPr/>
        </p:nvSpPr>
        <p:spPr>
          <a:xfrm>
            <a:off x="5061189" y="1274613"/>
            <a:ext cx="925194" cy="23050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R="120014" algn="ctr">
              <a:lnSpc>
                <a:spcPct val="100000"/>
              </a:lnSpc>
            </a:pPr>
            <a:r>
              <a:rPr sz="600" b="1" u="sng" spc="-55" dirty="0" smtClean="0">
                <a:solidFill>
                  <a:srgbClr val="231F1F"/>
                </a:solidFill>
                <a:latin typeface="Calibri"/>
                <a:cs typeface="Calibri"/>
              </a:rPr>
              <a:t>T</a:t>
            </a:r>
            <a:r>
              <a:rPr sz="600" b="1" u="sng" spc="0" dirty="0" smtClean="0">
                <a:solidFill>
                  <a:srgbClr val="231F1F"/>
                </a:solidFill>
                <a:latin typeface="Calibri"/>
                <a:cs typeface="Calibri"/>
              </a:rPr>
              <a:t>o</a:t>
            </a:r>
            <a:r>
              <a:rPr sz="600" b="1" u="sng" spc="-5" dirty="0" smtClean="0">
                <a:solidFill>
                  <a:srgbClr val="231F1F"/>
                </a:solidFill>
                <a:latin typeface="Calibri"/>
                <a:cs typeface="Calibri"/>
              </a:rPr>
              <a:t>lé</a:t>
            </a:r>
            <a:r>
              <a:rPr sz="600" b="1" u="sng" spc="-15" dirty="0" smtClean="0">
                <a:solidFill>
                  <a:srgbClr val="231F1F"/>
                </a:solidFill>
                <a:latin typeface="Calibri"/>
                <a:cs typeface="Calibri"/>
              </a:rPr>
              <a:t>r</a:t>
            </a:r>
            <a:r>
              <a:rPr sz="600" b="1" u="sng" spc="0" dirty="0" smtClean="0">
                <a:solidFill>
                  <a:srgbClr val="231F1F"/>
                </a:solidFill>
                <a:latin typeface="Calibri"/>
                <a:cs typeface="Calibri"/>
              </a:rPr>
              <a:t>a</a:t>
            </a:r>
            <a:r>
              <a:rPr sz="600" b="1" u="sng" spc="-5" dirty="0" smtClean="0">
                <a:solidFill>
                  <a:srgbClr val="231F1F"/>
                </a:solidFill>
                <a:latin typeface="Calibri"/>
                <a:cs typeface="Calibri"/>
              </a:rPr>
              <a:t>n</a:t>
            </a:r>
            <a:r>
              <a:rPr sz="600" b="1" u="sng" spc="0" dirty="0" smtClean="0">
                <a:solidFill>
                  <a:srgbClr val="231F1F"/>
                </a:solidFill>
                <a:latin typeface="Calibri"/>
                <a:cs typeface="Calibri"/>
              </a:rPr>
              <a:t>ce</a:t>
            </a:r>
            <a:endParaRPr sz="600">
              <a:latin typeface="Calibri"/>
              <a:cs typeface="Calibri"/>
            </a:endParaRPr>
          </a:p>
          <a:p>
            <a:pPr marR="0" algn="ctr">
              <a:lnSpc>
                <a:spcPct val="100000"/>
              </a:lnSpc>
              <a:spcBef>
                <a:spcPts val="325"/>
              </a:spcBef>
            </a:pP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R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éce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p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t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eur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 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inhibi</a:t>
            </a:r>
            <a:r>
              <a:rPr sz="550" spc="-10" dirty="0" smtClean="0">
                <a:solidFill>
                  <a:srgbClr val="231F1F"/>
                </a:solidFill>
                <a:latin typeface="Calibri"/>
                <a:cs typeface="Calibri"/>
              </a:rPr>
              <a:t>t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e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ur       </a:t>
            </a:r>
            <a:r>
              <a:rPr sz="550" spc="-50" dirty="0" smtClean="0">
                <a:solidFill>
                  <a:srgbClr val="231F1F"/>
                </a:solidFill>
                <a:latin typeface="Calibri"/>
                <a:cs typeface="Calibri"/>
              </a:rPr>
              <a:t> 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CMH-I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547" name="object 547"/>
          <p:cNvSpPr/>
          <p:nvPr/>
        </p:nvSpPr>
        <p:spPr>
          <a:xfrm>
            <a:off x="5707577" y="1496410"/>
            <a:ext cx="174863" cy="112699"/>
          </a:xfrm>
          <a:custGeom>
            <a:avLst/>
            <a:gdLst/>
            <a:ahLst/>
            <a:cxnLst/>
            <a:rect l="l" t="t" r="r" b="b"/>
            <a:pathLst>
              <a:path w="174863" h="112699">
                <a:moveTo>
                  <a:pt x="0" y="112699"/>
                </a:moveTo>
                <a:lnTo>
                  <a:pt x="174863" y="0"/>
                </a:lnTo>
              </a:path>
            </a:pathLst>
          </a:custGeom>
          <a:ln w="3175">
            <a:solidFill>
              <a:srgbClr val="231F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8" name="object 548"/>
          <p:cNvSpPr/>
          <p:nvPr/>
        </p:nvSpPr>
        <p:spPr>
          <a:xfrm>
            <a:off x="5382264" y="1897527"/>
            <a:ext cx="146654" cy="95691"/>
          </a:xfrm>
          <a:custGeom>
            <a:avLst/>
            <a:gdLst/>
            <a:ahLst/>
            <a:cxnLst/>
            <a:rect l="l" t="t" r="r" b="b"/>
            <a:pathLst>
              <a:path w="146654" h="95691">
                <a:moveTo>
                  <a:pt x="146654" y="0"/>
                </a:moveTo>
                <a:lnTo>
                  <a:pt x="0" y="95691"/>
                </a:lnTo>
              </a:path>
            </a:pathLst>
          </a:custGeom>
          <a:ln w="3175">
            <a:solidFill>
              <a:srgbClr val="231F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9" name="object 549"/>
          <p:cNvSpPr txBox="1"/>
          <p:nvPr/>
        </p:nvSpPr>
        <p:spPr>
          <a:xfrm>
            <a:off x="5056706" y="1974993"/>
            <a:ext cx="1194435" cy="977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R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éce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p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t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eur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 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acti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va</a:t>
            </a:r>
            <a:r>
              <a:rPr sz="550" spc="-10" dirty="0" smtClean="0">
                <a:solidFill>
                  <a:srgbClr val="231F1F"/>
                </a:solidFill>
                <a:latin typeface="Calibri"/>
                <a:cs typeface="Calibri"/>
              </a:rPr>
              <a:t>t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eur   </a:t>
            </a:r>
            <a:r>
              <a:rPr sz="550" spc="50" dirty="0" smtClean="0">
                <a:solidFill>
                  <a:srgbClr val="231F1F"/>
                </a:solidFill>
                <a:latin typeface="Calibri"/>
                <a:cs typeface="Calibri"/>
              </a:rPr>
              <a:t> 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Li</a:t>
            </a:r>
            <a:r>
              <a:rPr sz="550" spc="-10" dirty="0" smtClean="0">
                <a:solidFill>
                  <a:srgbClr val="231F1F"/>
                </a:solidFill>
                <a:latin typeface="Calibri"/>
                <a:cs typeface="Calibri"/>
              </a:rPr>
              <a:t>g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and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 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acti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va</a:t>
            </a:r>
            <a:r>
              <a:rPr sz="550" spc="-10" dirty="0" smtClean="0">
                <a:solidFill>
                  <a:srgbClr val="231F1F"/>
                </a:solidFill>
                <a:latin typeface="Calibri"/>
                <a:cs typeface="Calibri"/>
              </a:rPr>
              <a:t>t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eur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550" name="object 550"/>
          <p:cNvSpPr/>
          <p:nvPr/>
        </p:nvSpPr>
        <p:spPr>
          <a:xfrm>
            <a:off x="5691865" y="1798254"/>
            <a:ext cx="155752" cy="194965"/>
          </a:xfrm>
          <a:custGeom>
            <a:avLst/>
            <a:gdLst/>
            <a:ahLst/>
            <a:cxnLst/>
            <a:rect l="l" t="t" r="r" b="b"/>
            <a:pathLst>
              <a:path w="155752" h="194965">
                <a:moveTo>
                  <a:pt x="0" y="0"/>
                </a:moveTo>
                <a:lnTo>
                  <a:pt x="155752" y="194965"/>
                </a:lnTo>
              </a:path>
            </a:pathLst>
          </a:custGeom>
          <a:ln w="3175">
            <a:solidFill>
              <a:srgbClr val="231F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1" name="object 551"/>
          <p:cNvSpPr/>
          <p:nvPr/>
        </p:nvSpPr>
        <p:spPr>
          <a:xfrm>
            <a:off x="5370240" y="1777237"/>
            <a:ext cx="48779" cy="36820"/>
          </a:xfrm>
          <a:custGeom>
            <a:avLst/>
            <a:gdLst/>
            <a:ahLst/>
            <a:cxnLst/>
            <a:rect l="l" t="t" r="r" b="b"/>
            <a:pathLst>
              <a:path w="48779" h="36820">
                <a:moveTo>
                  <a:pt x="0" y="18410"/>
                </a:moveTo>
                <a:lnTo>
                  <a:pt x="48779" y="18410"/>
                </a:lnTo>
              </a:path>
            </a:pathLst>
          </a:custGeom>
          <a:ln w="38090">
            <a:solidFill>
              <a:srgbClr val="F1F1F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2" name="object 552"/>
          <p:cNvSpPr/>
          <p:nvPr/>
        </p:nvSpPr>
        <p:spPr>
          <a:xfrm>
            <a:off x="5374583" y="1672462"/>
            <a:ext cx="48767" cy="36820"/>
          </a:xfrm>
          <a:custGeom>
            <a:avLst/>
            <a:gdLst/>
            <a:ahLst/>
            <a:cxnLst/>
            <a:rect l="l" t="t" r="r" b="b"/>
            <a:pathLst>
              <a:path w="48767" h="36820">
                <a:moveTo>
                  <a:pt x="0" y="18410"/>
                </a:moveTo>
                <a:lnTo>
                  <a:pt x="48767" y="18410"/>
                </a:lnTo>
              </a:path>
            </a:pathLst>
          </a:custGeom>
          <a:ln w="38090">
            <a:solidFill>
              <a:srgbClr val="F1F1F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3" name="object 553"/>
          <p:cNvSpPr/>
          <p:nvPr/>
        </p:nvSpPr>
        <p:spPr>
          <a:xfrm>
            <a:off x="5359877" y="1588719"/>
            <a:ext cx="48767" cy="36820"/>
          </a:xfrm>
          <a:custGeom>
            <a:avLst/>
            <a:gdLst/>
            <a:ahLst/>
            <a:cxnLst/>
            <a:rect l="l" t="t" r="r" b="b"/>
            <a:pathLst>
              <a:path w="48767" h="36820">
                <a:moveTo>
                  <a:pt x="0" y="18410"/>
                </a:moveTo>
                <a:lnTo>
                  <a:pt x="48767" y="18410"/>
                </a:lnTo>
              </a:path>
            </a:pathLst>
          </a:custGeom>
          <a:ln w="38090">
            <a:solidFill>
              <a:srgbClr val="F1F1F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4" name="object 554"/>
          <p:cNvSpPr txBox="1"/>
          <p:nvPr/>
        </p:nvSpPr>
        <p:spPr>
          <a:xfrm>
            <a:off x="5359778" y="1575705"/>
            <a:ext cx="64135" cy="25590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50" spc="10" dirty="0" smtClean="0">
                <a:solidFill>
                  <a:srgbClr val="231F1F"/>
                </a:solidFill>
                <a:latin typeface="Calibri"/>
                <a:cs typeface="Calibri"/>
              </a:rPr>
              <a:t>–</a:t>
            </a:r>
            <a:endParaRPr sz="350">
              <a:latin typeface="Calibri"/>
              <a:cs typeface="Calibri"/>
            </a:endParaRPr>
          </a:p>
          <a:p>
            <a:pPr marL="27305">
              <a:lnSpc>
                <a:spcPct val="100000"/>
              </a:lnSpc>
              <a:spcBef>
                <a:spcPts val="240"/>
              </a:spcBef>
            </a:pPr>
            <a:r>
              <a:rPr sz="350" spc="10" dirty="0" smtClean="0">
                <a:solidFill>
                  <a:srgbClr val="231F1F"/>
                </a:solidFill>
                <a:latin typeface="Calibri"/>
                <a:cs typeface="Calibri"/>
              </a:rPr>
              <a:t>–</a:t>
            </a:r>
            <a:endParaRPr sz="350">
              <a:latin typeface="Calibri"/>
              <a:cs typeface="Calibri"/>
            </a:endParaRPr>
          </a:p>
          <a:p>
            <a:pPr marL="22860">
              <a:lnSpc>
                <a:spcPct val="100000"/>
              </a:lnSpc>
              <a:spcBef>
                <a:spcPts val="405"/>
              </a:spcBef>
            </a:pPr>
            <a:r>
              <a:rPr sz="350" spc="10" dirty="0" smtClean="0">
                <a:solidFill>
                  <a:srgbClr val="231F1F"/>
                </a:solidFill>
                <a:latin typeface="Calibri"/>
                <a:cs typeface="Calibri"/>
              </a:rPr>
              <a:t>+</a:t>
            </a:r>
            <a:endParaRPr sz="350">
              <a:latin typeface="Calibri"/>
              <a:cs typeface="Calibri"/>
            </a:endParaRPr>
          </a:p>
        </p:txBody>
      </p:sp>
      <p:sp>
        <p:nvSpPr>
          <p:cNvPr id="555" name="object 555"/>
          <p:cNvSpPr txBox="1"/>
          <p:nvPr/>
        </p:nvSpPr>
        <p:spPr>
          <a:xfrm>
            <a:off x="5926551" y="2337659"/>
            <a:ext cx="503555" cy="977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Cellule 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tumo</a:t>
            </a:r>
            <a:r>
              <a:rPr sz="550" spc="-20" dirty="0" smtClean="0">
                <a:solidFill>
                  <a:srgbClr val="231F1F"/>
                </a:solidFill>
                <a:latin typeface="Calibri"/>
                <a:cs typeface="Calibri"/>
              </a:rPr>
              <a:t>r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ale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556" name="object 556"/>
          <p:cNvSpPr txBox="1"/>
          <p:nvPr/>
        </p:nvSpPr>
        <p:spPr>
          <a:xfrm>
            <a:off x="4707631" y="2337659"/>
            <a:ext cx="544830" cy="977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Cellule 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NK 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activ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ée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557" name="object 557"/>
          <p:cNvSpPr txBox="1"/>
          <p:nvPr/>
        </p:nvSpPr>
        <p:spPr>
          <a:xfrm>
            <a:off x="5231672" y="2179749"/>
            <a:ext cx="473075" cy="1054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600" b="1" spc="0" dirty="0" smtClean="0">
                <a:solidFill>
                  <a:srgbClr val="231F1F"/>
                </a:solidFill>
                <a:latin typeface="Calibri"/>
                <a:cs typeface="Calibri"/>
              </a:rPr>
              <a:t>Soi manqua</a:t>
            </a:r>
            <a:r>
              <a:rPr sz="600" b="1" spc="-10" dirty="0" smtClean="0">
                <a:solidFill>
                  <a:srgbClr val="231F1F"/>
                </a:solidFill>
                <a:latin typeface="Calibri"/>
                <a:cs typeface="Calibri"/>
              </a:rPr>
              <a:t>n</a:t>
            </a:r>
            <a:r>
              <a:rPr sz="600" b="1" spc="0" dirty="0" smtClean="0">
                <a:solidFill>
                  <a:srgbClr val="231F1F"/>
                </a:solidFill>
                <a:latin typeface="Calibri"/>
                <a:cs typeface="Calibri"/>
              </a:rPr>
              <a:t>t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558" name="object 558"/>
          <p:cNvSpPr/>
          <p:nvPr/>
        </p:nvSpPr>
        <p:spPr>
          <a:xfrm>
            <a:off x="5244388" y="2267376"/>
            <a:ext cx="446859" cy="0"/>
          </a:xfrm>
          <a:custGeom>
            <a:avLst/>
            <a:gdLst/>
            <a:ahLst/>
            <a:cxnLst/>
            <a:rect l="l" t="t" r="r" b="b"/>
            <a:pathLst>
              <a:path w="446859">
                <a:moveTo>
                  <a:pt x="0" y="0"/>
                </a:moveTo>
                <a:lnTo>
                  <a:pt x="446859" y="0"/>
                </a:lnTo>
              </a:path>
            </a:pathLst>
          </a:custGeom>
          <a:ln w="6258">
            <a:solidFill>
              <a:srgbClr val="231F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9" name="object 559"/>
          <p:cNvSpPr txBox="1"/>
          <p:nvPr/>
        </p:nvSpPr>
        <p:spPr>
          <a:xfrm>
            <a:off x="5204889" y="3340039"/>
            <a:ext cx="732790" cy="1054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600" b="1" spc="-5" dirty="0" smtClean="0">
                <a:solidFill>
                  <a:srgbClr val="231F1F"/>
                </a:solidFill>
                <a:latin typeface="Calibri"/>
                <a:cs typeface="Calibri"/>
              </a:rPr>
              <a:t>So</a:t>
            </a:r>
            <a:r>
              <a:rPr sz="600" b="1" spc="0" dirty="0" smtClean="0">
                <a:solidFill>
                  <a:srgbClr val="231F1F"/>
                </a:solidFill>
                <a:latin typeface="Calibri"/>
                <a:cs typeface="Calibri"/>
              </a:rPr>
              <a:t>i </a:t>
            </a:r>
            <a:r>
              <a:rPr sz="600" b="1" spc="-5" dirty="0" smtClean="0">
                <a:solidFill>
                  <a:srgbClr val="231F1F"/>
                </a:solidFill>
                <a:latin typeface="Calibri"/>
                <a:cs typeface="Calibri"/>
              </a:rPr>
              <a:t>indui</a:t>
            </a:r>
            <a:r>
              <a:rPr sz="600" b="1" spc="0" dirty="0" smtClean="0">
                <a:solidFill>
                  <a:srgbClr val="231F1F"/>
                </a:solidFill>
                <a:latin typeface="Calibri"/>
                <a:cs typeface="Calibri"/>
              </a:rPr>
              <a:t>t</a:t>
            </a:r>
            <a:r>
              <a:rPr sz="600" b="1" spc="15" dirty="0" smtClean="0">
                <a:solidFill>
                  <a:srgbClr val="231F1F"/>
                </a:solidFill>
                <a:latin typeface="Calibri"/>
                <a:cs typeface="Calibri"/>
              </a:rPr>
              <a:t> </a:t>
            </a:r>
            <a:r>
              <a:rPr sz="600" b="1" spc="-5" dirty="0" smtClean="0">
                <a:solidFill>
                  <a:srgbClr val="231F1F"/>
                </a:solidFill>
                <a:latin typeface="Calibri"/>
                <a:cs typeface="Calibri"/>
              </a:rPr>
              <a:t>pa</a:t>
            </a:r>
            <a:r>
              <a:rPr sz="600" b="1" spc="0" dirty="0" smtClean="0">
                <a:solidFill>
                  <a:srgbClr val="231F1F"/>
                </a:solidFill>
                <a:latin typeface="Calibri"/>
                <a:cs typeface="Calibri"/>
              </a:rPr>
              <a:t>r</a:t>
            </a:r>
            <a:r>
              <a:rPr sz="600" b="1" spc="-5" dirty="0" smtClean="0">
                <a:solidFill>
                  <a:srgbClr val="231F1F"/>
                </a:solidFill>
                <a:latin typeface="Calibri"/>
                <a:cs typeface="Calibri"/>
              </a:rPr>
              <a:t> l</a:t>
            </a:r>
            <a:r>
              <a:rPr sz="600" b="1" spc="0" dirty="0" smtClean="0">
                <a:solidFill>
                  <a:srgbClr val="231F1F"/>
                </a:solidFill>
                <a:latin typeface="Calibri"/>
                <a:cs typeface="Calibri"/>
              </a:rPr>
              <a:t>e</a:t>
            </a:r>
            <a:r>
              <a:rPr sz="600" b="1" spc="-5" dirty="0" smtClean="0">
                <a:solidFill>
                  <a:srgbClr val="231F1F"/>
                </a:solidFill>
                <a:latin typeface="Calibri"/>
                <a:cs typeface="Calibri"/>
              </a:rPr>
              <a:t> stres</a:t>
            </a:r>
            <a:r>
              <a:rPr sz="600" b="1" spc="0" dirty="0" smtClean="0">
                <a:solidFill>
                  <a:srgbClr val="231F1F"/>
                </a:solidFill>
                <a:latin typeface="Calibri"/>
                <a:cs typeface="Calibri"/>
              </a:rPr>
              <a:t>s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560" name="object 560"/>
          <p:cNvSpPr/>
          <p:nvPr/>
        </p:nvSpPr>
        <p:spPr>
          <a:xfrm>
            <a:off x="5217612" y="3427669"/>
            <a:ext cx="712439" cy="0"/>
          </a:xfrm>
          <a:custGeom>
            <a:avLst/>
            <a:gdLst/>
            <a:ahLst/>
            <a:cxnLst/>
            <a:rect l="l" t="t" r="r" b="b"/>
            <a:pathLst>
              <a:path w="712439">
                <a:moveTo>
                  <a:pt x="0" y="0"/>
                </a:moveTo>
                <a:lnTo>
                  <a:pt x="712439" y="0"/>
                </a:lnTo>
              </a:path>
            </a:pathLst>
          </a:custGeom>
          <a:ln w="6268">
            <a:solidFill>
              <a:srgbClr val="231F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1" name="object 561"/>
          <p:cNvSpPr txBox="1"/>
          <p:nvPr/>
        </p:nvSpPr>
        <p:spPr>
          <a:xfrm>
            <a:off x="4826899" y="2992480"/>
            <a:ext cx="706755" cy="1854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161290">
              <a:lnSpc>
                <a:spcPct val="102299"/>
              </a:lnSpc>
            </a:pP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Cy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t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ok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i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nes et molécules</a:t>
            </a:r>
            <a:r>
              <a:rPr sz="550" spc="10" dirty="0" smtClean="0">
                <a:solidFill>
                  <a:srgbClr val="231F1F"/>
                </a:solidFill>
                <a:latin typeface="Calibri"/>
                <a:cs typeface="Calibri"/>
              </a:rPr>
              <a:t> 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cy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t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o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to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xiques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562" name="object 562"/>
          <p:cNvSpPr/>
          <p:nvPr/>
        </p:nvSpPr>
        <p:spPr>
          <a:xfrm>
            <a:off x="5370393" y="2679095"/>
            <a:ext cx="48767" cy="36820"/>
          </a:xfrm>
          <a:custGeom>
            <a:avLst/>
            <a:gdLst/>
            <a:ahLst/>
            <a:cxnLst/>
            <a:rect l="l" t="t" r="r" b="b"/>
            <a:pathLst>
              <a:path w="48767" h="36820">
                <a:moveTo>
                  <a:pt x="0" y="18410"/>
                </a:moveTo>
                <a:lnTo>
                  <a:pt x="48767" y="18410"/>
                </a:lnTo>
              </a:path>
            </a:pathLst>
          </a:custGeom>
          <a:ln w="38090">
            <a:solidFill>
              <a:srgbClr val="F1F1F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3" name="object 563"/>
          <p:cNvSpPr txBox="1"/>
          <p:nvPr/>
        </p:nvSpPr>
        <p:spPr>
          <a:xfrm>
            <a:off x="5370154" y="2667269"/>
            <a:ext cx="49530" cy="673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50" spc="10" dirty="0" smtClean="0">
                <a:solidFill>
                  <a:srgbClr val="231F1F"/>
                </a:solidFill>
                <a:latin typeface="Calibri"/>
                <a:cs typeface="Calibri"/>
              </a:rPr>
              <a:t>+</a:t>
            </a:r>
            <a:endParaRPr sz="350">
              <a:latin typeface="Calibri"/>
              <a:cs typeface="Calibri"/>
            </a:endParaRPr>
          </a:p>
        </p:txBody>
      </p:sp>
      <p:sp>
        <p:nvSpPr>
          <p:cNvPr id="564" name="object 564"/>
          <p:cNvSpPr/>
          <p:nvPr/>
        </p:nvSpPr>
        <p:spPr>
          <a:xfrm>
            <a:off x="5329687" y="3968860"/>
            <a:ext cx="48785" cy="36832"/>
          </a:xfrm>
          <a:custGeom>
            <a:avLst/>
            <a:gdLst/>
            <a:ahLst/>
            <a:cxnLst/>
            <a:rect l="l" t="t" r="r" b="b"/>
            <a:pathLst>
              <a:path w="48785" h="36832">
                <a:moveTo>
                  <a:pt x="0" y="18416"/>
                </a:moveTo>
                <a:lnTo>
                  <a:pt x="48785" y="18416"/>
                </a:lnTo>
              </a:path>
            </a:pathLst>
          </a:custGeom>
          <a:ln w="38102">
            <a:solidFill>
              <a:srgbClr val="F1F1F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5" name="object 565"/>
          <p:cNvSpPr txBox="1"/>
          <p:nvPr/>
        </p:nvSpPr>
        <p:spPr>
          <a:xfrm>
            <a:off x="5329463" y="3957042"/>
            <a:ext cx="49530" cy="673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50" spc="10" dirty="0" smtClean="0">
                <a:solidFill>
                  <a:srgbClr val="231F1F"/>
                </a:solidFill>
                <a:latin typeface="Calibri"/>
                <a:cs typeface="Calibri"/>
              </a:rPr>
              <a:t>+</a:t>
            </a:r>
            <a:endParaRPr sz="350">
              <a:latin typeface="Calibri"/>
              <a:cs typeface="Calibri"/>
            </a:endParaRPr>
          </a:p>
        </p:txBody>
      </p:sp>
      <p:sp>
        <p:nvSpPr>
          <p:cNvPr id="566" name="object 566"/>
          <p:cNvSpPr/>
          <p:nvPr/>
        </p:nvSpPr>
        <p:spPr>
          <a:xfrm>
            <a:off x="5354894" y="3926660"/>
            <a:ext cx="48767" cy="36832"/>
          </a:xfrm>
          <a:custGeom>
            <a:avLst/>
            <a:gdLst/>
            <a:ahLst/>
            <a:cxnLst/>
            <a:rect l="l" t="t" r="r" b="b"/>
            <a:pathLst>
              <a:path w="48767" h="36832">
                <a:moveTo>
                  <a:pt x="0" y="18416"/>
                </a:moveTo>
                <a:lnTo>
                  <a:pt x="48767" y="18416"/>
                </a:lnTo>
              </a:path>
            </a:pathLst>
          </a:custGeom>
          <a:ln w="38102">
            <a:solidFill>
              <a:srgbClr val="F1F1F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7" name="object 567"/>
          <p:cNvSpPr/>
          <p:nvPr/>
        </p:nvSpPr>
        <p:spPr>
          <a:xfrm>
            <a:off x="5370545" y="3883701"/>
            <a:ext cx="48767" cy="36814"/>
          </a:xfrm>
          <a:custGeom>
            <a:avLst/>
            <a:gdLst/>
            <a:ahLst/>
            <a:cxnLst/>
            <a:rect l="l" t="t" r="r" b="b"/>
            <a:pathLst>
              <a:path w="48767" h="36814">
                <a:moveTo>
                  <a:pt x="0" y="18407"/>
                </a:moveTo>
                <a:lnTo>
                  <a:pt x="48767" y="18407"/>
                </a:lnTo>
              </a:path>
            </a:pathLst>
          </a:custGeom>
          <a:ln w="38084">
            <a:solidFill>
              <a:srgbClr val="F1F1F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8" name="object 568"/>
          <p:cNvSpPr/>
          <p:nvPr/>
        </p:nvSpPr>
        <p:spPr>
          <a:xfrm>
            <a:off x="5374873" y="3778935"/>
            <a:ext cx="48767" cy="36820"/>
          </a:xfrm>
          <a:custGeom>
            <a:avLst/>
            <a:gdLst/>
            <a:ahLst/>
            <a:cxnLst/>
            <a:rect l="l" t="t" r="r" b="b"/>
            <a:pathLst>
              <a:path w="48767" h="36820">
                <a:moveTo>
                  <a:pt x="0" y="18410"/>
                </a:moveTo>
                <a:lnTo>
                  <a:pt x="48767" y="18410"/>
                </a:lnTo>
              </a:path>
            </a:pathLst>
          </a:custGeom>
          <a:ln w="38090">
            <a:solidFill>
              <a:srgbClr val="F1F1F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9" name="object 569"/>
          <p:cNvSpPr/>
          <p:nvPr/>
        </p:nvSpPr>
        <p:spPr>
          <a:xfrm>
            <a:off x="5360167" y="3695179"/>
            <a:ext cx="48779" cy="36802"/>
          </a:xfrm>
          <a:custGeom>
            <a:avLst/>
            <a:gdLst/>
            <a:ahLst/>
            <a:cxnLst/>
            <a:rect l="l" t="t" r="r" b="b"/>
            <a:pathLst>
              <a:path w="48779" h="36802">
                <a:moveTo>
                  <a:pt x="0" y="18401"/>
                </a:moveTo>
                <a:lnTo>
                  <a:pt x="48779" y="18401"/>
                </a:lnTo>
              </a:path>
            </a:pathLst>
          </a:custGeom>
          <a:ln w="38072">
            <a:solidFill>
              <a:srgbClr val="F1F1F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0" name="object 570"/>
          <p:cNvSpPr txBox="1"/>
          <p:nvPr/>
        </p:nvSpPr>
        <p:spPr>
          <a:xfrm>
            <a:off x="5354660" y="3682138"/>
            <a:ext cx="69215" cy="2997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7780">
              <a:lnSpc>
                <a:spcPct val="100000"/>
              </a:lnSpc>
            </a:pPr>
            <a:r>
              <a:rPr sz="350" spc="10" dirty="0" smtClean="0">
                <a:solidFill>
                  <a:srgbClr val="231F1F"/>
                </a:solidFill>
                <a:latin typeface="Calibri"/>
                <a:cs typeface="Calibri"/>
              </a:rPr>
              <a:t>–</a:t>
            </a:r>
            <a:endParaRPr sz="350">
              <a:latin typeface="Calibri"/>
              <a:cs typeface="Calibri"/>
            </a:endParaRPr>
          </a:p>
          <a:p>
            <a:pPr marL="32384">
              <a:lnSpc>
                <a:spcPct val="100000"/>
              </a:lnSpc>
              <a:spcBef>
                <a:spcPts val="240"/>
              </a:spcBef>
            </a:pPr>
            <a:r>
              <a:rPr sz="350" spc="10" dirty="0" smtClean="0">
                <a:solidFill>
                  <a:srgbClr val="231F1F"/>
                </a:solidFill>
                <a:latin typeface="Calibri"/>
                <a:cs typeface="Calibri"/>
              </a:rPr>
              <a:t>–</a:t>
            </a:r>
            <a:endParaRPr sz="350">
              <a:latin typeface="Calibri"/>
              <a:cs typeface="Calibri"/>
            </a:endParaRPr>
          </a:p>
          <a:p>
            <a:pPr marL="27940">
              <a:lnSpc>
                <a:spcPts val="405"/>
              </a:lnSpc>
              <a:spcBef>
                <a:spcPts val="414"/>
              </a:spcBef>
            </a:pPr>
            <a:r>
              <a:rPr sz="350" spc="10" dirty="0" smtClean="0">
                <a:solidFill>
                  <a:srgbClr val="231F1F"/>
                </a:solidFill>
                <a:latin typeface="Calibri"/>
                <a:cs typeface="Calibri"/>
              </a:rPr>
              <a:t>+</a:t>
            </a:r>
            <a:endParaRPr sz="350">
              <a:latin typeface="Calibri"/>
              <a:cs typeface="Calibri"/>
            </a:endParaRPr>
          </a:p>
          <a:p>
            <a:pPr marL="12700">
              <a:lnSpc>
                <a:spcPts val="355"/>
              </a:lnSpc>
            </a:pPr>
            <a:r>
              <a:rPr sz="350" spc="10" dirty="0" smtClean="0">
                <a:solidFill>
                  <a:srgbClr val="231F1F"/>
                </a:solidFill>
                <a:latin typeface="Calibri"/>
                <a:cs typeface="Calibri"/>
              </a:rPr>
              <a:t>+</a:t>
            </a:r>
            <a:endParaRPr sz="350">
              <a:latin typeface="Calibri"/>
              <a:cs typeface="Calibri"/>
            </a:endParaRPr>
          </a:p>
        </p:txBody>
      </p:sp>
      <p:sp>
        <p:nvSpPr>
          <p:cNvPr id="571" name="object 571"/>
          <p:cNvSpPr/>
          <p:nvPr/>
        </p:nvSpPr>
        <p:spPr>
          <a:xfrm>
            <a:off x="6237046" y="2524356"/>
            <a:ext cx="718340" cy="375231"/>
          </a:xfrm>
          <a:custGeom>
            <a:avLst/>
            <a:gdLst/>
            <a:ahLst/>
            <a:cxnLst/>
            <a:rect l="l" t="t" r="r" b="b"/>
            <a:pathLst>
              <a:path w="718340" h="375231">
                <a:moveTo>
                  <a:pt x="0" y="375231"/>
                </a:moveTo>
                <a:lnTo>
                  <a:pt x="718340" y="375231"/>
                </a:lnTo>
                <a:lnTo>
                  <a:pt x="718340" y="0"/>
                </a:lnTo>
                <a:lnTo>
                  <a:pt x="0" y="0"/>
                </a:lnTo>
                <a:lnTo>
                  <a:pt x="0" y="375231"/>
                </a:lnTo>
                <a:close/>
              </a:path>
            </a:pathLst>
          </a:custGeom>
          <a:ln w="4470">
            <a:solidFill>
              <a:srgbClr val="231F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2" name="object 572"/>
          <p:cNvSpPr txBox="1"/>
          <p:nvPr/>
        </p:nvSpPr>
        <p:spPr>
          <a:xfrm>
            <a:off x="6261465" y="2531192"/>
            <a:ext cx="669925" cy="3568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2299"/>
              </a:lnSpc>
            </a:pP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L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a 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pe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rt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e 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d</a:t>
            </a:r>
            <a:r>
              <a:rPr sz="550" spc="-45" dirty="0" smtClean="0">
                <a:solidFill>
                  <a:srgbClr val="231F1F"/>
                </a:solidFill>
                <a:latin typeface="Calibri"/>
                <a:cs typeface="Calibri"/>
              </a:rPr>
              <a:t>'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e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xp</a:t>
            </a:r>
            <a:r>
              <a:rPr sz="550" spc="-10" dirty="0" smtClean="0">
                <a:solidFill>
                  <a:srgbClr val="231F1F"/>
                </a:solidFill>
                <a:latin typeface="Calibri"/>
                <a:cs typeface="Calibri"/>
              </a:rPr>
              <a:t>r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ession des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 molécules du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 CMH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-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I 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i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ndu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i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t 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à 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l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a 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l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y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s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e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 des cellules 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tumo</a:t>
            </a:r>
            <a:r>
              <a:rPr sz="550" spc="-15" dirty="0" smtClean="0">
                <a:solidFill>
                  <a:srgbClr val="231F1F"/>
                </a:solidFill>
                <a:latin typeface="Calibri"/>
                <a:cs typeface="Calibri"/>
              </a:rPr>
              <a:t>r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ales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573" name="object 573"/>
          <p:cNvSpPr txBox="1"/>
          <p:nvPr/>
        </p:nvSpPr>
        <p:spPr>
          <a:xfrm>
            <a:off x="5927483" y="3540710"/>
            <a:ext cx="503555" cy="977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Cellule 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tumo</a:t>
            </a:r>
            <a:r>
              <a:rPr sz="550" spc="-20" dirty="0" smtClean="0">
                <a:solidFill>
                  <a:srgbClr val="231F1F"/>
                </a:solidFill>
                <a:latin typeface="Calibri"/>
                <a:cs typeface="Calibri"/>
              </a:rPr>
              <a:t>r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ale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574" name="object 574"/>
          <p:cNvSpPr txBox="1"/>
          <p:nvPr/>
        </p:nvSpPr>
        <p:spPr>
          <a:xfrm>
            <a:off x="4708576" y="3540710"/>
            <a:ext cx="544830" cy="977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Cellule 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NK 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activ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ée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575" name="object 575"/>
          <p:cNvSpPr/>
          <p:nvPr/>
        </p:nvSpPr>
        <p:spPr>
          <a:xfrm>
            <a:off x="6237228" y="3727450"/>
            <a:ext cx="718328" cy="375243"/>
          </a:xfrm>
          <a:custGeom>
            <a:avLst/>
            <a:gdLst/>
            <a:ahLst/>
            <a:cxnLst/>
            <a:rect l="l" t="t" r="r" b="b"/>
            <a:pathLst>
              <a:path w="718328" h="375243">
                <a:moveTo>
                  <a:pt x="0" y="375243"/>
                </a:moveTo>
                <a:lnTo>
                  <a:pt x="718328" y="375243"/>
                </a:lnTo>
                <a:lnTo>
                  <a:pt x="718328" y="0"/>
                </a:lnTo>
                <a:lnTo>
                  <a:pt x="0" y="0"/>
                </a:lnTo>
                <a:lnTo>
                  <a:pt x="0" y="375243"/>
                </a:lnTo>
                <a:close/>
              </a:path>
            </a:pathLst>
          </a:custGeom>
          <a:ln w="4470">
            <a:solidFill>
              <a:srgbClr val="231F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6" name="object 576"/>
          <p:cNvSpPr txBox="1"/>
          <p:nvPr/>
        </p:nvSpPr>
        <p:spPr>
          <a:xfrm>
            <a:off x="6259548" y="3734288"/>
            <a:ext cx="674370" cy="3568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2299"/>
              </a:lnSpc>
            </a:pP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L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a 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s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u</a:t>
            </a:r>
            <a:r>
              <a:rPr sz="550" spc="-10" dirty="0" smtClean="0">
                <a:solidFill>
                  <a:srgbClr val="231F1F"/>
                </a:solidFill>
                <a:latin typeface="Calibri"/>
                <a:cs typeface="Calibri"/>
              </a:rPr>
              <a:t>r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e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xp</a:t>
            </a:r>
            <a:r>
              <a:rPr sz="550" spc="-10" dirty="0" smtClean="0">
                <a:solidFill>
                  <a:srgbClr val="231F1F"/>
                </a:solidFill>
                <a:latin typeface="Calibri"/>
                <a:cs typeface="Calibri"/>
              </a:rPr>
              <a:t>r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ession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 de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 li</a:t>
            </a:r>
            <a:r>
              <a:rPr sz="550" spc="-10" dirty="0" smtClean="0">
                <a:solidFill>
                  <a:srgbClr val="231F1F"/>
                </a:solidFill>
                <a:latin typeface="Calibri"/>
                <a:cs typeface="Calibri"/>
              </a:rPr>
              <a:t>g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ands 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i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ndu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it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s par 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l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e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 </a:t>
            </a:r>
            <a:r>
              <a:rPr sz="550" spc="-10" dirty="0" smtClean="0">
                <a:solidFill>
                  <a:srgbClr val="231F1F"/>
                </a:solidFill>
                <a:latin typeface="Calibri"/>
                <a:cs typeface="Calibri"/>
              </a:rPr>
              <a:t>s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t</a:t>
            </a:r>
            <a:r>
              <a:rPr sz="550" spc="-10" dirty="0" smtClean="0">
                <a:solidFill>
                  <a:srgbClr val="231F1F"/>
                </a:solidFill>
                <a:latin typeface="Calibri"/>
                <a:cs typeface="Calibri"/>
              </a:rPr>
              <a:t>r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ess conduit 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à 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la lyse des cellules 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tum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o</a:t>
            </a:r>
            <a:r>
              <a:rPr sz="550" spc="-15" dirty="0" smtClean="0">
                <a:solidFill>
                  <a:srgbClr val="231F1F"/>
                </a:solidFill>
                <a:latin typeface="Calibri"/>
                <a:cs typeface="Calibri"/>
              </a:rPr>
              <a:t>r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ales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577" name="object 577"/>
          <p:cNvSpPr/>
          <p:nvPr/>
        </p:nvSpPr>
        <p:spPr>
          <a:xfrm>
            <a:off x="4744287" y="3258977"/>
            <a:ext cx="2211278" cy="0"/>
          </a:xfrm>
          <a:custGeom>
            <a:avLst/>
            <a:gdLst/>
            <a:ahLst/>
            <a:cxnLst/>
            <a:rect l="l" t="t" r="r" b="b"/>
            <a:pathLst>
              <a:path w="2211278">
                <a:moveTo>
                  <a:pt x="0" y="0"/>
                </a:moveTo>
                <a:lnTo>
                  <a:pt x="2211278" y="0"/>
                </a:lnTo>
              </a:path>
            </a:pathLst>
          </a:custGeom>
          <a:ln w="4470">
            <a:solidFill>
              <a:srgbClr val="231F1F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8" name="object 578"/>
          <p:cNvSpPr/>
          <p:nvPr/>
        </p:nvSpPr>
        <p:spPr>
          <a:xfrm>
            <a:off x="5431017" y="1684563"/>
            <a:ext cx="10835" cy="9540"/>
          </a:xfrm>
          <a:custGeom>
            <a:avLst/>
            <a:gdLst/>
            <a:ahLst/>
            <a:cxnLst/>
            <a:rect l="l" t="t" r="r" b="b"/>
            <a:pathLst>
              <a:path w="10835" h="9540">
                <a:moveTo>
                  <a:pt x="0" y="1584"/>
                </a:moveTo>
                <a:lnTo>
                  <a:pt x="0" y="716"/>
                </a:lnTo>
                <a:lnTo>
                  <a:pt x="716" y="0"/>
                </a:lnTo>
                <a:lnTo>
                  <a:pt x="1584" y="0"/>
                </a:lnTo>
                <a:lnTo>
                  <a:pt x="9235" y="0"/>
                </a:lnTo>
                <a:lnTo>
                  <a:pt x="10119" y="0"/>
                </a:lnTo>
                <a:lnTo>
                  <a:pt x="10835" y="716"/>
                </a:lnTo>
                <a:lnTo>
                  <a:pt x="10835" y="1584"/>
                </a:lnTo>
                <a:lnTo>
                  <a:pt x="10835" y="7955"/>
                </a:lnTo>
                <a:lnTo>
                  <a:pt x="10835" y="8808"/>
                </a:lnTo>
                <a:lnTo>
                  <a:pt x="10119" y="9540"/>
                </a:lnTo>
                <a:lnTo>
                  <a:pt x="9235" y="9540"/>
                </a:lnTo>
                <a:lnTo>
                  <a:pt x="1584" y="9540"/>
                </a:lnTo>
                <a:lnTo>
                  <a:pt x="716" y="9540"/>
                </a:lnTo>
                <a:lnTo>
                  <a:pt x="0" y="8808"/>
                </a:lnTo>
                <a:lnTo>
                  <a:pt x="0" y="7955"/>
                </a:lnTo>
                <a:lnTo>
                  <a:pt x="0" y="1584"/>
                </a:lnTo>
                <a:close/>
              </a:path>
            </a:pathLst>
          </a:custGeom>
          <a:ln w="3175">
            <a:solidFill>
              <a:srgbClr val="1E109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9" name="object 579"/>
          <p:cNvSpPr/>
          <p:nvPr/>
        </p:nvSpPr>
        <p:spPr>
          <a:xfrm>
            <a:off x="5644970" y="1609400"/>
            <a:ext cx="123284" cy="196595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0" name="object 580"/>
          <p:cNvSpPr/>
          <p:nvPr/>
        </p:nvSpPr>
        <p:spPr>
          <a:xfrm>
            <a:off x="4186260" y="1816855"/>
            <a:ext cx="353377" cy="125081"/>
          </a:xfrm>
          <a:prstGeom prst="rect">
            <a:avLst/>
          </a:prstGeom>
          <a:blipFill>
            <a:blip r:embed="rId10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1" name="object 581"/>
          <p:cNvSpPr txBox="1"/>
          <p:nvPr/>
        </p:nvSpPr>
        <p:spPr>
          <a:xfrm>
            <a:off x="4211026" y="1829134"/>
            <a:ext cx="304165" cy="977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Inhibitio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n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582" name="object 582"/>
          <p:cNvSpPr/>
          <p:nvPr/>
        </p:nvSpPr>
        <p:spPr>
          <a:xfrm>
            <a:off x="4186260" y="3300476"/>
            <a:ext cx="353377" cy="124876"/>
          </a:xfrm>
          <a:prstGeom prst="rect">
            <a:avLst/>
          </a:prstGeom>
          <a:blipFill>
            <a:blip r:embed="rId10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3" name="object 583"/>
          <p:cNvSpPr txBox="1"/>
          <p:nvPr/>
        </p:nvSpPr>
        <p:spPr>
          <a:xfrm>
            <a:off x="4204206" y="3312556"/>
            <a:ext cx="318135" cy="977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Acti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v</a:t>
            </a:r>
            <a:r>
              <a:rPr sz="550" spc="0" dirty="0" smtClean="0">
                <a:solidFill>
                  <a:srgbClr val="231F1F"/>
                </a:solidFill>
                <a:latin typeface="Calibri"/>
                <a:cs typeface="Calibri"/>
              </a:rPr>
              <a:t>ati</a:t>
            </a:r>
            <a:r>
              <a:rPr sz="550" spc="-5" dirty="0" smtClean="0">
                <a:solidFill>
                  <a:srgbClr val="231F1F"/>
                </a:solidFill>
                <a:latin typeface="Calibri"/>
                <a:cs typeface="Calibri"/>
              </a:rPr>
              <a:t>o</a:t>
            </a:r>
            <a:r>
              <a:rPr sz="550" spc="5" dirty="0" smtClean="0">
                <a:solidFill>
                  <a:srgbClr val="231F1F"/>
                </a:solidFill>
                <a:latin typeface="Calibri"/>
                <a:cs typeface="Calibri"/>
              </a:rPr>
              <a:t>n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584" name="object 584"/>
          <p:cNvSpPr/>
          <p:nvPr/>
        </p:nvSpPr>
        <p:spPr>
          <a:xfrm>
            <a:off x="5644499" y="2683750"/>
            <a:ext cx="122325" cy="25032"/>
          </a:xfrm>
          <a:prstGeom prst="rect">
            <a:avLst/>
          </a:prstGeom>
          <a:blipFill>
            <a:blip r:embed="rId10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5" name="object 585"/>
          <p:cNvSpPr/>
          <p:nvPr/>
        </p:nvSpPr>
        <p:spPr>
          <a:xfrm>
            <a:off x="5605150" y="3719576"/>
            <a:ext cx="163620" cy="283296"/>
          </a:xfrm>
          <a:prstGeom prst="rect">
            <a:avLst/>
          </a:prstGeom>
          <a:blipFill>
            <a:blip r:embed="rId10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6" name="object 586"/>
          <p:cNvSpPr/>
          <p:nvPr/>
        </p:nvSpPr>
        <p:spPr>
          <a:xfrm>
            <a:off x="4070192" y="4371497"/>
            <a:ext cx="409254" cy="152400"/>
          </a:xfrm>
          <a:custGeom>
            <a:avLst/>
            <a:gdLst/>
            <a:ahLst/>
            <a:cxnLst/>
            <a:rect l="l" t="t" r="r" b="b"/>
            <a:pathLst>
              <a:path w="409254" h="152400">
                <a:moveTo>
                  <a:pt x="0" y="152400"/>
                </a:moveTo>
                <a:lnTo>
                  <a:pt x="409254" y="152400"/>
                </a:lnTo>
                <a:lnTo>
                  <a:pt x="40925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DFEB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7" name="object 587"/>
          <p:cNvSpPr/>
          <p:nvPr/>
        </p:nvSpPr>
        <p:spPr>
          <a:xfrm>
            <a:off x="4274820" y="4371497"/>
            <a:ext cx="204627" cy="152400"/>
          </a:xfrm>
          <a:custGeom>
            <a:avLst/>
            <a:gdLst/>
            <a:ahLst/>
            <a:cxnLst/>
            <a:rect l="l" t="t" r="r" b="b"/>
            <a:pathLst>
              <a:path w="204627" h="152400">
                <a:moveTo>
                  <a:pt x="0" y="152400"/>
                </a:moveTo>
                <a:lnTo>
                  <a:pt x="204627" y="152400"/>
                </a:lnTo>
                <a:lnTo>
                  <a:pt x="204627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DFEB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8" name="object 588"/>
          <p:cNvSpPr/>
          <p:nvPr/>
        </p:nvSpPr>
        <p:spPr>
          <a:xfrm>
            <a:off x="4070192" y="44476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2399">
            <a:solidFill>
              <a:srgbClr val="DFEB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9" name="object 589"/>
          <p:cNvSpPr/>
          <p:nvPr/>
        </p:nvSpPr>
        <p:spPr>
          <a:xfrm>
            <a:off x="4479447" y="44476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2399">
            <a:solidFill>
              <a:srgbClr val="DFEB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0" name="object 590"/>
          <p:cNvSpPr txBox="1"/>
          <p:nvPr/>
        </p:nvSpPr>
        <p:spPr>
          <a:xfrm>
            <a:off x="4017287" y="4371507"/>
            <a:ext cx="515620" cy="1530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900" spc="-35" dirty="0" smtClean="0">
                <a:solidFill>
                  <a:srgbClr val="337EFF"/>
                </a:solidFill>
                <a:latin typeface="Arial"/>
                <a:cs typeface="Arial"/>
              </a:rPr>
              <a:t>Figu</a:t>
            </a:r>
            <a:r>
              <a:rPr sz="900" spc="-4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900" spc="-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9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900" spc="-15" dirty="0" smtClean="0">
                <a:solidFill>
                  <a:srgbClr val="337EFF"/>
                </a:solidFill>
                <a:latin typeface="Arial"/>
                <a:cs typeface="Arial"/>
              </a:rPr>
              <a:t>6.2</a:t>
            </a:r>
            <a:endParaRPr sz="900">
              <a:latin typeface="Arial"/>
              <a:cs typeface="Arial"/>
            </a:endParaRPr>
          </a:p>
        </p:txBody>
      </p:sp>
      <p:sp>
        <p:nvSpPr>
          <p:cNvPr id="591" name="object 591"/>
          <p:cNvSpPr txBox="1"/>
          <p:nvPr/>
        </p:nvSpPr>
        <p:spPr>
          <a:xfrm>
            <a:off x="4017287" y="4535299"/>
            <a:ext cx="2945765" cy="10344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900" b="1" spc="-17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b="1" spc="-10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b="1" spc="-105" dirty="0" smtClean="0">
                <a:solidFill>
                  <a:srgbClr val="231F1F"/>
                </a:solidFill>
                <a:latin typeface="Arial"/>
                <a:cs typeface="Arial"/>
              </a:rPr>
              <a:t>co</a:t>
            </a:r>
            <a:r>
              <a:rPr sz="900" b="1" spc="-7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b="1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b="1" spc="-9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b="1" spc="-3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b="1" spc="-18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b="1" spc="-1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b="1" spc="-100" dirty="0" smtClean="0">
                <a:solidFill>
                  <a:srgbClr val="231F1F"/>
                </a:solidFill>
                <a:latin typeface="Arial"/>
                <a:cs typeface="Arial"/>
              </a:rPr>
              <a:t>ance</a:t>
            </a:r>
            <a:r>
              <a:rPr sz="900" b="1" spc="-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b="1" spc="-8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900" b="1" spc="-10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b="1" spc="-18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b="1" spc="-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b="1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b="1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b="1" spc="-45" dirty="0" smtClean="0">
                <a:solidFill>
                  <a:srgbClr val="231F1F"/>
                </a:solidFill>
                <a:latin typeface="Arial"/>
                <a:cs typeface="Arial"/>
              </a:rPr>
              <a:t>llul</a:t>
            </a:r>
            <a:r>
              <a:rPr sz="900" b="1" spc="-10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b="1" spc="-18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b="1" spc="-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b="1" spc="-12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b="1" spc="-60" dirty="0" smtClean="0">
                <a:solidFill>
                  <a:srgbClr val="231F1F"/>
                </a:solidFill>
                <a:latin typeface="Arial"/>
                <a:cs typeface="Arial"/>
              </a:rPr>
              <a:t>ib</a:t>
            </a:r>
            <a:r>
              <a:rPr sz="900" b="1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900" b="1" spc="-10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b="1" spc="-17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b="1" spc="-65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endParaRPr sz="900">
              <a:latin typeface="Arial"/>
              <a:cs typeface="Arial"/>
            </a:endParaRPr>
          </a:p>
          <a:p>
            <a:pPr marL="12700" marR="71120">
              <a:lnSpc>
                <a:spcPts val="990"/>
              </a:lnSpc>
              <a:spcBef>
                <a:spcPts val="15"/>
              </a:spcBef>
            </a:pPr>
            <a:r>
              <a:rPr sz="900" spc="-13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3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900" spc="-13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3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du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4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9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900" spc="-45" dirty="0" smtClean="0">
                <a:solidFill>
                  <a:srgbClr val="231F1F"/>
                </a:solidFill>
                <a:latin typeface="Arial"/>
                <a:cs typeface="Arial"/>
              </a:rPr>
              <a:t>mm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5" dirty="0" smtClean="0">
                <a:solidFill>
                  <a:srgbClr val="231F1F"/>
                </a:solidFill>
                <a:latin typeface="Arial"/>
                <a:cs typeface="Arial"/>
              </a:rPr>
              <a:t>llul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3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in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95" dirty="0" smtClean="0">
                <a:solidFill>
                  <a:srgbClr val="231F1F"/>
                </a:solidFill>
                <a:latin typeface="Arial"/>
                <a:cs typeface="Arial"/>
              </a:rPr>
              <a:t>ex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900" spc="-1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-4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900" spc="-11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9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ul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70" dirty="0" smtClean="0">
                <a:solidFill>
                  <a:srgbClr val="231F1F"/>
                </a:solidFill>
                <a:latin typeface="Arial"/>
                <a:cs typeface="Arial"/>
              </a:rPr>
              <a:t>CMH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900" spc="-11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13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3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9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110" dirty="0" smtClean="0">
                <a:solidFill>
                  <a:srgbClr val="231F1F"/>
                </a:solidFill>
                <a:latin typeface="Arial"/>
                <a:cs typeface="Arial"/>
              </a:rPr>
              <a:t>égé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900" spc="-7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900" spc="-13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N</a:t>
            </a:r>
            <a:r>
              <a:rPr sz="900" spc="-90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1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900" spc="-1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â</a:t>
            </a:r>
            <a:r>
              <a:rPr sz="9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35" dirty="0" smtClean="0">
                <a:solidFill>
                  <a:srgbClr val="231F1F"/>
                </a:solidFill>
                <a:latin typeface="Arial"/>
                <a:cs typeface="Arial"/>
              </a:rPr>
              <a:t>l'</a:t>
            </a:r>
            <a:r>
              <a:rPr sz="900" spc="-10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-10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11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4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11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9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3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30" dirty="0" smtClean="0">
                <a:solidFill>
                  <a:srgbClr val="231F1F"/>
                </a:solidFill>
                <a:latin typeface="Arial"/>
                <a:cs typeface="Arial"/>
              </a:rPr>
              <a:t>inhib</a:t>
            </a:r>
            <a:r>
              <a:rPr sz="9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3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5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3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900" spc="-11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9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ifi</a:t>
            </a:r>
            <a:r>
              <a:rPr sz="900" spc="-55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900" spc="-11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9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ul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3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95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3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900" spc="-70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3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du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900" spc="-11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13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95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endParaRPr sz="900">
              <a:latin typeface="Arial"/>
              <a:cs typeface="Arial"/>
            </a:endParaRPr>
          </a:p>
          <a:p>
            <a:pPr marL="12700" marR="12700">
              <a:lnSpc>
                <a:spcPts val="990"/>
              </a:lnSpc>
            </a:pPr>
            <a:r>
              <a:rPr sz="900" spc="-6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9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55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u'un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5" dirty="0" smtClean="0">
                <a:solidFill>
                  <a:srgbClr val="231F1F"/>
                </a:solidFill>
                <a:latin typeface="Arial"/>
                <a:cs typeface="Arial"/>
              </a:rPr>
              <a:t>llul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25" dirty="0" smtClean="0">
                <a:solidFill>
                  <a:srgbClr val="231F1F"/>
                </a:solidFill>
                <a:latin typeface="Arial"/>
                <a:cs typeface="Arial"/>
              </a:rPr>
              <a:t>«</a:t>
            </a:r>
            <a:r>
              <a:rPr sz="900" spc="-15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13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11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900" spc="-10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10" dirty="0" smtClean="0">
                <a:solidFill>
                  <a:srgbClr val="231F1F"/>
                </a:solidFill>
                <a:latin typeface="Arial"/>
                <a:cs typeface="Arial"/>
              </a:rPr>
              <a:t>»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7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-6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5" dirty="0" smtClean="0">
                <a:solidFill>
                  <a:srgbClr val="231F1F"/>
                </a:solidFill>
                <a:latin typeface="Arial"/>
                <a:cs typeface="Arial"/>
              </a:rPr>
              <a:t>llul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N</a:t>
            </a:r>
            <a:r>
              <a:rPr sz="900" spc="-90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1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-13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d'un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900" spc="-13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11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900" spc="-55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900" spc="-20" dirty="0" smtClean="0">
                <a:solidFill>
                  <a:srgbClr val="231F1F"/>
                </a:solidFill>
                <a:latin typeface="Arial"/>
                <a:cs typeface="Arial"/>
              </a:rPr>
              <a:t>uilib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li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un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3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0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5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-11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900" spc="-4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3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900" spc="-70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30" dirty="0" smtClean="0">
                <a:solidFill>
                  <a:srgbClr val="231F1F"/>
                </a:solidFill>
                <a:latin typeface="Arial"/>
                <a:cs typeface="Arial"/>
              </a:rPr>
              <a:t>inhib</a:t>
            </a:r>
            <a:r>
              <a:rPr sz="9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3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(</a:t>
            </a:r>
            <a:r>
              <a:rPr sz="900" spc="-8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900" spc="-15" dirty="0" smtClean="0">
                <a:solidFill>
                  <a:srgbClr val="231F1F"/>
                </a:solidFill>
                <a:latin typeface="Arial"/>
                <a:cs typeface="Arial"/>
              </a:rPr>
              <a:t>i-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-55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20" dirty="0" smtClean="0">
                <a:solidFill>
                  <a:srgbClr val="231F1F"/>
                </a:solidFill>
                <a:latin typeface="Arial"/>
                <a:cs typeface="Arial"/>
              </a:rPr>
              <a:t>t) 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un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9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00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9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è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0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5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-11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900" spc="-4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3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900" spc="-70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7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-6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3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(</a:t>
            </a:r>
            <a:r>
              <a:rPr sz="900" spc="-8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in</a:t>
            </a:r>
            <a:r>
              <a:rPr sz="900" spc="-35" dirty="0" smtClean="0">
                <a:solidFill>
                  <a:srgbClr val="231F1F"/>
                </a:solidFill>
                <a:latin typeface="Arial"/>
                <a:cs typeface="Arial"/>
              </a:rPr>
              <a:t>du</a:t>
            </a:r>
            <a:r>
              <a:rPr sz="900" spc="-2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9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3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9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900" spc="-1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900" spc="-15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900" spc="-2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900" spc="-11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900" spc="-14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900" spc="-85" dirty="0" smtClean="0">
                <a:solidFill>
                  <a:srgbClr val="231F1F"/>
                </a:solidFill>
                <a:latin typeface="Arial"/>
                <a:cs typeface="Arial"/>
              </a:rPr>
              <a:t>s).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5295" y="791950"/>
            <a:ext cx="6325870" cy="1682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6312535" algn="l"/>
              </a:tabLst>
            </a:pPr>
            <a:r>
              <a:rPr sz="1000" u="sng" spc="-30" dirty="0" smtClean="0">
                <a:solidFill>
                  <a:srgbClr val="4B4B4B"/>
                </a:solidFill>
                <a:latin typeface="Arial"/>
                <a:cs typeface="Arial"/>
              </a:rPr>
              <a:t>1.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000" u="sng" spc="-170" dirty="0" smtClean="0">
                <a:solidFill>
                  <a:srgbClr val="4B4B4B"/>
                </a:solidFill>
                <a:latin typeface="Arial"/>
                <a:cs typeface="Arial"/>
              </a:rPr>
              <a:t>D</a:t>
            </a:r>
            <a:r>
              <a:rPr sz="1000" u="sng" spc="-155" dirty="0" smtClean="0">
                <a:solidFill>
                  <a:srgbClr val="4B4B4B"/>
                </a:solidFill>
                <a:latin typeface="Arial"/>
                <a:cs typeface="Arial"/>
              </a:rPr>
              <a:t>FGSM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000" u="sng" spc="-35" dirty="0" smtClean="0">
                <a:solidFill>
                  <a:srgbClr val="4B4B4B"/>
                </a:solidFill>
                <a:latin typeface="Arial"/>
                <a:cs typeface="Arial"/>
              </a:rPr>
              <a:t>2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000" u="sng" spc="-165" dirty="0" smtClean="0">
                <a:solidFill>
                  <a:srgbClr val="4B4B4B"/>
                </a:solidFill>
                <a:latin typeface="Arial"/>
                <a:cs typeface="Arial"/>
              </a:rPr>
              <a:t>–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000" u="sng" spc="-85" dirty="0" smtClean="0">
                <a:solidFill>
                  <a:srgbClr val="4B4B4B"/>
                </a:solidFill>
                <a:latin typeface="Arial"/>
                <a:cs typeface="Arial"/>
              </a:rPr>
              <a:t>Ti</a:t>
            </a:r>
            <a:r>
              <a:rPr sz="1000" u="sng" spc="-110" dirty="0" smtClean="0">
                <a:solidFill>
                  <a:srgbClr val="4B4B4B"/>
                </a:solidFill>
                <a:latin typeface="Arial"/>
                <a:cs typeface="Arial"/>
              </a:rPr>
              <a:t>s</a:t>
            </a:r>
            <a:r>
              <a:rPr sz="1000" u="sng" spc="-70" dirty="0" smtClean="0">
                <a:solidFill>
                  <a:srgbClr val="4B4B4B"/>
                </a:solidFill>
                <a:latin typeface="Arial"/>
                <a:cs typeface="Arial"/>
              </a:rPr>
              <a:t>su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000" u="sng" spc="-25" dirty="0" smtClean="0">
                <a:solidFill>
                  <a:srgbClr val="4B4B4B"/>
                </a:solidFill>
                <a:latin typeface="Arial"/>
                <a:cs typeface="Arial"/>
              </a:rPr>
              <a:t>lymphoïde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000" u="sng" spc="-50" dirty="0" smtClean="0">
                <a:solidFill>
                  <a:srgbClr val="4B4B4B"/>
                </a:solidFill>
                <a:latin typeface="Arial"/>
                <a:cs typeface="Arial"/>
              </a:rPr>
              <a:t>e</a:t>
            </a:r>
            <a:r>
              <a:rPr sz="1000" u="sng" spc="40" dirty="0" smtClean="0">
                <a:solidFill>
                  <a:srgbClr val="4B4B4B"/>
                </a:solidFill>
                <a:latin typeface="Arial"/>
                <a:cs typeface="Arial"/>
              </a:rPr>
              <a:t>t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000" u="sng" spc="-90" dirty="0" smtClean="0">
                <a:solidFill>
                  <a:srgbClr val="4B4B4B"/>
                </a:solidFill>
                <a:latin typeface="Arial"/>
                <a:cs typeface="Arial"/>
              </a:rPr>
              <a:t>s</a:t>
            </a:r>
            <a:r>
              <a:rPr sz="1000" u="sng" spc="-25" dirty="0" smtClean="0">
                <a:solidFill>
                  <a:srgbClr val="4B4B4B"/>
                </a:solidFill>
                <a:latin typeface="Arial"/>
                <a:cs typeface="Arial"/>
              </a:rPr>
              <a:t>anguin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	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5295" y="8399970"/>
            <a:ext cx="3049905" cy="13792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23520" indent="-211454">
              <a:lnSpc>
                <a:spcPct val="100000"/>
              </a:lnSpc>
              <a:buClr>
                <a:srgbClr val="337EFF"/>
              </a:buClr>
              <a:buFont typeface="Arial"/>
              <a:buAutoNum type="alphaUcPeriod" startAt="4"/>
              <a:tabLst>
                <a:tab pos="223520" algn="l"/>
              </a:tabLst>
            </a:pPr>
            <a:r>
              <a:rPr sz="1500" spc="-135" dirty="0" smtClean="0">
                <a:solidFill>
                  <a:srgbClr val="337EFF"/>
                </a:solidFill>
                <a:latin typeface="Arial"/>
                <a:cs typeface="Arial"/>
              </a:rPr>
              <a:t>La</a:t>
            </a:r>
            <a:r>
              <a:rPr sz="15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500" spc="-15" dirty="0" smtClean="0">
                <a:solidFill>
                  <a:srgbClr val="337EFF"/>
                </a:solidFill>
                <a:latin typeface="Arial"/>
                <a:cs typeface="Arial"/>
              </a:rPr>
              <a:t>spécificité</a:t>
            </a:r>
            <a:r>
              <a:rPr sz="15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500" spc="-25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500" spc="-3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500" spc="-13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5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500" spc="-50" dirty="0" smtClean="0">
                <a:solidFill>
                  <a:srgbClr val="337EFF"/>
                </a:solidFill>
                <a:latin typeface="Arial"/>
                <a:cs typeface="Arial"/>
              </a:rPr>
              <a:t>ré</a:t>
            </a:r>
            <a:r>
              <a:rPr sz="1500" spc="-8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500" spc="-2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500" spc="-40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500" spc="8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500" spc="-45" dirty="0" smtClean="0">
                <a:solidFill>
                  <a:srgbClr val="337EFF"/>
                </a:solidFill>
                <a:latin typeface="Arial"/>
                <a:cs typeface="Arial"/>
              </a:rPr>
              <a:t>eurs</a:t>
            </a:r>
            <a:r>
              <a:rPr sz="15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500" spc="-150" dirty="0" smtClean="0">
                <a:solidFill>
                  <a:srgbClr val="337EFF"/>
                </a:solidFill>
                <a:latin typeface="Arial"/>
                <a:cs typeface="Arial"/>
              </a:rPr>
              <a:t>NK</a:t>
            </a:r>
            <a:endParaRPr sz="1500">
              <a:latin typeface="Arial"/>
              <a:cs typeface="Arial"/>
            </a:endParaRPr>
          </a:p>
          <a:p>
            <a:pPr>
              <a:lnSpc>
                <a:spcPts val="750"/>
              </a:lnSpc>
              <a:spcBef>
                <a:spcPts val="9"/>
              </a:spcBef>
              <a:buClr>
                <a:srgbClr val="337EFF"/>
              </a:buClr>
              <a:buFont typeface="Arial"/>
              <a:buAutoNum type="alphaUcPeriod" startAt="4"/>
            </a:pPr>
            <a:endParaRPr sz="750"/>
          </a:p>
          <a:p>
            <a:pPr marL="12700" marR="420370" lvl="1">
              <a:lnSpc>
                <a:spcPct val="100000"/>
              </a:lnSpc>
              <a:buClr>
                <a:srgbClr val="231F1F"/>
              </a:buClr>
              <a:buFont typeface="Arial"/>
              <a:buAutoNum type="arabicPeriod"/>
              <a:tabLst>
                <a:tab pos="191135" algn="l"/>
              </a:tabLst>
            </a:pPr>
            <a:r>
              <a:rPr sz="1300" spc="-20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300" spc="-3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300" spc="-114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3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300" spc="-45" dirty="0" smtClean="0">
                <a:solidFill>
                  <a:srgbClr val="231F1F"/>
                </a:solidFill>
                <a:latin typeface="Arial"/>
                <a:cs typeface="Arial"/>
              </a:rPr>
              <a:t>ré</a:t>
            </a:r>
            <a:r>
              <a:rPr sz="1300" spc="-8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300" spc="-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300" spc="-3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300" spc="6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300" spc="-40" dirty="0" smtClean="0">
                <a:solidFill>
                  <a:srgbClr val="231F1F"/>
                </a:solidFill>
                <a:latin typeface="Arial"/>
                <a:cs typeface="Arial"/>
              </a:rPr>
              <a:t>eurs</a:t>
            </a:r>
            <a:r>
              <a:rPr sz="13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300" spc="-20" dirty="0" smtClean="0">
                <a:solidFill>
                  <a:srgbClr val="231F1F"/>
                </a:solidFill>
                <a:latin typeface="Arial"/>
                <a:cs typeface="Arial"/>
              </a:rPr>
              <a:t>spécifiqu</a:t>
            </a:r>
            <a:r>
              <a:rPr sz="1300" spc="-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300" spc="-114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3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300" spc="-15" dirty="0" smtClean="0">
                <a:solidFill>
                  <a:srgbClr val="231F1F"/>
                </a:solidFill>
                <a:latin typeface="Arial"/>
                <a:cs typeface="Arial"/>
              </a:rPr>
              <a:t>du</a:t>
            </a:r>
            <a:r>
              <a:rPr sz="13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231F1F"/>
                </a:solidFill>
                <a:latin typeface="Arial"/>
                <a:cs typeface="Arial"/>
              </a:rPr>
              <a:t>CMH</a:t>
            </a:r>
            <a:r>
              <a:rPr sz="1300" spc="-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300" spc="-25" dirty="0" smtClean="0">
                <a:solidFill>
                  <a:srgbClr val="231F1F"/>
                </a:solidFill>
                <a:latin typeface="Arial"/>
                <a:cs typeface="Arial"/>
              </a:rPr>
              <a:t>de</a:t>
            </a:r>
            <a:r>
              <a:rPr sz="13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300" spc="-60" dirty="0" smtClean="0">
                <a:solidFill>
                  <a:srgbClr val="231F1F"/>
                </a:solidFill>
                <a:latin typeface="Arial"/>
                <a:cs typeface="Arial"/>
              </a:rPr>
              <a:t>cla</a:t>
            </a:r>
            <a:r>
              <a:rPr sz="1300" spc="-8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300" spc="-70" dirty="0" smtClean="0">
                <a:solidFill>
                  <a:srgbClr val="231F1F"/>
                </a:solidFill>
                <a:latin typeface="Arial"/>
                <a:cs typeface="Arial"/>
              </a:rPr>
              <a:t>se</a:t>
            </a:r>
            <a:r>
              <a:rPr sz="1300" spc="-10" dirty="0" smtClean="0">
                <a:solidFill>
                  <a:srgbClr val="231F1F"/>
                </a:solidFill>
                <a:latin typeface="Arial"/>
                <a:cs typeface="Arial"/>
              </a:rPr>
              <a:t> I</a:t>
            </a:r>
            <a:endParaRPr sz="13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9"/>
              </a:spcBef>
            </a:pPr>
            <a:endParaRPr sz="550"/>
          </a:p>
          <a:p>
            <a:pPr marL="12700" marR="12700" indent="0">
              <a:lnSpc>
                <a:spcPct val="100000"/>
              </a:lnSpc>
            </a:pP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 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1 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pro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'un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 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endParaRPr sz="11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8"/>
              </a:spcBef>
            </a:pPr>
            <a:endParaRPr sz="650"/>
          </a:p>
          <a:p>
            <a:pPr marL="12700">
              <a:lnSpc>
                <a:spcPct val="100000"/>
              </a:lnSpc>
            </a:pPr>
            <a:r>
              <a:rPr sz="1000" spc="-35" dirty="0" smtClean="0">
                <a:solidFill>
                  <a:srgbClr val="231F1F"/>
                </a:solidFill>
                <a:latin typeface="Arial"/>
                <a:cs typeface="Arial"/>
              </a:rPr>
              <a:t>40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5260" y="1176210"/>
            <a:ext cx="3049905" cy="11893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143510" algn="just">
              <a:lnSpc>
                <a:spcPct val="100000"/>
              </a:lnSpc>
            </a:pP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d'e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si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CMH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 e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ç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mm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di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l'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uilib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x </a:t>
            </a:r>
            <a:r>
              <a:rPr sz="1100" spc="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inhi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s/a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d'inhi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n), </a:t>
            </a:r>
            <a:r>
              <a:rPr sz="1100" spc="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ondu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mi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N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C'e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du 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«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7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».</a:t>
            </a:r>
            <a:endParaRPr sz="1100">
              <a:latin typeface="Arial"/>
              <a:cs typeface="Arial"/>
            </a:endParaRPr>
          </a:p>
          <a:p>
            <a:pPr marL="12700" marR="12700" indent="143510" algn="just">
              <a:lnSpc>
                <a:spcPct val="100000"/>
              </a:lnSpc>
            </a:pP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d'e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si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CMH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nir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5295" y="2401128"/>
            <a:ext cx="71120" cy="711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-95" dirty="0" smtClean="0">
                <a:solidFill>
                  <a:srgbClr val="231F1F"/>
                </a:solidFill>
                <a:latin typeface="MS UI Gothic"/>
                <a:cs typeface="MS UI Gothic"/>
              </a:rPr>
              <a:t>●</a:t>
            </a:r>
            <a:endParaRPr sz="450">
              <a:latin typeface="MS UI Gothic"/>
              <a:cs typeface="MS UI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65628" y="2349693"/>
            <a:ext cx="2908935" cy="1835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d'i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 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ir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ou 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 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um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or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5229" y="2517333"/>
            <a:ext cx="3049905" cy="3511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(m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d'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D8)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;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5295" y="2904048"/>
            <a:ext cx="71120" cy="711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-95" dirty="0" smtClean="0">
                <a:solidFill>
                  <a:srgbClr val="231F1F"/>
                </a:solidFill>
                <a:latin typeface="MS UI Gothic"/>
                <a:cs typeface="MS UI Gothic"/>
              </a:rPr>
              <a:t>●</a:t>
            </a:r>
            <a:endParaRPr sz="450">
              <a:latin typeface="MS UI Gothic"/>
              <a:cs typeface="MS UI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65628" y="2852613"/>
            <a:ext cx="2909570" cy="1835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l'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e,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5229" y="3020253"/>
            <a:ext cx="3049905" cy="5187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just">
              <a:lnSpc>
                <a:spcPct val="100000"/>
              </a:lnSpc>
            </a:pP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du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CMH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ni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non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onnu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inhi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ifi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CMH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du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i.</a:t>
            </a:r>
            <a:endParaRPr sz="11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25295" y="3685733"/>
            <a:ext cx="3049905" cy="15093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704215" algn="just">
              <a:lnSpc>
                <a:spcPct val="100000"/>
              </a:lnSpc>
            </a:pPr>
            <a:r>
              <a:rPr sz="1500" spc="-140" dirty="0" smtClean="0">
                <a:solidFill>
                  <a:srgbClr val="337EFF"/>
                </a:solidFill>
                <a:latin typeface="Arial"/>
                <a:cs typeface="Arial"/>
              </a:rPr>
              <a:t>B</a:t>
            </a:r>
            <a:r>
              <a:rPr sz="1500" spc="-25" dirty="0" smtClean="0">
                <a:solidFill>
                  <a:srgbClr val="337EFF"/>
                </a:solidFill>
                <a:latin typeface="Arial"/>
                <a:cs typeface="Arial"/>
              </a:rPr>
              <a:t>.</a:t>
            </a:r>
            <a:r>
              <a:rPr sz="15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500" spc="-22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500" spc="-4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500" spc="-13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5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500" spc="-50" dirty="0" smtClean="0">
                <a:solidFill>
                  <a:srgbClr val="337EFF"/>
                </a:solidFill>
                <a:latin typeface="Arial"/>
                <a:cs typeface="Arial"/>
              </a:rPr>
              <a:t>ré</a:t>
            </a:r>
            <a:r>
              <a:rPr sz="1500" spc="-8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500" spc="-2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500" spc="-40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500" spc="8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500" spc="-45" dirty="0" smtClean="0">
                <a:solidFill>
                  <a:srgbClr val="337EFF"/>
                </a:solidFill>
                <a:latin typeface="Arial"/>
                <a:cs typeface="Arial"/>
              </a:rPr>
              <a:t>eurs</a:t>
            </a:r>
            <a:r>
              <a:rPr sz="1500" spc="-10" dirty="0" smtClean="0">
                <a:solidFill>
                  <a:srgbClr val="337EFF"/>
                </a:solidFill>
                <a:latin typeface="Arial"/>
                <a:cs typeface="Arial"/>
              </a:rPr>
              <a:t> acti</a:t>
            </a:r>
            <a:r>
              <a:rPr sz="1500" spc="-45" dirty="0" smtClean="0">
                <a:solidFill>
                  <a:srgbClr val="337EFF"/>
                </a:solidFill>
                <a:latin typeface="Arial"/>
                <a:cs typeface="Arial"/>
              </a:rPr>
              <a:t>v</a:t>
            </a:r>
            <a:r>
              <a:rPr sz="1500" spc="-75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500" spc="8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500" spc="-45" dirty="0" smtClean="0">
                <a:solidFill>
                  <a:srgbClr val="337EFF"/>
                </a:solidFill>
                <a:latin typeface="Arial"/>
                <a:cs typeface="Arial"/>
              </a:rPr>
              <a:t>eurs</a:t>
            </a:r>
            <a:endParaRPr sz="1500">
              <a:latin typeface="Arial"/>
              <a:cs typeface="Arial"/>
            </a:endParaRPr>
          </a:p>
          <a:p>
            <a:pPr>
              <a:lnSpc>
                <a:spcPts val="700"/>
              </a:lnSpc>
              <a:spcBef>
                <a:spcPts val="20"/>
              </a:spcBef>
            </a:pPr>
            <a:endParaRPr sz="700"/>
          </a:p>
          <a:p>
            <a:pPr marL="12700" marR="12700" algn="just">
              <a:lnSpc>
                <a:spcPct val="100000"/>
              </a:lnSpc>
            </a:pPr>
            <a:r>
              <a:rPr sz="1100" spc="-229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è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l'e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si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CMH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il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l'e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si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êm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si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l'e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si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du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CMH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no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e,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l'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ou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si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l'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uilib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x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s/inhi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ondu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l'a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N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5292" y="5341812"/>
            <a:ext cx="3049905" cy="29114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386715">
              <a:lnSpc>
                <a:spcPct val="100000"/>
              </a:lnSpc>
            </a:pPr>
            <a:r>
              <a:rPr sz="1500" spc="-31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500" spc="-25" dirty="0" smtClean="0">
                <a:solidFill>
                  <a:srgbClr val="337EFF"/>
                </a:solidFill>
                <a:latin typeface="Arial"/>
                <a:cs typeface="Arial"/>
              </a:rPr>
              <a:t>.</a:t>
            </a:r>
            <a:r>
              <a:rPr sz="15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500" spc="-22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500" spc="-4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500" spc="-13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5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500" spc="-35" dirty="0" smtClean="0">
                <a:solidFill>
                  <a:srgbClr val="337EFF"/>
                </a:solidFill>
                <a:latin typeface="Arial"/>
                <a:cs typeface="Arial"/>
              </a:rPr>
              <a:t>mécanism</a:t>
            </a:r>
            <a:r>
              <a:rPr sz="1500" spc="-4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500" spc="-13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5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500" spc="0" dirty="0" smtClean="0">
                <a:solidFill>
                  <a:srgbClr val="337EFF"/>
                </a:solidFill>
                <a:latin typeface="Arial"/>
                <a:cs typeface="Arial"/>
              </a:rPr>
              <a:t>d'acti</a:t>
            </a:r>
            <a:r>
              <a:rPr sz="1500" spc="-35" dirty="0" smtClean="0">
                <a:solidFill>
                  <a:srgbClr val="337EFF"/>
                </a:solidFill>
                <a:latin typeface="Arial"/>
                <a:cs typeface="Arial"/>
              </a:rPr>
              <a:t>v</a:t>
            </a:r>
            <a:r>
              <a:rPr sz="1500" spc="-75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500" spc="110" dirty="0" smtClean="0">
                <a:solidFill>
                  <a:srgbClr val="337EFF"/>
                </a:solidFill>
                <a:latin typeface="Arial"/>
                <a:cs typeface="Arial"/>
              </a:rPr>
              <a:t>tion/</a:t>
            </a:r>
            <a:r>
              <a:rPr sz="1500" spc="8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500" spc="20" dirty="0" smtClean="0">
                <a:solidFill>
                  <a:srgbClr val="337EFF"/>
                </a:solidFill>
                <a:latin typeface="Arial"/>
                <a:cs typeface="Arial"/>
              </a:rPr>
              <a:t>inhibition</a:t>
            </a:r>
            <a:endParaRPr sz="1500">
              <a:latin typeface="Arial"/>
              <a:cs typeface="Arial"/>
            </a:endParaRPr>
          </a:p>
          <a:p>
            <a:pPr>
              <a:lnSpc>
                <a:spcPts val="700"/>
              </a:lnSpc>
              <a:spcBef>
                <a:spcPts val="20"/>
              </a:spcBef>
            </a:pPr>
            <a:endParaRPr sz="700"/>
          </a:p>
          <a:p>
            <a:pPr marL="12700" marR="12700" indent="0" algn="just">
              <a:lnSpc>
                <a:spcPct val="100000"/>
              </a:lnSpc>
            </a:pP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2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 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 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mb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un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mo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f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0" dirty="0" smtClean="0">
                <a:solidFill>
                  <a:srgbClr val="231F1F"/>
                </a:solidFill>
                <a:latin typeface="Arial"/>
                <a:cs typeface="Arial"/>
              </a:rPr>
              <a:t>M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mm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2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2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29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29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20" dirty="0" smtClean="0">
                <a:solidFill>
                  <a:srgbClr val="231F1F"/>
                </a:solidFill>
                <a:latin typeface="Arial"/>
                <a:cs typeface="Arial"/>
              </a:rPr>
              <a:t>se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)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3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î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3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3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ll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mo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4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2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un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2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ll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marL="12700" marR="12700" indent="143510" algn="just">
              <a:lnSpc>
                <a:spcPct val="100000"/>
              </a:lnSpc>
            </a:pP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inhi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un </a:t>
            </a:r>
            <a:r>
              <a:rPr sz="1100" spc="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mo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if </a:t>
            </a:r>
            <a:r>
              <a:rPr sz="1100" spc="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IM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mm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r 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d 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nh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y 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) 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ur</a:t>
            </a:r>
            <a:r>
              <a:rPr sz="1100" spc="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pl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mi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e.</a:t>
            </a:r>
            <a:r>
              <a:rPr sz="1100" spc="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yl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mo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CMH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ondu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l'a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a-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llul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ui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inhi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ê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é.</a:t>
            </a:r>
            <a:endParaRPr sz="11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801259" y="1176201"/>
            <a:ext cx="3049905" cy="15246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just">
              <a:lnSpc>
                <a:spcPct val="100000"/>
              </a:lnSpc>
            </a:pP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ou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'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nn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 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x </a:t>
            </a:r>
            <a:r>
              <a:rPr sz="1100" spc="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il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un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marL="12700" marR="12700" indent="143510" algn="just">
              <a:lnSpc>
                <a:spcPct val="100000"/>
              </a:lnSpc>
            </a:pP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il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204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mm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n-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8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R)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nn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mil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immuno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ulin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6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un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mil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mu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ni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e.</a:t>
            </a:r>
            <a:endParaRPr sz="1100">
              <a:latin typeface="Arial"/>
              <a:cs typeface="Arial"/>
            </a:endParaRPr>
          </a:p>
          <a:p>
            <a:pPr marL="12700" marR="12700" indent="143510" algn="just">
              <a:lnSpc>
                <a:spcPct val="100000"/>
              </a:lnSpc>
            </a:pP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ur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ifi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d'un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d'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è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du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CMH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29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01286" y="2736408"/>
            <a:ext cx="71120" cy="711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-95" dirty="0" smtClean="0">
                <a:solidFill>
                  <a:srgbClr val="231F1F"/>
                </a:solidFill>
                <a:latin typeface="MS UI Gothic"/>
                <a:cs typeface="MS UI Gothic"/>
              </a:rPr>
              <a:t>●</a:t>
            </a:r>
            <a:endParaRPr sz="450">
              <a:latin typeface="MS UI Gothic"/>
              <a:cs typeface="MS UI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941621" y="2684973"/>
            <a:ext cx="2909570" cy="1835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R2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L1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î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è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A-</a:t>
            </a:r>
            <a:endParaRPr sz="11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801222" y="2852613"/>
            <a:ext cx="3049905" cy="6864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just">
              <a:lnSpc>
                <a:spcPct val="100000"/>
              </a:lnSpc>
            </a:pP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C,</a:t>
            </a:r>
            <a:r>
              <a:rPr sz="1100" spc="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ui</a:t>
            </a:r>
            <a:r>
              <a:rPr sz="1100" spc="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inin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80</a:t>
            </a:r>
            <a:r>
              <a:rPr sz="1100" spc="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ur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e,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R2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L2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3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L3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l'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è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-C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ui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sin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80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;</a:t>
            </a:r>
            <a:endParaRPr sz="11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801286" y="3574608"/>
            <a:ext cx="71120" cy="711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-95" dirty="0" smtClean="0">
                <a:solidFill>
                  <a:srgbClr val="231F1F"/>
                </a:solidFill>
                <a:latin typeface="MS UI Gothic"/>
                <a:cs typeface="MS UI Gothic"/>
              </a:rPr>
              <a:t>●</a:t>
            </a:r>
            <a:endParaRPr sz="450">
              <a:latin typeface="MS UI Gothic"/>
              <a:cs typeface="MS UI Gothic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941621" y="3523173"/>
            <a:ext cx="2909570" cy="1835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R2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L4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î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la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CMH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non</a:t>
            </a:r>
            <a:endParaRPr sz="11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801219" y="3690813"/>
            <a:ext cx="3049905" cy="16922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si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im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ifi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ur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du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ho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e.</a:t>
            </a:r>
            <a:endParaRPr sz="1100">
              <a:latin typeface="Arial"/>
              <a:cs typeface="Arial"/>
            </a:endParaRPr>
          </a:p>
          <a:p>
            <a:pPr marL="12700" marR="12700" indent="143510" algn="just">
              <a:lnSpc>
                <a:spcPct val="100000"/>
              </a:lnSpc>
            </a:pP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ê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inhi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marL="12700" marR="12700" indent="143510" algn="just">
              <a:lnSpc>
                <a:spcPct val="100000"/>
              </a:lnSpc>
            </a:pP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 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  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0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94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/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2  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  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)  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no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22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 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'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26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è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'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rô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7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ll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801296" y="5524686"/>
            <a:ext cx="3049905" cy="9861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02870">
              <a:lnSpc>
                <a:spcPct val="100000"/>
              </a:lnSpc>
            </a:pPr>
            <a:r>
              <a:rPr sz="1300" spc="-20" dirty="0" smtClean="0">
                <a:solidFill>
                  <a:srgbClr val="231F1F"/>
                </a:solidFill>
                <a:latin typeface="Arial"/>
                <a:cs typeface="Arial"/>
              </a:rPr>
              <a:t>2.</a:t>
            </a:r>
            <a:r>
              <a:rPr sz="13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300" spc="-20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300" spc="-3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300" spc="-114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3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300" spc="-45" dirty="0" smtClean="0">
                <a:solidFill>
                  <a:srgbClr val="231F1F"/>
                </a:solidFill>
                <a:latin typeface="Arial"/>
                <a:cs typeface="Arial"/>
              </a:rPr>
              <a:t>ré</a:t>
            </a:r>
            <a:r>
              <a:rPr sz="1300" spc="-8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300" spc="-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300" spc="-3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300" spc="6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300" spc="-40" dirty="0" smtClean="0">
                <a:solidFill>
                  <a:srgbClr val="231F1F"/>
                </a:solidFill>
                <a:latin typeface="Arial"/>
                <a:cs typeface="Arial"/>
              </a:rPr>
              <a:t>eurs</a:t>
            </a:r>
            <a:r>
              <a:rPr sz="13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300" spc="-15" dirty="0" smtClean="0">
                <a:solidFill>
                  <a:srgbClr val="231F1F"/>
                </a:solidFill>
                <a:latin typeface="Arial"/>
                <a:cs typeface="Arial"/>
              </a:rPr>
              <a:t>non</a:t>
            </a:r>
            <a:r>
              <a:rPr sz="13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300" spc="-20" dirty="0" smtClean="0">
                <a:solidFill>
                  <a:srgbClr val="231F1F"/>
                </a:solidFill>
                <a:latin typeface="Arial"/>
                <a:cs typeface="Arial"/>
              </a:rPr>
              <a:t>spécifiqu</a:t>
            </a:r>
            <a:r>
              <a:rPr sz="1300" spc="-3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300" spc="-114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3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300" spc="-15" dirty="0" smtClean="0">
                <a:solidFill>
                  <a:srgbClr val="231F1F"/>
                </a:solidFill>
                <a:latin typeface="Arial"/>
                <a:cs typeface="Arial"/>
              </a:rPr>
              <a:t>du</a:t>
            </a:r>
            <a:r>
              <a:rPr sz="13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231F1F"/>
                </a:solidFill>
                <a:latin typeface="Arial"/>
                <a:cs typeface="Arial"/>
              </a:rPr>
              <a:t>CMH</a:t>
            </a:r>
            <a:r>
              <a:rPr sz="1300" spc="-6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300" spc="-25" dirty="0" smtClean="0">
                <a:solidFill>
                  <a:srgbClr val="231F1F"/>
                </a:solidFill>
                <a:latin typeface="Arial"/>
                <a:cs typeface="Arial"/>
              </a:rPr>
              <a:t>de</a:t>
            </a:r>
            <a:r>
              <a:rPr sz="1300" spc="-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300" spc="-60" dirty="0" smtClean="0">
                <a:solidFill>
                  <a:srgbClr val="231F1F"/>
                </a:solidFill>
                <a:latin typeface="Arial"/>
                <a:cs typeface="Arial"/>
              </a:rPr>
              <a:t>cla</a:t>
            </a:r>
            <a:r>
              <a:rPr sz="1300" spc="-8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300" spc="-70" dirty="0" smtClean="0">
                <a:solidFill>
                  <a:srgbClr val="231F1F"/>
                </a:solidFill>
                <a:latin typeface="Arial"/>
                <a:cs typeface="Arial"/>
              </a:rPr>
              <a:t>se</a:t>
            </a:r>
            <a:r>
              <a:rPr sz="1300" spc="-10" dirty="0" smtClean="0">
                <a:solidFill>
                  <a:srgbClr val="231F1F"/>
                </a:solidFill>
                <a:latin typeface="Arial"/>
                <a:cs typeface="Arial"/>
              </a:rPr>
              <a:t> I</a:t>
            </a:r>
            <a:endParaRPr sz="13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9"/>
              </a:spcBef>
            </a:pPr>
            <a:endParaRPr sz="550"/>
          </a:p>
          <a:p>
            <a:pPr marL="12700" marR="12700" algn="just">
              <a:lnSpc>
                <a:spcPct val="100000"/>
              </a:lnSpc>
            </a:pP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il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ni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è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un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our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imu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 </a:t>
            </a:r>
            <a:r>
              <a:rPr sz="1100" spc="-229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rmi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lu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im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801298" y="6546406"/>
            <a:ext cx="71120" cy="711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-95" dirty="0" smtClean="0">
                <a:solidFill>
                  <a:srgbClr val="231F1F"/>
                </a:solidFill>
                <a:latin typeface="MS UI Gothic"/>
                <a:cs typeface="MS UI Gothic"/>
              </a:rPr>
              <a:t>●</a:t>
            </a:r>
            <a:endParaRPr sz="450">
              <a:latin typeface="MS UI Gothic"/>
              <a:cs typeface="MS UI Gothic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941621" y="6494972"/>
            <a:ext cx="2909570" cy="1835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D16</a:t>
            </a:r>
            <a:r>
              <a:rPr sz="1100" spc="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un</a:t>
            </a:r>
            <a:r>
              <a:rPr sz="1100" spc="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ur</a:t>
            </a:r>
            <a:r>
              <a:rPr sz="1100" spc="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our</a:t>
            </a:r>
            <a:r>
              <a:rPr sz="1100" spc="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2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IgG</a:t>
            </a:r>
            <a:endParaRPr sz="11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801222" y="6662611"/>
            <a:ext cx="3049905" cy="8540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0" algn="just">
              <a:lnSpc>
                <a:spcPct val="100000"/>
              </a:lnSpc>
            </a:pP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γ</a:t>
            </a:r>
            <a:r>
              <a:rPr sz="1100" spc="-23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II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IA).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1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du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no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è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  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 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 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 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llul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ox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: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C)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â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ui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d'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(op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es)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;</a:t>
            </a:r>
            <a:endParaRPr sz="11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801298" y="7552246"/>
            <a:ext cx="71120" cy="711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-95" dirty="0" smtClean="0">
                <a:solidFill>
                  <a:srgbClr val="231F1F"/>
                </a:solidFill>
                <a:latin typeface="MS UI Gothic"/>
                <a:cs typeface="MS UI Gothic"/>
              </a:rPr>
              <a:t>●</a:t>
            </a:r>
            <a:endParaRPr sz="450">
              <a:latin typeface="MS UI Gothic"/>
              <a:cs typeface="MS UI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941621" y="7500811"/>
            <a:ext cx="2908935" cy="1835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1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1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ce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1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ti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1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1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ce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1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endParaRPr sz="11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801222" y="7668451"/>
            <a:ext cx="3049905" cy="13569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just">
              <a:lnSpc>
                <a:spcPct val="100000"/>
              </a:lnSpc>
            </a:pP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co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nt</a:t>
            </a:r>
            <a:r>
              <a:rPr sz="1100" spc="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ce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9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it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endParaRPr sz="1100">
              <a:latin typeface="Arial"/>
              <a:cs typeface="Arial"/>
            </a:endParaRPr>
          </a:p>
          <a:p>
            <a:pPr marL="12700" marR="12700" algn="just">
              <a:lnSpc>
                <a:spcPct val="100000"/>
              </a:lnSpc>
            </a:pP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«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»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r>
              <a:rPr sz="1100" spc="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cu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'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nt</a:t>
            </a:r>
            <a:r>
              <a:rPr sz="1100" spc="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'un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'un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is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" dirty="0" smtClean="0">
                <a:solidFill>
                  <a:srgbClr val="231F1F"/>
                </a:solidFill>
                <a:latin typeface="Arial"/>
                <a:cs typeface="Arial"/>
              </a:rPr>
              <a:t>nt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è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30" dirty="0" smtClean="0">
                <a:solidFill>
                  <a:srgbClr val="231F1F"/>
                </a:solidFill>
                <a:latin typeface="Arial"/>
                <a:cs typeface="Arial"/>
              </a:rPr>
              <a:t>ns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'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gé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4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45" dirty="0" smtClean="0">
                <a:solidFill>
                  <a:srgbClr val="231F1F"/>
                </a:solidFill>
                <a:latin typeface="Arial"/>
                <a:cs typeface="Arial"/>
              </a:rPr>
              <a:t>…</a:t>
            </a:r>
            <a:endParaRPr sz="1100">
              <a:latin typeface="Arial"/>
              <a:cs typeface="Arial"/>
            </a:endParaRPr>
          </a:p>
          <a:p>
            <a:pPr marL="12700" marR="12700" indent="143510" algn="just">
              <a:lnSpc>
                <a:spcPct val="100000"/>
              </a:lnSpc>
            </a:pPr>
            <a:r>
              <a:rPr sz="1100" spc="-23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lu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si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lu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ni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è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04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our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indui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29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rmi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lu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im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5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801298" y="9061005"/>
            <a:ext cx="71120" cy="711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-95" dirty="0" smtClean="0">
                <a:solidFill>
                  <a:srgbClr val="231F1F"/>
                </a:solidFill>
                <a:latin typeface="MS UI Gothic"/>
                <a:cs typeface="MS UI Gothic"/>
              </a:rPr>
              <a:t>●</a:t>
            </a:r>
            <a:endParaRPr sz="450">
              <a:latin typeface="MS UI Gothic"/>
              <a:cs typeface="MS UI Gothic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941621" y="9009570"/>
            <a:ext cx="2908935" cy="1835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 la  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mil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240" dirty="0" smtClean="0">
                <a:solidFill>
                  <a:srgbClr val="231F1F"/>
                </a:solidFill>
                <a:latin typeface="Arial"/>
                <a:cs typeface="Arial"/>
              </a:rPr>
              <a:t>R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p30,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p44 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endParaRPr sz="11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801222" y="9177211"/>
            <a:ext cx="467995" cy="1835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p46)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;</a:t>
            </a:r>
            <a:endParaRPr sz="11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801298" y="9396279"/>
            <a:ext cx="71120" cy="711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50" spc="-95" dirty="0" smtClean="0">
                <a:solidFill>
                  <a:srgbClr val="231F1F"/>
                </a:solidFill>
                <a:latin typeface="MS UI Gothic"/>
                <a:cs typeface="MS UI Gothic"/>
              </a:rPr>
              <a:t>●</a:t>
            </a:r>
            <a:endParaRPr sz="450">
              <a:latin typeface="MS UI Gothic"/>
              <a:cs typeface="MS UI Gothic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941621" y="9344847"/>
            <a:ext cx="2581910" cy="1835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D94/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G2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M-1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N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K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p80.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5294" y="791950"/>
            <a:ext cx="6325870" cy="1657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4296410" algn="l"/>
              </a:tabLst>
            </a:pP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	</a:t>
            </a:r>
            <a:r>
              <a:rPr sz="1000" u="sng" spc="-30" dirty="0" smtClean="0">
                <a:solidFill>
                  <a:srgbClr val="4B4B4B"/>
                </a:solidFill>
                <a:latin typeface="Arial"/>
                <a:cs typeface="Arial"/>
              </a:rPr>
              <a:t>6.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000" u="sng" spc="-160" dirty="0" smtClean="0">
                <a:solidFill>
                  <a:srgbClr val="4B4B4B"/>
                </a:solidFill>
                <a:latin typeface="Arial"/>
                <a:cs typeface="Arial"/>
              </a:rPr>
              <a:t>L</a:t>
            </a:r>
            <a:r>
              <a:rPr sz="1000" u="sng" spc="-45" dirty="0" smtClean="0">
                <a:solidFill>
                  <a:srgbClr val="4B4B4B"/>
                </a:solidFill>
                <a:latin typeface="Arial"/>
                <a:cs typeface="Arial"/>
              </a:rPr>
              <a:t>e</a:t>
            </a:r>
            <a:r>
              <a:rPr sz="1000" u="sng" spc="-100" dirty="0" smtClean="0">
                <a:solidFill>
                  <a:srgbClr val="4B4B4B"/>
                </a:solidFill>
                <a:latin typeface="Arial"/>
                <a:cs typeface="Arial"/>
              </a:rPr>
              <a:t>s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000" u="sng" spc="-20" dirty="0" smtClean="0">
                <a:solidFill>
                  <a:srgbClr val="4B4B4B"/>
                </a:solidFill>
                <a:latin typeface="Arial"/>
                <a:cs typeface="Arial"/>
              </a:rPr>
              <a:t>lymphocy</a:t>
            </a:r>
            <a:r>
              <a:rPr sz="1000" u="sng" spc="-25" dirty="0" smtClean="0">
                <a:solidFill>
                  <a:srgbClr val="4B4B4B"/>
                </a:solidFill>
                <a:latin typeface="Arial"/>
                <a:cs typeface="Arial"/>
              </a:rPr>
              <a:t>t</a:t>
            </a:r>
            <a:r>
              <a:rPr sz="1000" u="sng" spc="-45" dirty="0" smtClean="0">
                <a:solidFill>
                  <a:srgbClr val="4B4B4B"/>
                </a:solidFill>
                <a:latin typeface="Arial"/>
                <a:cs typeface="Arial"/>
              </a:rPr>
              <a:t>e</a:t>
            </a:r>
            <a:r>
              <a:rPr sz="1000" u="sng" spc="-100" dirty="0" smtClean="0">
                <a:solidFill>
                  <a:srgbClr val="4B4B4B"/>
                </a:solidFill>
                <a:latin typeface="Arial"/>
                <a:cs typeface="Arial"/>
              </a:rPr>
              <a:t>s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000" u="sng" spc="-120" dirty="0" smtClean="0">
                <a:solidFill>
                  <a:srgbClr val="4B4B4B"/>
                </a:solidFill>
                <a:latin typeface="Arial"/>
                <a:cs typeface="Arial"/>
              </a:rPr>
              <a:t>NK</a:t>
            </a:r>
            <a:r>
              <a:rPr sz="1000" u="sng" spc="-5" dirty="0" smtClean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sz="1000" u="sng" spc="25" dirty="0" smtClean="0">
                <a:solidFill>
                  <a:srgbClr val="4B4B4B"/>
                </a:solidFill>
                <a:latin typeface="Arial"/>
                <a:cs typeface="Arial"/>
              </a:rPr>
              <a:t>(</a:t>
            </a:r>
            <a:r>
              <a:rPr sz="1000" i="1" u="sng" spc="-25" dirty="0" smtClean="0">
                <a:solidFill>
                  <a:srgbClr val="4B4B4B"/>
                </a:solidFill>
                <a:latin typeface="Arial"/>
                <a:cs typeface="Arial"/>
              </a:rPr>
              <a:t>Natu</a:t>
            </a:r>
            <a:r>
              <a:rPr sz="1000" i="1" u="sng" spc="-30" dirty="0" smtClean="0">
                <a:solidFill>
                  <a:srgbClr val="4B4B4B"/>
                </a:solidFill>
                <a:latin typeface="Arial"/>
                <a:cs typeface="Arial"/>
              </a:rPr>
              <a:t>r</a:t>
            </a:r>
            <a:r>
              <a:rPr sz="1000" i="1" u="sng" spc="-5" dirty="0" smtClean="0">
                <a:solidFill>
                  <a:srgbClr val="4B4B4B"/>
                </a:solidFill>
                <a:latin typeface="Arial"/>
                <a:cs typeface="Arial"/>
              </a:rPr>
              <a:t>al </a:t>
            </a:r>
            <a:r>
              <a:rPr sz="1000" i="1" u="sng" spc="-45" dirty="0" smtClean="0">
                <a:solidFill>
                  <a:srgbClr val="4B4B4B"/>
                </a:solidFill>
                <a:latin typeface="Arial"/>
                <a:cs typeface="Arial"/>
              </a:rPr>
              <a:t>Ki</a:t>
            </a:r>
            <a:r>
              <a:rPr sz="1000" i="1" u="sng" spc="-20" dirty="0" smtClean="0">
                <a:solidFill>
                  <a:srgbClr val="4B4B4B"/>
                </a:solidFill>
                <a:latin typeface="Arial"/>
                <a:cs typeface="Arial"/>
              </a:rPr>
              <a:t>l</a:t>
            </a:r>
            <a:r>
              <a:rPr sz="1000" i="1" u="sng" spc="-10" dirty="0" smtClean="0">
                <a:solidFill>
                  <a:srgbClr val="4B4B4B"/>
                </a:solidFill>
                <a:latin typeface="Arial"/>
                <a:cs typeface="Arial"/>
              </a:rPr>
              <a:t>ler</a:t>
            </a:r>
            <a:r>
              <a:rPr sz="1000" u="sng" spc="25" dirty="0" smtClean="0">
                <a:solidFill>
                  <a:srgbClr val="4B4B4B"/>
                </a:solidFill>
                <a:latin typeface="Arial"/>
                <a:cs typeface="Arial"/>
              </a:rPr>
              <a:t>)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71205" y="9613995"/>
            <a:ext cx="160020" cy="1657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00" spc="-35" dirty="0" smtClean="0">
                <a:solidFill>
                  <a:srgbClr val="231F1F"/>
                </a:solidFill>
                <a:latin typeface="Arial"/>
                <a:cs typeface="Arial"/>
              </a:rPr>
              <a:t>41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17994" y="1443969"/>
            <a:ext cx="3024004" cy="0"/>
          </a:xfrm>
          <a:custGeom>
            <a:avLst/>
            <a:gdLst/>
            <a:ahLst/>
            <a:cxnLst/>
            <a:rect l="l" t="t" r="r" b="b"/>
            <a:pathLst>
              <a:path w="3024004">
                <a:moveTo>
                  <a:pt x="0" y="0"/>
                </a:moveTo>
                <a:lnTo>
                  <a:pt x="3024004" y="0"/>
                </a:lnTo>
              </a:path>
            </a:pathLst>
          </a:custGeom>
          <a:ln w="9524">
            <a:solidFill>
              <a:srgbClr val="337E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05294" y="1159805"/>
            <a:ext cx="1270000" cy="2609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b="1" spc="-50" dirty="0" smtClean="0">
                <a:solidFill>
                  <a:srgbClr val="337EFF"/>
                </a:solidFill>
                <a:latin typeface="Arial"/>
                <a:cs typeface="Arial"/>
              </a:rPr>
              <a:t>VI.</a:t>
            </a:r>
            <a:r>
              <a:rPr sz="1600" b="1" spc="-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600" b="1" spc="-40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600" b="1" spc="-95" dirty="0" smtClean="0">
                <a:solidFill>
                  <a:srgbClr val="337EFF"/>
                </a:solidFill>
                <a:latin typeface="Arial"/>
                <a:cs typeface="Arial"/>
              </a:rPr>
              <a:t>onclusion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5294" y="1543345"/>
            <a:ext cx="3049905" cy="13569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just">
              <a:lnSpc>
                <a:spcPct val="100000"/>
              </a:lnSpc>
            </a:pP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35" dirty="0" smtClean="0">
                <a:solidFill>
                  <a:srgbClr val="231F1F"/>
                </a:solidFill>
                <a:latin typeface="Arial"/>
                <a:cs typeface="Arial"/>
              </a:rPr>
              <a:t>K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un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rô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j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ur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l'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limi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ion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no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â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à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inhi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 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j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(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il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10" dirty="0" smtClean="0">
                <a:solidFill>
                  <a:srgbClr val="231F1F"/>
                </a:solidFill>
                <a:latin typeface="Arial"/>
                <a:cs typeface="Arial"/>
              </a:rPr>
              <a:t>t)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l'e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x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si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3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CMH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4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9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,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50" dirty="0" smtClean="0">
                <a:solidFill>
                  <a:srgbClr val="231F1F"/>
                </a:solidFill>
                <a:latin typeface="Arial"/>
                <a:cs typeface="Arial"/>
              </a:rPr>
              <a:t>ui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fl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è</a:t>
            </a:r>
            <a:r>
              <a:rPr sz="1100" spc="3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b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on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5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y</a:t>
            </a:r>
            <a:r>
              <a:rPr sz="1100" spc="-114" dirty="0" smtClean="0">
                <a:solidFill>
                  <a:srgbClr val="231F1F"/>
                </a:solidFill>
                <a:latin typeface="Arial"/>
                <a:cs typeface="Arial"/>
              </a:rPr>
              <a:t>si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ll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'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or</a:t>
            </a:r>
            <a:r>
              <a:rPr sz="1100" spc="-14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2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7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'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-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fi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2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m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'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3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21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4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10" dirty="0" smtClean="0">
                <a:solidFill>
                  <a:srgbClr val="231F1F"/>
                </a:solidFill>
                <a:latin typeface="Arial"/>
                <a:cs typeface="Arial"/>
              </a:rPr>
              <a:t>v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160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il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95" dirty="0" smtClean="0">
                <a:solidFill>
                  <a:srgbClr val="231F1F"/>
                </a:solidFill>
                <a:latin typeface="Arial"/>
                <a:cs typeface="Arial"/>
              </a:rPr>
              <a:t>sa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20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2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h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é</a:t>
            </a:r>
            <a:r>
              <a:rPr sz="1100" spc="-5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p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20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i</a:t>
            </a:r>
            <a:r>
              <a:rPr sz="1100" spc="-100" dirty="0" smtClean="0">
                <a:solidFill>
                  <a:srgbClr val="231F1F"/>
                </a:solidFill>
                <a:latin typeface="Arial"/>
                <a:cs typeface="Arial"/>
              </a:rPr>
              <a:t>q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1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5" dirty="0" smtClean="0">
                <a:solidFill>
                  <a:srgbClr val="231F1F"/>
                </a:solidFill>
                <a:latin typeface="Arial"/>
                <a:cs typeface="Arial"/>
              </a:rPr>
              <a:t>t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um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85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65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231F1F"/>
                </a:solidFill>
                <a:latin typeface="Arial"/>
                <a:cs typeface="Arial"/>
              </a:rPr>
              <a:t>u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8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n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c</a:t>
            </a:r>
            <a:r>
              <a:rPr sz="1100" spc="-175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dr</a:t>
            </a:r>
            <a:r>
              <a:rPr sz="1100" spc="-15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231F1F"/>
                </a:solidFill>
                <a:latin typeface="Arial"/>
                <a:cs typeface="Arial"/>
              </a:rPr>
              <a:t>d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95" dirty="0" smtClean="0">
                <a:solidFill>
                  <a:srgbClr val="231F1F"/>
                </a:solidFill>
                <a:latin typeface="Arial"/>
                <a:cs typeface="Arial"/>
              </a:rPr>
              <a:t> </a:t>
            </a:r>
            <a:r>
              <a:rPr sz="1100" spc="-180" dirty="0" smtClean="0">
                <a:solidFill>
                  <a:srgbClr val="231F1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40" dirty="0" smtClean="0">
                <a:solidFill>
                  <a:srgbClr val="231F1F"/>
                </a:solidFill>
                <a:latin typeface="Arial"/>
                <a:cs typeface="Arial"/>
              </a:rPr>
              <a:t>l</a:t>
            </a:r>
            <a:r>
              <a:rPr sz="1100" spc="-105" dirty="0" smtClean="0">
                <a:solidFill>
                  <a:srgbClr val="231F1F"/>
                </a:solidFill>
                <a:latin typeface="Arial"/>
                <a:cs typeface="Arial"/>
              </a:rPr>
              <a:t>o</a:t>
            </a:r>
            <a:r>
              <a:rPr sz="1100" spc="-125" dirty="0" smtClean="0">
                <a:solidFill>
                  <a:srgbClr val="231F1F"/>
                </a:solidFill>
                <a:latin typeface="Arial"/>
                <a:cs typeface="Arial"/>
              </a:rPr>
              <a:t>g</a:t>
            </a:r>
            <a:r>
              <a:rPr sz="1100" spc="-80" dirty="0" smtClean="0">
                <a:solidFill>
                  <a:srgbClr val="231F1F"/>
                </a:solidFill>
                <a:latin typeface="Arial"/>
                <a:cs typeface="Arial"/>
              </a:rPr>
              <a:t>r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45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60" dirty="0" smtClean="0">
                <a:solidFill>
                  <a:srgbClr val="231F1F"/>
                </a:solidFill>
                <a:latin typeface="Arial"/>
                <a:cs typeface="Arial"/>
              </a:rPr>
              <a:t>f</a:t>
            </a:r>
            <a:r>
              <a:rPr sz="1100" spc="-165" dirty="0" smtClean="0">
                <a:solidFill>
                  <a:srgbClr val="231F1F"/>
                </a:solidFill>
                <a:latin typeface="Arial"/>
                <a:cs typeface="Arial"/>
              </a:rPr>
              <a:t>e</a:t>
            </a:r>
            <a:r>
              <a:rPr sz="1100" spc="-200" dirty="0" smtClean="0">
                <a:solidFill>
                  <a:srgbClr val="231F1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231F1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37044" y="3515985"/>
            <a:ext cx="0" cy="1152723"/>
          </a:xfrm>
          <a:custGeom>
            <a:avLst/>
            <a:gdLst/>
            <a:ahLst/>
            <a:cxnLst/>
            <a:rect l="l" t="t" r="r" b="b"/>
            <a:pathLst>
              <a:path h="1152723">
                <a:moveTo>
                  <a:pt x="0" y="0"/>
                </a:moveTo>
                <a:lnTo>
                  <a:pt x="0" y="1152723"/>
                </a:lnTo>
              </a:path>
            </a:pathLst>
          </a:custGeom>
          <a:ln w="38099">
            <a:solidFill>
              <a:srgbClr val="D5E6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17994" y="3203445"/>
            <a:ext cx="3023413" cy="1269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17804" y="3201416"/>
            <a:ext cx="326135" cy="32765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065261" y="3177733"/>
            <a:ext cx="640080" cy="1670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ts val="1315"/>
              </a:lnSpc>
            </a:pPr>
            <a:r>
              <a:rPr sz="1200" i="1" spc="-105" dirty="0" smtClean="0">
                <a:solidFill>
                  <a:srgbClr val="337EFF"/>
                </a:solidFill>
                <a:latin typeface="Arial"/>
                <a:cs typeface="Arial"/>
              </a:rPr>
              <a:t>À</a:t>
            </a:r>
            <a:r>
              <a:rPr sz="1200" i="1" spc="114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200" i="1" spc="3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200" i="1" spc="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200" i="1" spc="10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200" i="1" spc="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200" i="1" spc="3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200" i="1" spc="7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200" i="1" spc="-1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65285" y="3523173"/>
            <a:ext cx="2689860" cy="11918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-635" algn="just">
              <a:lnSpc>
                <a:spcPct val="100000"/>
              </a:lnSpc>
              <a:buClr>
                <a:srgbClr val="337EFF"/>
              </a:buClr>
              <a:buSzPct val="40909"/>
              <a:buFont typeface="MS UI Gothic"/>
              <a:buChar char="■"/>
              <a:tabLst>
                <a:tab pos="120650" algn="l"/>
              </a:tabLst>
            </a:pPr>
            <a:r>
              <a:rPr sz="1100" spc="-15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9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0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llu</a:t>
            </a:r>
            <a:r>
              <a:rPr sz="1100" spc="-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9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K</a:t>
            </a:r>
            <a:r>
              <a:rPr sz="1100" spc="9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(</a:t>
            </a:r>
            <a:r>
              <a:rPr sz="1100" spc="-7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llu</a:t>
            </a:r>
            <a:r>
              <a:rPr sz="1100" spc="-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9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35" dirty="0" smtClean="0">
                <a:solidFill>
                  <a:srgbClr val="337EFF"/>
                </a:solidFill>
                <a:latin typeface="Arial"/>
                <a:cs typeface="Arial"/>
              </a:rPr>
              <a:t>«</a:t>
            </a:r>
            <a:r>
              <a:rPr sz="1100" spc="4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-17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9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155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4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ur</a:t>
            </a:r>
            <a:r>
              <a:rPr sz="1100" spc="-15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5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0" dirty="0" smtClean="0">
                <a:solidFill>
                  <a:srgbClr val="337EFF"/>
                </a:solidFill>
                <a:latin typeface="Arial"/>
                <a:cs typeface="Arial"/>
              </a:rPr>
              <a:t>») 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14" dirty="0" smtClean="0">
                <a:solidFill>
                  <a:srgbClr val="337EFF"/>
                </a:solidFill>
                <a:latin typeface="Arial"/>
                <a:cs typeface="Arial"/>
              </a:rPr>
              <a:t>x</a:t>
            </a:r>
            <a:r>
              <a:rPr sz="1100" spc="-15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0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5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6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5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f</a:t>
            </a:r>
            <a:r>
              <a:rPr sz="1100" spc="-65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8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5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65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6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n 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l'</a:t>
            </a:r>
            <a:r>
              <a:rPr sz="1100" spc="-114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65" dirty="0" smtClean="0">
                <a:solidFill>
                  <a:srgbClr val="337EFF"/>
                </a:solidFill>
                <a:latin typeface="Arial"/>
                <a:cs typeface="Arial"/>
              </a:rPr>
              <a:t>b</a:t>
            </a:r>
            <a:r>
              <a:rPr sz="1100" spc="-17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10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d'immun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17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-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5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65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7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8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-140" dirty="0" smtClean="0">
                <a:solidFill>
                  <a:srgbClr val="337EFF"/>
                </a:solidFill>
                <a:latin typeface="Arial"/>
                <a:cs typeface="Arial"/>
              </a:rPr>
              <a:t>é</a:t>
            </a:r>
            <a:r>
              <a:rPr sz="1100" spc="-10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5" dirty="0" smtClean="0">
                <a:solidFill>
                  <a:srgbClr val="337EFF"/>
                </a:solidFill>
                <a:latin typeface="Arial"/>
                <a:cs typeface="Arial"/>
              </a:rPr>
              <a:t>ifi</a:t>
            </a:r>
            <a:r>
              <a:rPr sz="1100" spc="-65" dirty="0" smtClean="0">
                <a:solidFill>
                  <a:srgbClr val="337EFF"/>
                </a:solidFill>
                <a:latin typeface="Arial"/>
                <a:cs typeface="Arial"/>
              </a:rPr>
              <a:t>q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50" dirty="0" smtClean="0">
                <a:solidFill>
                  <a:srgbClr val="337EFF"/>
                </a:solidFill>
                <a:latin typeface="Arial"/>
                <a:cs typeface="Arial"/>
              </a:rPr>
              <a:t>éa</a:t>
            </a:r>
            <a:r>
              <a:rPr sz="1100" spc="-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5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60" dirty="0" smtClean="0">
                <a:solidFill>
                  <a:srgbClr val="337EFF"/>
                </a:solidFill>
                <a:latin typeface="Arial"/>
                <a:cs typeface="Arial"/>
              </a:rPr>
              <a:t>b</a:t>
            </a:r>
            <a:r>
              <a:rPr sz="1100" spc="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4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marL="12700" marR="12700" indent="-635" algn="just">
              <a:lnSpc>
                <a:spcPct val="100000"/>
              </a:lnSpc>
              <a:buClr>
                <a:srgbClr val="337EFF"/>
              </a:buClr>
              <a:buSzPct val="40909"/>
              <a:buFont typeface="MS UI Gothic"/>
              <a:buChar char="■"/>
              <a:tabLst>
                <a:tab pos="120650" algn="l"/>
              </a:tabLst>
            </a:pPr>
            <a:r>
              <a:rPr sz="1100" spc="-25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 </a:t>
            </a:r>
            <a:r>
              <a:rPr sz="1100" spc="5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7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65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6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60" dirty="0" smtClean="0">
                <a:solidFill>
                  <a:srgbClr val="337EFF"/>
                </a:solidFill>
                <a:latin typeface="Arial"/>
                <a:cs typeface="Arial"/>
              </a:rPr>
              <a:t>t </a:t>
            </a:r>
            <a:r>
              <a:rPr sz="1100" spc="5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9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5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8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45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155" dirty="0" smtClean="0">
                <a:solidFill>
                  <a:srgbClr val="337EFF"/>
                </a:solidFill>
                <a:latin typeface="Arial"/>
                <a:cs typeface="Arial"/>
              </a:rPr>
              <a:t>é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ri</a:t>
            </a:r>
            <a:r>
              <a:rPr sz="1100" spc="-17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40" dirty="0" smtClean="0">
                <a:solidFill>
                  <a:srgbClr val="337EFF"/>
                </a:solidFill>
                <a:latin typeface="Arial"/>
                <a:cs typeface="Arial"/>
              </a:rPr>
              <a:t>é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 </a:t>
            </a:r>
            <a:r>
              <a:rPr sz="1100" spc="5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-15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r </a:t>
            </a:r>
            <a:r>
              <a:rPr sz="1100" spc="5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337EFF"/>
                </a:solidFill>
                <a:latin typeface="Arial"/>
                <a:cs typeface="Arial"/>
              </a:rPr>
              <a:t>l'e</a:t>
            </a:r>
            <a:r>
              <a:rPr sz="1100" spc="-100" dirty="0" smtClean="0">
                <a:solidFill>
                  <a:srgbClr val="337EFF"/>
                </a:solidFill>
                <a:latin typeface="Arial"/>
                <a:cs typeface="Arial"/>
              </a:rPr>
              <a:t>x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95" dirty="0" smtClean="0">
                <a:solidFill>
                  <a:srgbClr val="337EFF"/>
                </a:solidFill>
                <a:latin typeface="Arial"/>
                <a:cs typeface="Arial"/>
              </a:rPr>
              <a:t>si</a:t>
            </a:r>
            <a:r>
              <a:rPr sz="1100" spc="-65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n </a:t>
            </a:r>
            <a:r>
              <a:rPr sz="1100" spc="5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0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337EFF"/>
                </a:solidFill>
                <a:latin typeface="Arial"/>
                <a:cs typeface="Arial"/>
              </a:rPr>
              <a:t>m</a:t>
            </a:r>
            <a:r>
              <a:rPr sz="1100" spc="-60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40" dirty="0" smtClean="0">
                <a:solidFill>
                  <a:srgbClr val="337EFF"/>
                </a:solidFill>
                <a:latin typeface="Arial"/>
                <a:cs typeface="Arial"/>
              </a:rPr>
              <a:t>é</a:t>
            </a:r>
            <a:r>
              <a:rPr sz="1100" spc="-10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5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K</a:t>
            </a:r>
            <a:r>
              <a:rPr sz="1100" spc="-95" dirty="0" smtClean="0">
                <a:solidFill>
                  <a:srgbClr val="337EFF"/>
                </a:solidFill>
                <a:latin typeface="Arial"/>
                <a:cs typeface="Arial"/>
              </a:rPr>
              <a:t>p46,</a:t>
            </a:r>
            <a:r>
              <a:rPr sz="1100" spc="-5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6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05" dirty="0" smtClean="0">
                <a:solidFill>
                  <a:srgbClr val="337EFF"/>
                </a:solidFill>
                <a:latin typeface="Arial"/>
                <a:cs typeface="Arial"/>
              </a:rPr>
              <a:t>D56</a:t>
            </a:r>
            <a:r>
              <a:rPr sz="1100" spc="-5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6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6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05" dirty="0" smtClean="0">
                <a:solidFill>
                  <a:srgbClr val="337EFF"/>
                </a:solidFill>
                <a:latin typeface="Arial"/>
                <a:cs typeface="Arial"/>
              </a:rPr>
              <a:t>D16,</a:t>
            </a:r>
            <a:r>
              <a:rPr sz="1100" spc="-5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6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-15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5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l'</a:t>
            </a:r>
            <a:r>
              <a:rPr sz="1100" spc="-114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65" dirty="0" smtClean="0">
                <a:solidFill>
                  <a:srgbClr val="337EFF"/>
                </a:solidFill>
                <a:latin typeface="Arial"/>
                <a:cs typeface="Arial"/>
              </a:rPr>
              <a:t>b</a:t>
            </a:r>
            <a:r>
              <a:rPr sz="1100" spc="-17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5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10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337EFF"/>
                </a:solidFill>
                <a:latin typeface="Arial"/>
                <a:cs typeface="Arial"/>
              </a:rPr>
              <a:t>d'e</a:t>
            </a:r>
            <a:r>
              <a:rPr sz="1100" spc="-95" dirty="0" smtClean="0">
                <a:solidFill>
                  <a:srgbClr val="337EFF"/>
                </a:solidFill>
                <a:latin typeface="Arial"/>
                <a:cs typeface="Arial"/>
              </a:rPr>
              <a:t>x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95" dirty="0" smtClean="0">
                <a:solidFill>
                  <a:srgbClr val="337EFF"/>
                </a:solidFill>
                <a:latin typeface="Arial"/>
                <a:cs typeface="Arial"/>
              </a:rPr>
              <a:t>si</a:t>
            </a:r>
            <a:r>
              <a:rPr sz="1100" spc="-65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7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60" dirty="0" smtClean="0">
                <a:solidFill>
                  <a:srgbClr val="337EFF"/>
                </a:solidFill>
                <a:latin typeface="Arial"/>
                <a:cs typeface="Arial"/>
              </a:rPr>
              <a:t>m</a:t>
            </a:r>
            <a:r>
              <a:rPr sz="1100" spc="-15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65" dirty="0" smtClean="0">
                <a:solidFill>
                  <a:srgbClr val="337EFF"/>
                </a:solidFill>
                <a:latin typeface="Arial"/>
                <a:cs typeface="Arial"/>
              </a:rPr>
              <a:t>q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-15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6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95" dirty="0" smtClean="0">
                <a:solidFill>
                  <a:srgbClr val="337EFF"/>
                </a:solidFill>
                <a:latin typeface="Arial"/>
                <a:cs typeface="Arial"/>
              </a:rPr>
              <a:t>D3</a:t>
            </a:r>
            <a:r>
              <a:rPr sz="1100" spc="-7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(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90" dirty="0" smtClean="0">
                <a:solidFill>
                  <a:srgbClr val="337EFF"/>
                </a:solidFill>
                <a:latin typeface="Arial"/>
                <a:cs typeface="Arial"/>
              </a:rPr>
              <a:t>y</a:t>
            </a:r>
            <a:r>
              <a:rPr sz="1100" spc="-55" dirty="0" smtClean="0">
                <a:solidFill>
                  <a:srgbClr val="337EFF"/>
                </a:solidFill>
                <a:latin typeface="Arial"/>
                <a:cs typeface="Arial"/>
              </a:rPr>
              <a:t>m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ho</a:t>
            </a:r>
            <a:r>
              <a:rPr sz="1100" spc="-80" dirty="0" smtClean="0">
                <a:solidFill>
                  <a:srgbClr val="337EFF"/>
                </a:solidFill>
                <a:latin typeface="Arial"/>
                <a:cs typeface="Arial"/>
              </a:rPr>
              <a:t>cy</a:t>
            </a:r>
            <a:r>
              <a:rPr sz="1100" spc="45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7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85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)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5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6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7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6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05" dirty="0" smtClean="0">
                <a:solidFill>
                  <a:srgbClr val="337EFF"/>
                </a:solidFill>
                <a:latin typeface="Arial"/>
                <a:cs typeface="Arial"/>
              </a:rPr>
              <a:t>D19</a:t>
            </a:r>
            <a:r>
              <a:rPr sz="1100" spc="-7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(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90" dirty="0" smtClean="0">
                <a:solidFill>
                  <a:srgbClr val="337EFF"/>
                </a:solidFill>
                <a:latin typeface="Arial"/>
                <a:cs typeface="Arial"/>
              </a:rPr>
              <a:t>y</a:t>
            </a:r>
            <a:r>
              <a:rPr sz="1100" spc="-55" dirty="0" smtClean="0">
                <a:solidFill>
                  <a:srgbClr val="337EFF"/>
                </a:solidFill>
                <a:latin typeface="Arial"/>
                <a:cs typeface="Arial"/>
              </a:rPr>
              <a:t>m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ho</a:t>
            </a:r>
            <a:r>
              <a:rPr sz="1100" spc="-80" dirty="0" smtClean="0">
                <a:solidFill>
                  <a:srgbClr val="337EFF"/>
                </a:solidFill>
                <a:latin typeface="Arial"/>
                <a:cs typeface="Arial"/>
              </a:rPr>
              <a:t>cy</a:t>
            </a:r>
            <a:r>
              <a:rPr sz="1100" spc="45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7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05" dirty="0" smtClean="0">
                <a:solidFill>
                  <a:srgbClr val="337EFF"/>
                </a:solidFill>
                <a:latin typeface="Arial"/>
                <a:cs typeface="Arial"/>
              </a:rPr>
              <a:t>B).</a:t>
            </a:r>
            <a:endParaRPr sz="11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341290" y="1176214"/>
            <a:ext cx="2689860" cy="353885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-635" algn="just">
              <a:lnSpc>
                <a:spcPct val="100000"/>
              </a:lnSpc>
              <a:buClr>
                <a:srgbClr val="337EFF"/>
              </a:buClr>
              <a:buSzPct val="40909"/>
              <a:buFont typeface="MS UI Gothic"/>
              <a:buChar char="■"/>
              <a:tabLst>
                <a:tab pos="120650" algn="l"/>
              </a:tabLst>
            </a:pPr>
            <a:r>
              <a:rPr sz="1100" spc="-12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3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r 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m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-130" dirty="0" smtClean="0">
                <a:solidFill>
                  <a:srgbClr val="337EFF"/>
                </a:solidFill>
                <a:latin typeface="Arial"/>
                <a:cs typeface="Arial"/>
              </a:rPr>
              <a:t>é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13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8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 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5" dirty="0" smtClean="0">
                <a:solidFill>
                  <a:srgbClr val="337EFF"/>
                </a:solidFill>
                <a:latin typeface="Arial"/>
                <a:cs typeface="Arial"/>
              </a:rPr>
              <a:t>f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6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1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nn</a:t>
            </a:r>
            <a:r>
              <a:rPr sz="1100" spc="-13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1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 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2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6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60" dirty="0" smtClean="0">
                <a:solidFill>
                  <a:srgbClr val="337EFF"/>
                </a:solidFill>
                <a:latin typeface="Arial"/>
                <a:cs typeface="Arial"/>
              </a:rPr>
              <a:t>t 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25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8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q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se</a:t>
            </a:r>
            <a:r>
              <a:rPr sz="1100" spc="-7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3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u 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1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 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 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3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r 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m</a:t>
            </a:r>
            <a:r>
              <a:rPr sz="1100" spc="-135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6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1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35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1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n 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-13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r 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1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13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1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25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6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1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 d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114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3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2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85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125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1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114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114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3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1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114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é</a:t>
            </a:r>
            <a:r>
              <a:rPr sz="1100" spc="-8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3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13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1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114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4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60" dirty="0" smtClean="0">
                <a:solidFill>
                  <a:srgbClr val="337EFF"/>
                </a:solidFill>
                <a:latin typeface="Arial"/>
                <a:cs typeface="Arial"/>
              </a:rPr>
              <a:t>v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9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114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2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114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m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25" dirty="0" smtClean="0">
                <a:solidFill>
                  <a:srgbClr val="337EFF"/>
                </a:solidFill>
                <a:latin typeface="Arial"/>
                <a:cs typeface="Arial"/>
              </a:rPr>
              <a:t>é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-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2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-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3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M</a:t>
            </a:r>
            <a:r>
              <a:rPr sz="1100" spc="-80" dirty="0" smtClean="0">
                <a:solidFill>
                  <a:srgbClr val="337EFF"/>
                </a:solidFill>
                <a:latin typeface="Arial"/>
                <a:cs typeface="Arial"/>
              </a:rPr>
              <a:t>H</a:t>
            </a:r>
            <a:r>
              <a:rPr sz="1100" spc="-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1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16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se</a:t>
            </a:r>
            <a:r>
              <a:rPr sz="1100" spc="-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-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1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.</a:t>
            </a:r>
            <a:r>
              <a:rPr sz="1100" spc="-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Ce</a:t>
            </a:r>
            <a:r>
              <a:rPr sz="1100" spc="-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m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é</a:t>
            </a:r>
            <a:r>
              <a:rPr sz="1100" spc="-6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3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16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m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7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05" dirty="0" smtClean="0">
                <a:solidFill>
                  <a:srgbClr val="337EFF"/>
                </a:solidFill>
                <a:latin typeface="Arial"/>
                <a:cs typeface="Arial"/>
              </a:rPr>
              <a:t>g</a:t>
            </a:r>
            <a:r>
              <a:rPr sz="1100" spc="-13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1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3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1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6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q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2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8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3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15" dirty="0" smtClean="0">
                <a:solidFill>
                  <a:srgbClr val="337EFF"/>
                </a:solidFill>
                <a:latin typeface="Arial"/>
                <a:cs typeface="Arial"/>
              </a:rPr>
              <a:t>ll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2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25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1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12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6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-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25" dirty="0" smtClean="0">
                <a:solidFill>
                  <a:srgbClr val="337EFF"/>
                </a:solidFill>
                <a:latin typeface="Arial"/>
                <a:cs typeface="Arial"/>
              </a:rPr>
              <a:t>é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3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3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60" dirty="0" smtClean="0">
                <a:solidFill>
                  <a:srgbClr val="337EFF"/>
                </a:solidFill>
                <a:latin typeface="Arial"/>
                <a:cs typeface="Arial"/>
              </a:rPr>
              <a:t>v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é</a:t>
            </a:r>
            <a:r>
              <a:rPr sz="1100" spc="-12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0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3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1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337EFF"/>
                </a:solidFill>
                <a:latin typeface="Arial"/>
                <a:cs typeface="Arial"/>
              </a:rPr>
              <a:t>cy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55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70" dirty="0" smtClean="0">
                <a:solidFill>
                  <a:srgbClr val="337EFF"/>
                </a:solidFill>
                <a:latin typeface="Arial"/>
                <a:cs typeface="Arial"/>
              </a:rPr>
              <a:t>x</a:t>
            </a:r>
            <a:r>
              <a:rPr sz="1100" spc="1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8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1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é</a:t>
            </a:r>
            <a:r>
              <a:rPr sz="1100" spc="3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70" dirty="0" smtClean="0">
                <a:solidFill>
                  <a:srgbClr val="337EFF"/>
                </a:solidFill>
                <a:latin typeface="Arial"/>
                <a:cs typeface="Arial"/>
              </a:rPr>
              <a:t>K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.</a:t>
            </a:r>
            <a:r>
              <a:rPr sz="1100" spc="3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3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-13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3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3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80" dirty="0" smtClean="0">
                <a:solidFill>
                  <a:srgbClr val="337EFF"/>
                </a:solidFill>
                <a:latin typeface="Arial"/>
                <a:cs typeface="Arial"/>
              </a:rPr>
              <a:t>«</a:t>
            </a:r>
            <a:r>
              <a:rPr sz="1100" spc="6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-13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1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3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-13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r 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é</a:t>
            </a:r>
            <a:r>
              <a:rPr sz="1100" spc="10" dirty="0" smtClean="0">
                <a:solidFill>
                  <a:srgbClr val="337EFF"/>
                </a:solidFill>
                <a:latin typeface="Arial"/>
                <a:cs typeface="Arial"/>
              </a:rPr>
              <a:t>f</a:t>
            </a:r>
            <a:r>
              <a:rPr sz="1100" spc="-13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13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30" dirty="0" smtClean="0">
                <a:solidFill>
                  <a:srgbClr val="337EFF"/>
                </a:solidFill>
                <a:latin typeface="Arial"/>
                <a:cs typeface="Arial"/>
              </a:rPr>
              <a:t>»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marL="12700" marR="12700" indent="-635" algn="just">
              <a:lnSpc>
                <a:spcPct val="100000"/>
              </a:lnSpc>
              <a:buClr>
                <a:srgbClr val="337EFF"/>
              </a:buClr>
              <a:buSzPct val="40909"/>
              <a:buFont typeface="MS UI Gothic"/>
              <a:buChar char="■"/>
              <a:tabLst>
                <a:tab pos="120650" algn="l"/>
              </a:tabLst>
            </a:pPr>
            <a:r>
              <a:rPr sz="1100" spc="-2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2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 </a:t>
            </a:r>
            <a:r>
              <a:rPr sz="1100" spc="-15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70" dirty="0" smtClean="0">
                <a:solidFill>
                  <a:srgbClr val="337EFF"/>
                </a:solidFill>
                <a:latin typeface="Arial"/>
                <a:cs typeface="Arial"/>
              </a:rPr>
              <a:t>x</a:t>
            </a:r>
            <a:r>
              <a:rPr sz="1100" spc="-12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7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2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60" dirty="0" smtClean="0">
                <a:solidFill>
                  <a:srgbClr val="337EFF"/>
                </a:solidFill>
                <a:latin typeface="Arial"/>
                <a:cs typeface="Arial"/>
              </a:rPr>
              <a:t>t </a:t>
            </a:r>
            <a:r>
              <a:rPr sz="1100" spc="-15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 </a:t>
            </a:r>
            <a:r>
              <a:rPr sz="1100" spc="-15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0" dirty="0" smtClean="0">
                <a:solidFill>
                  <a:srgbClr val="337EFF"/>
                </a:solidFill>
                <a:latin typeface="Arial"/>
                <a:cs typeface="Arial"/>
              </a:rPr>
              <a:t>f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6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75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 </a:t>
            </a:r>
            <a:r>
              <a:rPr sz="1100" spc="-15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 </a:t>
            </a:r>
            <a:r>
              <a:rPr sz="1100" spc="-15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cy</a:t>
            </a:r>
            <a:r>
              <a:rPr sz="1100" spc="75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75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60" dirty="0" smtClean="0">
                <a:solidFill>
                  <a:srgbClr val="337EFF"/>
                </a:solidFill>
                <a:latin typeface="Arial"/>
                <a:cs typeface="Arial"/>
              </a:rPr>
              <a:t>x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7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1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75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é</a:t>
            </a:r>
            <a:r>
              <a:rPr sz="1100" spc="-7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75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13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13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25" dirty="0" smtClean="0">
                <a:solidFill>
                  <a:srgbClr val="337EFF"/>
                </a:solidFill>
                <a:latin typeface="Arial"/>
                <a:cs typeface="Arial"/>
              </a:rPr>
              <a:t>é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-12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75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13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13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75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7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1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13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10" dirty="0" smtClean="0">
                <a:solidFill>
                  <a:srgbClr val="337EFF"/>
                </a:solidFill>
                <a:latin typeface="Arial"/>
                <a:cs typeface="Arial"/>
              </a:rPr>
              <a:t>(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5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3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)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2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60" dirty="0" smtClean="0">
                <a:solidFill>
                  <a:srgbClr val="337EFF"/>
                </a:solidFill>
                <a:latin typeface="Arial"/>
                <a:cs typeface="Arial"/>
              </a:rPr>
              <a:t>t 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 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odu</a:t>
            </a:r>
            <a:r>
              <a:rPr sz="1100" spc="-6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75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n 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 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cy</a:t>
            </a:r>
            <a:r>
              <a:rPr sz="1100" spc="75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k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 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10" dirty="0" smtClean="0">
                <a:solidFill>
                  <a:srgbClr val="337EFF"/>
                </a:solidFill>
                <a:latin typeface="Arial"/>
                <a:cs typeface="Arial"/>
              </a:rPr>
              <a:t>(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175" dirty="0" smtClean="0">
                <a:solidFill>
                  <a:srgbClr val="337EFF"/>
                </a:solidFill>
                <a:latin typeface="Arial"/>
                <a:cs typeface="Arial"/>
              </a:rPr>
              <a:t>F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-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γ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, 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65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45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265" dirty="0" smtClean="0">
                <a:solidFill>
                  <a:srgbClr val="337EFF"/>
                </a:solidFill>
                <a:latin typeface="Arial"/>
                <a:cs typeface="Arial"/>
              </a:rPr>
              <a:t>F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, </a:t>
            </a:r>
            <a:r>
              <a:rPr sz="1100" spc="-7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h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m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k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4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220" dirty="0" smtClean="0">
                <a:solidFill>
                  <a:srgbClr val="337EFF"/>
                </a:solidFill>
                <a:latin typeface="Arial"/>
                <a:cs typeface="Arial"/>
              </a:rPr>
              <a:t>…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)</a:t>
            </a:r>
            <a:r>
              <a:rPr sz="1100" spc="7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55" dirty="0" smtClean="0">
                <a:solidFill>
                  <a:srgbClr val="337EFF"/>
                </a:solidFill>
                <a:latin typeface="Arial"/>
                <a:cs typeface="Arial"/>
              </a:rPr>
              <a:t>v</a:t>
            </a:r>
            <a:r>
              <a:rPr sz="1100" spc="1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-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à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-</a:t>
            </a:r>
            <a:r>
              <a:rPr sz="1100" spc="-55" dirty="0" smtClean="0">
                <a:solidFill>
                  <a:srgbClr val="337EFF"/>
                </a:solidFill>
                <a:latin typeface="Arial"/>
                <a:cs typeface="Arial"/>
              </a:rPr>
              <a:t>v</a:t>
            </a:r>
            <a:r>
              <a:rPr sz="1100" spc="1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7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7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3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ll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2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7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65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m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2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0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u 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0" dirty="0" smtClean="0">
                <a:solidFill>
                  <a:srgbClr val="337EFF"/>
                </a:solidFill>
                <a:latin typeface="Arial"/>
                <a:cs typeface="Arial"/>
              </a:rPr>
              <a:t>f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75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é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4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, 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75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60" dirty="0" smtClean="0">
                <a:solidFill>
                  <a:srgbClr val="337EFF"/>
                </a:solidFill>
                <a:latin typeface="Arial"/>
                <a:cs typeface="Arial"/>
              </a:rPr>
              <a:t>t 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2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n 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6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95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60" dirty="0" smtClean="0">
                <a:solidFill>
                  <a:srgbClr val="337EFF"/>
                </a:solidFill>
                <a:latin typeface="Arial"/>
                <a:cs typeface="Arial"/>
              </a:rPr>
              <a:t>t 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2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 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7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3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ll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2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0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4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4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marL="12700" marR="12700" indent="-635" algn="just">
              <a:lnSpc>
                <a:spcPct val="100000"/>
              </a:lnSpc>
              <a:buClr>
                <a:srgbClr val="337EFF"/>
              </a:buClr>
              <a:buSzPct val="40909"/>
              <a:buFont typeface="MS UI Gothic"/>
              <a:buChar char="■"/>
              <a:tabLst>
                <a:tab pos="120650" algn="l"/>
              </a:tabLst>
            </a:pPr>
            <a:r>
              <a:rPr sz="1100" spc="-13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85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8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  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15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8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2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5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8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3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n  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25" dirty="0" smtClean="0">
                <a:solidFill>
                  <a:srgbClr val="337EFF"/>
                </a:solidFill>
                <a:latin typeface="Arial"/>
                <a:cs typeface="Arial"/>
              </a:rPr>
              <a:t>ll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3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  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14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2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m</a:t>
            </a:r>
            <a:r>
              <a:rPr sz="1100" spc="-114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3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5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110" dirty="0" smtClean="0">
                <a:solidFill>
                  <a:srgbClr val="337EFF"/>
                </a:solidFill>
                <a:latin typeface="Arial"/>
                <a:cs typeface="Arial"/>
              </a:rPr>
              <a:t>/</a:t>
            </a:r>
            <a:r>
              <a:rPr sz="1100" spc="-7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2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-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2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3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 </a:t>
            </a:r>
            <a:r>
              <a:rPr sz="1100" spc="-10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3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14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2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 </a:t>
            </a:r>
            <a:r>
              <a:rPr sz="1100" spc="-10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5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60" dirty="0" smtClean="0">
                <a:solidFill>
                  <a:srgbClr val="337EFF"/>
                </a:solidFill>
                <a:latin typeface="Arial"/>
                <a:cs typeface="Arial"/>
              </a:rPr>
              <a:t>t </a:t>
            </a:r>
            <a:r>
              <a:rPr sz="1100" spc="-10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5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2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b</a:t>
            </a:r>
            <a:r>
              <a:rPr sz="1100" spc="3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 </a:t>
            </a:r>
            <a:r>
              <a:rPr sz="1100" spc="-100" dirty="0" smtClean="0">
                <a:solidFill>
                  <a:srgbClr val="337EFF"/>
                </a:solidFill>
                <a:latin typeface="Arial"/>
                <a:cs typeface="Arial"/>
              </a:rPr>
              <a:t> g</a:t>
            </a:r>
            <a:r>
              <a:rPr sz="1100" spc="2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â</a:t>
            </a:r>
            <a:r>
              <a:rPr sz="1100" spc="-7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 </a:t>
            </a:r>
            <a:r>
              <a:rPr sz="1100" spc="-10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à </a:t>
            </a:r>
            <a:r>
              <a:rPr sz="1100" spc="-10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 </a:t>
            </a:r>
            <a:r>
              <a:rPr sz="1100" spc="-10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5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2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100" dirty="0" smtClean="0">
                <a:solidFill>
                  <a:srgbClr val="337EFF"/>
                </a:solidFill>
                <a:latin typeface="Arial"/>
                <a:cs typeface="Arial"/>
              </a:rPr>
              <a:t>g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-85" dirty="0" smtClean="0">
                <a:solidFill>
                  <a:srgbClr val="337EFF"/>
                </a:solidFill>
                <a:latin typeface="Arial"/>
                <a:cs typeface="Arial"/>
              </a:rPr>
              <a:t>x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8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2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14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15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m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-114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05" dirty="0" smtClean="0">
                <a:solidFill>
                  <a:srgbClr val="337EFF"/>
                </a:solidFill>
                <a:latin typeface="Arial"/>
                <a:cs typeface="Arial"/>
              </a:rPr>
              <a:t>é</a:t>
            </a:r>
            <a:r>
              <a:rPr sz="1100" spc="-7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8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2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nh</a:t>
            </a:r>
            <a:r>
              <a:rPr sz="1100" spc="2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b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8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15" dirty="0" smtClean="0">
                <a:solidFill>
                  <a:srgbClr val="337EFF"/>
                </a:solidFill>
                <a:latin typeface="Arial"/>
                <a:cs typeface="Arial"/>
              </a:rPr>
              <a:t>(</a:t>
            </a:r>
            <a:r>
              <a:rPr sz="1100" spc="-85" dirty="0" smtClean="0">
                <a:solidFill>
                  <a:srgbClr val="337EFF"/>
                </a:solidFill>
                <a:latin typeface="Arial"/>
                <a:cs typeface="Arial"/>
              </a:rPr>
              <a:t>K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18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9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, </a:t>
            </a:r>
            <a:r>
              <a:rPr sz="1100" spc="-13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60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75" dirty="0" smtClean="0">
                <a:solidFill>
                  <a:srgbClr val="337EFF"/>
                </a:solidFill>
                <a:latin typeface="Arial"/>
                <a:cs typeface="Arial"/>
              </a:rPr>
              <a:t>94</a:t>
            </a:r>
            <a:r>
              <a:rPr sz="1100" spc="110" dirty="0" smtClean="0">
                <a:solidFill>
                  <a:srgbClr val="337EFF"/>
                </a:solidFill>
                <a:latin typeface="Arial"/>
                <a:cs typeface="Arial"/>
              </a:rPr>
              <a:t>/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KG</a:t>
            </a:r>
            <a:r>
              <a:rPr sz="1100" spc="-75" dirty="0" smtClean="0">
                <a:solidFill>
                  <a:srgbClr val="337EFF"/>
                </a:solidFill>
                <a:latin typeface="Arial"/>
                <a:cs typeface="Arial"/>
              </a:rPr>
              <a:t>2</a:t>
            </a:r>
            <a:r>
              <a:rPr sz="1100" spc="5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215" dirty="0" smtClean="0">
                <a:solidFill>
                  <a:srgbClr val="337EFF"/>
                </a:solidFill>
                <a:latin typeface="Arial"/>
                <a:cs typeface="Arial"/>
              </a:rPr>
              <a:t>…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) 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3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15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25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b</a:t>
            </a:r>
            <a:r>
              <a:rPr sz="1100" spc="3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 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à 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2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'</a:t>
            </a:r>
            <a:r>
              <a:rPr sz="1100" spc="-114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b</a:t>
            </a:r>
            <a:r>
              <a:rPr sz="1100" spc="-13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7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 </a:t>
            </a:r>
            <a:r>
              <a:rPr sz="1100" spc="7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'</a:t>
            </a:r>
            <a:r>
              <a:rPr sz="1100" spc="-114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60" dirty="0" smtClean="0">
                <a:solidFill>
                  <a:srgbClr val="337EFF"/>
                </a:solidFill>
                <a:latin typeface="Arial"/>
                <a:cs typeface="Arial"/>
              </a:rPr>
              <a:t>x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-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5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3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n 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 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m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3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05" dirty="0" smtClean="0">
                <a:solidFill>
                  <a:srgbClr val="337EFF"/>
                </a:solidFill>
                <a:latin typeface="Arial"/>
                <a:cs typeface="Arial"/>
              </a:rPr>
              <a:t>é</a:t>
            </a:r>
            <a:r>
              <a:rPr sz="1100" spc="-7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3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 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u 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2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30" dirty="0" smtClean="0">
                <a:solidFill>
                  <a:srgbClr val="337EFF"/>
                </a:solidFill>
                <a:latin typeface="Arial"/>
                <a:cs typeface="Arial"/>
              </a:rPr>
              <a:t>M</a:t>
            </a:r>
            <a:r>
              <a:rPr sz="1100" spc="-80" dirty="0" smtClean="0">
                <a:solidFill>
                  <a:srgbClr val="337EFF"/>
                </a:solidFill>
                <a:latin typeface="Arial"/>
                <a:cs typeface="Arial"/>
              </a:rPr>
              <a:t>H 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 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7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2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05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3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 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, e</a:t>
            </a:r>
            <a:r>
              <a:rPr sz="1100" spc="60" dirty="0" smtClean="0">
                <a:solidFill>
                  <a:srgbClr val="337EFF"/>
                </a:solidFill>
                <a:latin typeface="Arial"/>
                <a:cs typeface="Arial"/>
              </a:rPr>
              <a:t>t </a:t>
            </a:r>
            <a:r>
              <a:rPr sz="1100" spc="10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 </a:t>
            </a:r>
            <a:r>
              <a:rPr sz="1100" spc="10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05" dirty="0" smtClean="0">
                <a:solidFill>
                  <a:srgbClr val="337EFF"/>
                </a:solidFill>
                <a:latin typeface="Arial"/>
                <a:cs typeface="Arial"/>
              </a:rPr>
              <a:t>é</a:t>
            </a:r>
            <a:r>
              <a:rPr sz="1100" spc="-7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8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 </a:t>
            </a:r>
            <a:r>
              <a:rPr sz="1100" spc="10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5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8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i</a:t>
            </a:r>
            <a:r>
              <a:rPr sz="1100" spc="-50" dirty="0" smtClean="0">
                <a:solidFill>
                  <a:srgbClr val="337EFF"/>
                </a:solidFill>
                <a:latin typeface="Arial"/>
                <a:cs typeface="Arial"/>
              </a:rPr>
              <a:t>v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8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20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 </a:t>
            </a:r>
            <a:r>
              <a:rPr sz="1100" spc="10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15" dirty="0" smtClean="0">
                <a:solidFill>
                  <a:srgbClr val="337EFF"/>
                </a:solidFill>
                <a:latin typeface="Arial"/>
                <a:cs typeface="Arial"/>
              </a:rPr>
              <a:t>(</a:t>
            </a:r>
            <a:r>
              <a:rPr sz="1100" spc="-35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13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6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, </a:t>
            </a:r>
            <a:r>
              <a:rPr sz="1100" spc="10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3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60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75" dirty="0" smtClean="0">
                <a:solidFill>
                  <a:srgbClr val="337EFF"/>
                </a:solidFill>
                <a:latin typeface="Arial"/>
                <a:cs typeface="Arial"/>
              </a:rPr>
              <a:t>16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, </a:t>
            </a:r>
            <a:r>
              <a:rPr sz="1100" spc="-4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KG</a:t>
            </a:r>
            <a:r>
              <a:rPr sz="1100" spc="-75" dirty="0" smtClean="0">
                <a:solidFill>
                  <a:srgbClr val="337EFF"/>
                </a:solidFill>
                <a:latin typeface="Arial"/>
                <a:cs typeface="Arial"/>
              </a:rPr>
              <a:t>2</a:t>
            </a:r>
            <a:r>
              <a:rPr sz="1100" spc="-80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215" dirty="0" smtClean="0">
                <a:solidFill>
                  <a:srgbClr val="337EFF"/>
                </a:solidFill>
                <a:latin typeface="Arial"/>
                <a:cs typeface="Arial"/>
              </a:rPr>
              <a:t>…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)</a:t>
            </a:r>
            <a:r>
              <a:rPr sz="1100" spc="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é</a:t>
            </a:r>
            <a:r>
              <a:rPr sz="1100" spc="8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10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55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10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-114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6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25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a</a:t>
            </a:r>
            <a:r>
              <a:rPr sz="1100" spc="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p</a:t>
            </a:r>
            <a:r>
              <a:rPr sz="1100" spc="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é</a:t>
            </a:r>
            <a:r>
              <a:rPr sz="1100" spc="-13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n</a:t>
            </a:r>
            <a:r>
              <a:rPr sz="1100" spc="-7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25" dirty="0" smtClean="0">
                <a:solidFill>
                  <a:srgbClr val="337EFF"/>
                </a:solidFill>
                <a:latin typeface="Arial"/>
                <a:cs typeface="Arial"/>
              </a:rPr>
              <a:t>m</a:t>
            </a:r>
            <a:r>
              <a:rPr sz="1100" spc="-30" dirty="0" smtClean="0">
                <a:solidFill>
                  <a:srgbClr val="337EFF"/>
                </a:solidFill>
                <a:latin typeface="Arial"/>
                <a:cs typeface="Arial"/>
              </a:rPr>
              <a:t>o</a:t>
            </a:r>
            <a:r>
              <a:rPr sz="1100" spc="3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05" dirty="0" smtClean="0">
                <a:solidFill>
                  <a:srgbClr val="337EFF"/>
                </a:solidFill>
                <a:latin typeface="Arial"/>
                <a:cs typeface="Arial"/>
              </a:rPr>
              <a:t>é</a:t>
            </a:r>
            <a:r>
              <a:rPr sz="1100" spc="-70" dirty="0" smtClean="0">
                <a:solidFill>
                  <a:srgbClr val="337EFF"/>
                </a:solidFill>
                <a:latin typeface="Arial"/>
                <a:cs typeface="Arial"/>
              </a:rPr>
              <a:t>c</a:t>
            </a:r>
            <a:r>
              <a:rPr sz="1100" spc="-20" dirty="0" smtClean="0">
                <a:solidFill>
                  <a:srgbClr val="337EFF"/>
                </a:solidFill>
                <a:latin typeface="Arial"/>
                <a:cs typeface="Arial"/>
              </a:rPr>
              <a:t>u</a:t>
            </a:r>
            <a:r>
              <a:rPr sz="1100" spc="30" dirty="0" smtClean="0">
                <a:solidFill>
                  <a:srgbClr val="337EFF"/>
                </a:solidFill>
                <a:latin typeface="Arial"/>
                <a:cs typeface="Arial"/>
              </a:rPr>
              <a:t>l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8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10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-15" dirty="0" smtClean="0">
                <a:solidFill>
                  <a:srgbClr val="337EFF"/>
                </a:solidFill>
                <a:latin typeface="Arial"/>
                <a:cs typeface="Arial"/>
              </a:rPr>
              <a:t>d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0" dirty="0" smtClean="0">
                <a:solidFill>
                  <a:srgbClr val="337EFF"/>
                </a:solidFill>
                <a:latin typeface="Arial"/>
                <a:cs typeface="Arial"/>
              </a:rPr>
              <a:t> </a:t>
            </a:r>
            <a:r>
              <a:rPr sz="1100" spc="100" dirty="0" smtClean="0">
                <a:solidFill>
                  <a:srgbClr val="337EFF"/>
                </a:solidFill>
                <a:latin typeface="Arial"/>
                <a:cs typeface="Arial"/>
              </a:rPr>
              <a:t>«</a:t>
            </a:r>
            <a:r>
              <a:rPr sz="1100" spc="-15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80" dirty="0" smtClean="0">
                <a:solidFill>
                  <a:srgbClr val="337EFF"/>
                </a:solidFill>
                <a:latin typeface="Arial"/>
                <a:cs typeface="Arial"/>
              </a:rPr>
              <a:t>t</a:t>
            </a:r>
            <a:r>
              <a:rPr sz="1100" spc="5" dirty="0" smtClean="0">
                <a:solidFill>
                  <a:srgbClr val="337EFF"/>
                </a:solidFill>
                <a:latin typeface="Arial"/>
                <a:cs typeface="Arial"/>
              </a:rPr>
              <a:t>r</a:t>
            </a:r>
            <a:r>
              <a:rPr sz="1100" spc="-110" dirty="0" smtClean="0">
                <a:solidFill>
                  <a:srgbClr val="337EFF"/>
                </a:solidFill>
                <a:latin typeface="Arial"/>
                <a:cs typeface="Arial"/>
              </a:rPr>
              <a:t>e</a:t>
            </a:r>
            <a:r>
              <a:rPr sz="1100" spc="-145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-90" dirty="0" smtClean="0">
                <a:solidFill>
                  <a:srgbClr val="337EFF"/>
                </a:solidFill>
                <a:latin typeface="Arial"/>
                <a:cs typeface="Arial"/>
              </a:rPr>
              <a:t>s</a:t>
            </a:r>
            <a:r>
              <a:rPr sz="1100" spc="40" dirty="0" smtClean="0">
                <a:solidFill>
                  <a:srgbClr val="337EFF"/>
                </a:solidFill>
                <a:latin typeface="Arial"/>
                <a:cs typeface="Arial"/>
              </a:rPr>
              <a:t>»</a:t>
            </a:r>
            <a:r>
              <a:rPr sz="1100" spc="-120" dirty="0" smtClean="0">
                <a:solidFill>
                  <a:srgbClr val="337EFF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013042" y="1206942"/>
            <a:ext cx="0" cy="3461765"/>
          </a:xfrm>
          <a:custGeom>
            <a:avLst/>
            <a:gdLst/>
            <a:ahLst/>
            <a:cxnLst/>
            <a:rect l="l" t="t" r="r" b="b"/>
            <a:pathLst>
              <a:path h="3461765">
                <a:moveTo>
                  <a:pt x="0" y="0"/>
                </a:moveTo>
                <a:lnTo>
                  <a:pt x="0" y="3461765"/>
                </a:lnTo>
              </a:path>
            </a:pathLst>
          </a:custGeom>
          <a:ln w="38099">
            <a:solidFill>
              <a:srgbClr val="D5E6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2233</Words>
  <Application>Microsoft Office PowerPoint</Application>
  <PresentationFormat>Personnalisé</PresentationFormat>
  <Paragraphs>198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0003621595.INDD</dc:title>
  <dc:creator>nonnottea</dc:creator>
  <cp:lastModifiedBy>Baya</cp:lastModifiedBy>
  <cp:revision>1</cp:revision>
  <dcterms:created xsi:type="dcterms:W3CDTF">2022-12-04T21:12:43Z</dcterms:created>
  <dcterms:modified xsi:type="dcterms:W3CDTF">2022-12-04T20:18:05Z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2018-06-20T00:00:00Z</vt:filetime>
  </property>
  <property fmtid="{D5CDD505-2E9C-101B-9397-08002B2CF9AE}" pid="3" name="LastSaved">
    <vt:filetime>2022-12-04T00:00:00Z</vt:filetime>
  </property>
</Properties>
</file>