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21"/>
  </p:notesMasterIdLst>
  <p:handoutMasterIdLst>
    <p:handoutMasterId r:id="rId22"/>
  </p:handoutMasterIdLst>
  <p:sldIdLst>
    <p:sldId id="256" r:id="rId5"/>
    <p:sldId id="260" r:id="rId6"/>
    <p:sldId id="261" r:id="rId7"/>
    <p:sldId id="263" r:id="rId8"/>
    <p:sldId id="262" r:id="rId9"/>
    <p:sldId id="264" r:id="rId10"/>
    <p:sldId id="267" r:id="rId11"/>
    <p:sldId id="266" r:id="rId12"/>
    <p:sldId id="268" r:id="rId13"/>
    <p:sldId id="276" r:id="rId14"/>
    <p:sldId id="269" r:id="rId15"/>
    <p:sldId id="270" r:id="rId16"/>
    <p:sldId id="271"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BD10CD7-8524-4338-B8AB-3EAA6CC5D669}">
          <p14:sldIdLst>
            <p14:sldId id="256"/>
            <p14:sldId id="260"/>
            <p14:sldId id="261"/>
            <p14:sldId id="263"/>
            <p14:sldId id="262"/>
            <p14:sldId id="264"/>
            <p14:sldId id="267"/>
            <p14:sldId id="266"/>
            <p14:sldId id="268"/>
            <p14:sldId id="276"/>
            <p14:sldId id="269"/>
            <p14:sldId id="270"/>
            <p14:sldId id="271"/>
            <p14:sldId id="273"/>
            <p14:sldId id="274"/>
            <p14:sldId id="27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F396F7-2BF8-4CAA-A8E2-8BB494F788BE}" v="588" dt="2023-11-23T22:44:06.5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78" y="43"/>
      </p:cViewPr>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diagrams/_rels/data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ata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FF171F-D79F-4641-BB9B-AAB9CBFD259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BD54CEB-C4C9-4A2E-BB19-996AA1B0B331}">
      <dgm:prSet/>
      <dgm:spPr/>
      <dgm:t>
        <a:bodyPr/>
        <a:lstStyle/>
        <a:p>
          <a:pPr>
            <a:lnSpc>
              <a:spcPct val="100000"/>
            </a:lnSpc>
          </a:pPr>
          <a:r>
            <a:rPr lang="en-US"/>
            <a:t>Great quality thanks to low heat input and precise laser power control.</a:t>
          </a:r>
        </a:p>
      </dgm:t>
    </dgm:pt>
    <dgm:pt modelId="{7F2AD76F-79CF-4C30-A82E-23077F3CE9BD}" type="parTrans" cxnId="{B66330E1-0B92-40D8-A9EB-ECC32E9CA298}">
      <dgm:prSet/>
      <dgm:spPr/>
      <dgm:t>
        <a:bodyPr/>
        <a:lstStyle/>
        <a:p>
          <a:endParaRPr lang="en-US"/>
        </a:p>
      </dgm:t>
    </dgm:pt>
    <dgm:pt modelId="{C2073D41-E37D-4B83-96A1-46114EAAD890}" type="sibTrans" cxnId="{B66330E1-0B92-40D8-A9EB-ECC32E9CA298}">
      <dgm:prSet/>
      <dgm:spPr/>
      <dgm:t>
        <a:bodyPr/>
        <a:lstStyle/>
        <a:p>
          <a:endParaRPr lang="en-US"/>
        </a:p>
      </dgm:t>
    </dgm:pt>
    <dgm:pt modelId="{023DF728-873E-4566-96F4-ACF207252479}">
      <dgm:prSet/>
      <dgm:spPr/>
      <dgm:t>
        <a:bodyPr/>
        <a:lstStyle/>
        <a:p>
          <a:pPr>
            <a:lnSpc>
              <a:spcPct val="100000"/>
            </a:lnSpc>
          </a:pPr>
          <a:r>
            <a:rPr lang="en-US"/>
            <a:t>The process is fast which allows for low unit costs.</a:t>
          </a:r>
        </a:p>
      </dgm:t>
    </dgm:pt>
    <dgm:pt modelId="{9F7A4D22-4803-4E0F-BA42-C1215C022776}" type="parTrans" cxnId="{D5216884-C59A-42F1-8D1C-A7FB69DEE96E}">
      <dgm:prSet/>
      <dgm:spPr/>
      <dgm:t>
        <a:bodyPr/>
        <a:lstStyle/>
        <a:p>
          <a:endParaRPr lang="en-US"/>
        </a:p>
      </dgm:t>
    </dgm:pt>
    <dgm:pt modelId="{BA5B4D25-5F91-44E6-AC26-37807D049AC6}" type="sibTrans" cxnId="{D5216884-C59A-42F1-8D1C-A7FB69DEE96E}">
      <dgm:prSet/>
      <dgm:spPr/>
      <dgm:t>
        <a:bodyPr/>
        <a:lstStyle/>
        <a:p>
          <a:endParaRPr lang="en-US"/>
        </a:p>
      </dgm:t>
    </dgm:pt>
    <dgm:pt modelId="{7B42989A-A3EB-47F3-B48C-9C2193BB12A5}">
      <dgm:prSet/>
      <dgm:spPr/>
      <dgm:t>
        <a:bodyPr/>
        <a:lstStyle/>
        <a:p>
          <a:pPr>
            <a:lnSpc>
              <a:spcPct val="100000"/>
            </a:lnSpc>
          </a:pPr>
          <a:r>
            <a:rPr lang="en-US"/>
            <a:t>Great welding depth resulting in high-strength welds.</a:t>
          </a:r>
        </a:p>
      </dgm:t>
    </dgm:pt>
    <dgm:pt modelId="{C7CC2AAE-C582-4EA3-905A-E4FFFE1B8E3F}" type="parTrans" cxnId="{7EF81DF5-C44F-44BF-B4FC-AE9D326C2591}">
      <dgm:prSet/>
      <dgm:spPr/>
      <dgm:t>
        <a:bodyPr/>
        <a:lstStyle/>
        <a:p>
          <a:endParaRPr lang="en-US"/>
        </a:p>
      </dgm:t>
    </dgm:pt>
    <dgm:pt modelId="{E4FF759D-03F8-4A85-B75D-37D08EF5A7A2}" type="sibTrans" cxnId="{7EF81DF5-C44F-44BF-B4FC-AE9D326C2591}">
      <dgm:prSet/>
      <dgm:spPr/>
      <dgm:t>
        <a:bodyPr/>
        <a:lstStyle/>
        <a:p>
          <a:endParaRPr lang="en-US"/>
        </a:p>
      </dgm:t>
    </dgm:pt>
    <dgm:pt modelId="{A8E670BD-7ECB-4C59-99CC-EB99C18E765E}">
      <dgm:prSet/>
      <dgm:spPr/>
      <dgm:t>
        <a:bodyPr/>
        <a:lstStyle/>
        <a:p>
          <a:pPr>
            <a:lnSpc>
              <a:spcPct val="100000"/>
            </a:lnSpc>
          </a:pPr>
          <a:r>
            <a:rPr lang="en-US"/>
            <a:t>Allows welding material combinations that other methods can’t join.</a:t>
          </a:r>
        </a:p>
      </dgm:t>
    </dgm:pt>
    <dgm:pt modelId="{2EE88BF4-17B5-4DD0-A75D-7393C2A248C2}" type="parTrans" cxnId="{A8C5FB9E-EDF2-43B6-8CBF-2BFD2F03AF6D}">
      <dgm:prSet/>
      <dgm:spPr/>
      <dgm:t>
        <a:bodyPr/>
        <a:lstStyle/>
        <a:p>
          <a:endParaRPr lang="en-US"/>
        </a:p>
      </dgm:t>
    </dgm:pt>
    <dgm:pt modelId="{BE91AC16-597B-455A-8C58-80FAD0212F9C}" type="sibTrans" cxnId="{A8C5FB9E-EDF2-43B6-8CBF-2BFD2F03AF6D}">
      <dgm:prSet/>
      <dgm:spPr/>
      <dgm:t>
        <a:bodyPr/>
        <a:lstStyle/>
        <a:p>
          <a:endParaRPr lang="en-US"/>
        </a:p>
      </dgm:t>
    </dgm:pt>
    <dgm:pt modelId="{0061BFC6-A6E2-4AEF-A1C7-033392E8FB9D}">
      <dgm:prSet/>
      <dgm:spPr/>
      <dgm:t>
        <a:bodyPr/>
        <a:lstStyle/>
        <a:p>
          <a:pPr>
            <a:lnSpc>
              <a:spcPct val="100000"/>
            </a:lnSpc>
          </a:pPr>
          <a:r>
            <a:rPr lang="en-US"/>
            <a:t>The simple welding equipment allows welding under special conditions.</a:t>
          </a:r>
        </a:p>
      </dgm:t>
    </dgm:pt>
    <dgm:pt modelId="{86C6E24A-5040-4163-92F4-B7B018B06416}" type="parTrans" cxnId="{30709282-4F35-41C3-BDD2-A6ECFE9719B0}">
      <dgm:prSet/>
      <dgm:spPr/>
      <dgm:t>
        <a:bodyPr/>
        <a:lstStyle/>
        <a:p>
          <a:endParaRPr lang="en-US"/>
        </a:p>
      </dgm:t>
    </dgm:pt>
    <dgm:pt modelId="{386D3766-F935-40D4-830B-D3972D2DF429}" type="sibTrans" cxnId="{30709282-4F35-41C3-BDD2-A6ECFE9719B0}">
      <dgm:prSet/>
      <dgm:spPr/>
      <dgm:t>
        <a:bodyPr/>
        <a:lstStyle/>
        <a:p>
          <a:endParaRPr lang="en-US"/>
        </a:p>
      </dgm:t>
    </dgm:pt>
    <dgm:pt modelId="{B4B17652-0A12-40DE-BEAF-FA87C24552F5}" type="pres">
      <dgm:prSet presAssocID="{CEFF171F-D79F-4641-BB9B-AAB9CBFD2597}" presName="root" presStyleCnt="0">
        <dgm:presLayoutVars>
          <dgm:dir/>
          <dgm:resizeHandles val="exact"/>
        </dgm:presLayoutVars>
      </dgm:prSet>
      <dgm:spPr/>
    </dgm:pt>
    <dgm:pt modelId="{92E4430E-761C-4A28-9AEA-5A16E653501A}" type="pres">
      <dgm:prSet presAssocID="{2BD54CEB-C4C9-4A2E-BB19-996AA1B0B331}" presName="compNode" presStyleCnt="0"/>
      <dgm:spPr/>
    </dgm:pt>
    <dgm:pt modelId="{6FBE507F-0AF1-4EC0-B98D-C575E1AD9823}" type="pres">
      <dgm:prSet presAssocID="{2BD54CEB-C4C9-4A2E-BB19-996AA1B0B331}" presName="bgRect" presStyleLbl="bgShp" presStyleIdx="0" presStyleCnt="5"/>
      <dgm:spPr/>
    </dgm:pt>
    <dgm:pt modelId="{BE9778C5-44EC-4B7D-AC9D-B070F3F901EF}" type="pres">
      <dgm:prSet presAssocID="{2BD54CEB-C4C9-4A2E-BB19-996AA1B0B33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eaker"/>
        </a:ext>
      </dgm:extLst>
    </dgm:pt>
    <dgm:pt modelId="{E6C70653-2647-4AA2-B9D8-6C82C2A32FF4}" type="pres">
      <dgm:prSet presAssocID="{2BD54CEB-C4C9-4A2E-BB19-996AA1B0B331}" presName="spaceRect" presStyleCnt="0"/>
      <dgm:spPr/>
    </dgm:pt>
    <dgm:pt modelId="{CA78FD3F-DF6C-4145-A35F-FCD18934227C}" type="pres">
      <dgm:prSet presAssocID="{2BD54CEB-C4C9-4A2E-BB19-996AA1B0B331}" presName="parTx" presStyleLbl="revTx" presStyleIdx="0" presStyleCnt="5">
        <dgm:presLayoutVars>
          <dgm:chMax val="0"/>
          <dgm:chPref val="0"/>
        </dgm:presLayoutVars>
      </dgm:prSet>
      <dgm:spPr/>
    </dgm:pt>
    <dgm:pt modelId="{A2D411C0-2B68-4963-8D68-FB63CB2CCEDF}" type="pres">
      <dgm:prSet presAssocID="{C2073D41-E37D-4B83-96A1-46114EAAD890}" presName="sibTrans" presStyleCnt="0"/>
      <dgm:spPr/>
    </dgm:pt>
    <dgm:pt modelId="{5E57FDBE-5386-4A35-A299-51525B5CCFB4}" type="pres">
      <dgm:prSet presAssocID="{023DF728-873E-4566-96F4-ACF207252479}" presName="compNode" presStyleCnt="0"/>
      <dgm:spPr/>
    </dgm:pt>
    <dgm:pt modelId="{E50099AB-E381-4FAF-BB34-AF74B59B5720}" type="pres">
      <dgm:prSet presAssocID="{023DF728-873E-4566-96F4-ACF207252479}" presName="bgRect" presStyleLbl="bgShp" presStyleIdx="1" presStyleCnt="5"/>
      <dgm:spPr/>
    </dgm:pt>
    <dgm:pt modelId="{340389BD-7F51-4E2E-BF90-EF40AA86203D}" type="pres">
      <dgm:prSet presAssocID="{023DF728-873E-4566-96F4-ACF20725247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293211ED-D81A-4361-AFC7-570801390383}" type="pres">
      <dgm:prSet presAssocID="{023DF728-873E-4566-96F4-ACF207252479}" presName="spaceRect" presStyleCnt="0"/>
      <dgm:spPr/>
    </dgm:pt>
    <dgm:pt modelId="{908A2BD3-FF71-4E68-BCA4-D9FA71CE38E0}" type="pres">
      <dgm:prSet presAssocID="{023DF728-873E-4566-96F4-ACF207252479}" presName="parTx" presStyleLbl="revTx" presStyleIdx="1" presStyleCnt="5">
        <dgm:presLayoutVars>
          <dgm:chMax val="0"/>
          <dgm:chPref val="0"/>
        </dgm:presLayoutVars>
      </dgm:prSet>
      <dgm:spPr/>
    </dgm:pt>
    <dgm:pt modelId="{8794EE7F-0257-4EA1-85E3-D0569B34C904}" type="pres">
      <dgm:prSet presAssocID="{BA5B4D25-5F91-44E6-AC26-37807D049AC6}" presName="sibTrans" presStyleCnt="0"/>
      <dgm:spPr/>
    </dgm:pt>
    <dgm:pt modelId="{057FDB90-9FC0-4B8F-A1FF-35B64401827C}" type="pres">
      <dgm:prSet presAssocID="{7B42989A-A3EB-47F3-B48C-9C2193BB12A5}" presName="compNode" presStyleCnt="0"/>
      <dgm:spPr/>
    </dgm:pt>
    <dgm:pt modelId="{B9C12DD2-A669-48B6-8547-7345584C19C4}" type="pres">
      <dgm:prSet presAssocID="{7B42989A-A3EB-47F3-B48C-9C2193BB12A5}" presName="bgRect" presStyleLbl="bgShp" presStyleIdx="2" presStyleCnt="5"/>
      <dgm:spPr/>
    </dgm:pt>
    <dgm:pt modelId="{A5237BE6-17ED-49FD-B825-10F4E4442B4C}" type="pres">
      <dgm:prSet presAssocID="{7B42989A-A3EB-47F3-B48C-9C2193BB12A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xplosion"/>
        </a:ext>
      </dgm:extLst>
    </dgm:pt>
    <dgm:pt modelId="{05F54004-C569-46A4-BB06-25A0B13B3FDE}" type="pres">
      <dgm:prSet presAssocID="{7B42989A-A3EB-47F3-B48C-9C2193BB12A5}" presName="spaceRect" presStyleCnt="0"/>
      <dgm:spPr/>
    </dgm:pt>
    <dgm:pt modelId="{65C781EE-44C6-4392-8F0B-C4CAB1FC04D0}" type="pres">
      <dgm:prSet presAssocID="{7B42989A-A3EB-47F3-B48C-9C2193BB12A5}" presName="parTx" presStyleLbl="revTx" presStyleIdx="2" presStyleCnt="5">
        <dgm:presLayoutVars>
          <dgm:chMax val="0"/>
          <dgm:chPref val="0"/>
        </dgm:presLayoutVars>
      </dgm:prSet>
      <dgm:spPr/>
    </dgm:pt>
    <dgm:pt modelId="{DC25BFB4-93CD-481F-AC40-C65B9A8DF279}" type="pres">
      <dgm:prSet presAssocID="{E4FF759D-03F8-4A85-B75D-37D08EF5A7A2}" presName="sibTrans" presStyleCnt="0"/>
      <dgm:spPr/>
    </dgm:pt>
    <dgm:pt modelId="{57032E4B-1D03-4B7D-8562-5AE3690FBEAC}" type="pres">
      <dgm:prSet presAssocID="{A8E670BD-7ECB-4C59-99CC-EB99C18E765E}" presName="compNode" presStyleCnt="0"/>
      <dgm:spPr/>
    </dgm:pt>
    <dgm:pt modelId="{1BE1FADB-1745-486A-9F49-FE1FA75B551F}" type="pres">
      <dgm:prSet presAssocID="{A8E670BD-7ECB-4C59-99CC-EB99C18E765E}" presName="bgRect" presStyleLbl="bgShp" presStyleIdx="3" presStyleCnt="5"/>
      <dgm:spPr/>
    </dgm:pt>
    <dgm:pt modelId="{DA2590DA-1B5E-41BB-BB99-B443C7A4875A}" type="pres">
      <dgm:prSet presAssocID="{A8E670BD-7ECB-4C59-99CC-EB99C18E765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ining Tools"/>
        </a:ext>
      </dgm:extLst>
    </dgm:pt>
    <dgm:pt modelId="{6EC926A1-9694-4DBB-AC83-766E7E259F9D}" type="pres">
      <dgm:prSet presAssocID="{A8E670BD-7ECB-4C59-99CC-EB99C18E765E}" presName="spaceRect" presStyleCnt="0"/>
      <dgm:spPr/>
    </dgm:pt>
    <dgm:pt modelId="{4AF6A253-60F4-4ED2-8F4F-E5DF53B9A509}" type="pres">
      <dgm:prSet presAssocID="{A8E670BD-7ECB-4C59-99CC-EB99C18E765E}" presName="parTx" presStyleLbl="revTx" presStyleIdx="3" presStyleCnt="5">
        <dgm:presLayoutVars>
          <dgm:chMax val="0"/>
          <dgm:chPref val="0"/>
        </dgm:presLayoutVars>
      </dgm:prSet>
      <dgm:spPr/>
    </dgm:pt>
    <dgm:pt modelId="{4A086330-E36C-412F-81C8-B82FA4E22862}" type="pres">
      <dgm:prSet presAssocID="{BE91AC16-597B-455A-8C58-80FAD0212F9C}" presName="sibTrans" presStyleCnt="0"/>
      <dgm:spPr/>
    </dgm:pt>
    <dgm:pt modelId="{57F6AA0B-CD74-459D-80B3-FD5C81D0AA01}" type="pres">
      <dgm:prSet presAssocID="{0061BFC6-A6E2-4AEF-A1C7-033392E8FB9D}" presName="compNode" presStyleCnt="0"/>
      <dgm:spPr/>
    </dgm:pt>
    <dgm:pt modelId="{EAF29107-F9B3-45CC-BC34-A7C56D9DEA7C}" type="pres">
      <dgm:prSet presAssocID="{0061BFC6-A6E2-4AEF-A1C7-033392E8FB9D}" presName="bgRect" presStyleLbl="bgShp" presStyleIdx="4" presStyleCnt="5"/>
      <dgm:spPr/>
    </dgm:pt>
    <dgm:pt modelId="{FC2344B6-4FFD-4E2D-8B3A-306E24DBF326}" type="pres">
      <dgm:prSet presAssocID="{0061BFC6-A6E2-4AEF-A1C7-033392E8FB9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elder"/>
        </a:ext>
      </dgm:extLst>
    </dgm:pt>
    <dgm:pt modelId="{6A0C3A5A-1758-4A60-BB08-D87A1340DEA5}" type="pres">
      <dgm:prSet presAssocID="{0061BFC6-A6E2-4AEF-A1C7-033392E8FB9D}" presName="spaceRect" presStyleCnt="0"/>
      <dgm:spPr/>
    </dgm:pt>
    <dgm:pt modelId="{A32C8AC1-383E-4584-A2FF-DEC08AFBE63A}" type="pres">
      <dgm:prSet presAssocID="{0061BFC6-A6E2-4AEF-A1C7-033392E8FB9D}" presName="parTx" presStyleLbl="revTx" presStyleIdx="4" presStyleCnt="5">
        <dgm:presLayoutVars>
          <dgm:chMax val="0"/>
          <dgm:chPref val="0"/>
        </dgm:presLayoutVars>
      </dgm:prSet>
      <dgm:spPr/>
    </dgm:pt>
  </dgm:ptLst>
  <dgm:cxnLst>
    <dgm:cxn modelId="{CD578866-0CB6-4223-AF0A-B04456CB7755}" type="presOf" srcId="{0061BFC6-A6E2-4AEF-A1C7-033392E8FB9D}" destId="{A32C8AC1-383E-4584-A2FF-DEC08AFBE63A}" srcOrd="0" destOrd="0" presId="urn:microsoft.com/office/officeart/2018/2/layout/IconVerticalSolidList"/>
    <dgm:cxn modelId="{56589A76-CA77-404B-8583-25A61E470412}" type="presOf" srcId="{CEFF171F-D79F-4641-BB9B-AAB9CBFD2597}" destId="{B4B17652-0A12-40DE-BEAF-FA87C24552F5}" srcOrd="0" destOrd="0" presId="urn:microsoft.com/office/officeart/2018/2/layout/IconVerticalSolidList"/>
    <dgm:cxn modelId="{D9F6F456-D8A0-4D1E-B22C-8CE7CAE0A68D}" type="presOf" srcId="{023DF728-873E-4566-96F4-ACF207252479}" destId="{908A2BD3-FF71-4E68-BCA4-D9FA71CE38E0}" srcOrd="0" destOrd="0" presId="urn:microsoft.com/office/officeart/2018/2/layout/IconVerticalSolidList"/>
    <dgm:cxn modelId="{30709282-4F35-41C3-BDD2-A6ECFE9719B0}" srcId="{CEFF171F-D79F-4641-BB9B-AAB9CBFD2597}" destId="{0061BFC6-A6E2-4AEF-A1C7-033392E8FB9D}" srcOrd="4" destOrd="0" parTransId="{86C6E24A-5040-4163-92F4-B7B018B06416}" sibTransId="{386D3766-F935-40D4-830B-D3972D2DF429}"/>
    <dgm:cxn modelId="{D5216884-C59A-42F1-8D1C-A7FB69DEE96E}" srcId="{CEFF171F-D79F-4641-BB9B-AAB9CBFD2597}" destId="{023DF728-873E-4566-96F4-ACF207252479}" srcOrd="1" destOrd="0" parTransId="{9F7A4D22-4803-4E0F-BA42-C1215C022776}" sibTransId="{BA5B4D25-5F91-44E6-AC26-37807D049AC6}"/>
    <dgm:cxn modelId="{89942B88-DAA0-421F-B1B1-8C849F618634}" type="presOf" srcId="{2BD54CEB-C4C9-4A2E-BB19-996AA1B0B331}" destId="{CA78FD3F-DF6C-4145-A35F-FCD18934227C}" srcOrd="0" destOrd="0" presId="urn:microsoft.com/office/officeart/2018/2/layout/IconVerticalSolidList"/>
    <dgm:cxn modelId="{A8C5FB9E-EDF2-43B6-8CBF-2BFD2F03AF6D}" srcId="{CEFF171F-D79F-4641-BB9B-AAB9CBFD2597}" destId="{A8E670BD-7ECB-4C59-99CC-EB99C18E765E}" srcOrd="3" destOrd="0" parTransId="{2EE88BF4-17B5-4DD0-A75D-7393C2A248C2}" sibTransId="{BE91AC16-597B-455A-8C58-80FAD0212F9C}"/>
    <dgm:cxn modelId="{C3B085A8-5704-4956-B90A-91D0AE4A4006}" type="presOf" srcId="{7B42989A-A3EB-47F3-B48C-9C2193BB12A5}" destId="{65C781EE-44C6-4392-8F0B-C4CAB1FC04D0}" srcOrd="0" destOrd="0" presId="urn:microsoft.com/office/officeart/2018/2/layout/IconVerticalSolidList"/>
    <dgm:cxn modelId="{B66330E1-0B92-40D8-A9EB-ECC32E9CA298}" srcId="{CEFF171F-D79F-4641-BB9B-AAB9CBFD2597}" destId="{2BD54CEB-C4C9-4A2E-BB19-996AA1B0B331}" srcOrd="0" destOrd="0" parTransId="{7F2AD76F-79CF-4C30-A82E-23077F3CE9BD}" sibTransId="{C2073D41-E37D-4B83-96A1-46114EAAD890}"/>
    <dgm:cxn modelId="{40494AE1-B3D8-48BB-8026-841565CAA788}" type="presOf" srcId="{A8E670BD-7ECB-4C59-99CC-EB99C18E765E}" destId="{4AF6A253-60F4-4ED2-8F4F-E5DF53B9A509}" srcOrd="0" destOrd="0" presId="urn:microsoft.com/office/officeart/2018/2/layout/IconVerticalSolidList"/>
    <dgm:cxn modelId="{7EF81DF5-C44F-44BF-B4FC-AE9D326C2591}" srcId="{CEFF171F-D79F-4641-BB9B-AAB9CBFD2597}" destId="{7B42989A-A3EB-47F3-B48C-9C2193BB12A5}" srcOrd="2" destOrd="0" parTransId="{C7CC2AAE-C582-4EA3-905A-E4FFFE1B8E3F}" sibTransId="{E4FF759D-03F8-4A85-B75D-37D08EF5A7A2}"/>
    <dgm:cxn modelId="{A6E96571-CF25-4657-B65E-EF4CC468EE86}" type="presParOf" srcId="{B4B17652-0A12-40DE-BEAF-FA87C24552F5}" destId="{92E4430E-761C-4A28-9AEA-5A16E653501A}" srcOrd="0" destOrd="0" presId="urn:microsoft.com/office/officeart/2018/2/layout/IconVerticalSolidList"/>
    <dgm:cxn modelId="{CFD8F0D6-337D-4AE7-B181-4978E4500A14}" type="presParOf" srcId="{92E4430E-761C-4A28-9AEA-5A16E653501A}" destId="{6FBE507F-0AF1-4EC0-B98D-C575E1AD9823}" srcOrd="0" destOrd="0" presId="urn:microsoft.com/office/officeart/2018/2/layout/IconVerticalSolidList"/>
    <dgm:cxn modelId="{08C2B814-BE4B-4BAA-8DDE-73F70D3501F7}" type="presParOf" srcId="{92E4430E-761C-4A28-9AEA-5A16E653501A}" destId="{BE9778C5-44EC-4B7D-AC9D-B070F3F901EF}" srcOrd="1" destOrd="0" presId="urn:microsoft.com/office/officeart/2018/2/layout/IconVerticalSolidList"/>
    <dgm:cxn modelId="{2A0567C3-1273-4EDD-844C-B8710E145409}" type="presParOf" srcId="{92E4430E-761C-4A28-9AEA-5A16E653501A}" destId="{E6C70653-2647-4AA2-B9D8-6C82C2A32FF4}" srcOrd="2" destOrd="0" presId="urn:microsoft.com/office/officeart/2018/2/layout/IconVerticalSolidList"/>
    <dgm:cxn modelId="{266768A2-2514-46AA-AE82-F9171EEDAD2A}" type="presParOf" srcId="{92E4430E-761C-4A28-9AEA-5A16E653501A}" destId="{CA78FD3F-DF6C-4145-A35F-FCD18934227C}" srcOrd="3" destOrd="0" presId="urn:microsoft.com/office/officeart/2018/2/layout/IconVerticalSolidList"/>
    <dgm:cxn modelId="{1486F04C-3275-47C9-8290-7EF3A8588D38}" type="presParOf" srcId="{B4B17652-0A12-40DE-BEAF-FA87C24552F5}" destId="{A2D411C0-2B68-4963-8D68-FB63CB2CCEDF}" srcOrd="1" destOrd="0" presId="urn:microsoft.com/office/officeart/2018/2/layout/IconVerticalSolidList"/>
    <dgm:cxn modelId="{EB15C7B3-454B-4497-BEE1-9083031C0A47}" type="presParOf" srcId="{B4B17652-0A12-40DE-BEAF-FA87C24552F5}" destId="{5E57FDBE-5386-4A35-A299-51525B5CCFB4}" srcOrd="2" destOrd="0" presId="urn:microsoft.com/office/officeart/2018/2/layout/IconVerticalSolidList"/>
    <dgm:cxn modelId="{9FC565DD-4AF0-4253-BCCA-737B322687E5}" type="presParOf" srcId="{5E57FDBE-5386-4A35-A299-51525B5CCFB4}" destId="{E50099AB-E381-4FAF-BB34-AF74B59B5720}" srcOrd="0" destOrd="0" presId="urn:microsoft.com/office/officeart/2018/2/layout/IconVerticalSolidList"/>
    <dgm:cxn modelId="{3CB4BB51-B04D-4C46-B728-3DF869FF3041}" type="presParOf" srcId="{5E57FDBE-5386-4A35-A299-51525B5CCFB4}" destId="{340389BD-7F51-4E2E-BF90-EF40AA86203D}" srcOrd="1" destOrd="0" presId="urn:microsoft.com/office/officeart/2018/2/layout/IconVerticalSolidList"/>
    <dgm:cxn modelId="{F25D432A-C220-4CD1-B520-5ACAB34EA088}" type="presParOf" srcId="{5E57FDBE-5386-4A35-A299-51525B5CCFB4}" destId="{293211ED-D81A-4361-AFC7-570801390383}" srcOrd="2" destOrd="0" presId="urn:microsoft.com/office/officeart/2018/2/layout/IconVerticalSolidList"/>
    <dgm:cxn modelId="{972B8B55-1F2D-4458-9E69-3A2F9A07E54D}" type="presParOf" srcId="{5E57FDBE-5386-4A35-A299-51525B5CCFB4}" destId="{908A2BD3-FF71-4E68-BCA4-D9FA71CE38E0}" srcOrd="3" destOrd="0" presId="urn:microsoft.com/office/officeart/2018/2/layout/IconVerticalSolidList"/>
    <dgm:cxn modelId="{88247E4E-B209-43D4-9F97-6C242532E273}" type="presParOf" srcId="{B4B17652-0A12-40DE-BEAF-FA87C24552F5}" destId="{8794EE7F-0257-4EA1-85E3-D0569B34C904}" srcOrd="3" destOrd="0" presId="urn:microsoft.com/office/officeart/2018/2/layout/IconVerticalSolidList"/>
    <dgm:cxn modelId="{97475BB1-7B23-4837-A8EE-2822EDBDC414}" type="presParOf" srcId="{B4B17652-0A12-40DE-BEAF-FA87C24552F5}" destId="{057FDB90-9FC0-4B8F-A1FF-35B64401827C}" srcOrd="4" destOrd="0" presId="urn:microsoft.com/office/officeart/2018/2/layout/IconVerticalSolidList"/>
    <dgm:cxn modelId="{9937C390-D60C-4081-ACDA-1D06EC6494C0}" type="presParOf" srcId="{057FDB90-9FC0-4B8F-A1FF-35B64401827C}" destId="{B9C12DD2-A669-48B6-8547-7345584C19C4}" srcOrd="0" destOrd="0" presId="urn:microsoft.com/office/officeart/2018/2/layout/IconVerticalSolidList"/>
    <dgm:cxn modelId="{0D0533BC-3A2E-473B-AF69-CBFBBC4C5F3B}" type="presParOf" srcId="{057FDB90-9FC0-4B8F-A1FF-35B64401827C}" destId="{A5237BE6-17ED-49FD-B825-10F4E4442B4C}" srcOrd="1" destOrd="0" presId="urn:microsoft.com/office/officeart/2018/2/layout/IconVerticalSolidList"/>
    <dgm:cxn modelId="{DB401478-6345-4975-A427-E60C8DE36701}" type="presParOf" srcId="{057FDB90-9FC0-4B8F-A1FF-35B64401827C}" destId="{05F54004-C569-46A4-BB06-25A0B13B3FDE}" srcOrd="2" destOrd="0" presId="urn:microsoft.com/office/officeart/2018/2/layout/IconVerticalSolidList"/>
    <dgm:cxn modelId="{D4F959ED-C631-47E6-9C52-D8E6A7D265E3}" type="presParOf" srcId="{057FDB90-9FC0-4B8F-A1FF-35B64401827C}" destId="{65C781EE-44C6-4392-8F0B-C4CAB1FC04D0}" srcOrd="3" destOrd="0" presId="urn:microsoft.com/office/officeart/2018/2/layout/IconVerticalSolidList"/>
    <dgm:cxn modelId="{92EC7EE9-D0AA-40F9-BA5E-DE23D062BD37}" type="presParOf" srcId="{B4B17652-0A12-40DE-BEAF-FA87C24552F5}" destId="{DC25BFB4-93CD-481F-AC40-C65B9A8DF279}" srcOrd="5" destOrd="0" presId="urn:microsoft.com/office/officeart/2018/2/layout/IconVerticalSolidList"/>
    <dgm:cxn modelId="{DD340F89-AEC1-4AEE-8CEE-13A35D2A5637}" type="presParOf" srcId="{B4B17652-0A12-40DE-BEAF-FA87C24552F5}" destId="{57032E4B-1D03-4B7D-8562-5AE3690FBEAC}" srcOrd="6" destOrd="0" presId="urn:microsoft.com/office/officeart/2018/2/layout/IconVerticalSolidList"/>
    <dgm:cxn modelId="{83346810-E91A-422A-8DEF-E2A4E01EC073}" type="presParOf" srcId="{57032E4B-1D03-4B7D-8562-5AE3690FBEAC}" destId="{1BE1FADB-1745-486A-9F49-FE1FA75B551F}" srcOrd="0" destOrd="0" presId="urn:microsoft.com/office/officeart/2018/2/layout/IconVerticalSolidList"/>
    <dgm:cxn modelId="{52A77890-C79B-4902-A784-59D415ED2F50}" type="presParOf" srcId="{57032E4B-1D03-4B7D-8562-5AE3690FBEAC}" destId="{DA2590DA-1B5E-41BB-BB99-B443C7A4875A}" srcOrd="1" destOrd="0" presId="urn:microsoft.com/office/officeart/2018/2/layout/IconVerticalSolidList"/>
    <dgm:cxn modelId="{2854BE6E-2CB6-4766-98BA-8C47A141EA13}" type="presParOf" srcId="{57032E4B-1D03-4B7D-8562-5AE3690FBEAC}" destId="{6EC926A1-9694-4DBB-AC83-766E7E259F9D}" srcOrd="2" destOrd="0" presId="urn:microsoft.com/office/officeart/2018/2/layout/IconVerticalSolidList"/>
    <dgm:cxn modelId="{8ED267B3-920F-4440-B697-AEB75729B79F}" type="presParOf" srcId="{57032E4B-1D03-4B7D-8562-5AE3690FBEAC}" destId="{4AF6A253-60F4-4ED2-8F4F-E5DF53B9A509}" srcOrd="3" destOrd="0" presId="urn:microsoft.com/office/officeart/2018/2/layout/IconVerticalSolidList"/>
    <dgm:cxn modelId="{80A49537-81EB-4525-A118-058363C70208}" type="presParOf" srcId="{B4B17652-0A12-40DE-BEAF-FA87C24552F5}" destId="{4A086330-E36C-412F-81C8-B82FA4E22862}" srcOrd="7" destOrd="0" presId="urn:microsoft.com/office/officeart/2018/2/layout/IconVerticalSolidList"/>
    <dgm:cxn modelId="{F725AC3E-8C5D-4EAB-8463-974A1B327AAA}" type="presParOf" srcId="{B4B17652-0A12-40DE-BEAF-FA87C24552F5}" destId="{57F6AA0B-CD74-459D-80B3-FD5C81D0AA01}" srcOrd="8" destOrd="0" presId="urn:microsoft.com/office/officeart/2018/2/layout/IconVerticalSolidList"/>
    <dgm:cxn modelId="{1BDE8C01-300E-4A01-A3D7-4BEE20751250}" type="presParOf" srcId="{57F6AA0B-CD74-459D-80B3-FD5C81D0AA01}" destId="{EAF29107-F9B3-45CC-BC34-A7C56D9DEA7C}" srcOrd="0" destOrd="0" presId="urn:microsoft.com/office/officeart/2018/2/layout/IconVerticalSolidList"/>
    <dgm:cxn modelId="{0CF4CF9D-3D07-444C-AC28-07F6CDE47C03}" type="presParOf" srcId="{57F6AA0B-CD74-459D-80B3-FD5C81D0AA01}" destId="{FC2344B6-4FFD-4E2D-8B3A-306E24DBF326}" srcOrd="1" destOrd="0" presId="urn:microsoft.com/office/officeart/2018/2/layout/IconVerticalSolidList"/>
    <dgm:cxn modelId="{F93EF97E-BA96-42DF-9DB7-76A8AE89E414}" type="presParOf" srcId="{57F6AA0B-CD74-459D-80B3-FD5C81D0AA01}" destId="{6A0C3A5A-1758-4A60-BB08-D87A1340DEA5}" srcOrd="2" destOrd="0" presId="urn:microsoft.com/office/officeart/2018/2/layout/IconVerticalSolidList"/>
    <dgm:cxn modelId="{6C48ACA4-779F-415A-9158-411B9A0F9D55}" type="presParOf" srcId="{57F6AA0B-CD74-459D-80B3-FD5C81D0AA01}" destId="{A32C8AC1-383E-4584-A2FF-DEC08AFBE6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AAE896-085A-47DA-9827-4CD6132B8D5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A09AEAA-3F27-429F-BE65-400345B37117}">
      <dgm:prSet/>
      <dgm:spPr/>
      <dgm:t>
        <a:bodyPr/>
        <a:lstStyle/>
        <a:p>
          <a:pPr>
            <a:lnSpc>
              <a:spcPct val="100000"/>
            </a:lnSpc>
          </a:pPr>
          <a:r>
            <a:rPr lang="en-US"/>
            <a:t>High initial investment</a:t>
          </a:r>
        </a:p>
      </dgm:t>
    </dgm:pt>
    <dgm:pt modelId="{2D764F8F-7363-44A0-AEA7-96CBE424574C}" type="parTrans" cxnId="{4015F1D0-9204-41E8-913C-F12A69C402D1}">
      <dgm:prSet/>
      <dgm:spPr/>
      <dgm:t>
        <a:bodyPr/>
        <a:lstStyle/>
        <a:p>
          <a:endParaRPr lang="en-US"/>
        </a:p>
      </dgm:t>
    </dgm:pt>
    <dgm:pt modelId="{A819FFC0-6424-4E06-BDD7-823772423C3A}" type="sibTrans" cxnId="{4015F1D0-9204-41E8-913C-F12A69C402D1}">
      <dgm:prSet/>
      <dgm:spPr/>
      <dgm:t>
        <a:bodyPr/>
        <a:lstStyle/>
        <a:p>
          <a:endParaRPr lang="en-US"/>
        </a:p>
      </dgm:t>
    </dgm:pt>
    <dgm:pt modelId="{60591188-1846-4D0E-B18B-9879BEA6D286}">
      <dgm:prSet/>
      <dgm:spPr/>
      <dgm:t>
        <a:bodyPr/>
        <a:lstStyle/>
        <a:p>
          <a:pPr>
            <a:lnSpc>
              <a:spcPct val="100000"/>
            </a:lnSpc>
          </a:pPr>
          <a:r>
            <a:rPr lang="en-US"/>
            <a:t>Strict tolerances require perfect workpiece assembly and laser calibration.</a:t>
          </a:r>
        </a:p>
      </dgm:t>
    </dgm:pt>
    <dgm:pt modelId="{9735C438-C2FC-45BC-9503-FC497D702C35}" type="parTrans" cxnId="{60555968-E59C-4988-AF45-3B5BECA9BE39}">
      <dgm:prSet/>
      <dgm:spPr/>
      <dgm:t>
        <a:bodyPr/>
        <a:lstStyle/>
        <a:p>
          <a:endParaRPr lang="en-US"/>
        </a:p>
      </dgm:t>
    </dgm:pt>
    <dgm:pt modelId="{97F3FEB5-5E50-4DD7-B285-A2E29780084A}" type="sibTrans" cxnId="{60555968-E59C-4988-AF45-3B5BECA9BE39}">
      <dgm:prSet/>
      <dgm:spPr/>
      <dgm:t>
        <a:bodyPr/>
        <a:lstStyle/>
        <a:p>
          <a:endParaRPr lang="en-US"/>
        </a:p>
      </dgm:t>
    </dgm:pt>
    <dgm:pt modelId="{F0761752-1200-443A-A9FF-A4A60DEE44B1}">
      <dgm:prSet/>
      <dgm:spPr/>
      <dgm:t>
        <a:bodyPr/>
        <a:lstStyle/>
        <a:p>
          <a:pPr>
            <a:lnSpc>
              <a:spcPct val="100000"/>
            </a:lnSpc>
          </a:pPr>
          <a:r>
            <a:rPr lang="en-US"/>
            <a:t>Materials with high reflectivity and conductivity (</a:t>
          </a:r>
          <a:r>
            <a:rPr lang="en-US">
              <a:latin typeface="Tw Cen MT" panose="020B0602020104020603"/>
            </a:rPr>
            <a:t>aluminum</a:t>
          </a:r>
          <a:r>
            <a:rPr lang="en-US"/>
            <a:t> and copper) can create a fussy weld result (in the case of Co2 lasers).</a:t>
          </a:r>
        </a:p>
      </dgm:t>
    </dgm:pt>
    <dgm:pt modelId="{DFEDAA30-FFD0-49FC-9BEE-5FC81E3737D2}" type="parTrans" cxnId="{9C2FD255-6B1F-41D3-8666-694AFBE5E7E4}">
      <dgm:prSet/>
      <dgm:spPr/>
      <dgm:t>
        <a:bodyPr/>
        <a:lstStyle/>
        <a:p>
          <a:endParaRPr lang="en-US"/>
        </a:p>
      </dgm:t>
    </dgm:pt>
    <dgm:pt modelId="{46761A9E-AE9C-46FD-B9E2-132C645A4524}" type="sibTrans" cxnId="{9C2FD255-6B1F-41D3-8666-694AFBE5E7E4}">
      <dgm:prSet/>
      <dgm:spPr/>
      <dgm:t>
        <a:bodyPr/>
        <a:lstStyle/>
        <a:p>
          <a:endParaRPr lang="en-US"/>
        </a:p>
      </dgm:t>
    </dgm:pt>
    <dgm:pt modelId="{A4D831C8-17C2-466F-845F-740D9F4AEB36}">
      <dgm:prSet/>
      <dgm:spPr/>
      <dgm:t>
        <a:bodyPr/>
        <a:lstStyle/>
        <a:p>
          <a:pPr>
            <a:lnSpc>
              <a:spcPct val="100000"/>
            </a:lnSpc>
          </a:pPr>
          <a:r>
            <a:rPr lang="en-US"/>
            <a:t>Porosity and brittleness might result from rapid solidification.</a:t>
          </a:r>
        </a:p>
      </dgm:t>
    </dgm:pt>
    <dgm:pt modelId="{24EC207F-0CDA-4C2B-A942-2C17B19CCA25}" type="parTrans" cxnId="{0FF60888-C3EF-4CB8-8362-044F5A4628DA}">
      <dgm:prSet/>
      <dgm:spPr/>
      <dgm:t>
        <a:bodyPr/>
        <a:lstStyle/>
        <a:p>
          <a:endParaRPr lang="en-US"/>
        </a:p>
      </dgm:t>
    </dgm:pt>
    <dgm:pt modelId="{0567B1D2-6697-4A20-9B24-81402814471B}" type="sibTrans" cxnId="{0FF60888-C3EF-4CB8-8362-044F5A4628DA}">
      <dgm:prSet/>
      <dgm:spPr/>
      <dgm:t>
        <a:bodyPr/>
        <a:lstStyle/>
        <a:p>
          <a:endParaRPr lang="en-US"/>
        </a:p>
      </dgm:t>
    </dgm:pt>
    <dgm:pt modelId="{F18E4DF6-07EE-4900-85ED-800A6B074D67}">
      <dgm:prSet/>
      <dgm:spPr/>
      <dgm:t>
        <a:bodyPr/>
        <a:lstStyle/>
        <a:p>
          <a:pPr>
            <a:lnSpc>
              <a:spcPct val="100000"/>
            </a:lnSpc>
          </a:pPr>
          <a:r>
            <a:rPr lang="en-US"/>
            <a:t>Laser optics are quite delicate and can easily be damaged.</a:t>
          </a:r>
        </a:p>
      </dgm:t>
    </dgm:pt>
    <dgm:pt modelId="{1E06245F-7905-4401-AC20-DA281D545711}" type="parTrans" cxnId="{BFD4A25F-AA03-432B-9B51-9B51491379B4}">
      <dgm:prSet/>
      <dgm:spPr/>
      <dgm:t>
        <a:bodyPr/>
        <a:lstStyle/>
        <a:p>
          <a:endParaRPr lang="en-US"/>
        </a:p>
      </dgm:t>
    </dgm:pt>
    <dgm:pt modelId="{0A8F4FA0-A273-43E7-AD66-867E06EDE718}" type="sibTrans" cxnId="{BFD4A25F-AA03-432B-9B51-9B51491379B4}">
      <dgm:prSet/>
      <dgm:spPr/>
      <dgm:t>
        <a:bodyPr/>
        <a:lstStyle/>
        <a:p>
          <a:endParaRPr lang="en-US"/>
        </a:p>
      </dgm:t>
    </dgm:pt>
    <dgm:pt modelId="{167878B9-B13C-47F5-B655-240FAC8BD1FF}" type="pres">
      <dgm:prSet presAssocID="{5DAAE896-085A-47DA-9827-4CD6132B8D52}" presName="root" presStyleCnt="0">
        <dgm:presLayoutVars>
          <dgm:dir/>
          <dgm:resizeHandles val="exact"/>
        </dgm:presLayoutVars>
      </dgm:prSet>
      <dgm:spPr/>
    </dgm:pt>
    <dgm:pt modelId="{2AD779CA-084A-4F4F-A84E-CF1FB67D1E1F}" type="pres">
      <dgm:prSet presAssocID="{6A09AEAA-3F27-429F-BE65-400345B37117}" presName="compNode" presStyleCnt="0"/>
      <dgm:spPr/>
    </dgm:pt>
    <dgm:pt modelId="{3A3111E3-767F-4073-BC14-D701F563C2B9}" type="pres">
      <dgm:prSet presAssocID="{6A09AEAA-3F27-429F-BE65-400345B37117}" presName="bgRect" presStyleLbl="bgShp" presStyleIdx="0" presStyleCnt="5"/>
      <dgm:spPr/>
    </dgm:pt>
    <dgm:pt modelId="{B9E1FA21-88E7-403C-9217-27376D21917A}" type="pres">
      <dgm:prSet presAssocID="{6A09AEAA-3F27-429F-BE65-400345B3711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4B1D90DB-766B-4B77-A950-3AC4D8AC9A7D}" type="pres">
      <dgm:prSet presAssocID="{6A09AEAA-3F27-429F-BE65-400345B37117}" presName="spaceRect" presStyleCnt="0"/>
      <dgm:spPr/>
    </dgm:pt>
    <dgm:pt modelId="{367826AF-EF7F-4C9B-A797-48114FF52969}" type="pres">
      <dgm:prSet presAssocID="{6A09AEAA-3F27-429F-BE65-400345B37117}" presName="parTx" presStyleLbl="revTx" presStyleIdx="0" presStyleCnt="5">
        <dgm:presLayoutVars>
          <dgm:chMax val="0"/>
          <dgm:chPref val="0"/>
        </dgm:presLayoutVars>
      </dgm:prSet>
      <dgm:spPr/>
    </dgm:pt>
    <dgm:pt modelId="{3172AC16-FE50-4A4B-AA9D-5BFE60171B21}" type="pres">
      <dgm:prSet presAssocID="{A819FFC0-6424-4E06-BDD7-823772423C3A}" presName="sibTrans" presStyleCnt="0"/>
      <dgm:spPr/>
    </dgm:pt>
    <dgm:pt modelId="{06E25505-2DBB-4F26-A556-01CCC9B1BDAB}" type="pres">
      <dgm:prSet presAssocID="{60591188-1846-4D0E-B18B-9879BEA6D286}" presName="compNode" presStyleCnt="0"/>
      <dgm:spPr/>
    </dgm:pt>
    <dgm:pt modelId="{5070F442-846C-4AA5-AF3A-E8F0E764CA2D}" type="pres">
      <dgm:prSet presAssocID="{60591188-1846-4D0E-B18B-9879BEA6D286}" presName="bgRect" presStyleLbl="bgShp" presStyleIdx="1" presStyleCnt="5"/>
      <dgm:spPr/>
    </dgm:pt>
    <dgm:pt modelId="{67A7DFDB-1E44-49DA-949B-F74018C5C6B6}" type="pres">
      <dgm:prSet presAssocID="{60591188-1846-4D0E-B18B-9879BEA6D28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ocessor"/>
        </a:ext>
      </dgm:extLst>
    </dgm:pt>
    <dgm:pt modelId="{C55A9C0C-BF64-4FFA-89EF-94C96DCAB431}" type="pres">
      <dgm:prSet presAssocID="{60591188-1846-4D0E-B18B-9879BEA6D286}" presName="spaceRect" presStyleCnt="0"/>
      <dgm:spPr/>
    </dgm:pt>
    <dgm:pt modelId="{256A1510-0D33-42E5-9353-525BDC7854EB}" type="pres">
      <dgm:prSet presAssocID="{60591188-1846-4D0E-B18B-9879BEA6D286}" presName="parTx" presStyleLbl="revTx" presStyleIdx="1" presStyleCnt="5">
        <dgm:presLayoutVars>
          <dgm:chMax val="0"/>
          <dgm:chPref val="0"/>
        </dgm:presLayoutVars>
      </dgm:prSet>
      <dgm:spPr/>
    </dgm:pt>
    <dgm:pt modelId="{3CBB6385-5180-4B4D-AF4F-4973F8A9D963}" type="pres">
      <dgm:prSet presAssocID="{97F3FEB5-5E50-4DD7-B285-A2E29780084A}" presName="sibTrans" presStyleCnt="0"/>
      <dgm:spPr/>
    </dgm:pt>
    <dgm:pt modelId="{48F263C4-1AF3-4FAC-89EE-15BED78E6EE2}" type="pres">
      <dgm:prSet presAssocID="{F0761752-1200-443A-A9FF-A4A60DEE44B1}" presName="compNode" presStyleCnt="0"/>
      <dgm:spPr/>
    </dgm:pt>
    <dgm:pt modelId="{136F437A-1964-4D9E-97E6-8043415B884D}" type="pres">
      <dgm:prSet presAssocID="{F0761752-1200-443A-A9FF-A4A60DEE44B1}" presName="bgRect" presStyleLbl="bgShp" presStyleIdx="2" presStyleCnt="5"/>
      <dgm:spPr/>
    </dgm:pt>
    <dgm:pt modelId="{D8BCCBE3-32CF-4E73-80E7-78067B29F583}" type="pres">
      <dgm:prSet presAssocID="{F0761752-1200-443A-A9FF-A4A60DEE44B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ug boat"/>
        </a:ext>
      </dgm:extLst>
    </dgm:pt>
    <dgm:pt modelId="{E653C283-FD57-4B15-9AEB-1F5EE972207A}" type="pres">
      <dgm:prSet presAssocID="{F0761752-1200-443A-A9FF-A4A60DEE44B1}" presName="spaceRect" presStyleCnt="0"/>
      <dgm:spPr/>
    </dgm:pt>
    <dgm:pt modelId="{40F02786-F462-4854-A5D7-6047F81447A6}" type="pres">
      <dgm:prSet presAssocID="{F0761752-1200-443A-A9FF-A4A60DEE44B1}" presName="parTx" presStyleLbl="revTx" presStyleIdx="2" presStyleCnt="5">
        <dgm:presLayoutVars>
          <dgm:chMax val="0"/>
          <dgm:chPref val="0"/>
        </dgm:presLayoutVars>
      </dgm:prSet>
      <dgm:spPr/>
    </dgm:pt>
    <dgm:pt modelId="{FA5133AF-F3CE-4EC9-92E9-273086A986C8}" type="pres">
      <dgm:prSet presAssocID="{46761A9E-AE9C-46FD-B9E2-132C645A4524}" presName="sibTrans" presStyleCnt="0"/>
      <dgm:spPr/>
    </dgm:pt>
    <dgm:pt modelId="{BEBE1DE2-65F9-4436-B4DB-38F11FA4536F}" type="pres">
      <dgm:prSet presAssocID="{A4D831C8-17C2-466F-845F-740D9F4AEB36}" presName="compNode" presStyleCnt="0"/>
      <dgm:spPr/>
    </dgm:pt>
    <dgm:pt modelId="{664B9EC9-F5AF-4E8C-AF8B-9B3B0FA2FB8E}" type="pres">
      <dgm:prSet presAssocID="{A4D831C8-17C2-466F-845F-740D9F4AEB36}" presName="bgRect" presStyleLbl="bgShp" presStyleIdx="3" presStyleCnt="5"/>
      <dgm:spPr/>
    </dgm:pt>
    <dgm:pt modelId="{C7749DD3-5C46-476C-8CFC-DB885C05716E}" type="pres">
      <dgm:prSet presAssocID="{A4D831C8-17C2-466F-845F-740D9F4AEB3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ow Temperature"/>
        </a:ext>
      </dgm:extLst>
    </dgm:pt>
    <dgm:pt modelId="{18E0BD8C-8C4C-40F4-A960-727089C6347F}" type="pres">
      <dgm:prSet presAssocID="{A4D831C8-17C2-466F-845F-740D9F4AEB36}" presName="spaceRect" presStyleCnt="0"/>
      <dgm:spPr/>
    </dgm:pt>
    <dgm:pt modelId="{3D24BA48-BFB2-4EEE-8A20-418012D07B44}" type="pres">
      <dgm:prSet presAssocID="{A4D831C8-17C2-466F-845F-740D9F4AEB36}" presName="parTx" presStyleLbl="revTx" presStyleIdx="3" presStyleCnt="5">
        <dgm:presLayoutVars>
          <dgm:chMax val="0"/>
          <dgm:chPref val="0"/>
        </dgm:presLayoutVars>
      </dgm:prSet>
      <dgm:spPr/>
    </dgm:pt>
    <dgm:pt modelId="{BBE30F4D-A7C4-414C-83A8-E967AE7541F4}" type="pres">
      <dgm:prSet presAssocID="{0567B1D2-6697-4A20-9B24-81402814471B}" presName="sibTrans" presStyleCnt="0"/>
      <dgm:spPr/>
    </dgm:pt>
    <dgm:pt modelId="{D676C70E-97B3-4616-9985-E3835CF5F8A2}" type="pres">
      <dgm:prSet presAssocID="{F18E4DF6-07EE-4900-85ED-800A6B074D67}" presName="compNode" presStyleCnt="0"/>
      <dgm:spPr/>
    </dgm:pt>
    <dgm:pt modelId="{61CA87F1-6B72-43A1-BA2C-C8909770EC04}" type="pres">
      <dgm:prSet presAssocID="{F18E4DF6-07EE-4900-85ED-800A6B074D67}" presName="bgRect" presStyleLbl="bgShp" presStyleIdx="4" presStyleCnt="5"/>
      <dgm:spPr/>
    </dgm:pt>
    <dgm:pt modelId="{033D8F17-A5A4-49DC-9A6A-A4D0BD5DD1B2}" type="pres">
      <dgm:prSet presAssocID="{F18E4DF6-07EE-4900-85ED-800A6B074D6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Eyes"/>
        </a:ext>
      </dgm:extLst>
    </dgm:pt>
    <dgm:pt modelId="{F2938AF6-B1D2-4FC7-98B8-4DEB1E886BD5}" type="pres">
      <dgm:prSet presAssocID="{F18E4DF6-07EE-4900-85ED-800A6B074D67}" presName="spaceRect" presStyleCnt="0"/>
      <dgm:spPr/>
    </dgm:pt>
    <dgm:pt modelId="{D18853F9-0A6C-4A06-8AFC-DA9B3C24BE3B}" type="pres">
      <dgm:prSet presAssocID="{F18E4DF6-07EE-4900-85ED-800A6B074D67}" presName="parTx" presStyleLbl="revTx" presStyleIdx="4" presStyleCnt="5">
        <dgm:presLayoutVars>
          <dgm:chMax val="0"/>
          <dgm:chPref val="0"/>
        </dgm:presLayoutVars>
      </dgm:prSet>
      <dgm:spPr/>
    </dgm:pt>
  </dgm:ptLst>
  <dgm:cxnLst>
    <dgm:cxn modelId="{8A2B5C05-C49F-40C4-8B37-9E13E6CDDE4D}" type="presOf" srcId="{6A09AEAA-3F27-429F-BE65-400345B37117}" destId="{367826AF-EF7F-4C9B-A797-48114FF52969}" srcOrd="0" destOrd="0" presId="urn:microsoft.com/office/officeart/2018/2/layout/IconVerticalSolidList"/>
    <dgm:cxn modelId="{BFD4A25F-AA03-432B-9B51-9B51491379B4}" srcId="{5DAAE896-085A-47DA-9827-4CD6132B8D52}" destId="{F18E4DF6-07EE-4900-85ED-800A6B074D67}" srcOrd="4" destOrd="0" parTransId="{1E06245F-7905-4401-AC20-DA281D545711}" sibTransId="{0A8F4FA0-A273-43E7-AD66-867E06EDE718}"/>
    <dgm:cxn modelId="{60555968-E59C-4988-AF45-3B5BECA9BE39}" srcId="{5DAAE896-085A-47DA-9827-4CD6132B8D52}" destId="{60591188-1846-4D0E-B18B-9879BEA6D286}" srcOrd="1" destOrd="0" parTransId="{9735C438-C2FC-45BC-9503-FC497D702C35}" sibTransId="{97F3FEB5-5E50-4DD7-B285-A2E29780084A}"/>
    <dgm:cxn modelId="{9C2FD255-6B1F-41D3-8666-694AFBE5E7E4}" srcId="{5DAAE896-085A-47DA-9827-4CD6132B8D52}" destId="{F0761752-1200-443A-A9FF-A4A60DEE44B1}" srcOrd="2" destOrd="0" parTransId="{DFEDAA30-FFD0-49FC-9BEE-5FC81E3737D2}" sibTransId="{46761A9E-AE9C-46FD-B9E2-132C645A4524}"/>
    <dgm:cxn modelId="{825D837E-4DB5-402E-9853-5C51BFE0BDCC}" type="presOf" srcId="{60591188-1846-4D0E-B18B-9879BEA6D286}" destId="{256A1510-0D33-42E5-9353-525BDC7854EB}" srcOrd="0" destOrd="0" presId="urn:microsoft.com/office/officeart/2018/2/layout/IconVerticalSolidList"/>
    <dgm:cxn modelId="{0FF60888-C3EF-4CB8-8362-044F5A4628DA}" srcId="{5DAAE896-085A-47DA-9827-4CD6132B8D52}" destId="{A4D831C8-17C2-466F-845F-740D9F4AEB36}" srcOrd="3" destOrd="0" parTransId="{24EC207F-0CDA-4C2B-A942-2C17B19CCA25}" sibTransId="{0567B1D2-6697-4A20-9B24-81402814471B}"/>
    <dgm:cxn modelId="{656D3D8E-82B8-40F8-8644-FA2498ED74A1}" type="presOf" srcId="{F0761752-1200-443A-A9FF-A4A60DEE44B1}" destId="{40F02786-F462-4854-A5D7-6047F81447A6}" srcOrd="0" destOrd="0" presId="urn:microsoft.com/office/officeart/2018/2/layout/IconVerticalSolidList"/>
    <dgm:cxn modelId="{3E9C7CB4-024F-49A5-8386-AB6BA38C48D3}" type="presOf" srcId="{F18E4DF6-07EE-4900-85ED-800A6B074D67}" destId="{D18853F9-0A6C-4A06-8AFC-DA9B3C24BE3B}" srcOrd="0" destOrd="0" presId="urn:microsoft.com/office/officeart/2018/2/layout/IconVerticalSolidList"/>
    <dgm:cxn modelId="{18C2D3B6-F535-45C4-94D9-B832FC978281}" type="presOf" srcId="{A4D831C8-17C2-466F-845F-740D9F4AEB36}" destId="{3D24BA48-BFB2-4EEE-8A20-418012D07B44}" srcOrd="0" destOrd="0" presId="urn:microsoft.com/office/officeart/2018/2/layout/IconVerticalSolidList"/>
    <dgm:cxn modelId="{4015F1D0-9204-41E8-913C-F12A69C402D1}" srcId="{5DAAE896-085A-47DA-9827-4CD6132B8D52}" destId="{6A09AEAA-3F27-429F-BE65-400345B37117}" srcOrd="0" destOrd="0" parTransId="{2D764F8F-7363-44A0-AEA7-96CBE424574C}" sibTransId="{A819FFC0-6424-4E06-BDD7-823772423C3A}"/>
    <dgm:cxn modelId="{2E93EDE2-26A7-4950-8D6A-572A0B9F8779}" type="presOf" srcId="{5DAAE896-085A-47DA-9827-4CD6132B8D52}" destId="{167878B9-B13C-47F5-B655-240FAC8BD1FF}" srcOrd="0" destOrd="0" presId="urn:microsoft.com/office/officeart/2018/2/layout/IconVerticalSolidList"/>
    <dgm:cxn modelId="{6D8BFA50-46D3-4F79-8E16-4BBCB528994A}" type="presParOf" srcId="{167878B9-B13C-47F5-B655-240FAC8BD1FF}" destId="{2AD779CA-084A-4F4F-A84E-CF1FB67D1E1F}" srcOrd="0" destOrd="0" presId="urn:microsoft.com/office/officeart/2018/2/layout/IconVerticalSolidList"/>
    <dgm:cxn modelId="{3EF3862C-0FC1-41C4-B72D-8849FA722C5E}" type="presParOf" srcId="{2AD779CA-084A-4F4F-A84E-CF1FB67D1E1F}" destId="{3A3111E3-767F-4073-BC14-D701F563C2B9}" srcOrd="0" destOrd="0" presId="urn:microsoft.com/office/officeart/2018/2/layout/IconVerticalSolidList"/>
    <dgm:cxn modelId="{363D027A-ACC7-467E-8987-FF6E35457DB9}" type="presParOf" srcId="{2AD779CA-084A-4F4F-A84E-CF1FB67D1E1F}" destId="{B9E1FA21-88E7-403C-9217-27376D21917A}" srcOrd="1" destOrd="0" presId="urn:microsoft.com/office/officeart/2018/2/layout/IconVerticalSolidList"/>
    <dgm:cxn modelId="{892F9C97-5DBC-48E3-AF64-1A5EC5BFD9B6}" type="presParOf" srcId="{2AD779CA-084A-4F4F-A84E-CF1FB67D1E1F}" destId="{4B1D90DB-766B-4B77-A950-3AC4D8AC9A7D}" srcOrd="2" destOrd="0" presId="urn:microsoft.com/office/officeart/2018/2/layout/IconVerticalSolidList"/>
    <dgm:cxn modelId="{73AA57B2-ACB6-40FC-99B8-35E07874EEDD}" type="presParOf" srcId="{2AD779CA-084A-4F4F-A84E-CF1FB67D1E1F}" destId="{367826AF-EF7F-4C9B-A797-48114FF52969}" srcOrd="3" destOrd="0" presId="urn:microsoft.com/office/officeart/2018/2/layout/IconVerticalSolidList"/>
    <dgm:cxn modelId="{C99C1D07-8FA1-4CB8-8E92-BFC724FE3374}" type="presParOf" srcId="{167878B9-B13C-47F5-B655-240FAC8BD1FF}" destId="{3172AC16-FE50-4A4B-AA9D-5BFE60171B21}" srcOrd="1" destOrd="0" presId="urn:microsoft.com/office/officeart/2018/2/layout/IconVerticalSolidList"/>
    <dgm:cxn modelId="{0377304A-90C6-45E1-A39C-8A8481B8AFB1}" type="presParOf" srcId="{167878B9-B13C-47F5-B655-240FAC8BD1FF}" destId="{06E25505-2DBB-4F26-A556-01CCC9B1BDAB}" srcOrd="2" destOrd="0" presId="urn:microsoft.com/office/officeart/2018/2/layout/IconVerticalSolidList"/>
    <dgm:cxn modelId="{5AD4F276-9243-49F0-B5CF-6AD7FCFED245}" type="presParOf" srcId="{06E25505-2DBB-4F26-A556-01CCC9B1BDAB}" destId="{5070F442-846C-4AA5-AF3A-E8F0E764CA2D}" srcOrd="0" destOrd="0" presId="urn:microsoft.com/office/officeart/2018/2/layout/IconVerticalSolidList"/>
    <dgm:cxn modelId="{1DC012E7-B9E8-4A4E-8E17-A233CE69A29F}" type="presParOf" srcId="{06E25505-2DBB-4F26-A556-01CCC9B1BDAB}" destId="{67A7DFDB-1E44-49DA-949B-F74018C5C6B6}" srcOrd="1" destOrd="0" presId="urn:microsoft.com/office/officeart/2018/2/layout/IconVerticalSolidList"/>
    <dgm:cxn modelId="{009B403A-9A9E-4372-A5E5-5B92128D1EA7}" type="presParOf" srcId="{06E25505-2DBB-4F26-A556-01CCC9B1BDAB}" destId="{C55A9C0C-BF64-4FFA-89EF-94C96DCAB431}" srcOrd="2" destOrd="0" presId="urn:microsoft.com/office/officeart/2018/2/layout/IconVerticalSolidList"/>
    <dgm:cxn modelId="{9A76ED32-5A27-40AF-A90F-51124ADF11AA}" type="presParOf" srcId="{06E25505-2DBB-4F26-A556-01CCC9B1BDAB}" destId="{256A1510-0D33-42E5-9353-525BDC7854EB}" srcOrd="3" destOrd="0" presId="urn:microsoft.com/office/officeart/2018/2/layout/IconVerticalSolidList"/>
    <dgm:cxn modelId="{47B78A3C-9C0C-4C1B-B2FC-E9B9E857F5D1}" type="presParOf" srcId="{167878B9-B13C-47F5-B655-240FAC8BD1FF}" destId="{3CBB6385-5180-4B4D-AF4F-4973F8A9D963}" srcOrd="3" destOrd="0" presId="urn:microsoft.com/office/officeart/2018/2/layout/IconVerticalSolidList"/>
    <dgm:cxn modelId="{D4D3A238-5103-4399-AFFF-5AE8E63A08AF}" type="presParOf" srcId="{167878B9-B13C-47F5-B655-240FAC8BD1FF}" destId="{48F263C4-1AF3-4FAC-89EE-15BED78E6EE2}" srcOrd="4" destOrd="0" presId="urn:microsoft.com/office/officeart/2018/2/layout/IconVerticalSolidList"/>
    <dgm:cxn modelId="{F58D24BD-A3FF-4C16-A9A5-B397A78AC6C7}" type="presParOf" srcId="{48F263C4-1AF3-4FAC-89EE-15BED78E6EE2}" destId="{136F437A-1964-4D9E-97E6-8043415B884D}" srcOrd="0" destOrd="0" presId="urn:microsoft.com/office/officeart/2018/2/layout/IconVerticalSolidList"/>
    <dgm:cxn modelId="{9EEBD1BB-02B0-4139-BB2C-A74DB607F44F}" type="presParOf" srcId="{48F263C4-1AF3-4FAC-89EE-15BED78E6EE2}" destId="{D8BCCBE3-32CF-4E73-80E7-78067B29F583}" srcOrd="1" destOrd="0" presId="urn:microsoft.com/office/officeart/2018/2/layout/IconVerticalSolidList"/>
    <dgm:cxn modelId="{F64E236E-5C43-4A49-A43E-2DAECF8DA9B0}" type="presParOf" srcId="{48F263C4-1AF3-4FAC-89EE-15BED78E6EE2}" destId="{E653C283-FD57-4B15-9AEB-1F5EE972207A}" srcOrd="2" destOrd="0" presId="urn:microsoft.com/office/officeart/2018/2/layout/IconVerticalSolidList"/>
    <dgm:cxn modelId="{7AE428F0-E4C4-4B68-A98E-6F2FD0599643}" type="presParOf" srcId="{48F263C4-1AF3-4FAC-89EE-15BED78E6EE2}" destId="{40F02786-F462-4854-A5D7-6047F81447A6}" srcOrd="3" destOrd="0" presId="urn:microsoft.com/office/officeart/2018/2/layout/IconVerticalSolidList"/>
    <dgm:cxn modelId="{94B0CD47-0A7A-4DF8-9693-0B4A43513490}" type="presParOf" srcId="{167878B9-B13C-47F5-B655-240FAC8BD1FF}" destId="{FA5133AF-F3CE-4EC9-92E9-273086A986C8}" srcOrd="5" destOrd="0" presId="urn:microsoft.com/office/officeart/2018/2/layout/IconVerticalSolidList"/>
    <dgm:cxn modelId="{28D83EA3-BFDB-4FF7-9E12-C6CEC5B70797}" type="presParOf" srcId="{167878B9-B13C-47F5-B655-240FAC8BD1FF}" destId="{BEBE1DE2-65F9-4436-B4DB-38F11FA4536F}" srcOrd="6" destOrd="0" presId="urn:microsoft.com/office/officeart/2018/2/layout/IconVerticalSolidList"/>
    <dgm:cxn modelId="{39BBE53B-1DA0-4BA9-899C-F01F15AD4697}" type="presParOf" srcId="{BEBE1DE2-65F9-4436-B4DB-38F11FA4536F}" destId="{664B9EC9-F5AF-4E8C-AF8B-9B3B0FA2FB8E}" srcOrd="0" destOrd="0" presId="urn:microsoft.com/office/officeart/2018/2/layout/IconVerticalSolidList"/>
    <dgm:cxn modelId="{EE9FE978-532E-475F-9B26-68691E5D61F3}" type="presParOf" srcId="{BEBE1DE2-65F9-4436-B4DB-38F11FA4536F}" destId="{C7749DD3-5C46-476C-8CFC-DB885C05716E}" srcOrd="1" destOrd="0" presId="urn:microsoft.com/office/officeart/2018/2/layout/IconVerticalSolidList"/>
    <dgm:cxn modelId="{413534D6-9696-45D1-A977-C07CC516395A}" type="presParOf" srcId="{BEBE1DE2-65F9-4436-B4DB-38F11FA4536F}" destId="{18E0BD8C-8C4C-40F4-A960-727089C6347F}" srcOrd="2" destOrd="0" presId="urn:microsoft.com/office/officeart/2018/2/layout/IconVerticalSolidList"/>
    <dgm:cxn modelId="{87930FC9-B32E-4DE7-8F63-9465165FCBC5}" type="presParOf" srcId="{BEBE1DE2-65F9-4436-B4DB-38F11FA4536F}" destId="{3D24BA48-BFB2-4EEE-8A20-418012D07B44}" srcOrd="3" destOrd="0" presId="urn:microsoft.com/office/officeart/2018/2/layout/IconVerticalSolidList"/>
    <dgm:cxn modelId="{EF3EC9E3-9C88-48ED-8516-023A03DB2846}" type="presParOf" srcId="{167878B9-B13C-47F5-B655-240FAC8BD1FF}" destId="{BBE30F4D-A7C4-414C-83A8-E967AE7541F4}" srcOrd="7" destOrd="0" presId="urn:microsoft.com/office/officeart/2018/2/layout/IconVerticalSolidList"/>
    <dgm:cxn modelId="{EA41ADE3-4C26-4020-9B88-7525E91D56DC}" type="presParOf" srcId="{167878B9-B13C-47F5-B655-240FAC8BD1FF}" destId="{D676C70E-97B3-4616-9985-E3835CF5F8A2}" srcOrd="8" destOrd="0" presId="urn:microsoft.com/office/officeart/2018/2/layout/IconVerticalSolidList"/>
    <dgm:cxn modelId="{0B22E1D3-0616-4F98-ACB3-30C8729E5EE3}" type="presParOf" srcId="{D676C70E-97B3-4616-9985-E3835CF5F8A2}" destId="{61CA87F1-6B72-43A1-BA2C-C8909770EC04}" srcOrd="0" destOrd="0" presId="urn:microsoft.com/office/officeart/2018/2/layout/IconVerticalSolidList"/>
    <dgm:cxn modelId="{9F583774-B5AD-4BE3-A0A1-D5D7EA6A3493}" type="presParOf" srcId="{D676C70E-97B3-4616-9985-E3835CF5F8A2}" destId="{033D8F17-A5A4-49DC-9A6A-A4D0BD5DD1B2}" srcOrd="1" destOrd="0" presId="urn:microsoft.com/office/officeart/2018/2/layout/IconVerticalSolidList"/>
    <dgm:cxn modelId="{976D9197-EAAA-46A9-9091-AA86D50E2793}" type="presParOf" srcId="{D676C70E-97B3-4616-9985-E3835CF5F8A2}" destId="{F2938AF6-B1D2-4FC7-98B8-4DEB1E886BD5}" srcOrd="2" destOrd="0" presId="urn:microsoft.com/office/officeart/2018/2/layout/IconVerticalSolidList"/>
    <dgm:cxn modelId="{54CD3D97-18FF-42F9-828D-4FE8DBCE5CF8}" type="presParOf" srcId="{D676C70E-97B3-4616-9985-E3835CF5F8A2}" destId="{D18853F9-0A6C-4A06-8AFC-DA9B3C24BE3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E507F-0AF1-4EC0-B98D-C575E1AD9823}">
      <dsp:nvSpPr>
        <dsp:cNvPr id="0" name=""/>
        <dsp:cNvSpPr/>
      </dsp:nvSpPr>
      <dsp:spPr>
        <a:xfrm>
          <a:off x="0" y="3324"/>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9778C5-44EC-4B7D-AC9D-B070F3F901EF}">
      <dsp:nvSpPr>
        <dsp:cNvPr id="0" name=""/>
        <dsp:cNvSpPr/>
      </dsp:nvSpPr>
      <dsp:spPr>
        <a:xfrm>
          <a:off x="214188" y="162638"/>
          <a:ext cx="389434" cy="38943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A78FD3F-DF6C-4145-A35F-FCD18934227C}">
      <dsp:nvSpPr>
        <dsp:cNvPr id="0" name=""/>
        <dsp:cNvSpPr/>
      </dsp:nvSpPr>
      <dsp:spPr>
        <a:xfrm>
          <a:off x="817812" y="3324"/>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844550">
            <a:lnSpc>
              <a:spcPct val="100000"/>
            </a:lnSpc>
            <a:spcBef>
              <a:spcPct val="0"/>
            </a:spcBef>
            <a:spcAft>
              <a:spcPct val="35000"/>
            </a:spcAft>
            <a:buNone/>
          </a:pPr>
          <a:r>
            <a:rPr lang="en-US" sz="1900" kern="1200"/>
            <a:t>Great quality thanks to low heat input and precise laser power control.</a:t>
          </a:r>
        </a:p>
      </dsp:txBody>
      <dsp:txXfrm>
        <a:off x="817812" y="3324"/>
        <a:ext cx="5874935" cy="708062"/>
      </dsp:txXfrm>
    </dsp:sp>
    <dsp:sp modelId="{E50099AB-E381-4FAF-BB34-AF74B59B5720}">
      <dsp:nvSpPr>
        <dsp:cNvPr id="0" name=""/>
        <dsp:cNvSpPr/>
      </dsp:nvSpPr>
      <dsp:spPr>
        <a:xfrm>
          <a:off x="0" y="888402"/>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0389BD-7F51-4E2E-BF90-EF40AA86203D}">
      <dsp:nvSpPr>
        <dsp:cNvPr id="0" name=""/>
        <dsp:cNvSpPr/>
      </dsp:nvSpPr>
      <dsp:spPr>
        <a:xfrm>
          <a:off x="214188" y="1047716"/>
          <a:ext cx="389434" cy="38943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08A2BD3-FF71-4E68-BCA4-D9FA71CE38E0}">
      <dsp:nvSpPr>
        <dsp:cNvPr id="0" name=""/>
        <dsp:cNvSpPr/>
      </dsp:nvSpPr>
      <dsp:spPr>
        <a:xfrm>
          <a:off x="817812" y="888402"/>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844550">
            <a:lnSpc>
              <a:spcPct val="100000"/>
            </a:lnSpc>
            <a:spcBef>
              <a:spcPct val="0"/>
            </a:spcBef>
            <a:spcAft>
              <a:spcPct val="35000"/>
            </a:spcAft>
            <a:buNone/>
          </a:pPr>
          <a:r>
            <a:rPr lang="en-US" sz="1900" kern="1200"/>
            <a:t>The process is fast which allows for low unit costs.</a:t>
          </a:r>
        </a:p>
      </dsp:txBody>
      <dsp:txXfrm>
        <a:off x="817812" y="888402"/>
        <a:ext cx="5874935" cy="708062"/>
      </dsp:txXfrm>
    </dsp:sp>
    <dsp:sp modelId="{B9C12DD2-A669-48B6-8547-7345584C19C4}">
      <dsp:nvSpPr>
        <dsp:cNvPr id="0" name=""/>
        <dsp:cNvSpPr/>
      </dsp:nvSpPr>
      <dsp:spPr>
        <a:xfrm>
          <a:off x="0" y="1773480"/>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237BE6-17ED-49FD-B825-10F4E4442B4C}">
      <dsp:nvSpPr>
        <dsp:cNvPr id="0" name=""/>
        <dsp:cNvSpPr/>
      </dsp:nvSpPr>
      <dsp:spPr>
        <a:xfrm>
          <a:off x="214188" y="1932794"/>
          <a:ext cx="389434" cy="38943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5C781EE-44C6-4392-8F0B-C4CAB1FC04D0}">
      <dsp:nvSpPr>
        <dsp:cNvPr id="0" name=""/>
        <dsp:cNvSpPr/>
      </dsp:nvSpPr>
      <dsp:spPr>
        <a:xfrm>
          <a:off x="817812" y="1773480"/>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844550">
            <a:lnSpc>
              <a:spcPct val="100000"/>
            </a:lnSpc>
            <a:spcBef>
              <a:spcPct val="0"/>
            </a:spcBef>
            <a:spcAft>
              <a:spcPct val="35000"/>
            </a:spcAft>
            <a:buNone/>
          </a:pPr>
          <a:r>
            <a:rPr lang="en-US" sz="1900" kern="1200"/>
            <a:t>Great welding depth resulting in high-strength welds.</a:t>
          </a:r>
        </a:p>
      </dsp:txBody>
      <dsp:txXfrm>
        <a:off x="817812" y="1773480"/>
        <a:ext cx="5874935" cy="708062"/>
      </dsp:txXfrm>
    </dsp:sp>
    <dsp:sp modelId="{1BE1FADB-1745-486A-9F49-FE1FA75B551F}">
      <dsp:nvSpPr>
        <dsp:cNvPr id="0" name=""/>
        <dsp:cNvSpPr/>
      </dsp:nvSpPr>
      <dsp:spPr>
        <a:xfrm>
          <a:off x="0" y="2658558"/>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2590DA-1B5E-41BB-BB99-B443C7A4875A}">
      <dsp:nvSpPr>
        <dsp:cNvPr id="0" name=""/>
        <dsp:cNvSpPr/>
      </dsp:nvSpPr>
      <dsp:spPr>
        <a:xfrm>
          <a:off x="214188" y="2817873"/>
          <a:ext cx="389434" cy="38943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AF6A253-60F4-4ED2-8F4F-E5DF53B9A509}">
      <dsp:nvSpPr>
        <dsp:cNvPr id="0" name=""/>
        <dsp:cNvSpPr/>
      </dsp:nvSpPr>
      <dsp:spPr>
        <a:xfrm>
          <a:off x="817812" y="2658558"/>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844550">
            <a:lnSpc>
              <a:spcPct val="100000"/>
            </a:lnSpc>
            <a:spcBef>
              <a:spcPct val="0"/>
            </a:spcBef>
            <a:spcAft>
              <a:spcPct val="35000"/>
            </a:spcAft>
            <a:buNone/>
          </a:pPr>
          <a:r>
            <a:rPr lang="en-US" sz="1900" kern="1200"/>
            <a:t>Allows welding material combinations that other methods can’t join.</a:t>
          </a:r>
        </a:p>
      </dsp:txBody>
      <dsp:txXfrm>
        <a:off x="817812" y="2658558"/>
        <a:ext cx="5874935" cy="708062"/>
      </dsp:txXfrm>
    </dsp:sp>
    <dsp:sp modelId="{EAF29107-F9B3-45CC-BC34-A7C56D9DEA7C}">
      <dsp:nvSpPr>
        <dsp:cNvPr id="0" name=""/>
        <dsp:cNvSpPr/>
      </dsp:nvSpPr>
      <dsp:spPr>
        <a:xfrm>
          <a:off x="0" y="3543637"/>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344B6-4FFD-4E2D-8B3A-306E24DBF326}">
      <dsp:nvSpPr>
        <dsp:cNvPr id="0" name=""/>
        <dsp:cNvSpPr/>
      </dsp:nvSpPr>
      <dsp:spPr>
        <a:xfrm>
          <a:off x="214188" y="3702951"/>
          <a:ext cx="389434" cy="38943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2C8AC1-383E-4584-A2FF-DEC08AFBE63A}">
      <dsp:nvSpPr>
        <dsp:cNvPr id="0" name=""/>
        <dsp:cNvSpPr/>
      </dsp:nvSpPr>
      <dsp:spPr>
        <a:xfrm>
          <a:off x="817812" y="3543637"/>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844550">
            <a:lnSpc>
              <a:spcPct val="100000"/>
            </a:lnSpc>
            <a:spcBef>
              <a:spcPct val="0"/>
            </a:spcBef>
            <a:spcAft>
              <a:spcPct val="35000"/>
            </a:spcAft>
            <a:buNone/>
          </a:pPr>
          <a:r>
            <a:rPr lang="en-US" sz="1900" kern="1200"/>
            <a:t>The simple welding equipment allows welding under special conditions.</a:t>
          </a:r>
        </a:p>
      </dsp:txBody>
      <dsp:txXfrm>
        <a:off x="817812" y="3543637"/>
        <a:ext cx="5874935" cy="7080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111E3-767F-4073-BC14-D701F563C2B9}">
      <dsp:nvSpPr>
        <dsp:cNvPr id="0" name=""/>
        <dsp:cNvSpPr/>
      </dsp:nvSpPr>
      <dsp:spPr>
        <a:xfrm>
          <a:off x="0" y="3324"/>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E1FA21-88E7-403C-9217-27376D21917A}">
      <dsp:nvSpPr>
        <dsp:cNvPr id="0" name=""/>
        <dsp:cNvSpPr/>
      </dsp:nvSpPr>
      <dsp:spPr>
        <a:xfrm>
          <a:off x="214188" y="162638"/>
          <a:ext cx="389434" cy="38943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67826AF-EF7F-4C9B-A797-48114FF52969}">
      <dsp:nvSpPr>
        <dsp:cNvPr id="0" name=""/>
        <dsp:cNvSpPr/>
      </dsp:nvSpPr>
      <dsp:spPr>
        <a:xfrm>
          <a:off x="817812" y="3324"/>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755650">
            <a:lnSpc>
              <a:spcPct val="100000"/>
            </a:lnSpc>
            <a:spcBef>
              <a:spcPct val="0"/>
            </a:spcBef>
            <a:spcAft>
              <a:spcPct val="35000"/>
            </a:spcAft>
            <a:buNone/>
          </a:pPr>
          <a:r>
            <a:rPr lang="en-US" sz="1700" kern="1200"/>
            <a:t>High initial investment</a:t>
          </a:r>
        </a:p>
      </dsp:txBody>
      <dsp:txXfrm>
        <a:off x="817812" y="3324"/>
        <a:ext cx="5874935" cy="708062"/>
      </dsp:txXfrm>
    </dsp:sp>
    <dsp:sp modelId="{5070F442-846C-4AA5-AF3A-E8F0E764CA2D}">
      <dsp:nvSpPr>
        <dsp:cNvPr id="0" name=""/>
        <dsp:cNvSpPr/>
      </dsp:nvSpPr>
      <dsp:spPr>
        <a:xfrm>
          <a:off x="0" y="888402"/>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A7DFDB-1E44-49DA-949B-F74018C5C6B6}">
      <dsp:nvSpPr>
        <dsp:cNvPr id="0" name=""/>
        <dsp:cNvSpPr/>
      </dsp:nvSpPr>
      <dsp:spPr>
        <a:xfrm>
          <a:off x="214188" y="1047716"/>
          <a:ext cx="389434" cy="38943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56A1510-0D33-42E5-9353-525BDC7854EB}">
      <dsp:nvSpPr>
        <dsp:cNvPr id="0" name=""/>
        <dsp:cNvSpPr/>
      </dsp:nvSpPr>
      <dsp:spPr>
        <a:xfrm>
          <a:off x="817812" y="888402"/>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755650">
            <a:lnSpc>
              <a:spcPct val="100000"/>
            </a:lnSpc>
            <a:spcBef>
              <a:spcPct val="0"/>
            </a:spcBef>
            <a:spcAft>
              <a:spcPct val="35000"/>
            </a:spcAft>
            <a:buNone/>
          </a:pPr>
          <a:r>
            <a:rPr lang="en-US" sz="1700" kern="1200"/>
            <a:t>Strict tolerances require perfect workpiece assembly and laser calibration.</a:t>
          </a:r>
        </a:p>
      </dsp:txBody>
      <dsp:txXfrm>
        <a:off x="817812" y="888402"/>
        <a:ext cx="5874935" cy="708062"/>
      </dsp:txXfrm>
    </dsp:sp>
    <dsp:sp modelId="{136F437A-1964-4D9E-97E6-8043415B884D}">
      <dsp:nvSpPr>
        <dsp:cNvPr id="0" name=""/>
        <dsp:cNvSpPr/>
      </dsp:nvSpPr>
      <dsp:spPr>
        <a:xfrm>
          <a:off x="0" y="1773480"/>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BCCBE3-32CF-4E73-80E7-78067B29F583}">
      <dsp:nvSpPr>
        <dsp:cNvPr id="0" name=""/>
        <dsp:cNvSpPr/>
      </dsp:nvSpPr>
      <dsp:spPr>
        <a:xfrm>
          <a:off x="214188" y="1932794"/>
          <a:ext cx="389434" cy="38943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F02786-F462-4854-A5D7-6047F81447A6}">
      <dsp:nvSpPr>
        <dsp:cNvPr id="0" name=""/>
        <dsp:cNvSpPr/>
      </dsp:nvSpPr>
      <dsp:spPr>
        <a:xfrm>
          <a:off x="817812" y="1773480"/>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755650">
            <a:lnSpc>
              <a:spcPct val="100000"/>
            </a:lnSpc>
            <a:spcBef>
              <a:spcPct val="0"/>
            </a:spcBef>
            <a:spcAft>
              <a:spcPct val="35000"/>
            </a:spcAft>
            <a:buNone/>
          </a:pPr>
          <a:r>
            <a:rPr lang="en-US" sz="1700" kern="1200"/>
            <a:t>Materials with high reflectivity and conductivity (</a:t>
          </a:r>
          <a:r>
            <a:rPr lang="en-US" sz="1700" kern="1200">
              <a:latin typeface="Tw Cen MT" panose="020B0602020104020603"/>
            </a:rPr>
            <a:t>aluminum</a:t>
          </a:r>
          <a:r>
            <a:rPr lang="en-US" sz="1700" kern="1200"/>
            <a:t> and copper) can create a fussy weld result (in the case of Co2 lasers).</a:t>
          </a:r>
        </a:p>
      </dsp:txBody>
      <dsp:txXfrm>
        <a:off x="817812" y="1773480"/>
        <a:ext cx="5874935" cy="708062"/>
      </dsp:txXfrm>
    </dsp:sp>
    <dsp:sp modelId="{664B9EC9-F5AF-4E8C-AF8B-9B3B0FA2FB8E}">
      <dsp:nvSpPr>
        <dsp:cNvPr id="0" name=""/>
        <dsp:cNvSpPr/>
      </dsp:nvSpPr>
      <dsp:spPr>
        <a:xfrm>
          <a:off x="0" y="2658558"/>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749DD3-5C46-476C-8CFC-DB885C05716E}">
      <dsp:nvSpPr>
        <dsp:cNvPr id="0" name=""/>
        <dsp:cNvSpPr/>
      </dsp:nvSpPr>
      <dsp:spPr>
        <a:xfrm>
          <a:off x="214188" y="2817873"/>
          <a:ext cx="389434" cy="38943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D24BA48-BFB2-4EEE-8A20-418012D07B44}">
      <dsp:nvSpPr>
        <dsp:cNvPr id="0" name=""/>
        <dsp:cNvSpPr/>
      </dsp:nvSpPr>
      <dsp:spPr>
        <a:xfrm>
          <a:off x="817812" y="2658558"/>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755650">
            <a:lnSpc>
              <a:spcPct val="100000"/>
            </a:lnSpc>
            <a:spcBef>
              <a:spcPct val="0"/>
            </a:spcBef>
            <a:spcAft>
              <a:spcPct val="35000"/>
            </a:spcAft>
            <a:buNone/>
          </a:pPr>
          <a:r>
            <a:rPr lang="en-US" sz="1700" kern="1200"/>
            <a:t>Porosity and brittleness might result from rapid solidification.</a:t>
          </a:r>
        </a:p>
      </dsp:txBody>
      <dsp:txXfrm>
        <a:off x="817812" y="2658558"/>
        <a:ext cx="5874935" cy="708062"/>
      </dsp:txXfrm>
    </dsp:sp>
    <dsp:sp modelId="{61CA87F1-6B72-43A1-BA2C-C8909770EC04}">
      <dsp:nvSpPr>
        <dsp:cNvPr id="0" name=""/>
        <dsp:cNvSpPr/>
      </dsp:nvSpPr>
      <dsp:spPr>
        <a:xfrm>
          <a:off x="0" y="3543637"/>
          <a:ext cx="6692748" cy="7080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3D8F17-A5A4-49DC-9A6A-A4D0BD5DD1B2}">
      <dsp:nvSpPr>
        <dsp:cNvPr id="0" name=""/>
        <dsp:cNvSpPr/>
      </dsp:nvSpPr>
      <dsp:spPr>
        <a:xfrm>
          <a:off x="214188" y="3702951"/>
          <a:ext cx="389434" cy="38943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8853F9-0A6C-4A06-8AFC-DA9B3C24BE3B}">
      <dsp:nvSpPr>
        <dsp:cNvPr id="0" name=""/>
        <dsp:cNvSpPr/>
      </dsp:nvSpPr>
      <dsp:spPr>
        <a:xfrm>
          <a:off x="817812" y="3543637"/>
          <a:ext cx="5874935" cy="708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937" tIns="74937" rIns="74937" bIns="74937" numCol="1" spcCol="1270" anchor="ctr" anchorCtr="0">
          <a:noAutofit/>
        </a:bodyPr>
        <a:lstStyle/>
        <a:p>
          <a:pPr marL="0" lvl="0" indent="0" algn="l" defTabSz="755650">
            <a:lnSpc>
              <a:spcPct val="100000"/>
            </a:lnSpc>
            <a:spcBef>
              <a:spcPct val="0"/>
            </a:spcBef>
            <a:spcAft>
              <a:spcPct val="35000"/>
            </a:spcAft>
            <a:buNone/>
          </a:pPr>
          <a:r>
            <a:rPr lang="en-US" sz="1700" kern="1200"/>
            <a:t>Laser optics are quite delicate and can easily be damaged.</a:t>
          </a:r>
        </a:p>
      </dsp:txBody>
      <dsp:txXfrm>
        <a:off x="817812" y="3543637"/>
        <a:ext cx="5874935" cy="70806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2A2767-FEC0-45D8-A250-3A0CECEC10E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A3D87BEA-720A-4B01-983C-6493C00177B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438802-F28A-42D1-9BCA-40E34B52D6F0}" type="datetimeFigureOut">
              <a:rPr lang="en-US" smtClean="0"/>
              <a:t>11/23/2023</a:t>
            </a:fld>
            <a:endParaRPr lang="en-US" dirty="0"/>
          </a:p>
        </p:txBody>
      </p:sp>
      <p:sp>
        <p:nvSpPr>
          <p:cNvPr id="4" name="Footer Placeholder 3">
            <a:extLst>
              <a:ext uri="{FF2B5EF4-FFF2-40B4-BE49-F238E27FC236}">
                <a16:creationId xmlns:a16="http://schemas.microsoft.com/office/drawing/2014/main" id="{8D7F7142-7B6D-4E82-A762-17951F13958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7AA5D6A-4E5C-4EA7-A13B-15A02BB533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8A98BC-2DB8-47A3-A77F-B9E32C266238}" type="slidenum">
              <a:rPr lang="en-US" smtClean="0"/>
              <a:t>‹#›</a:t>
            </a:fld>
            <a:endParaRPr lang="en-US" dirty="0"/>
          </a:p>
        </p:txBody>
      </p:sp>
    </p:spTree>
    <p:extLst>
      <p:ext uri="{BB962C8B-B14F-4D97-AF65-F5344CB8AC3E}">
        <p14:creationId xmlns:p14="http://schemas.microsoft.com/office/powerpoint/2010/main" val="2845684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65794D-BDB5-4811-AA4A-B25E4EF28521}" type="datetimeFigureOut">
              <a:rPr lang="en-US" smtClean="0"/>
              <a:t>11/23/2023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BB1A04-13E8-48CD-97F9-AC2568E1A8D4}" type="slidenum">
              <a:rPr lang="en-US" smtClean="0"/>
              <a:t>‹#›</a:t>
            </a:fld>
            <a:endParaRPr lang="en-US" dirty="0"/>
          </a:p>
        </p:txBody>
      </p:sp>
    </p:spTree>
    <p:extLst>
      <p:ext uri="{BB962C8B-B14F-4D97-AF65-F5344CB8AC3E}">
        <p14:creationId xmlns:p14="http://schemas.microsoft.com/office/powerpoint/2010/main" val="2576999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BB1A04-13E8-48CD-97F9-AC2568E1A8D4}" type="slidenum">
              <a:rPr lang="en-US" smtClean="0"/>
              <a:t>1</a:t>
            </a:fld>
            <a:endParaRPr lang="en-US" dirty="0"/>
          </a:p>
        </p:txBody>
      </p:sp>
    </p:spTree>
    <p:extLst>
      <p:ext uri="{BB962C8B-B14F-4D97-AF65-F5344CB8AC3E}">
        <p14:creationId xmlns:p14="http://schemas.microsoft.com/office/powerpoint/2010/main" val="32643052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cstate="email">
            <a:alphaModFix amt="30000"/>
            <a:duotone>
              <a:prstClr val="black"/>
              <a:schemeClr val="tx2">
                <a:tint val="45000"/>
                <a:satMod val="400000"/>
              </a:schemeClr>
            </a:duotone>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t>11/23/2023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58416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dirty="0"/>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9196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7256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02241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7389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02244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4544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0616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0474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97360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2801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433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6593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6122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695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1360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09866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cstate="email">
            <a:alphaModFix amt="30000"/>
            <a:duotone>
              <a:prstClr val="black"/>
              <a:schemeClr val="tx2">
                <a:tint val="45000"/>
                <a:satMod val="400000"/>
              </a:schemeClr>
            </a:duotone>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11/23/2023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9185221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https://www.youtube.com/embed/RYr0fD_IZcc?feature=oembed"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AD579530-1077-46B3-BD5C-81BB270A1D5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44" name="Rectangle 43">
              <a:extLst>
                <a:ext uri="{FF2B5EF4-FFF2-40B4-BE49-F238E27FC236}">
                  <a16:creationId xmlns:a16="http://schemas.microsoft.com/office/drawing/2014/main" id="{ACBB106A-B366-4349-B59F-E8FBDADD8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Picture 2">
              <a:extLst>
                <a:ext uri="{FF2B5EF4-FFF2-40B4-BE49-F238E27FC236}">
                  <a16:creationId xmlns:a16="http://schemas.microsoft.com/office/drawing/2014/main" id="{113FC03B-24E4-4A3F-9626-CC7F6356BC9E}"/>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4">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6="http://schemas.microsoft.com/office/drawing/2014/main" xmlns:a14="http://schemas.microsoft.com/office/drawing/2010/main" xmlns:p14="http://schemas.microsoft.com/office/powerpoint/2010/main">
                  <a:solidFill>
                    <a:srgbClr val="FFFFFF"/>
                  </a:solidFill>
                </a14:hiddenFill>
              </a:ext>
            </a:extLst>
          </p:spPr>
        </p:pic>
      </p:grpSp>
      <p:pic>
        <p:nvPicPr>
          <p:cNvPr id="5" name="Picture 4" descr="Lightbulb">
            <a:extLst>
              <a:ext uri="{FF2B5EF4-FFF2-40B4-BE49-F238E27FC236}">
                <a16:creationId xmlns:a16="http://schemas.microsoft.com/office/drawing/2014/main" id="{AC06F95D-BA5D-4DEE-93EF-3FE3173D13FF}"/>
              </a:ext>
            </a:extLst>
          </p:cNvPr>
          <p:cNvPicPr>
            <a:picLocks noChangeAspect="1"/>
          </p:cNvPicPr>
          <p:nvPr/>
        </p:nvPicPr>
        <p:blipFill rotWithShape="1">
          <a:blip r:embed="rId5" cstate="email">
            <a:alphaModFix amt="30000"/>
            <a:extLst>
              <a:ext uri="{28A0092B-C50C-407E-A947-70E740481C1C}">
                <a14:useLocalDpi xmlns:a14="http://schemas.microsoft.com/office/drawing/2010/main"/>
              </a:ext>
            </a:extLst>
          </a:blip>
          <a:srcRect l="29"/>
          <a:stretch/>
        </p:blipFill>
        <p:spPr>
          <a:xfrm>
            <a:off x="-2" y="10"/>
            <a:ext cx="12188389" cy="6857990"/>
          </a:xfrm>
          <a:prstGeom prst="rect">
            <a:avLst/>
          </a:prstGeom>
        </p:spPr>
      </p:pic>
      <p:grpSp>
        <p:nvGrpSpPr>
          <p:cNvPr id="47" name="Group 46">
            <a:extLst>
              <a:ext uri="{FF2B5EF4-FFF2-40B4-BE49-F238E27FC236}">
                <a16:creationId xmlns:a16="http://schemas.microsoft.com/office/drawing/2014/main" id="{83F79A5F-63B5-4802-B39B-BF0F89DDDA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5895" y="2235200"/>
            <a:ext cx="10982062" cy="2396067"/>
            <a:chOff x="605895" y="2235200"/>
            <a:chExt cx="10982062" cy="2396067"/>
          </a:xfrm>
        </p:grpSpPr>
        <p:sp>
          <p:nvSpPr>
            <p:cNvPr id="48" name="Round Diagonal Corner Rectangle 7">
              <a:extLst>
                <a:ext uri="{FF2B5EF4-FFF2-40B4-BE49-F238E27FC236}">
                  <a16:creationId xmlns:a16="http://schemas.microsoft.com/office/drawing/2014/main" id="{00D14BF7-A799-4EDA-8C19-CED0B8EC52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82333" y="2235200"/>
              <a:ext cx="7027334" cy="2396067"/>
            </a:xfrm>
            <a:prstGeom prst="round2DiagRect">
              <a:avLst>
                <a:gd name="adj1" fmla="val 9246"/>
                <a:gd name="adj2" fmla="val 0"/>
              </a:avLst>
            </a:prstGeom>
            <a:solidFill>
              <a:schemeClr val="bg1">
                <a:alpha val="80000"/>
              </a:schemeClr>
            </a:solidFill>
            <a:ln w="19050" cap="sq">
              <a:solidFill>
                <a:schemeClr val="tx2">
                  <a:alpha val="60000"/>
                </a:scheme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AF292344-73C8-4E53-85C0-8CDB23EB53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5895" y="2900097"/>
              <a:ext cx="10982062" cy="1211524"/>
              <a:chOff x="605895" y="2900097"/>
              <a:chExt cx="10982062" cy="1211524"/>
            </a:xfrm>
          </p:grpSpPr>
          <p:sp>
            <p:nvSpPr>
              <p:cNvPr id="50" name="Freeform 32">
                <a:extLst>
                  <a:ext uri="{FF2B5EF4-FFF2-40B4-BE49-F238E27FC236}">
                    <a16:creationId xmlns:a16="http://schemas.microsoft.com/office/drawing/2014/main" id="{4781E776-A0A7-4FB6-958B-8389BBA56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9653587" y="33797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1" name="Freeform 33">
                <a:extLst>
                  <a:ext uri="{FF2B5EF4-FFF2-40B4-BE49-F238E27FC236}">
                    <a16:creationId xmlns:a16="http://schemas.microsoft.com/office/drawing/2014/main" id="{0F004D56-F177-45BC-8965-B72DB88A08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0078244" y="33107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2" name="Freeform 34">
                <a:extLst>
                  <a:ext uri="{FF2B5EF4-FFF2-40B4-BE49-F238E27FC236}">
                    <a16:creationId xmlns:a16="http://schemas.microsoft.com/office/drawing/2014/main" id="{5F2F1F83-817B-4678-B0AE-8FFDC49FC82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1146631" y="35742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3" name="Freeform 37">
                <a:extLst>
                  <a:ext uri="{FF2B5EF4-FFF2-40B4-BE49-F238E27FC236}">
                    <a16:creationId xmlns:a16="http://schemas.microsoft.com/office/drawing/2014/main" id="{F908EB47-32F4-4E82-BF56-FD25BB0747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10230644" y="30345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4" name="Freeform 35">
                <a:extLst>
                  <a:ext uri="{FF2B5EF4-FFF2-40B4-BE49-F238E27FC236}">
                    <a16:creationId xmlns:a16="http://schemas.microsoft.com/office/drawing/2014/main" id="{0966000D-B975-4E8A-9BF2-EACF216405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034587" y="25627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5" name="Freeform 36">
                <a:extLst>
                  <a:ext uri="{FF2B5EF4-FFF2-40B4-BE49-F238E27FC236}">
                    <a16:creationId xmlns:a16="http://schemas.microsoft.com/office/drawing/2014/main" id="{A9554499-6796-4AEE-B012-34A5B9A585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0747375" y="32326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6" name="Freeform 38">
                <a:extLst>
                  <a:ext uri="{FF2B5EF4-FFF2-40B4-BE49-F238E27FC236}">
                    <a16:creationId xmlns:a16="http://schemas.microsoft.com/office/drawing/2014/main" id="{9DD40864-34BD-491F-B591-180E7B32C1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1399044" y="30953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7" name="Freeform 39">
                <a:extLst>
                  <a:ext uri="{FF2B5EF4-FFF2-40B4-BE49-F238E27FC236}">
                    <a16:creationId xmlns:a16="http://schemas.microsoft.com/office/drawing/2014/main" id="{2623F54C-4373-4D30-90DB-3129BDDF5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353675" y="21531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8" name="Freeform 40">
                <a:extLst>
                  <a:ext uri="{FF2B5EF4-FFF2-40B4-BE49-F238E27FC236}">
                    <a16:creationId xmlns:a16="http://schemas.microsoft.com/office/drawing/2014/main" id="{1FF42884-D4B2-462F-9FA7-4FA8925322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9848850" y="33088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59" name="Rectangle 41">
                <a:extLst>
                  <a:ext uri="{FF2B5EF4-FFF2-40B4-BE49-F238E27FC236}">
                    <a16:creationId xmlns:a16="http://schemas.microsoft.com/office/drawing/2014/main" id="{27F4D4BA-37F5-4D54-BDFF-733F621D5DB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5400000">
                <a:off x="9721056" y="32842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sp>
            <p:nvSpPr>
              <p:cNvPr id="60" name="Freeform 32">
                <a:extLst>
                  <a:ext uri="{FF2B5EF4-FFF2-40B4-BE49-F238E27FC236}">
                    <a16:creationId xmlns:a16="http://schemas.microsoft.com/office/drawing/2014/main" id="{29E4A0E5-0441-4563-A947-12A5781105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2122751" y="35321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1" name="Freeform 33">
                <a:extLst>
                  <a:ext uri="{FF2B5EF4-FFF2-40B4-BE49-F238E27FC236}">
                    <a16:creationId xmlns:a16="http://schemas.microsoft.com/office/drawing/2014/main" id="{4A8D89B4-AD1B-410A-870B-1042E075A04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1958445" y="34631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2" name="Freeform 34">
                <a:extLst>
                  <a:ext uri="{FF2B5EF4-FFF2-40B4-BE49-F238E27FC236}">
                    <a16:creationId xmlns:a16="http://schemas.microsoft.com/office/drawing/2014/main" id="{DFC54570-9F45-44E6-AC94-4B3192D44B2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858308" y="37266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3" name="Freeform 37">
                <a:extLst>
                  <a:ext uri="{FF2B5EF4-FFF2-40B4-BE49-F238E27FC236}">
                    <a16:creationId xmlns:a16="http://schemas.microsoft.com/office/drawing/2014/main" id="{A976F76C-4BBB-4CD4-9270-5E4E8802BF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1658407" y="31869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4" name="Freeform 35">
                <a:extLst>
                  <a:ext uri="{FF2B5EF4-FFF2-40B4-BE49-F238E27FC236}">
                    <a16:creationId xmlns:a16="http://schemas.microsoft.com/office/drawing/2014/main" id="{06081E5F-35E2-4E9E-A0DA-9E2F769C4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860814" y="27151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5" name="Freeform 36">
                <a:extLst>
                  <a:ext uri="{FF2B5EF4-FFF2-40B4-BE49-F238E27FC236}">
                    <a16:creationId xmlns:a16="http://schemas.microsoft.com/office/drawing/2014/main" id="{7B7B4F78-1391-433D-AAE5-0FA8B8EE18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1289314" y="33850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6" name="Freeform 38">
                <a:extLst>
                  <a:ext uri="{FF2B5EF4-FFF2-40B4-BE49-F238E27FC236}">
                    <a16:creationId xmlns:a16="http://schemas.microsoft.com/office/drawing/2014/main" id="{EF63F42B-29ED-4285-99D1-5FA657DA92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605895" y="32477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7" name="Freeform 39">
                <a:extLst>
                  <a:ext uri="{FF2B5EF4-FFF2-40B4-BE49-F238E27FC236}">
                    <a16:creationId xmlns:a16="http://schemas.microsoft.com/office/drawing/2014/main" id="{EB7A6053-A7CF-4785-B396-6F70D6EBE9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532202" y="23055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8" name="Freeform 40">
                <a:extLst>
                  <a:ext uri="{FF2B5EF4-FFF2-40B4-BE49-F238E27FC236}">
                    <a16:creationId xmlns:a16="http://schemas.microsoft.com/office/drawing/2014/main" id="{E6337518-A10D-47A5-BD86-6D1F3FAF3C9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2154501" y="34612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69" name="Rectangle 41">
                <a:extLst>
                  <a:ext uri="{FF2B5EF4-FFF2-40B4-BE49-F238E27FC236}">
                    <a16:creationId xmlns:a16="http://schemas.microsoft.com/office/drawing/2014/main" id="{7591C37F-6498-4992-992D-D413A84752D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16200000" flipH="1">
                <a:off x="2448983" y="34366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grpSp>
      </p:grpSp>
      <p:sp>
        <p:nvSpPr>
          <p:cNvPr id="2" name="Title 1">
            <a:extLst>
              <a:ext uri="{FF2B5EF4-FFF2-40B4-BE49-F238E27FC236}">
                <a16:creationId xmlns:a16="http://schemas.microsoft.com/office/drawing/2014/main" id="{4D687081-16D7-4BC5-A7DB-E70117439F85}"/>
              </a:ext>
            </a:extLst>
          </p:cNvPr>
          <p:cNvSpPr>
            <a:spLocks noGrp="1"/>
          </p:cNvSpPr>
          <p:nvPr>
            <p:ph type="ctrTitle"/>
          </p:nvPr>
        </p:nvSpPr>
        <p:spPr>
          <a:xfrm>
            <a:off x="2667000" y="2328334"/>
            <a:ext cx="6858000" cy="1367896"/>
          </a:xfrm>
        </p:spPr>
        <p:txBody>
          <a:bodyPr>
            <a:normAutofit/>
          </a:bodyPr>
          <a:lstStyle/>
          <a:p>
            <a:pPr algn="ctr"/>
            <a:r>
              <a:rPr lang="en-US" sz="4400"/>
              <a:t>Laser beam</a:t>
            </a:r>
            <a:br>
              <a:rPr lang="en-US" sz="4400"/>
            </a:br>
            <a:r>
              <a:rPr lang="en-US" sz="4400"/>
              <a:t>welding</a:t>
            </a:r>
          </a:p>
        </p:txBody>
      </p:sp>
      <p:sp>
        <p:nvSpPr>
          <p:cNvPr id="3" name="Subtitle 2">
            <a:extLst>
              <a:ext uri="{FF2B5EF4-FFF2-40B4-BE49-F238E27FC236}">
                <a16:creationId xmlns:a16="http://schemas.microsoft.com/office/drawing/2014/main" id="{1841851F-203A-4F8E-AA75-478526ABA894}"/>
              </a:ext>
            </a:extLst>
          </p:cNvPr>
          <p:cNvSpPr>
            <a:spLocks noGrp="1"/>
          </p:cNvSpPr>
          <p:nvPr>
            <p:ph type="subTitle" idx="1"/>
          </p:nvPr>
        </p:nvSpPr>
        <p:spPr>
          <a:xfrm>
            <a:off x="2667001" y="3602038"/>
            <a:ext cx="6857999" cy="953029"/>
          </a:xfrm>
        </p:spPr>
        <p:txBody>
          <a:bodyPr vert="horz" lIns="91440" tIns="45720" rIns="91440" bIns="45720" rtlCol="0">
            <a:normAutofit/>
          </a:bodyPr>
          <a:lstStyle/>
          <a:p>
            <a:pPr algn="ctr"/>
            <a:r>
              <a:rPr lang="en-US" dirty="0"/>
              <a:t>Presented by: </a:t>
            </a:r>
            <a:r>
              <a:rPr lang="en-US" dirty="0" err="1"/>
              <a:t>Boutebba</a:t>
            </a:r>
            <a:r>
              <a:rPr lang="en-US" dirty="0"/>
              <a:t> </a:t>
            </a:r>
            <a:r>
              <a:rPr lang="en-US" dirty="0" err="1"/>
              <a:t>younes</a:t>
            </a:r>
          </a:p>
        </p:txBody>
      </p:sp>
    </p:spTree>
    <p:extLst>
      <p:ext uri="{BB962C8B-B14F-4D97-AF65-F5344CB8AC3E}">
        <p14:creationId xmlns:p14="http://schemas.microsoft.com/office/powerpoint/2010/main" val="218587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TRUMPF laser welding: TruLaser Weld 1000 – Automated laser welding: Simply successful">
            <a:hlinkClick r:id="" action="ppaction://media"/>
            <a:extLst>
              <a:ext uri="{FF2B5EF4-FFF2-40B4-BE49-F238E27FC236}">
                <a16:creationId xmlns:a16="http://schemas.microsoft.com/office/drawing/2014/main" id="{2EACA6C2-68DC-F920-6AB9-608A485A4D16}"/>
              </a:ext>
            </a:extLst>
          </p:cNvPr>
          <p:cNvPicPr>
            <a:picLocks noGrp="1" noRot="1" noChangeAspect="1"/>
          </p:cNvPicPr>
          <p:nvPr>
            <p:ph idx="1"/>
            <a:videoFile r:link="rId1"/>
          </p:nvPr>
        </p:nvPicPr>
        <p:blipFill>
          <a:blip r:embed="rId3"/>
          <a:stretch>
            <a:fillRect/>
          </a:stretch>
        </p:blipFill>
        <p:spPr>
          <a:xfrm>
            <a:off x="887414" y="485511"/>
            <a:ext cx="10357554" cy="5827888"/>
          </a:xfrm>
        </p:spPr>
      </p:pic>
    </p:spTree>
    <p:extLst>
      <p:ext uri="{BB962C8B-B14F-4D97-AF65-F5344CB8AC3E}">
        <p14:creationId xmlns:p14="http://schemas.microsoft.com/office/powerpoint/2010/main" val="1239262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4557D4-8B6C-C404-6916-E8072BFFB2C0}"/>
              </a:ext>
            </a:extLst>
          </p:cNvPr>
          <p:cNvSpPr>
            <a:spLocks noGrp="1"/>
          </p:cNvSpPr>
          <p:nvPr>
            <p:ph type="title"/>
          </p:nvPr>
        </p:nvSpPr>
        <p:spPr>
          <a:xfrm>
            <a:off x="1577445" y="1168078"/>
            <a:ext cx="9048219" cy="1092200"/>
          </a:xfrm>
        </p:spPr>
        <p:txBody>
          <a:bodyPr anchor="ctr">
            <a:normAutofit/>
          </a:bodyPr>
          <a:lstStyle/>
          <a:p>
            <a:pPr algn="ctr"/>
            <a:r>
              <a:rPr lang="en-US" dirty="0">
                <a:solidFill>
                  <a:srgbClr val="FFFFFF"/>
                </a:solidFill>
              </a:rPr>
              <a:t>Types of lasers </a:t>
            </a:r>
          </a:p>
        </p:txBody>
      </p:sp>
      <p:sp>
        <p:nvSpPr>
          <p:cNvPr id="3" name="Content Placeholder 2">
            <a:extLst>
              <a:ext uri="{FF2B5EF4-FFF2-40B4-BE49-F238E27FC236}">
                <a16:creationId xmlns:a16="http://schemas.microsoft.com/office/drawing/2014/main" id="{6152265B-0A70-D4B3-C715-ED94D2C2CCF1}"/>
              </a:ext>
            </a:extLst>
          </p:cNvPr>
          <p:cNvSpPr>
            <a:spLocks noGrp="1"/>
          </p:cNvSpPr>
          <p:nvPr>
            <p:ph idx="1"/>
          </p:nvPr>
        </p:nvSpPr>
        <p:spPr>
          <a:xfrm>
            <a:off x="1577446" y="2257779"/>
            <a:ext cx="9048218" cy="3188402"/>
          </a:xfrm>
        </p:spPr>
        <p:txBody>
          <a:bodyPr vert="horz" lIns="91440" tIns="45720" rIns="91440" bIns="45720" rtlCol="0" anchor="ctr">
            <a:normAutofit/>
          </a:bodyPr>
          <a:lstStyle/>
          <a:p>
            <a:r>
              <a:rPr lang="en-US" sz="2000" dirty="0">
                <a:solidFill>
                  <a:srgbClr val="FFFFFF"/>
                </a:solidFill>
                <a:ea typeface="+mn-lt"/>
                <a:cs typeface="+mn-lt"/>
              </a:rPr>
              <a:t>There are three primary types of laser welders used for the welding process:</a:t>
            </a:r>
          </a:p>
          <a:p>
            <a:r>
              <a:rPr lang="en-US" dirty="0">
                <a:solidFill>
                  <a:srgbClr val="FFFFFF"/>
                </a:solidFill>
              </a:rPr>
              <a:t>Gas laser (CO2): </a:t>
            </a:r>
          </a:p>
          <a:p>
            <a:r>
              <a:rPr lang="en-US" sz="2000" dirty="0">
                <a:solidFill>
                  <a:srgbClr val="FFFFFF"/>
                </a:solidFill>
                <a:ea typeface="+mn-lt"/>
                <a:cs typeface="+mn-lt"/>
              </a:rPr>
              <a:t>A CO2 laser source is a mixture of gases with CO2 being the main component alongside nitrogen and helium. These lasers can operate in a continuous or pulsed mode at a low current and high voltage to excite the gas molecules. Carbon dioxide lasers are also used in special circumstances, such as in dual-beam laser welding, wherein two beams are produced and arranged either in tandem or side-by-side.</a:t>
            </a:r>
            <a:endParaRPr lang="en-US" sz="2000" dirty="0">
              <a:solidFill>
                <a:srgbClr val="FFFFFF"/>
              </a:solidFill>
            </a:endParaRPr>
          </a:p>
          <a:p>
            <a:endParaRPr lang="en-US" sz="2000">
              <a:solidFill>
                <a:srgbClr val="FFFFFF"/>
              </a:solidFill>
            </a:endParaRPr>
          </a:p>
        </p:txBody>
      </p:sp>
    </p:spTree>
    <p:extLst>
      <p:ext uri="{BB962C8B-B14F-4D97-AF65-F5344CB8AC3E}">
        <p14:creationId xmlns:p14="http://schemas.microsoft.com/office/powerpoint/2010/main" val="855361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0A70E2-720C-B766-3833-EF7C225FF5AE}"/>
              </a:ext>
            </a:extLst>
          </p:cNvPr>
          <p:cNvSpPr>
            <a:spLocks noGrp="1"/>
          </p:cNvSpPr>
          <p:nvPr>
            <p:ph idx="1"/>
          </p:nvPr>
        </p:nvSpPr>
        <p:spPr>
          <a:xfrm>
            <a:off x="1577446" y="1425224"/>
            <a:ext cx="9048218" cy="4020957"/>
          </a:xfrm>
        </p:spPr>
        <p:txBody>
          <a:bodyPr vert="horz" lIns="91440" tIns="45720" rIns="91440" bIns="45720" rtlCol="0" anchor="ctr">
            <a:noAutofit/>
          </a:bodyPr>
          <a:lstStyle/>
          <a:p>
            <a:pPr>
              <a:lnSpc>
                <a:spcPct val="110000"/>
              </a:lnSpc>
            </a:pPr>
            <a:r>
              <a:rPr lang="en-US" dirty="0">
                <a:solidFill>
                  <a:srgbClr val="FFFFFF"/>
                </a:solidFill>
              </a:rPr>
              <a:t>Solid-state laser:</a:t>
            </a:r>
          </a:p>
          <a:p>
            <a:pPr>
              <a:lnSpc>
                <a:spcPct val="110000"/>
              </a:lnSpc>
            </a:pPr>
            <a:r>
              <a:rPr lang="en-US" sz="1800" dirty="0">
                <a:solidFill>
                  <a:srgbClr val="FFFFFF"/>
                </a:solidFill>
                <a:ea typeface="+mn-lt"/>
                <a:cs typeface="+mn-lt"/>
              </a:rPr>
              <a:t>Solid-state lasers use Diode Pumped Solid State (DPSS) technology to pump ore such as ruby, glass or yttrium, aluminum, and garnet (YAG), or yttrium vanadate crystal (YVO4) with a laser diode to produce laser rays. These lasers are operated in either continuous wave or pulsed beam mode. The pulsed mode produces joints similar to spot welds but with complete penetration. These lasers have their fair share of disadvantages when compared to modern fiber laser, but we can’t deny that solid-state lasers still have excellent beam stability and quality along with high efficiency.</a:t>
            </a:r>
            <a:endParaRPr lang="en-US" sz="1800" dirty="0">
              <a:solidFill>
                <a:srgbClr val="FFFFFF"/>
              </a:solidFill>
            </a:endParaRPr>
          </a:p>
          <a:p>
            <a:pPr>
              <a:lnSpc>
                <a:spcPct val="110000"/>
              </a:lnSpc>
            </a:pPr>
            <a:r>
              <a:rPr lang="en-US" sz="1800" dirty="0">
                <a:solidFill>
                  <a:srgbClr val="FFFFFF"/>
                </a:solidFill>
                <a:ea typeface="+mn-lt"/>
                <a:cs typeface="+mn-lt"/>
              </a:rPr>
              <a:t>Semiconductor-based lasers are also in the solid state but are generally considered a separate class from solid-state lasers. These lasers are only used for cheaper and small projects. But they’re sometimes used when welding in hard-to-access areas since the equipment is more compact. The quality of the beam is far worse when compared to other types of lasers and thus, it is not as common in industrial settings.</a:t>
            </a:r>
            <a:endParaRPr lang="en-US" sz="1800" dirty="0">
              <a:solidFill>
                <a:srgbClr val="FFFFFF"/>
              </a:solidFill>
            </a:endParaRPr>
          </a:p>
          <a:p>
            <a:pPr>
              <a:lnSpc>
                <a:spcPct val="110000"/>
              </a:lnSpc>
            </a:pPr>
            <a:endParaRPr lang="en-US" sz="1400">
              <a:solidFill>
                <a:srgbClr val="FFFFFF"/>
              </a:solidFill>
            </a:endParaRPr>
          </a:p>
        </p:txBody>
      </p:sp>
    </p:spTree>
    <p:extLst>
      <p:ext uri="{BB962C8B-B14F-4D97-AF65-F5344CB8AC3E}">
        <p14:creationId xmlns:p14="http://schemas.microsoft.com/office/powerpoint/2010/main" val="2412783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97AF15-AF3A-8FE1-A0C5-10FB197EA1E6}"/>
              </a:ext>
            </a:extLst>
          </p:cNvPr>
          <p:cNvSpPr>
            <a:spLocks noGrp="1"/>
          </p:cNvSpPr>
          <p:nvPr>
            <p:ph idx="1"/>
          </p:nvPr>
        </p:nvSpPr>
        <p:spPr>
          <a:xfrm>
            <a:off x="1577446" y="1277190"/>
            <a:ext cx="9048218" cy="4168991"/>
          </a:xfrm>
        </p:spPr>
        <p:txBody>
          <a:bodyPr vert="horz" lIns="91440" tIns="45720" rIns="91440" bIns="45720" rtlCol="0" anchor="ctr">
            <a:normAutofit/>
          </a:bodyPr>
          <a:lstStyle/>
          <a:p>
            <a:pPr>
              <a:lnSpc>
                <a:spcPct val="110000"/>
              </a:lnSpc>
            </a:pPr>
            <a:r>
              <a:rPr lang="en-US" dirty="0">
                <a:solidFill>
                  <a:srgbClr val="FFFFFF"/>
                </a:solidFill>
              </a:rPr>
              <a:t>Fiber laser:</a:t>
            </a:r>
          </a:p>
          <a:p>
            <a:pPr>
              <a:lnSpc>
                <a:spcPct val="110000"/>
              </a:lnSpc>
            </a:pPr>
            <a:r>
              <a:rPr lang="en-US" sz="1800" dirty="0">
                <a:solidFill>
                  <a:srgbClr val="FFFFFF"/>
                </a:solidFill>
                <a:ea typeface="+mn-lt"/>
                <a:cs typeface="+mn-lt"/>
              </a:rPr>
              <a:t>Fiber lasers are the newer type of solid-state lasers that offer more power, better quality and safer operation. In fiber lasers, the laser beam is created when the fiber absorbs raw light from the pump laser diodes. To achieve this transformation, the optical fiber is doped with a rare-earth element. By using different doping elements, laser beams with a wide range of wavelengths can be created and this makes fiber lasers perfect for a variety of applications, including laser welding and laser cutting. Although, it’s worth noting that a standard laser cutting head cannot be used for welding and a laser welding head cannot meet the cutting speeds and quality demanded in most industrial applications.</a:t>
            </a:r>
            <a:endParaRPr lang="en-US" sz="1800" dirty="0">
              <a:solidFill>
                <a:srgbClr val="FFFFFF"/>
              </a:solidFill>
            </a:endParaRPr>
          </a:p>
          <a:p>
            <a:pPr>
              <a:lnSpc>
                <a:spcPct val="110000"/>
              </a:lnSpc>
            </a:pPr>
            <a:endParaRPr lang="en-US" sz="1800" dirty="0">
              <a:solidFill>
                <a:srgbClr val="FFFFFF"/>
              </a:solidFill>
            </a:endParaRPr>
          </a:p>
        </p:txBody>
      </p:sp>
    </p:spTree>
    <p:extLst>
      <p:ext uri="{BB962C8B-B14F-4D97-AF65-F5344CB8AC3E}">
        <p14:creationId xmlns:p14="http://schemas.microsoft.com/office/powerpoint/2010/main" val="1153764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4"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25"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6"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7"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8"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9"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0"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1"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2"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3"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4"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5"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36"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7"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8"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9"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0"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41"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2"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3"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4"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5"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6"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7"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8"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9"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0"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grpSp>
      <p:pic>
        <p:nvPicPr>
          <p:cNvPr id="52"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sp>
        <p:nvSpPr>
          <p:cNvPr id="54" name="Rectangle 53">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56" name="Group 55">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57"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58"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9"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0"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1"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2"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3"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4"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5"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6"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7"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8"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69"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0"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1"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2"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3"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74"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5"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6"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7"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8"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9"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80"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81"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82"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83"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grpSp>
      <p:pic>
        <p:nvPicPr>
          <p:cNvPr id="85"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AED8B67E-4131-C44A-79CB-849B430DF574}"/>
              </a:ext>
            </a:extLst>
          </p:cNvPr>
          <p:cNvSpPr>
            <a:spLocks noGrp="1"/>
          </p:cNvSpPr>
          <p:nvPr>
            <p:ph type="title"/>
          </p:nvPr>
        </p:nvSpPr>
        <p:spPr>
          <a:xfrm>
            <a:off x="853330" y="1134681"/>
            <a:ext cx="2743310" cy="4255025"/>
          </a:xfrm>
        </p:spPr>
        <p:txBody>
          <a:bodyPr>
            <a:normAutofit/>
          </a:bodyPr>
          <a:lstStyle/>
          <a:p>
            <a:r>
              <a:rPr lang="en-US" sz="3300">
                <a:solidFill>
                  <a:srgbClr val="FFFFFF"/>
                </a:solidFill>
              </a:rPr>
              <a:t>Advantages of laser welding</a:t>
            </a:r>
          </a:p>
        </p:txBody>
      </p:sp>
      <p:graphicFrame>
        <p:nvGraphicFramePr>
          <p:cNvPr id="5" name="Content Placeholder 2">
            <a:extLst>
              <a:ext uri="{FF2B5EF4-FFF2-40B4-BE49-F238E27FC236}">
                <a16:creationId xmlns:a16="http://schemas.microsoft.com/office/drawing/2014/main" id="{7799F55D-3831-E54D-4079-0582F2E77D04}"/>
              </a:ext>
            </a:extLst>
          </p:cNvPr>
          <p:cNvGraphicFramePr>
            <a:graphicFrameLocks noGrp="1"/>
          </p:cNvGraphicFramePr>
          <p:nvPr>
            <p:ph idx="1"/>
            <p:extLst>
              <p:ext uri="{D42A27DB-BD31-4B8C-83A1-F6EECF244321}">
                <p14:modId xmlns:p14="http://schemas.microsoft.com/office/powerpoint/2010/main" val="1129612026"/>
              </p:ext>
            </p:extLst>
          </p:nvPr>
        </p:nvGraphicFramePr>
        <p:xfrm>
          <a:off x="4662189" y="1134682"/>
          <a:ext cx="6692748" cy="4255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745756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7"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18"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19"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0"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1"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2"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3"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4"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5"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6"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7"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28"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29"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0"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1"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2"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3"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34"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5"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6"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7"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8"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39"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0"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1"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2"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43"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grpSp>
      <p:pic>
        <p:nvPicPr>
          <p:cNvPr id="45"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sp>
        <p:nvSpPr>
          <p:cNvPr id="47" name="Rectangle 46">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50"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51"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2"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3"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4"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5"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6"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7"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8"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59"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0"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1"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62"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3"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4"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5"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6"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sp>
        <p:sp>
          <p:nvSpPr>
            <p:cNvPr id="67"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8"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69"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0"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1"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2"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3"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4"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5"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sp>
          <p:nvSpPr>
            <p:cNvPr id="76"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sp>
      </p:grpSp>
      <p:pic>
        <p:nvPicPr>
          <p:cNvPr id="78"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9C91054-6318-0E85-D11E-B7EDA7FE36C1}"/>
              </a:ext>
            </a:extLst>
          </p:cNvPr>
          <p:cNvSpPr>
            <a:spLocks noGrp="1"/>
          </p:cNvSpPr>
          <p:nvPr>
            <p:ph type="title"/>
          </p:nvPr>
        </p:nvSpPr>
        <p:spPr>
          <a:xfrm>
            <a:off x="853330" y="1134681"/>
            <a:ext cx="2743310" cy="4255025"/>
          </a:xfrm>
        </p:spPr>
        <p:txBody>
          <a:bodyPr>
            <a:normAutofit/>
          </a:bodyPr>
          <a:lstStyle/>
          <a:p>
            <a:r>
              <a:rPr lang="en-US" sz="2800">
                <a:solidFill>
                  <a:srgbClr val="FFFFFF"/>
                </a:solidFill>
              </a:rPr>
              <a:t>Disadvantages of laser welding</a:t>
            </a:r>
          </a:p>
        </p:txBody>
      </p:sp>
      <p:graphicFrame>
        <p:nvGraphicFramePr>
          <p:cNvPr id="5" name="Content Placeholder 2">
            <a:extLst>
              <a:ext uri="{FF2B5EF4-FFF2-40B4-BE49-F238E27FC236}">
                <a16:creationId xmlns:a16="http://schemas.microsoft.com/office/drawing/2014/main" id="{A29D13C9-2B7D-F698-6F33-CF262985D2E0}"/>
              </a:ext>
            </a:extLst>
          </p:cNvPr>
          <p:cNvGraphicFramePr>
            <a:graphicFrameLocks noGrp="1"/>
          </p:cNvGraphicFramePr>
          <p:nvPr>
            <p:ph idx="1"/>
            <p:extLst>
              <p:ext uri="{D42A27DB-BD31-4B8C-83A1-F6EECF244321}">
                <p14:modId xmlns:p14="http://schemas.microsoft.com/office/powerpoint/2010/main" val="3727811446"/>
              </p:ext>
            </p:extLst>
          </p:nvPr>
        </p:nvGraphicFramePr>
        <p:xfrm>
          <a:off x="4662189" y="1134682"/>
          <a:ext cx="6692748" cy="4255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2136094"/>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grpSp>
      <p:sp>
        <p:nvSpPr>
          <p:cNvPr id="2" name="Title 1">
            <a:extLst>
              <a:ext uri="{FF2B5EF4-FFF2-40B4-BE49-F238E27FC236}">
                <a16:creationId xmlns:a16="http://schemas.microsoft.com/office/drawing/2014/main" id="{4F31DF41-BDFC-3AE1-8377-C36254EA2A8C}"/>
              </a:ext>
            </a:extLst>
          </p:cNvPr>
          <p:cNvSpPr>
            <a:spLocks noGrp="1"/>
          </p:cNvSpPr>
          <p:nvPr>
            <p:ph type="title"/>
          </p:nvPr>
        </p:nvSpPr>
        <p:spPr>
          <a:xfrm>
            <a:off x="1019015" y="1093787"/>
            <a:ext cx="3059969" cy="4697413"/>
          </a:xfrm>
        </p:spPr>
        <p:txBody>
          <a:bodyPr>
            <a:normAutofit/>
          </a:bodyPr>
          <a:lstStyle/>
          <a:p>
            <a:r>
              <a:rPr lang="en-US" dirty="0"/>
              <a:t>Hybrid-laser welding</a:t>
            </a:r>
          </a:p>
        </p:txBody>
      </p:sp>
      <p:sp useBgFill="1">
        <p:nvSpPr>
          <p:cNvPr id="39"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7931B84-0BB7-687E-4B1D-6711942205C6}"/>
              </a:ext>
            </a:extLst>
          </p:cNvPr>
          <p:cNvSpPr>
            <a:spLocks noGrp="1"/>
          </p:cNvSpPr>
          <p:nvPr>
            <p:ph idx="1"/>
          </p:nvPr>
        </p:nvSpPr>
        <p:spPr>
          <a:xfrm>
            <a:off x="5243689" y="529344"/>
            <a:ext cx="5831944" cy="5812190"/>
          </a:xfrm>
        </p:spPr>
        <p:txBody>
          <a:bodyPr vert="horz" lIns="91440" tIns="45720" rIns="91440" bIns="45720" rtlCol="0" anchor="t">
            <a:noAutofit/>
          </a:bodyPr>
          <a:lstStyle/>
          <a:p>
            <a:pPr>
              <a:lnSpc>
                <a:spcPct val="110000"/>
              </a:lnSpc>
            </a:pPr>
            <a:r>
              <a:rPr lang="en-US" sz="1600" dirty="0">
                <a:ea typeface="+mn-lt"/>
                <a:cs typeface="+mn-lt"/>
              </a:rPr>
              <a:t>Laser-hybrid welding combines the concepts of electric arc and laser beam. The two simultaneously act in the same welding zone, complimenting each other and creating a unique welding process. Although laser welding can be used in conjunction with virtually any arc welding process, there are some that stand out and are used more commonly.</a:t>
            </a:r>
            <a:endParaRPr lang="en-US" sz="1600" dirty="0"/>
          </a:p>
          <a:p>
            <a:pPr>
              <a:lnSpc>
                <a:spcPct val="110000"/>
              </a:lnSpc>
            </a:pPr>
            <a:r>
              <a:rPr lang="en-US" sz="1600" dirty="0">
                <a:ea typeface="+mn-lt"/>
                <a:cs typeface="+mn-lt"/>
              </a:rPr>
              <a:t>There are three main types of laser-hybrid welding:</a:t>
            </a:r>
            <a:endParaRPr lang="en-US" sz="1600" dirty="0"/>
          </a:p>
          <a:p>
            <a:pPr marL="0" indent="0">
              <a:lnSpc>
                <a:spcPct val="110000"/>
              </a:lnSpc>
              <a:buNone/>
            </a:pPr>
            <a:r>
              <a:rPr lang="en-US" sz="1600" dirty="0">
                <a:ea typeface="+mn-lt"/>
                <a:cs typeface="+mn-lt"/>
              </a:rPr>
              <a:t>1- MIG augmented welding (often synonymous with laser-hybrid welding)</a:t>
            </a:r>
            <a:endParaRPr lang="en-US" sz="1600" dirty="0"/>
          </a:p>
          <a:p>
            <a:pPr marL="0" indent="0">
              <a:lnSpc>
                <a:spcPct val="110000"/>
              </a:lnSpc>
              <a:buNone/>
            </a:pPr>
            <a:r>
              <a:rPr lang="en-US" sz="1600" dirty="0">
                <a:ea typeface="+mn-lt"/>
                <a:cs typeface="+mn-lt"/>
              </a:rPr>
              <a:t>2- TIG augmented welding</a:t>
            </a:r>
            <a:endParaRPr lang="en-US" sz="1600" dirty="0"/>
          </a:p>
          <a:p>
            <a:pPr marL="0" indent="0">
              <a:lnSpc>
                <a:spcPct val="110000"/>
              </a:lnSpc>
              <a:buNone/>
            </a:pPr>
            <a:r>
              <a:rPr lang="en-US" sz="1600" dirty="0">
                <a:ea typeface="+mn-lt"/>
                <a:cs typeface="+mn-lt"/>
              </a:rPr>
              <a:t>3- Plasma-arc augmented welding</a:t>
            </a:r>
            <a:endParaRPr lang="en-US" sz="1600" dirty="0"/>
          </a:p>
          <a:p>
            <a:pPr>
              <a:lnSpc>
                <a:spcPct val="110000"/>
              </a:lnSpc>
            </a:pPr>
            <a:r>
              <a:rPr lang="en-US" sz="1600" dirty="0">
                <a:ea typeface="+mn-lt"/>
                <a:cs typeface="+mn-lt"/>
              </a:rPr>
              <a:t>The hybrid welding process offers deep penetration brought by laser welding and a weld cap profile achieved comparable to arc welding processes. Using protective shielding gases and other arc welding consumables offer greater control over the weld characteristics than laser welding would allow just by itself. Laser-hybrid welding is definitely a process that is on the rise and will be utilized more and more in the shipbuilding, railroad, automotive industries and large-scale pipe welding projects in the future.</a:t>
            </a:r>
            <a:endParaRPr lang="en-US" sz="1600" dirty="0"/>
          </a:p>
          <a:p>
            <a:pPr>
              <a:lnSpc>
                <a:spcPct val="110000"/>
              </a:lnSpc>
            </a:pPr>
            <a:endParaRPr lang="en-US" sz="1300"/>
          </a:p>
        </p:txBody>
      </p:sp>
    </p:spTree>
    <p:extLst>
      <p:ext uri="{BB962C8B-B14F-4D97-AF65-F5344CB8AC3E}">
        <p14:creationId xmlns:p14="http://schemas.microsoft.com/office/powerpoint/2010/main" val="1022165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grpSp>
        <p:nvGrpSpPr>
          <p:cNvPr id="72" name="Group 71">
            <a:extLst>
              <a:ext uri="{FF2B5EF4-FFF2-40B4-BE49-F238E27FC236}">
                <a16:creationId xmlns:a16="http://schemas.microsoft.com/office/drawing/2014/main" id="{A0B38558-5389-4817-936F-FD62560CAC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73" name="Rectangle 72">
              <a:extLst>
                <a:ext uri="{FF2B5EF4-FFF2-40B4-BE49-F238E27FC236}">
                  <a16:creationId xmlns:a16="http://schemas.microsoft.com/office/drawing/2014/main" id="{CCB252B9-42EF-4414-AA22-2A95C18197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2">
              <a:extLst>
                <a:ext uri="{FF2B5EF4-FFF2-40B4-BE49-F238E27FC236}">
                  <a16:creationId xmlns:a16="http://schemas.microsoft.com/office/drawing/2014/main" id="{F9C2C800-C3E3-4317-A3CC-1558D71F14BC}"/>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6="http://schemas.microsoft.com/office/drawing/2014/main" xmlns:a14="http://schemas.microsoft.com/office/drawing/2010/main" xmlns:p14="http://schemas.microsoft.com/office/powerpoint/2010/main">
                  <a:solidFill>
                    <a:srgbClr val="FFFFFF"/>
                  </a:solidFill>
                </a14:hiddenFill>
              </a:ext>
            </a:extLst>
          </p:spPr>
        </p:pic>
      </p:grpSp>
      <p:pic>
        <p:nvPicPr>
          <p:cNvPr id="5" name="Picture 4" descr="Abstract light trails against black background">
            <a:extLst>
              <a:ext uri="{FF2B5EF4-FFF2-40B4-BE49-F238E27FC236}">
                <a16:creationId xmlns:a16="http://schemas.microsoft.com/office/drawing/2014/main" id="{BECBCB66-8EC2-274E-16BD-CB7A431AC840}"/>
              </a:ext>
            </a:extLst>
          </p:cNvPr>
          <p:cNvPicPr>
            <a:picLocks noChangeAspect="1"/>
          </p:cNvPicPr>
          <p:nvPr/>
        </p:nvPicPr>
        <p:blipFill rotWithShape="1">
          <a:blip r:embed="rId4">
            <a:alphaModFix/>
          </a:blip>
          <a:srcRect t="8030" b="7675"/>
          <a:stretch/>
        </p:blipFill>
        <p:spPr>
          <a:xfrm>
            <a:off x="3611" y="10"/>
            <a:ext cx="12188389" cy="6857990"/>
          </a:xfrm>
          <a:prstGeom prst="rect">
            <a:avLst/>
          </a:prstGeom>
        </p:spPr>
      </p:pic>
      <p:grpSp>
        <p:nvGrpSpPr>
          <p:cNvPr id="76" name="Group 75">
            <a:extLst>
              <a:ext uri="{FF2B5EF4-FFF2-40B4-BE49-F238E27FC236}">
                <a16:creationId xmlns:a16="http://schemas.microsoft.com/office/drawing/2014/main" id="{15502586-682B-4EDF-9515-674BB4E1CD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11455400" cy="6848476"/>
            <a:chOff x="372533" y="0"/>
            <a:chExt cx="11455400" cy="6848476"/>
          </a:xfrm>
        </p:grpSpPr>
        <p:sp>
          <p:nvSpPr>
            <p:cNvPr id="77" name="Round Diagonal Corner Rectangle 7">
              <a:extLst>
                <a:ext uri="{FF2B5EF4-FFF2-40B4-BE49-F238E27FC236}">
                  <a16:creationId xmlns:a16="http://schemas.microsoft.com/office/drawing/2014/main" id="{C4491F87-B86B-413A-ACCD-56525E533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1">
                <a:alpha val="80000"/>
              </a:schemeClr>
            </a:solidFill>
            <a:ln w="19050" cap="sq">
              <a:solidFill>
                <a:schemeClr val="tx2">
                  <a:alpha val="60000"/>
                </a:scheme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8" name="Group 77">
              <a:extLst>
                <a:ext uri="{FF2B5EF4-FFF2-40B4-BE49-F238E27FC236}">
                  <a16:creationId xmlns:a16="http://schemas.microsoft.com/office/drawing/2014/main" id="{04A25545-7FDA-465A-8546-9D927F8286F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98" name="Freeform 32">
                <a:extLst>
                  <a:ext uri="{FF2B5EF4-FFF2-40B4-BE49-F238E27FC236}">
                    <a16:creationId xmlns:a16="http://schemas.microsoft.com/office/drawing/2014/main" id="{0AC67F09-E0D9-410A-A4DE-72D31697E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99" name="Freeform 33">
                <a:extLst>
                  <a:ext uri="{FF2B5EF4-FFF2-40B4-BE49-F238E27FC236}">
                    <a16:creationId xmlns:a16="http://schemas.microsoft.com/office/drawing/2014/main" id="{B78F2FDE-85C9-4650-919F-C35464007D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100" name="Freeform 34">
                <a:extLst>
                  <a:ext uri="{FF2B5EF4-FFF2-40B4-BE49-F238E27FC236}">
                    <a16:creationId xmlns:a16="http://schemas.microsoft.com/office/drawing/2014/main" id="{57DD2F8B-5242-455C-B03F-E2F6B6732E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01" name="Freeform 37">
                <a:extLst>
                  <a:ext uri="{FF2B5EF4-FFF2-40B4-BE49-F238E27FC236}">
                    <a16:creationId xmlns:a16="http://schemas.microsoft.com/office/drawing/2014/main" id="{B8CE3E90-8A76-4CD5-B28C-D71FF37185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79" name="Group 78">
              <a:extLst>
                <a:ext uri="{FF2B5EF4-FFF2-40B4-BE49-F238E27FC236}">
                  <a16:creationId xmlns:a16="http://schemas.microsoft.com/office/drawing/2014/main" id="{4C374541-D033-4B72-A232-5461EEAD4D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92" name="Freeform 35">
                <a:extLst>
                  <a:ext uri="{FF2B5EF4-FFF2-40B4-BE49-F238E27FC236}">
                    <a16:creationId xmlns:a16="http://schemas.microsoft.com/office/drawing/2014/main" id="{94766BAB-FE6E-4247-886B-736F831FE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93" name="Freeform 36">
                <a:extLst>
                  <a:ext uri="{FF2B5EF4-FFF2-40B4-BE49-F238E27FC236}">
                    <a16:creationId xmlns:a16="http://schemas.microsoft.com/office/drawing/2014/main" id="{3C954FB2-C7A0-468C-8AD2-C278DCA6421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94" name="Freeform 38">
                <a:extLst>
                  <a:ext uri="{FF2B5EF4-FFF2-40B4-BE49-F238E27FC236}">
                    <a16:creationId xmlns:a16="http://schemas.microsoft.com/office/drawing/2014/main" id="{F52FBFD5-A528-4DB8-A802-814A7E421D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95" name="Freeform 39">
                <a:extLst>
                  <a:ext uri="{FF2B5EF4-FFF2-40B4-BE49-F238E27FC236}">
                    <a16:creationId xmlns:a16="http://schemas.microsoft.com/office/drawing/2014/main" id="{E57CCB6D-72AF-4D41-8C6C-9750D43DC6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96" name="Freeform 40">
                <a:extLst>
                  <a:ext uri="{FF2B5EF4-FFF2-40B4-BE49-F238E27FC236}">
                    <a16:creationId xmlns:a16="http://schemas.microsoft.com/office/drawing/2014/main" id="{19D203AA-CF94-405B-800C-0C79855218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97" name="Rectangle 41">
                <a:extLst>
                  <a:ext uri="{FF2B5EF4-FFF2-40B4-BE49-F238E27FC236}">
                    <a16:creationId xmlns:a16="http://schemas.microsoft.com/office/drawing/2014/main" id="{7D053665-E810-419F-9D63-2A54CB477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grpSp>
          <p:nvGrpSpPr>
            <p:cNvPr id="80" name="Group 79">
              <a:extLst>
                <a:ext uri="{FF2B5EF4-FFF2-40B4-BE49-F238E27FC236}">
                  <a16:creationId xmlns:a16="http://schemas.microsoft.com/office/drawing/2014/main" id="{DEAF6153-6BF6-448C-81C1-2817B0F7800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88" name="Freeform 32">
                <a:extLst>
                  <a:ext uri="{FF2B5EF4-FFF2-40B4-BE49-F238E27FC236}">
                    <a16:creationId xmlns:a16="http://schemas.microsoft.com/office/drawing/2014/main" id="{A7E0D3C0-552C-4741-AFBE-E665CEA06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89" name="Freeform 33">
                <a:extLst>
                  <a:ext uri="{FF2B5EF4-FFF2-40B4-BE49-F238E27FC236}">
                    <a16:creationId xmlns:a16="http://schemas.microsoft.com/office/drawing/2014/main" id="{CAF96EBF-4E74-4F88-BD05-A4AE1694A45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90" name="Freeform 34">
                <a:extLst>
                  <a:ext uri="{FF2B5EF4-FFF2-40B4-BE49-F238E27FC236}">
                    <a16:creationId xmlns:a16="http://schemas.microsoft.com/office/drawing/2014/main" id="{D49C51B9-E4E4-410D-8AAB-7E308A1D452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91" name="Freeform 37">
                <a:extLst>
                  <a:ext uri="{FF2B5EF4-FFF2-40B4-BE49-F238E27FC236}">
                    <a16:creationId xmlns:a16="http://schemas.microsoft.com/office/drawing/2014/main" id="{354F0627-1BD6-4455-967A-32DB31C82C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81" name="Group 80">
              <a:extLst>
                <a:ext uri="{FF2B5EF4-FFF2-40B4-BE49-F238E27FC236}">
                  <a16:creationId xmlns:a16="http://schemas.microsoft.com/office/drawing/2014/main" id="{BC21AED9-0CB5-426C-A1C4-6EEB548050D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82" name="Freeform 35">
                <a:extLst>
                  <a:ext uri="{FF2B5EF4-FFF2-40B4-BE49-F238E27FC236}">
                    <a16:creationId xmlns:a16="http://schemas.microsoft.com/office/drawing/2014/main" id="{8D8A778B-9916-47AC-A28A-07F01A83F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83" name="Freeform 36">
                <a:extLst>
                  <a:ext uri="{FF2B5EF4-FFF2-40B4-BE49-F238E27FC236}">
                    <a16:creationId xmlns:a16="http://schemas.microsoft.com/office/drawing/2014/main" id="{65323B96-DF0E-463C-B290-C22D3C55324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84" name="Freeform 38">
                <a:extLst>
                  <a:ext uri="{FF2B5EF4-FFF2-40B4-BE49-F238E27FC236}">
                    <a16:creationId xmlns:a16="http://schemas.microsoft.com/office/drawing/2014/main" id="{65A0E255-1142-422E-A62A-5044177C5AE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85" name="Freeform 39">
                <a:extLst>
                  <a:ext uri="{FF2B5EF4-FFF2-40B4-BE49-F238E27FC236}">
                    <a16:creationId xmlns:a16="http://schemas.microsoft.com/office/drawing/2014/main" id="{233A955D-DB0D-42F8-B490-E01FB9C45C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86" name="Freeform 40">
                <a:extLst>
                  <a:ext uri="{FF2B5EF4-FFF2-40B4-BE49-F238E27FC236}">
                    <a16:creationId xmlns:a16="http://schemas.microsoft.com/office/drawing/2014/main" id="{F0F0C29B-EB52-470C-AF64-FC54F5C250F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87" name="Rectangle 41">
                <a:extLst>
                  <a:ext uri="{FF2B5EF4-FFF2-40B4-BE49-F238E27FC236}">
                    <a16:creationId xmlns:a16="http://schemas.microsoft.com/office/drawing/2014/main" id="{A6C0E942-454D-483D-84FB-89308C8F15B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sp>
        <p:nvSpPr>
          <p:cNvPr id="2" name="Title 1">
            <a:extLst>
              <a:ext uri="{FF2B5EF4-FFF2-40B4-BE49-F238E27FC236}">
                <a16:creationId xmlns:a16="http://schemas.microsoft.com/office/drawing/2014/main" id="{9A436ADA-3A76-1FB3-21DE-5AF3ACDB6120}"/>
              </a:ext>
            </a:extLst>
          </p:cNvPr>
          <p:cNvSpPr>
            <a:spLocks noGrp="1"/>
          </p:cNvSpPr>
          <p:nvPr>
            <p:ph type="title"/>
          </p:nvPr>
        </p:nvSpPr>
        <p:spPr>
          <a:xfrm>
            <a:off x="1143001" y="1007533"/>
            <a:ext cx="9905998" cy="1092200"/>
          </a:xfrm>
        </p:spPr>
        <p:txBody>
          <a:bodyPr>
            <a:normAutofit/>
          </a:bodyPr>
          <a:lstStyle/>
          <a:p>
            <a:pPr algn="ctr"/>
            <a:r>
              <a:rPr lang="en-US" dirty="0"/>
              <a:t>Introduction</a:t>
            </a:r>
            <a:endParaRPr lang="en-US"/>
          </a:p>
        </p:txBody>
      </p:sp>
      <p:sp>
        <p:nvSpPr>
          <p:cNvPr id="3" name="Content Placeholder 2">
            <a:extLst>
              <a:ext uri="{FF2B5EF4-FFF2-40B4-BE49-F238E27FC236}">
                <a16:creationId xmlns:a16="http://schemas.microsoft.com/office/drawing/2014/main" id="{31E0090F-9C63-3A08-AAC4-8C76A08DB0EB}"/>
              </a:ext>
            </a:extLst>
          </p:cNvPr>
          <p:cNvSpPr>
            <a:spLocks noGrp="1"/>
          </p:cNvSpPr>
          <p:nvPr>
            <p:ph idx="1"/>
          </p:nvPr>
        </p:nvSpPr>
        <p:spPr>
          <a:xfrm>
            <a:off x="1143001" y="2108361"/>
            <a:ext cx="9905999" cy="3598172"/>
          </a:xfrm>
        </p:spPr>
        <p:txBody>
          <a:bodyPr vert="horz" lIns="91440" tIns="45720" rIns="91440" bIns="45720" rtlCol="0" anchor="ctr">
            <a:normAutofit/>
          </a:bodyPr>
          <a:lstStyle/>
          <a:p>
            <a:pPr>
              <a:lnSpc>
                <a:spcPct val="110000"/>
              </a:lnSpc>
            </a:pPr>
            <a:r>
              <a:rPr lang="en-US" sz="1900" dirty="0">
                <a:ea typeface="+mn-lt"/>
                <a:cs typeface="+mn-lt"/>
              </a:rPr>
              <a:t>Laser welding or laser beam welding (LBW) is a process that uses a concentrated heat source in the form of a laser to melt the materials, which fuse together as they cool down. It is a versatile process since it can weld thin materials at rapid welding speeds while running narrow and deep welds for thicker materials.</a:t>
            </a:r>
            <a:endParaRPr lang="en-US" sz="1900" dirty="0"/>
          </a:p>
          <a:p>
            <a:pPr>
              <a:lnSpc>
                <a:spcPct val="110000"/>
              </a:lnSpc>
            </a:pPr>
            <a:r>
              <a:rPr lang="en-US" sz="1900" dirty="0">
                <a:ea typeface="+mn-lt"/>
                <a:cs typeface="+mn-lt"/>
              </a:rPr>
              <a:t>While laser welding equipment costs more than traditional welding processes, its operating costs are lower since it doesn’t necessarily require additional filler material and post-processing. Also, the high welding speeds allow the production of more parts per hour. The technology behind this process distinguishes significantly from conventional arc welding processes such as MIG, TIG and SMAW. Modern laser welding applications use programmable robots incorporated with advanced optics to precisely target an area in the workpiece.</a:t>
            </a:r>
            <a:endParaRPr lang="en-US" sz="1900" dirty="0"/>
          </a:p>
          <a:p>
            <a:pPr>
              <a:lnSpc>
                <a:spcPct val="110000"/>
              </a:lnSpc>
            </a:pPr>
            <a:endParaRPr lang="en-US" sz="1900"/>
          </a:p>
        </p:txBody>
      </p:sp>
    </p:spTree>
    <p:extLst>
      <p:ext uri="{BB962C8B-B14F-4D97-AF65-F5344CB8AC3E}">
        <p14:creationId xmlns:p14="http://schemas.microsoft.com/office/powerpoint/2010/main" val="3993747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AE4726C-1831-4FE3-9A11-227F0DC2F0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10" name="Rectangle 9">
              <a:extLst>
                <a:ext uri="{FF2B5EF4-FFF2-40B4-BE49-F238E27FC236}">
                  <a16:creationId xmlns:a16="http://schemas.microsoft.com/office/drawing/2014/main" id="{B651D7F7-8C54-448E-A268-1CBFAD87D4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a:extLst>
                <a:ext uri="{FF2B5EF4-FFF2-40B4-BE49-F238E27FC236}">
                  <a16:creationId xmlns:a16="http://schemas.microsoft.com/office/drawing/2014/main" id="{E3B56E94-40E1-489A-98B2-A3238D66A064}"/>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6="http://schemas.microsoft.com/office/drawing/2014/main" xmlns:a14="http://schemas.microsoft.com/office/drawing/2010/main" xmlns:p14="http://schemas.microsoft.com/office/powerpoint/2010/main">
                  <a:solidFill>
                    <a:srgbClr val="FFFFFF"/>
                  </a:solidFill>
                </a14:hiddenFill>
              </a:ext>
            </a:extLst>
          </p:spPr>
        </p:pic>
      </p:grpSp>
      <p:sp>
        <p:nvSpPr>
          <p:cNvPr id="2" name="Title 1">
            <a:extLst>
              <a:ext uri="{FF2B5EF4-FFF2-40B4-BE49-F238E27FC236}">
                <a16:creationId xmlns:a16="http://schemas.microsoft.com/office/drawing/2014/main" id="{50076CDC-BDD9-FCE4-6484-3426D7F94883}"/>
              </a:ext>
            </a:extLst>
          </p:cNvPr>
          <p:cNvSpPr>
            <a:spLocks noGrp="1"/>
          </p:cNvSpPr>
          <p:nvPr>
            <p:ph type="title"/>
          </p:nvPr>
        </p:nvSpPr>
        <p:spPr>
          <a:xfrm>
            <a:off x="4996697" y="618518"/>
            <a:ext cx="6050713" cy="1478570"/>
          </a:xfrm>
        </p:spPr>
        <p:txBody>
          <a:bodyPr>
            <a:normAutofit/>
          </a:bodyPr>
          <a:lstStyle/>
          <a:p>
            <a:r>
              <a:rPr lang="en-US" dirty="0"/>
              <a:t>Different types of laser beam welding</a:t>
            </a:r>
          </a:p>
        </p:txBody>
      </p:sp>
      <p:pic>
        <p:nvPicPr>
          <p:cNvPr id="5" name="Picture 4" descr="Abstract light trails against black background">
            <a:extLst>
              <a:ext uri="{FF2B5EF4-FFF2-40B4-BE49-F238E27FC236}">
                <a16:creationId xmlns:a16="http://schemas.microsoft.com/office/drawing/2014/main" id="{35A4048B-B67B-6584-FE4E-68FBE0E1CE39}"/>
              </a:ext>
            </a:extLst>
          </p:cNvPr>
          <p:cNvPicPr>
            <a:picLocks noChangeAspect="1"/>
          </p:cNvPicPr>
          <p:nvPr/>
        </p:nvPicPr>
        <p:blipFill rotWithShape="1">
          <a:blip r:embed="rId4"/>
          <a:srcRect l="36419" r="18527" b="-3"/>
          <a:stretch/>
        </p:blipFill>
        <p:spPr>
          <a:xfrm>
            <a:off x="-5597" y="10"/>
            <a:ext cx="4635583" cy="6857990"/>
          </a:xfrm>
          <a:prstGeom prst="rect">
            <a:avLst/>
          </a:prstGeom>
        </p:spPr>
      </p:pic>
      <p:grpSp>
        <p:nvGrpSpPr>
          <p:cNvPr id="13" name="Group 12">
            <a:extLst>
              <a:ext uri="{FF2B5EF4-FFF2-40B4-BE49-F238E27FC236}">
                <a16:creationId xmlns:a16="http://schemas.microsoft.com/office/drawing/2014/main" id="{E916825F-759B-4F1A-BA80-AF7137691E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305051" cy="6858001"/>
            <a:chOff x="0" y="0"/>
            <a:chExt cx="2305051" cy="6858001"/>
          </a:xfrm>
          <a:solidFill>
            <a:schemeClr val="tx1">
              <a:alpha val="70000"/>
            </a:schemeClr>
          </a:solidFill>
          <a:effectLst/>
        </p:grpSpPr>
        <p:sp>
          <p:nvSpPr>
            <p:cNvPr id="14" name="Rectangle 13">
              <a:extLst>
                <a:ext uri="{FF2B5EF4-FFF2-40B4-BE49-F238E27FC236}">
                  <a16:creationId xmlns:a16="http://schemas.microsoft.com/office/drawing/2014/main" id="{0AF64541-DE3B-4DBB-84E1-907956469E5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09675" y="4763"/>
              <a:ext cx="23813" cy="2181225"/>
            </a:xfrm>
            <a:prstGeom prst="rect">
              <a:avLst/>
            </a:pr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miter lim="800000"/>
                  <a:headEnd/>
                  <a:tailEnd/>
                </a14:hiddenLine>
              </a:ext>
            </a:extLst>
          </p:spPr>
        </p:sp>
        <p:sp>
          <p:nvSpPr>
            <p:cNvPr id="15" name="Freeform 6">
              <a:extLst>
                <a:ext uri="{FF2B5EF4-FFF2-40B4-BE49-F238E27FC236}">
                  <a16:creationId xmlns:a16="http://schemas.microsoft.com/office/drawing/2014/main" id="{9175DCC0-514A-4CA1-AD9A-1BB0FFF1B4F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16" name="Freeform 7">
              <a:extLst>
                <a:ext uri="{FF2B5EF4-FFF2-40B4-BE49-F238E27FC236}">
                  <a16:creationId xmlns:a16="http://schemas.microsoft.com/office/drawing/2014/main" id="{10371924-94D9-48AF-9D5B-6471775BE8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17" name="Rectangle 16">
              <a:extLst>
                <a:ext uri="{FF2B5EF4-FFF2-40B4-BE49-F238E27FC236}">
                  <a16:creationId xmlns:a16="http://schemas.microsoft.com/office/drawing/2014/main" id="{7C964FF9-A41A-438C-A22B-62690C98F1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414338" y="9525"/>
              <a:ext cx="28575" cy="4481513"/>
            </a:xfrm>
            <a:prstGeom prst="rect">
              <a:avLst/>
            </a:pr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miter lim="800000"/>
                  <a:headEnd/>
                  <a:tailEnd/>
                </a14:hiddenLine>
              </a:ext>
            </a:extLst>
          </p:spPr>
        </p:sp>
        <p:sp>
          <p:nvSpPr>
            <p:cNvPr id="18" name="Freeform 9">
              <a:extLst>
                <a:ext uri="{FF2B5EF4-FFF2-40B4-BE49-F238E27FC236}">
                  <a16:creationId xmlns:a16="http://schemas.microsoft.com/office/drawing/2014/main" id="{61716CD6-1875-4567-B3E2-364CD0960D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19" name="Freeform 10">
              <a:extLst>
                <a:ext uri="{FF2B5EF4-FFF2-40B4-BE49-F238E27FC236}">
                  <a16:creationId xmlns:a16="http://schemas.microsoft.com/office/drawing/2014/main" id="{31A293D3-7189-453D-AB91-1291AAFF3D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0" name="Freeform 11">
              <a:extLst>
                <a:ext uri="{FF2B5EF4-FFF2-40B4-BE49-F238E27FC236}">
                  <a16:creationId xmlns:a16="http://schemas.microsoft.com/office/drawing/2014/main" id="{87CB4EFE-58B3-4326-9CFB-A2AFADDFA5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1" name="Freeform 12">
              <a:extLst>
                <a:ext uri="{FF2B5EF4-FFF2-40B4-BE49-F238E27FC236}">
                  <a16:creationId xmlns:a16="http://schemas.microsoft.com/office/drawing/2014/main" id="{249CF4D3-B5A3-4287-BC9D-E9BB8FA6EB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2" name="Freeform 13">
              <a:extLst>
                <a:ext uri="{FF2B5EF4-FFF2-40B4-BE49-F238E27FC236}">
                  <a16:creationId xmlns:a16="http://schemas.microsoft.com/office/drawing/2014/main" id="{4D2515F2-4D11-41AF-A6B1-7D084BEA9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3" name="Freeform 14">
              <a:extLst>
                <a:ext uri="{FF2B5EF4-FFF2-40B4-BE49-F238E27FC236}">
                  <a16:creationId xmlns:a16="http://schemas.microsoft.com/office/drawing/2014/main" id="{331BCBF4-0DC2-426E-84B3-AE38E403C9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4" name="Freeform 15">
              <a:extLst>
                <a:ext uri="{FF2B5EF4-FFF2-40B4-BE49-F238E27FC236}">
                  <a16:creationId xmlns:a16="http://schemas.microsoft.com/office/drawing/2014/main" id="{EC8AF156-0BE9-437D-A83B-87364146D0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5" name="Freeform 16">
              <a:extLst>
                <a:ext uri="{FF2B5EF4-FFF2-40B4-BE49-F238E27FC236}">
                  <a16:creationId xmlns:a16="http://schemas.microsoft.com/office/drawing/2014/main" id="{AC8CB256-3F62-4406-88F5-CE2421FF25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6" name="Freeform 17">
              <a:extLst>
                <a:ext uri="{FF2B5EF4-FFF2-40B4-BE49-F238E27FC236}">
                  <a16:creationId xmlns:a16="http://schemas.microsoft.com/office/drawing/2014/main" id="{F3E812EB-415E-4B60-B0FB-65386882CE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7" name="Freeform 18">
              <a:extLst>
                <a:ext uri="{FF2B5EF4-FFF2-40B4-BE49-F238E27FC236}">
                  <a16:creationId xmlns:a16="http://schemas.microsoft.com/office/drawing/2014/main" id="{EB4C95D7-8E6D-45EC-8CA1-9123D718E3B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8" name="Freeform 19">
              <a:extLst>
                <a:ext uri="{FF2B5EF4-FFF2-40B4-BE49-F238E27FC236}">
                  <a16:creationId xmlns:a16="http://schemas.microsoft.com/office/drawing/2014/main" id="{83F62FD2-2F62-4495-997C-8BD7F95AB8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29" name="Freeform 20">
              <a:extLst>
                <a:ext uri="{FF2B5EF4-FFF2-40B4-BE49-F238E27FC236}">
                  <a16:creationId xmlns:a16="http://schemas.microsoft.com/office/drawing/2014/main" id="{B7DFE0F9-22A3-4846-8D4E-0D193BD3288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0" name="Freeform 21">
              <a:extLst>
                <a:ext uri="{FF2B5EF4-FFF2-40B4-BE49-F238E27FC236}">
                  <a16:creationId xmlns:a16="http://schemas.microsoft.com/office/drawing/2014/main" id="{244DAF25-7415-491A-9FF6-E04BC2DC2E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1" name="Freeform 22">
              <a:extLst>
                <a:ext uri="{FF2B5EF4-FFF2-40B4-BE49-F238E27FC236}">
                  <a16:creationId xmlns:a16="http://schemas.microsoft.com/office/drawing/2014/main" id="{7ACA3646-863C-4D00-A58A-62C7FE71CE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2" name="Freeform 23">
              <a:extLst>
                <a:ext uri="{FF2B5EF4-FFF2-40B4-BE49-F238E27FC236}">
                  <a16:creationId xmlns:a16="http://schemas.microsoft.com/office/drawing/2014/main" id="{0EA18B38-BD42-45ED-8458-FB205DBC76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3" name="Freeform 24">
              <a:extLst>
                <a:ext uri="{FF2B5EF4-FFF2-40B4-BE49-F238E27FC236}">
                  <a16:creationId xmlns:a16="http://schemas.microsoft.com/office/drawing/2014/main" id="{45302917-5DBE-4CF2-B52F-478F93FDDE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4" name="Freeform 25">
              <a:extLst>
                <a:ext uri="{FF2B5EF4-FFF2-40B4-BE49-F238E27FC236}">
                  <a16:creationId xmlns:a16="http://schemas.microsoft.com/office/drawing/2014/main" id="{8E61E6FD-D40E-479C-ABE9-2B69AE20D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5" name="Freeform 26">
              <a:extLst>
                <a:ext uri="{FF2B5EF4-FFF2-40B4-BE49-F238E27FC236}">
                  <a16:creationId xmlns:a16="http://schemas.microsoft.com/office/drawing/2014/main" id="{2F4DEB4F-F824-48D7-AF9B-B5D905DCD1B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6" name="Freeform 27">
              <a:extLst>
                <a:ext uri="{FF2B5EF4-FFF2-40B4-BE49-F238E27FC236}">
                  <a16:creationId xmlns:a16="http://schemas.microsoft.com/office/drawing/2014/main" id="{F76CFA02-6090-4464-B573-BCA350C90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7" name="Freeform 28">
              <a:extLst>
                <a:ext uri="{FF2B5EF4-FFF2-40B4-BE49-F238E27FC236}">
                  <a16:creationId xmlns:a16="http://schemas.microsoft.com/office/drawing/2014/main" id="{51BE8BEC-76C7-41FE-AB76-35194C2442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8" name="Freeform 29">
              <a:extLst>
                <a:ext uri="{FF2B5EF4-FFF2-40B4-BE49-F238E27FC236}">
                  <a16:creationId xmlns:a16="http://schemas.microsoft.com/office/drawing/2014/main" id="{710F61D4-3B34-45A9-B9B7-CE0373AB49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39" name="Freeform 30">
              <a:extLst>
                <a:ext uri="{FF2B5EF4-FFF2-40B4-BE49-F238E27FC236}">
                  <a16:creationId xmlns:a16="http://schemas.microsoft.com/office/drawing/2014/main" id="{451F080F-4CFB-4626-87CA-BB4CACA1C6F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0" name="Freeform 31">
              <a:extLst>
                <a:ext uri="{FF2B5EF4-FFF2-40B4-BE49-F238E27FC236}">
                  <a16:creationId xmlns:a16="http://schemas.microsoft.com/office/drawing/2014/main" id="{667BBD71-2295-4A66-B76C-F82175C2B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1" name="Freeform 32">
              <a:extLst>
                <a:ext uri="{FF2B5EF4-FFF2-40B4-BE49-F238E27FC236}">
                  <a16:creationId xmlns:a16="http://schemas.microsoft.com/office/drawing/2014/main" id="{B6644DE8-5BD1-4D5F-B245-0D3A21BCE13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2" name="Rectangle 41">
              <a:extLst>
                <a:ext uri="{FF2B5EF4-FFF2-40B4-BE49-F238E27FC236}">
                  <a16:creationId xmlns:a16="http://schemas.microsoft.com/office/drawing/2014/main" id="{A4DE8FD0-E681-4D9C-85C2-BEA4C2B3A06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2938" y="6610350"/>
              <a:ext cx="23813" cy="242888"/>
            </a:xfrm>
            <a:prstGeom prst="rect">
              <a:avLst/>
            </a:pr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miter lim="800000"/>
                  <a:headEnd/>
                  <a:tailEnd/>
                </a14:hiddenLine>
              </a:ext>
            </a:extLst>
          </p:spPr>
        </p:sp>
        <p:sp>
          <p:nvSpPr>
            <p:cNvPr id="43" name="Freeform 34">
              <a:extLst>
                <a:ext uri="{FF2B5EF4-FFF2-40B4-BE49-F238E27FC236}">
                  <a16:creationId xmlns:a16="http://schemas.microsoft.com/office/drawing/2014/main" id="{D46033BD-1026-4388-B926-9D11E1D7C4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4" name="Freeform 35">
              <a:extLst>
                <a:ext uri="{FF2B5EF4-FFF2-40B4-BE49-F238E27FC236}">
                  <a16:creationId xmlns:a16="http://schemas.microsoft.com/office/drawing/2014/main" id="{1FA74D4C-2E28-42C5-A7FA-3C7D6BD8B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5" name="Freeform 36">
              <a:extLst>
                <a:ext uri="{FF2B5EF4-FFF2-40B4-BE49-F238E27FC236}">
                  <a16:creationId xmlns:a16="http://schemas.microsoft.com/office/drawing/2014/main" id="{FADF7B3F-903C-456C-983E-C9868DDAB9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6" name="Freeform 37">
              <a:extLst>
                <a:ext uri="{FF2B5EF4-FFF2-40B4-BE49-F238E27FC236}">
                  <a16:creationId xmlns:a16="http://schemas.microsoft.com/office/drawing/2014/main" id="{033F8698-1549-44AD-8DAD-0055D7B80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7" name="Freeform 38">
              <a:extLst>
                <a:ext uri="{FF2B5EF4-FFF2-40B4-BE49-F238E27FC236}">
                  <a16:creationId xmlns:a16="http://schemas.microsoft.com/office/drawing/2014/main" id="{F1BDD4B6-46FD-4048-ADF1-32EADD9E5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8" name="Freeform 39">
              <a:extLst>
                <a:ext uri="{FF2B5EF4-FFF2-40B4-BE49-F238E27FC236}">
                  <a16:creationId xmlns:a16="http://schemas.microsoft.com/office/drawing/2014/main" id="{E7F387A7-B3BF-4B1A-BFCA-2D21AD3DFE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49" name="Freeform 40">
              <a:extLst>
                <a:ext uri="{FF2B5EF4-FFF2-40B4-BE49-F238E27FC236}">
                  <a16:creationId xmlns:a16="http://schemas.microsoft.com/office/drawing/2014/main" id="{7A1B6BC8-EA82-459D-A0E0-4EBE394E71F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0" name="Freeform 41">
              <a:extLst>
                <a:ext uri="{FF2B5EF4-FFF2-40B4-BE49-F238E27FC236}">
                  <a16:creationId xmlns:a16="http://schemas.microsoft.com/office/drawing/2014/main" id="{8B94E190-DDC2-4545-906F-A1699BD73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1" name="Freeform 42">
              <a:extLst>
                <a:ext uri="{FF2B5EF4-FFF2-40B4-BE49-F238E27FC236}">
                  <a16:creationId xmlns:a16="http://schemas.microsoft.com/office/drawing/2014/main" id="{D9807239-A5BA-4BB3-9194-BCE3B2F21CE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2" name="Freeform 43">
              <a:extLst>
                <a:ext uri="{FF2B5EF4-FFF2-40B4-BE49-F238E27FC236}">
                  <a16:creationId xmlns:a16="http://schemas.microsoft.com/office/drawing/2014/main" id="{04D300FD-DC53-4375-8981-09EA63BCF1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3" name="Freeform 44">
              <a:extLst>
                <a:ext uri="{FF2B5EF4-FFF2-40B4-BE49-F238E27FC236}">
                  <a16:creationId xmlns:a16="http://schemas.microsoft.com/office/drawing/2014/main" id="{1DF83FFD-4C16-41FD-928F-6E88AFC451C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4" name="Rectangle 53">
              <a:extLst>
                <a:ext uri="{FF2B5EF4-FFF2-40B4-BE49-F238E27FC236}">
                  <a16:creationId xmlns:a16="http://schemas.microsoft.com/office/drawing/2014/main" id="{A5B4BC2F-B667-462B-99D8-0C433124ABD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28725" y="4662488"/>
              <a:ext cx="23813" cy="2181225"/>
            </a:xfrm>
            <a:prstGeom prst="rect">
              <a:avLst/>
            </a:pr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miter lim="800000"/>
                  <a:headEnd/>
                  <a:tailEnd/>
                </a14:hiddenLine>
              </a:ext>
            </a:extLst>
          </p:spPr>
        </p:sp>
        <p:sp>
          <p:nvSpPr>
            <p:cNvPr id="55" name="Freeform 46">
              <a:extLst>
                <a:ext uri="{FF2B5EF4-FFF2-40B4-BE49-F238E27FC236}">
                  <a16:creationId xmlns:a16="http://schemas.microsoft.com/office/drawing/2014/main" id="{0CBD9EFB-AC61-4674-B75A-56449003C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6" name="Freeform 47">
              <a:extLst>
                <a:ext uri="{FF2B5EF4-FFF2-40B4-BE49-F238E27FC236}">
                  <a16:creationId xmlns:a16="http://schemas.microsoft.com/office/drawing/2014/main" id="{1AD4BBB0-F6A7-451F-BE09-DF619F38EB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7" name="Freeform 48">
              <a:extLst>
                <a:ext uri="{FF2B5EF4-FFF2-40B4-BE49-F238E27FC236}">
                  <a16:creationId xmlns:a16="http://schemas.microsoft.com/office/drawing/2014/main" id="{A258B285-AE5E-473A-AA72-3C95E1D83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8" name="Freeform 49">
              <a:extLst>
                <a:ext uri="{FF2B5EF4-FFF2-40B4-BE49-F238E27FC236}">
                  <a16:creationId xmlns:a16="http://schemas.microsoft.com/office/drawing/2014/main" id="{7BEEDDE5-CB8A-4DF9-858F-4D9462D955A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59" name="Freeform 50">
              <a:extLst>
                <a:ext uri="{FF2B5EF4-FFF2-40B4-BE49-F238E27FC236}">
                  <a16:creationId xmlns:a16="http://schemas.microsoft.com/office/drawing/2014/main" id="{DA1C731B-9B66-4D65-BF47-04B118107B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0" name="Freeform 51">
              <a:extLst>
                <a:ext uri="{FF2B5EF4-FFF2-40B4-BE49-F238E27FC236}">
                  <a16:creationId xmlns:a16="http://schemas.microsoft.com/office/drawing/2014/main" id="{58DBFEC6-C6DC-4B7A-934F-5A79EC3280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1" name="Freeform 52">
              <a:extLst>
                <a:ext uri="{FF2B5EF4-FFF2-40B4-BE49-F238E27FC236}">
                  <a16:creationId xmlns:a16="http://schemas.microsoft.com/office/drawing/2014/main" id="{9948D8CB-2DBE-4E48-98EA-DF9E2666A2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2" name="Freeform 53">
              <a:extLst>
                <a:ext uri="{FF2B5EF4-FFF2-40B4-BE49-F238E27FC236}">
                  <a16:creationId xmlns:a16="http://schemas.microsoft.com/office/drawing/2014/main" id="{56AB69F6-9F0B-4AB6-BCA8-AA2FD69E99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3" name="Freeform 54">
              <a:extLst>
                <a:ext uri="{FF2B5EF4-FFF2-40B4-BE49-F238E27FC236}">
                  <a16:creationId xmlns:a16="http://schemas.microsoft.com/office/drawing/2014/main" id="{0E7FB426-288D-4B0B-B73B-10CCC0EF41E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4" name="Freeform 55">
              <a:extLst>
                <a:ext uri="{FF2B5EF4-FFF2-40B4-BE49-F238E27FC236}">
                  <a16:creationId xmlns:a16="http://schemas.microsoft.com/office/drawing/2014/main" id="{A5C59C6B-46C9-48C9-9F57-2EE738B53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5" name="Freeform 56">
              <a:extLst>
                <a:ext uri="{FF2B5EF4-FFF2-40B4-BE49-F238E27FC236}">
                  <a16:creationId xmlns:a16="http://schemas.microsoft.com/office/drawing/2014/main" id="{7CE85F33-17DC-4273-B06F-D171094449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6" name="Freeform 57">
              <a:extLst>
                <a:ext uri="{FF2B5EF4-FFF2-40B4-BE49-F238E27FC236}">
                  <a16:creationId xmlns:a16="http://schemas.microsoft.com/office/drawing/2014/main" id="{5CD001CF-F2C4-4810-A8D9-679F9F89E5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sp>
          <p:nvSpPr>
            <p:cNvPr id="67" name="Freeform 58">
              <a:extLst>
                <a:ext uri="{FF2B5EF4-FFF2-40B4-BE49-F238E27FC236}">
                  <a16:creationId xmlns:a16="http://schemas.microsoft.com/office/drawing/2014/main" id="{69F4BCDD-D153-40D2-8DD1-2509EE0CE4C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6="http://schemas.microsoft.com/office/drawing/2014/main" xmlns:a14="http://schemas.microsoft.com/office/drawing/2010/main" xmlns:p14="http://schemas.microsoft.com/office/powerpoint/2010/main" w="9525">
                  <a:solidFill>
                    <a:srgbClr val="000000"/>
                  </a:solidFill>
                  <a:round/>
                  <a:headEnd/>
                  <a:tailEnd/>
                </a14:hiddenLine>
              </a:ext>
            </a:extLst>
          </p:spPr>
        </p:sp>
      </p:grpSp>
      <p:sp>
        <p:nvSpPr>
          <p:cNvPr id="3" name="Content Placeholder 2">
            <a:extLst>
              <a:ext uri="{FF2B5EF4-FFF2-40B4-BE49-F238E27FC236}">
                <a16:creationId xmlns:a16="http://schemas.microsoft.com/office/drawing/2014/main" id="{57952CB8-F560-13D3-7996-ADE383067AC5}"/>
              </a:ext>
            </a:extLst>
          </p:cNvPr>
          <p:cNvSpPr>
            <a:spLocks noGrp="1"/>
          </p:cNvSpPr>
          <p:nvPr>
            <p:ph idx="1"/>
          </p:nvPr>
        </p:nvSpPr>
        <p:spPr>
          <a:xfrm>
            <a:off x="4968958" y="2249487"/>
            <a:ext cx="6078453" cy="3541714"/>
          </a:xfrm>
        </p:spPr>
        <p:txBody>
          <a:bodyPr vert="horz" lIns="91440" tIns="45720" rIns="91440" bIns="45720" rtlCol="0">
            <a:normAutofit/>
          </a:bodyPr>
          <a:lstStyle/>
          <a:p>
            <a:r>
              <a:rPr lang="en-US">
                <a:ea typeface="+mn-lt"/>
                <a:cs typeface="+mn-lt"/>
              </a:rPr>
              <a:t>There are two different types of laser beam welding, both with unique operating principles to suit specific applications. The way that the material interacts depends on the laser beam’s power density. </a:t>
            </a:r>
            <a:endParaRPr lang="en-US" dirty="0"/>
          </a:p>
        </p:txBody>
      </p:sp>
    </p:spTree>
    <p:extLst>
      <p:ext uri="{BB962C8B-B14F-4D97-AF65-F5344CB8AC3E}">
        <p14:creationId xmlns:p14="http://schemas.microsoft.com/office/powerpoint/2010/main" val="292402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376428-F486-6A5D-88BE-969D614D5E9A}"/>
              </a:ext>
            </a:extLst>
          </p:cNvPr>
          <p:cNvSpPr>
            <a:spLocks noGrp="1"/>
          </p:cNvSpPr>
          <p:nvPr>
            <p:ph type="title"/>
          </p:nvPr>
        </p:nvSpPr>
        <p:spPr>
          <a:xfrm>
            <a:off x="1577445" y="1168078"/>
            <a:ext cx="9048219" cy="1092200"/>
          </a:xfrm>
        </p:spPr>
        <p:txBody>
          <a:bodyPr anchor="ctr">
            <a:normAutofit/>
          </a:bodyPr>
          <a:lstStyle/>
          <a:p>
            <a:pPr algn="ctr"/>
            <a:r>
              <a:rPr lang="en-US">
                <a:solidFill>
                  <a:srgbClr val="FFFFFF"/>
                </a:solidFill>
              </a:rPr>
              <a:t>Heat conduction welding</a:t>
            </a:r>
          </a:p>
        </p:txBody>
      </p:sp>
      <p:sp>
        <p:nvSpPr>
          <p:cNvPr id="3" name="Content Placeholder 2">
            <a:extLst>
              <a:ext uri="{FF2B5EF4-FFF2-40B4-BE49-F238E27FC236}">
                <a16:creationId xmlns:a16="http://schemas.microsoft.com/office/drawing/2014/main" id="{88293060-540B-725B-1B9A-D2D2BAADA3BF}"/>
              </a:ext>
            </a:extLst>
          </p:cNvPr>
          <p:cNvSpPr>
            <a:spLocks noGrp="1"/>
          </p:cNvSpPr>
          <p:nvPr>
            <p:ph idx="1"/>
          </p:nvPr>
        </p:nvSpPr>
        <p:spPr>
          <a:xfrm>
            <a:off x="1577446" y="2187224"/>
            <a:ext cx="9048218" cy="3541179"/>
          </a:xfrm>
        </p:spPr>
        <p:txBody>
          <a:bodyPr vert="horz" lIns="91440" tIns="45720" rIns="91440" bIns="45720" rtlCol="0" anchor="ctr">
            <a:noAutofit/>
          </a:bodyPr>
          <a:lstStyle/>
          <a:p>
            <a:pPr>
              <a:lnSpc>
                <a:spcPct val="110000"/>
              </a:lnSpc>
            </a:pPr>
            <a:r>
              <a:rPr lang="en-US" sz="1600" dirty="0">
                <a:solidFill>
                  <a:srgbClr val="FFFFFF"/>
                </a:solidFill>
                <a:ea typeface="+mn-lt"/>
                <a:cs typeface="+mn-lt"/>
              </a:rPr>
              <a:t>In this method, a focused laser beam is used to melt the surface of the base materials. When the joint solidifies, a precise and smooth weld seam is produced. Welds created using the head conduction method do not generally need any additional finishing, the quality is great “out of the box”.</a:t>
            </a:r>
            <a:endParaRPr lang="en-US" sz="1600" dirty="0">
              <a:solidFill>
                <a:srgbClr val="FFFFFF"/>
              </a:solidFill>
            </a:endParaRPr>
          </a:p>
          <a:p>
            <a:pPr>
              <a:lnSpc>
                <a:spcPct val="110000"/>
              </a:lnSpc>
            </a:pPr>
            <a:r>
              <a:rPr lang="en-US" sz="1600" dirty="0">
                <a:solidFill>
                  <a:srgbClr val="FFFFFF"/>
                </a:solidFill>
                <a:ea typeface="+mn-lt"/>
                <a:cs typeface="+mn-lt"/>
              </a:rPr>
              <a:t>The energy enters the weld zone only by heat conduction. This limits the welding depth and thus the process is great for joining thin materials. Heat conduction welding is often used for visible weld seams which need to be aesthetically pleasing.</a:t>
            </a:r>
            <a:endParaRPr lang="en-US" sz="1600" dirty="0">
              <a:solidFill>
                <a:srgbClr val="FFFFFF"/>
              </a:solidFill>
            </a:endParaRPr>
          </a:p>
          <a:p>
            <a:pPr>
              <a:lnSpc>
                <a:spcPct val="110000"/>
              </a:lnSpc>
            </a:pPr>
            <a:r>
              <a:rPr lang="en-US" sz="1600" dirty="0">
                <a:solidFill>
                  <a:srgbClr val="FFFFFF"/>
                </a:solidFill>
                <a:ea typeface="+mn-lt"/>
                <a:cs typeface="+mn-lt"/>
              </a:rPr>
              <a:t>There are two subcategories of heat conduction welding:</a:t>
            </a:r>
            <a:endParaRPr lang="en-US" sz="1600" dirty="0">
              <a:solidFill>
                <a:srgbClr val="FFFFFF"/>
              </a:solidFill>
            </a:endParaRPr>
          </a:p>
          <a:p>
            <a:pPr>
              <a:lnSpc>
                <a:spcPct val="110000"/>
              </a:lnSpc>
            </a:pPr>
            <a:r>
              <a:rPr lang="en-US" sz="1800" b="1" dirty="0">
                <a:solidFill>
                  <a:srgbClr val="FFFFFF"/>
                </a:solidFill>
                <a:ea typeface="+mn-lt"/>
                <a:cs typeface="+mn-lt"/>
              </a:rPr>
              <a:t>Direct heating</a:t>
            </a:r>
            <a:r>
              <a:rPr lang="en-US" sz="1600" b="1" dirty="0">
                <a:solidFill>
                  <a:srgbClr val="FFFFFF"/>
                </a:solidFill>
                <a:ea typeface="+mn-lt"/>
                <a:cs typeface="+mn-lt"/>
              </a:rPr>
              <a:t> </a:t>
            </a:r>
            <a:r>
              <a:rPr lang="en-US" sz="1600" dirty="0">
                <a:solidFill>
                  <a:srgbClr val="FFFFFF"/>
                </a:solidFill>
                <a:ea typeface="+mn-lt"/>
                <a:cs typeface="+mn-lt"/>
              </a:rPr>
              <a:t>– the laser beam directly applies its power on the surface of the metals.</a:t>
            </a:r>
            <a:endParaRPr lang="en-US" sz="1600" dirty="0">
              <a:solidFill>
                <a:srgbClr val="FFFFFF"/>
              </a:solidFill>
            </a:endParaRPr>
          </a:p>
          <a:p>
            <a:pPr>
              <a:lnSpc>
                <a:spcPct val="110000"/>
              </a:lnSpc>
            </a:pPr>
            <a:r>
              <a:rPr lang="en-US" sz="1800" b="1" dirty="0">
                <a:solidFill>
                  <a:srgbClr val="FFFFFF"/>
                </a:solidFill>
                <a:ea typeface="+mn-lt"/>
                <a:cs typeface="+mn-lt"/>
              </a:rPr>
              <a:t>Energy transmission</a:t>
            </a:r>
            <a:r>
              <a:rPr lang="en-US" sz="1600" dirty="0">
                <a:solidFill>
                  <a:srgbClr val="FFFFFF"/>
                </a:solidFill>
                <a:ea typeface="+mn-lt"/>
                <a:cs typeface="+mn-lt"/>
              </a:rPr>
              <a:t> – absorbing ink is applied to the joint, soaking up the energy that the laser beam applies.</a:t>
            </a:r>
            <a:endParaRPr lang="en-US" sz="1600" dirty="0">
              <a:solidFill>
                <a:srgbClr val="FFFFFF"/>
              </a:solidFill>
            </a:endParaRPr>
          </a:p>
          <a:p>
            <a:pPr>
              <a:lnSpc>
                <a:spcPct val="110000"/>
              </a:lnSpc>
            </a:pPr>
            <a:endParaRPr lang="en-US" sz="1400">
              <a:solidFill>
                <a:srgbClr val="FFFFFF"/>
              </a:solidFill>
            </a:endParaRPr>
          </a:p>
        </p:txBody>
      </p:sp>
    </p:spTree>
    <p:extLst>
      <p:ext uri="{BB962C8B-B14F-4D97-AF65-F5344CB8AC3E}">
        <p14:creationId xmlns:p14="http://schemas.microsoft.com/office/powerpoint/2010/main" val="159088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C1E94A-548F-8740-2529-497DF79C2905}"/>
              </a:ext>
            </a:extLst>
          </p:cNvPr>
          <p:cNvSpPr>
            <a:spLocks noGrp="1"/>
          </p:cNvSpPr>
          <p:nvPr>
            <p:ph type="title"/>
          </p:nvPr>
        </p:nvSpPr>
        <p:spPr>
          <a:xfrm>
            <a:off x="1577445" y="1168078"/>
            <a:ext cx="9048219" cy="1092200"/>
          </a:xfrm>
        </p:spPr>
        <p:txBody>
          <a:bodyPr anchor="ctr">
            <a:normAutofit/>
          </a:bodyPr>
          <a:lstStyle/>
          <a:p>
            <a:pPr algn="ctr"/>
            <a:r>
              <a:rPr lang="en-US">
                <a:solidFill>
                  <a:srgbClr val="FFFFFF"/>
                </a:solidFill>
              </a:rPr>
              <a:t>Deep penetration/keyhole welding</a:t>
            </a:r>
          </a:p>
        </p:txBody>
      </p:sp>
      <p:sp>
        <p:nvSpPr>
          <p:cNvPr id="3" name="Content Placeholder 2">
            <a:extLst>
              <a:ext uri="{FF2B5EF4-FFF2-40B4-BE49-F238E27FC236}">
                <a16:creationId xmlns:a16="http://schemas.microsoft.com/office/drawing/2014/main" id="{F64455A2-CF96-0AE5-6204-08BDC152AB36}"/>
              </a:ext>
            </a:extLst>
          </p:cNvPr>
          <p:cNvSpPr>
            <a:spLocks noGrp="1"/>
          </p:cNvSpPr>
          <p:nvPr>
            <p:ph idx="1"/>
          </p:nvPr>
        </p:nvSpPr>
        <p:spPr>
          <a:xfrm>
            <a:off x="1577446" y="2695223"/>
            <a:ext cx="9048218" cy="3033180"/>
          </a:xfrm>
        </p:spPr>
        <p:txBody>
          <a:bodyPr vert="horz" lIns="91440" tIns="45720" rIns="91440" bIns="45720" rtlCol="0" anchor="ctr">
            <a:normAutofit/>
          </a:bodyPr>
          <a:lstStyle/>
          <a:p>
            <a:pPr>
              <a:lnSpc>
                <a:spcPct val="110000"/>
              </a:lnSpc>
            </a:pPr>
            <a:r>
              <a:rPr lang="en-US" sz="2000" dirty="0">
                <a:solidFill>
                  <a:srgbClr val="FFFFFF"/>
                </a:solidFill>
                <a:ea typeface="+mn-lt"/>
                <a:cs typeface="+mn-lt"/>
              </a:rPr>
              <a:t>Running the process in keyhole welding (deep penetration) mode creates deep, narrow welds with uniform structure. For metals, power densities of about 1 megawatt per square centimeter are applied. This does not only melt the metal but vaporizes it, creating a narrow vapor-filled cavity.</a:t>
            </a:r>
            <a:endParaRPr lang="en-US" sz="2000" dirty="0">
              <a:solidFill>
                <a:srgbClr val="FFFFFF"/>
              </a:solidFill>
            </a:endParaRPr>
          </a:p>
          <a:p>
            <a:pPr>
              <a:lnSpc>
                <a:spcPct val="110000"/>
              </a:lnSpc>
            </a:pPr>
            <a:r>
              <a:rPr lang="en-US" sz="2000" dirty="0">
                <a:solidFill>
                  <a:srgbClr val="FFFFFF"/>
                </a:solidFill>
                <a:ea typeface="+mn-lt"/>
                <a:cs typeface="+mn-lt"/>
              </a:rPr>
              <a:t>This is called a keyhole cavity or </a:t>
            </a:r>
            <a:r>
              <a:rPr lang="en-US" sz="2000">
                <a:solidFill>
                  <a:srgbClr val="FFFFFF"/>
                </a:solidFill>
                <a:ea typeface="+mn-lt"/>
                <a:cs typeface="+mn-lt"/>
              </a:rPr>
              <a:t>vapor</a:t>
            </a:r>
            <a:r>
              <a:rPr lang="en-US" sz="2000" dirty="0">
                <a:solidFill>
                  <a:srgbClr val="FFFFFF"/>
                </a:solidFill>
                <a:ea typeface="+mn-lt"/>
                <a:cs typeface="+mn-lt"/>
              </a:rPr>
              <a:t> capillary and is filled with molten metal as the laser beam advances through the workpiece. Keyhole welding is a high-speed process and thus, the distortion and the formation of a </a:t>
            </a:r>
            <a:r>
              <a:rPr lang="en-US" sz="2000">
                <a:solidFill>
                  <a:srgbClr val="FFFFFF"/>
                </a:solidFill>
                <a:ea typeface="+mn-lt"/>
                <a:cs typeface="+mn-lt"/>
              </a:rPr>
              <a:t>heat-affected zone</a:t>
            </a:r>
            <a:r>
              <a:rPr lang="en-US" sz="2000" dirty="0">
                <a:solidFill>
                  <a:srgbClr val="FFFFFF"/>
                </a:solidFill>
                <a:ea typeface="+mn-lt"/>
                <a:cs typeface="+mn-lt"/>
              </a:rPr>
              <a:t> are kept to a minimum.</a:t>
            </a:r>
            <a:endParaRPr lang="en-US" sz="2000" dirty="0">
              <a:solidFill>
                <a:srgbClr val="FFFFFF"/>
              </a:solidFill>
            </a:endParaRPr>
          </a:p>
          <a:p>
            <a:pPr marL="0" indent="0">
              <a:lnSpc>
                <a:spcPct val="110000"/>
              </a:lnSpc>
              <a:buNone/>
            </a:pPr>
            <a:endParaRPr lang="en-US" sz="2000">
              <a:solidFill>
                <a:srgbClr val="FFFFFF"/>
              </a:solidFill>
            </a:endParaRPr>
          </a:p>
          <a:p>
            <a:pPr>
              <a:lnSpc>
                <a:spcPct val="110000"/>
              </a:lnSpc>
            </a:pPr>
            <a:endParaRPr lang="en-US" sz="2000">
              <a:solidFill>
                <a:srgbClr val="FFFFFF"/>
              </a:solidFill>
            </a:endParaRPr>
          </a:p>
        </p:txBody>
      </p:sp>
    </p:spTree>
    <p:extLst>
      <p:ext uri="{BB962C8B-B14F-4D97-AF65-F5344CB8AC3E}">
        <p14:creationId xmlns:p14="http://schemas.microsoft.com/office/powerpoint/2010/main" val="215763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78A47D-4F17-40FE-AB70-7AF78A957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400" y="-1428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5BE3A7E-6A3F-401E-A025-BBB8FDB8DD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tx1">
              <a:alpha val="60000"/>
            </a:schemeClr>
          </a:solidFill>
        </p:grpSpPr>
        <p:sp>
          <p:nvSpPr>
            <p:cNvPr id="11" name="Rectangle 5">
              <a:extLst>
                <a:ext uri="{FF2B5EF4-FFF2-40B4-BE49-F238E27FC236}">
                  <a16:creationId xmlns:a16="http://schemas.microsoft.com/office/drawing/2014/main" id="{41EE9036-817C-476C-BD59-B5184F9A3E3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12" name="Freeform 6">
              <a:extLst>
                <a:ext uri="{FF2B5EF4-FFF2-40B4-BE49-F238E27FC236}">
                  <a16:creationId xmlns:a16="http://schemas.microsoft.com/office/drawing/2014/main" id="{F098087A-B4E4-4300-A841-44988BD88E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3" name="Freeform 7">
              <a:extLst>
                <a:ext uri="{FF2B5EF4-FFF2-40B4-BE49-F238E27FC236}">
                  <a16:creationId xmlns:a16="http://schemas.microsoft.com/office/drawing/2014/main" id="{F5BD5F4B-A39C-4DF9-84E4-A4D33F30E6E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4" name="Freeform 8">
              <a:extLst>
                <a:ext uri="{FF2B5EF4-FFF2-40B4-BE49-F238E27FC236}">
                  <a16:creationId xmlns:a16="http://schemas.microsoft.com/office/drawing/2014/main" id="{D7FA9858-BFA0-4D5B-AF72-B1B65EB069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5" name="Freeform 9">
              <a:extLst>
                <a:ext uri="{FF2B5EF4-FFF2-40B4-BE49-F238E27FC236}">
                  <a16:creationId xmlns:a16="http://schemas.microsoft.com/office/drawing/2014/main" id="{A508A5F3-AFE0-4750-A9C2-B51A514FFC4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6" name="Freeform 10">
              <a:extLst>
                <a:ext uri="{FF2B5EF4-FFF2-40B4-BE49-F238E27FC236}">
                  <a16:creationId xmlns:a16="http://schemas.microsoft.com/office/drawing/2014/main" id="{92B4AAEB-ABF4-42A7-BE52-0B442190D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7" name="Freeform 11">
              <a:extLst>
                <a:ext uri="{FF2B5EF4-FFF2-40B4-BE49-F238E27FC236}">
                  <a16:creationId xmlns:a16="http://schemas.microsoft.com/office/drawing/2014/main" id="{3767C370-4A42-4376-8CAE-606C4BC8F4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8" name="Freeform 12">
              <a:extLst>
                <a:ext uri="{FF2B5EF4-FFF2-40B4-BE49-F238E27FC236}">
                  <a16:creationId xmlns:a16="http://schemas.microsoft.com/office/drawing/2014/main" id="{36205F53-9C95-4954-B97C-1625BB8A350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9" name="Freeform 13">
              <a:extLst>
                <a:ext uri="{FF2B5EF4-FFF2-40B4-BE49-F238E27FC236}">
                  <a16:creationId xmlns:a16="http://schemas.microsoft.com/office/drawing/2014/main" id="{DC80B58E-3469-43E9-96FC-D747B698303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0" name="Freeform 14">
              <a:extLst>
                <a:ext uri="{FF2B5EF4-FFF2-40B4-BE49-F238E27FC236}">
                  <a16:creationId xmlns:a16="http://schemas.microsoft.com/office/drawing/2014/main" id="{E17A4ED2-DDD7-4B4D-A39C-9B0121C886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1" name="Freeform 15">
              <a:extLst>
                <a:ext uri="{FF2B5EF4-FFF2-40B4-BE49-F238E27FC236}">
                  <a16:creationId xmlns:a16="http://schemas.microsoft.com/office/drawing/2014/main" id="{A2C14A85-E7A9-4E1D-809F-20F5CFA788B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2" name="Line 16">
              <a:extLst>
                <a:ext uri="{FF2B5EF4-FFF2-40B4-BE49-F238E27FC236}">
                  <a16:creationId xmlns:a16="http://schemas.microsoft.com/office/drawing/2014/main" id="{F3D51E32-9399-4B7F-8D91-BF9A068B834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23" name="Freeform 17">
              <a:extLst>
                <a:ext uri="{FF2B5EF4-FFF2-40B4-BE49-F238E27FC236}">
                  <a16:creationId xmlns:a16="http://schemas.microsoft.com/office/drawing/2014/main" id="{9969F9D2-502D-4C1D-ABA5-02B1BF2A00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4" name="Freeform 18">
              <a:extLst>
                <a:ext uri="{FF2B5EF4-FFF2-40B4-BE49-F238E27FC236}">
                  <a16:creationId xmlns:a16="http://schemas.microsoft.com/office/drawing/2014/main" id="{4AE555C6-5623-478A-BF35-63E9929A3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5" name="Freeform 19">
              <a:extLst>
                <a:ext uri="{FF2B5EF4-FFF2-40B4-BE49-F238E27FC236}">
                  <a16:creationId xmlns:a16="http://schemas.microsoft.com/office/drawing/2014/main" id="{A3D3AED4-A69E-4301-9BB4-436DC5F0C9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6" name="Freeform 20">
              <a:extLst>
                <a:ext uri="{FF2B5EF4-FFF2-40B4-BE49-F238E27FC236}">
                  <a16:creationId xmlns:a16="http://schemas.microsoft.com/office/drawing/2014/main" id="{C3B8082C-2D81-48D7-8B45-85B7C89296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7" name="Rectangle 21">
              <a:extLst>
                <a:ext uri="{FF2B5EF4-FFF2-40B4-BE49-F238E27FC236}">
                  <a16:creationId xmlns:a16="http://schemas.microsoft.com/office/drawing/2014/main" id="{9AD35461-BA86-408B-8A29-244EB2F2FB5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28" name="Freeform 22">
              <a:extLst>
                <a:ext uri="{FF2B5EF4-FFF2-40B4-BE49-F238E27FC236}">
                  <a16:creationId xmlns:a16="http://schemas.microsoft.com/office/drawing/2014/main" id="{F238E495-B6C6-4857-899B-CDD584831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9" name="Freeform 23">
              <a:extLst>
                <a:ext uri="{FF2B5EF4-FFF2-40B4-BE49-F238E27FC236}">
                  <a16:creationId xmlns:a16="http://schemas.microsoft.com/office/drawing/2014/main" id="{E20A751E-054C-4EC2-8DA3-0EC923A6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0" name="Freeform 24">
              <a:extLst>
                <a:ext uri="{FF2B5EF4-FFF2-40B4-BE49-F238E27FC236}">
                  <a16:creationId xmlns:a16="http://schemas.microsoft.com/office/drawing/2014/main" id="{B6E8E701-3D21-4E5C-AB6E-9A74046970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1" name="Freeform 25">
              <a:extLst>
                <a:ext uri="{FF2B5EF4-FFF2-40B4-BE49-F238E27FC236}">
                  <a16:creationId xmlns:a16="http://schemas.microsoft.com/office/drawing/2014/main" id="{431BDA41-D09D-4984-B888-756F5F81B49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2" name="Freeform 26">
              <a:extLst>
                <a:ext uri="{FF2B5EF4-FFF2-40B4-BE49-F238E27FC236}">
                  <a16:creationId xmlns:a16="http://schemas.microsoft.com/office/drawing/2014/main" id="{0DC943D2-20E4-4C00-82D2-D405A7C00B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3" name="Freeform 27">
              <a:extLst>
                <a:ext uri="{FF2B5EF4-FFF2-40B4-BE49-F238E27FC236}">
                  <a16:creationId xmlns:a16="http://schemas.microsoft.com/office/drawing/2014/main" id="{4BC34A74-80A2-4DE1-8ADC-BBD1709035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4" name="Freeform 28">
              <a:extLst>
                <a:ext uri="{FF2B5EF4-FFF2-40B4-BE49-F238E27FC236}">
                  <a16:creationId xmlns:a16="http://schemas.microsoft.com/office/drawing/2014/main" id="{C6C3CA25-431F-4E26-952D-4AA9C4C725C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5" name="Freeform 29">
              <a:extLst>
                <a:ext uri="{FF2B5EF4-FFF2-40B4-BE49-F238E27FC236}">
                  <a16:creationId xmlns:a16="http://schemas.microsoft.com/office/drawing/2014/main" id="{776D1836-82AE-40EF-9829-C6B8D2CF0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6" name="Freeform 30">
              <a:extLst>
                <a:ext uri="{FF2B5EF4-FFF2-40B4-BE49-F238E27FC236}">
                  <a16:creationId xmlns:a16="http://schemas.microsoft.com/office/drawing/2014/main" id="{9A8E397E-ADF9-45C1-98F4-3F5A86378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7" name="Freeform 31">
              <a:extLst>
                <a:ext uri="{FF2B5EF4-FFF2-40B4-BE49-F238E27FC236}">
                  <a16:creationId xmlns:a16="http://schemas.microsoft.com/office/drawing/2014/main" id="{DE07CFD9-357F-40BC-A792-CE874BFE50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grpSp>
      <p:sp>
        <p:nvSpPr>
          <p:cNvPr id="2" name="Title 1">
            <a:extLst>
              <a:ext uri="{FF2B5EF4-FFF2-40B4-BE49-F238E27FC236}">
                <a16:creationId xmlns:a16="http://schemas.microsoft.com/office/drawing/2014/main" id="{F2AD4920-AA54-94C3-5590-D1042662E56F}"/>
              </a:ext>
            </a:extLst>
          </p:cNvPr>
          <p:cNvSpPr>
            <a:spLocks noGrp="1"/>
          </p:cNvSpPr>
          <p:nvPr>
            <p:ph type="title"/>
          </p:nvPr>
        </p:nvSpPr>
        <p:spPr>
          <a:xfrm>
            <a:off x="1141413" y="1082673"/>
            <a:ext cx="2869416" cy="4708528"/>
          </a:xfrm>
        </p:spPr>
        <p:txBody>
          <a:bodyPr>
            <a:normAutofit/>
          </a:bodyPr>
          <a:lstStyle/>
          <a:p>
            <a:pPr algn="r"/>
            <a:r>
              <a:rPr lang="en-US" sz="4000"/>
              <a:t>Laser beam welding process</a:t>
            </a:r>
          </a:p>
        </p:txBody>
      </p:sp>
      <p:cxnSp>
        <p:nvCxnSpPr>
          <p:cNvPr id="39" name="Straight Connector 38">
            <a:extLst>
              <a:ext uri="{FF2B5EF4-FFF2-40B4-BE49-F238E27FC236}">
                <a16:creationId xmlns:a16="http://schemas.microsoft.com/office/drawing/2014/main" id="{085ECEC0-FF5D-4348-92C7-1EA7C61E770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454684"/>
            <a:ext cx="0" cy="3649129"/>
          </a:xfrm>
          <a:prstGeom prst="line">
            <a:avLst/>
          </a:prstGeom>
          <a:ln w="2540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06812ED-FC7D-D762-81D5-EB0557E33445}"/>
              </a:ext>
            </a:extLst>
          </p:cNvPr>
          <p:cNvSpPr>
            <a:spLocks noGrp="1"/>
          </p:cNvSpPr>
          <p:nvPr>
            <p:ph idx="1"/>
          </p:nvPr>
        </p:nvSpPr>
        <p:spPr>
          <a:xfrm>
            <a:off x="5297763" y="1449561"/>
            <a:ext cx="5751237" cy="4708528"/>
          </a:xfrm>
        </p:spPr>
        <p:txBody>
          <a:bodyPr vert="horz" lIns="91440" tIns="45720" rIns="91440" bIns="45720" rtlCol="0" anchor="ctr">
            <a:noAutofit/>
          </a:bodyPr>
          <a:lstStyle/>
          <a:p>
            <a:pPr>
              <a:lnSpc>
                <a:spcPct val="110000"/>
              </a:lnSpc>
            </a:pPr>
            <a:r>
              <a:rPr lang="en-US" sz="1600" dirty="0">
                <a:ea typeface="+mn-lt"/>
                <a:cs typeface="+mn-lt"/>
              </a:rPr>
              <a:t>Laser beam welding works on the principle of using a laser with high power density to apply heat to a joint between the surface of two metals. The material melts at the joint, and it permits fusion between the metals as it solidifies.</a:t>
            </a:r>
            <a:endParaRPr lang="en-US" sz="1600"/>
          </a:p>
          <a:p>
            <a:pPr>
              <a:lnSpc>
                <a:spcPct val="110000"/>
              </a:lnSpc>
            </a:pPr>
            <a:r>
              <a:rPr lang="en-US" sz="1600" dirty="0">
                <a:ea typeface="+mn-lt"/>
                <a:cs typeface="+mn-lt"/>
              </a:rPr>
              <a:t>Laser welding is typically carried out by welding robots that can precisely apply a large amount of energy at high speeds, guided by flexible optical fibers. This results in melting a sufficient amount of metal in the joint, creating narrow welds with minimal distortion. Handheld laser welding systems seemingly offer a great alternative to bulky industrial machines, but those welders’ safety is being questioned.</a:t>
            </a:r>
            <a:endParaRPr lang="en-US" sz="1600"/>
          </a:p>
          <a:p>
            <a:pPr>
              <a:lnSpc>
                <a:spcPct val="110000"/>
              </a:lnSpc>
            </a:pPr>
            <a:r>
              <a:rPr lang="en-US" sz="1600" dirty="0">
                <a:ea typeface="+mn-lt"/>
                <a:cs typeface="+mn-lt"/>
              </a:rPr>
              <a:t>The welding process can be performed under atmospheric conditions but for more reactive materials inert gas shielding is recommended to eliminate the risk of contamination. Similarly, to electron beam welding, laser welding could be carried out in a vacuum, but it is not deemed economically feasible. Thus, laser welders come equipped with gas nozzles that supply inert gas to the weld area.</a:t>
            </a:r>
            <a:endParaRPr lang="en-US" sz="1600"/>
          </a:p>
          <a:p>
            <a:pPr>
              <a:lnSpc>
                <a:spcPct val="110000"/>
              </a:lnSpc>
            </a:pPr>
            <a:endParaRPr lang="en-US" sz="1500"/>
          </a:p>
        </p:txBody>
      </p:sp>
      <p:grpSp>
        <p:nvGrpSpPr>
          <p:cNvPr id="41" name="Group 40">
            <a:extLst>
              <a:ext uri="{FF2B5EF4-FFF2-40B4-BE49-F238E27FC236}">
                <a16:creationId xmlns:a16="http://schemas.microsoft.com/office/drawing/2014/main" id="{F4E035BE-9FF4-43D3-BC25-CF582D7FF8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1">
              <a:alpha val="60000"/>
            </a:schemeClr>
          </a:solidFill>
        </p:grpSpPr>
        <p:sp>
          <p:nvSpPr>
            <p:cNvPr id="42" name="Freeform 32">
              <a:extLst>
                <a:ext uri="{FF2B5EF4-FFF2-40B4-BE49-F238E27FC236}">
                  <a16:creationId xmlns:a16="http://schemas.microsoft.com/office/drawing/2014/main" id="{F98BCEB2-EC20-4E84-A994-0AC37292C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3" name="Freeform 33">
              <a:extLst>
                <a:ext uri="{FF2B5EF4-FFF2-40B4-BE49-F238E27FC236}">
                  <a16:creationId xmlns:a16="http://schemas.microsoft.com/office/drawing/2014/main" id="{7A2E1821-AEDF-417E-9F17-83379E9C094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4" name="Freeform 34">
              <a:extLst>
                <a:ext uri="{FF2B5EF4-FFF2-40B4-BE49-F238E27FC236}">
                  <a16:creationId xmlns:a16="http://schemas.microsoft.com/office/drawing/2014/main" id="{CB3734E2-8292-4B47-B6AB-0E5A058DE95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5" name="Freeform 35">
              <a:extLst>
                <a:ext uri="{FF2B5EF4-FFF2-40B4-BE49-F238E27FC236}">
                  <a16:creationId xmlns:a16="http://schemas.microsoft.com/office/drawing/2014/main" id="{A0B09C51-29AB-45C0-B707-CCFB9DF280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6" name="Freeform 36">
              <a:extLst>
                <a:ext uri="{FF2B5EF4-FFF2-40B4-BE49-F238E27FC236}">
                  <a16:creationId xmlns:a16="http://schemas.microsoft.com/office/drawing/2014/main" id="{510C0CED-AE1B-45AE-B5E1-57521E589D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7" name="Freeform 37">
              <a:extLst>
                <a:ext uri="{FF2B5EF4-FFF2-40B4-BE49-F238E27FC236}">
                  <a16:creationId xmlns:a16="http://schemas.microsoft.com/office/drawing/2014/main" id="{591F2327-4B45-41AA-B41C-7404B6A1E4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8" name="Freeform 38">
              <a:extLst>
                <a:ext uri="{FF2B5EF4-FFF2-40B4-BE49-F238E27FC236}">
                  <a16:creationId xmlns:a16="http://schemas.microsoft.com/office/drawing/2014/main" id="{5A63224C-41A0-42C0-96F6-0B2BE99A135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9" name="Freeform 39">
              <a:extLst>
                <a:ext uri="{FF2B5EF4-FFF2-40B4-BE49-F238E27FC236}">
                  <a16:creationId xmlns:a16="http://schemas.microsoft.com/office/drawing/2014/main" id="{A7C00B9F-C253-4776-9935-EC02254A4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50" name="Freeform 40">
              <a:extLst>
                <a:ext uri="{FF2B5EF4-FFF2-40B4-BE49-F238E27FC236}">
                  <a16:creationId xmlns:a16="http://schemas.microsoft.com/office/drawing/2014/main" id="{5062D4AA-13F3-4064-8440-FFE8562D854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51" name="Rectangle 41">
              <a:extLst>
                <a:ext uri="{FF2B5EF4-FFF2-40B4-BE49-F238E27FC236}">
                  <a16:creationId xmlns:a16="http://schemas.microsoft.com/office/drawing/2014/main" id="{3E143B27-CB82-440B-879B-D25C1891C1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grpSp>
    </p:spTree>
    <p:extLst>
      <p:ext uri="{BB962C8B-B14F-4D97-AF65-F5344CB8AC3E}">
        <p14:creationId xmlns:p14="http://schemas.microsoft.com/office/powerpoint/2010/main" val="2871868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51">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9B26AA7-B252-2CCA-05AA-981EAA6CDBC8}"/>
              </a:ext>
            </a:extLst>
          </p:cNvPr>
          <p:cNvSpPr>
            <a:spLocks noGrp="1"/>
          </p:cNvSpPr>
          <p:nvPr>
            <p:ph idx="1"/>
          </p:nvPr>
        </p:nvSpPr>
        <p:spPr>
          <a:xfrm>
            <a:off x="1577446" y="1205303"/>
            <a:ext cx="9048218" cy="4396100"/>
          </a:xfrm>
        </p:spPr>
        <p:txBody>
          <a:bodyPr vert="horz" lIns="91440" tIns="45720" rIns="91440" bIns="45720" rtlCol="0" anchor="ctr">
            <a:normAutofit/>
          </a:bodyPr>
          <a:lstStyle/>
          <a:p>
            <a:pPr>
              <a:lnSpc>
                <a:spcPct val="110000"/>
              </a:lnSpc>
            </a:pPr>
            <a:r>
              <a:rPr lang="en-US" sz="2000" dirty="0">
                <a:solidFill>
                  <a:srgbClr val="FFFFFF"/>
                </a:solidFill>
                <a:ea typeface="+mn-lt"/>
                <a:cs typeface="+mn-lt"/>
              </a:rPr>
              <a:t>Many laser welding applications are carried out without the need for additional filler material. However, some challenging materials and applications require filler material to produce satisfactory welds. Adding filler material improves the weld profile, reduces solidification cracking, gives the weld better mechanical properties and allows for more precise joint fit-up. The filler material can come in powder form or as filler wire but since powders are generally more expensive for most materials, using wire feedstock is more common.</a:t>
            </a:r>
            <a:endParaRPr lang="en-US" sz="2000">
              <a:solidFill>
                <a:srgbClr val="FFFFFF"/>
              </a:solidFill>
            </a:endParaRPr>
          </a:p>
          <a:p>
            <a:pPr>
              <a:lnSpc>
                <a:spcPct val="110000"/>
              </a:lnSpc>
            </a:pPr>
            <a:r>
              <a:rPr lang="en-US" sz="2000" dirty="0">
                <a:solidFill>
                  <a:srgbClr val="FFFFFF"/>
                </a:solidFill>
                <a:ea typeface="+mn-lt"/>
                <a:cs typeface="+mn-lt"/>
              </a:rPr>
              <a:t>The four most common joint types utilized by laser welding are butt welds, edge flange welds, filler lap welds and overlap welds.</a:t>
            </a:r>
            <a:endParaRPr lang="en-US" sz="2000">
              <a:solidFill>
                <a:srgbClr val="FFFFFF"/>
              </a:solidFill>
            </a:endParaRPr>
          </a:p>
          <a:p>
            <a:pPr marL="0" indent="0">
              <a:lnSpc>
                <a:spcPct val="110000"/>
              </a:lnSpc>
              <a:buNone/>
            </a:pPr>
            <a:endParaRPr lang="en-US" sz="1400" dirty="0">
              <a:solidFill>
                <a:srgbClr val="FFFFFF"/>
              </a:solidFill>
            </a:endParaRPr>
          </a:p>
          <a:p>
            <a:pPr>
              <a:lnSpc>
                <a:spcPct val="110000"/>
              </a:lnSpc>
            </a:pPr>
            <a:endParaRPr lang="en-US" sz="1400">
              <a:solidFill>
                <a:srgbClr val="FFFFFF"/>
              </a:solidFill>
            </a:endParaRPr>
          </a:p>
        </p:txBody>
      </p:sp>
    </p:spTree>
    <p:extLst>
      <p:ext uri="{BB962C8B-B14F-4D97-AF65-F5344CB8AC3E}">
        <p14:creationId xmlns:p14="http://schemas.microsoft.com/office/powerpoint/2010/main" val="2054530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Diagram of a laser beam&#10;&#10;Description automatically generated">
            <a:extLst>
              <a:ext uri="{FF2B5EF4-FFF2-40B4-BE49-F238E27FC236}">
                <a16:creationId xmlns:a16="http://schemas.microsoft.com/office/drawing/2014/main" id="{A13E8817-C90B-2C0E-509A-044452F26157}"/>
              </a:ext>
            </a:extLst>
          </p:cNvPr>
          <p:cNvPicPr>
            <a:picLocks noChangeAspect="1"/>
          </p:cNvPicPr>
          <p:nvPr/>
        </p:nvPicPr>
        <p:blipFill>
          <a:blip r:embed="rId2"/>
          <a:stretch>
            <a:fillRect/>
          </a:stretch>
        </p:blipFill>
        <p:spPr>
          <a:xfrm>
            <a:off x="484632" y="2152168"/>
            <a:ext cx="2560320" cy="2547518"/>
          </a:xfrm>
          <a:prstGeom prst="rect">
            <a:avLst/>
          </a:prstGeom>
        </p:spPr>
      </p:pic>
      <p:cxnSp>
        <p:nvCxnSpPr>
          <p:cNvPr id="10" name="Straight Connector 9">
            <a:extLst>
              <a:ext uri="{FF2B5EF4-FFF2-40B4-BE49-F238E27FC236}">
                <a16:creationId xmlns:a16="http://schemas.microsoft.com/office/drawing/2014/main" id="{50DA1EB8-87CF-4588-A1FD-4756F9A28F6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10079" y="1573887"/>
            <a:ext cx="0" cy="3710227"/>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2" name="Picture 1" descr="A drawing of a metal beam&#10;&#10;Description automatically generated">
            <a:extLst>
              <a:ext uri="{FF2B5EF4-FFF2-40B4-BE49-F238E27FC236}">
                <a16:creationId xmlns:a16="http://schemas.microsoft.com/office/drawing/2014/main" id="{943C9710-DD50-876F-5DEC-309023D236E1}"/>
              </a:ext>
            </a:extLst>
          </p:cNvPr>
          <p:cNvPicPr>
            <a:picLocks noChangeAspect="1"/>
          </p:cNvPicPr>
          <p:nvPr/>
        </p:nvPicPr>
        <p:blipFill>
          <a:blip r:embed="rId3"/>
          <a:stretch>
            <a:fillRect/>
          </a:stretch>
        </p:blipFill>
        <p:spPr>
          <a:xfrm>
            <a:off x="3354631" y="2527904"/>
            <a:ext cx="2560320" cy="1796045"/>
          </a:xfrm>
          <a:prstGeom prst="rect">
            <a:avLst/>
          </a:prstGeom>
        </p:spPr>
      </p:pic>
      <p:cxnSp>
        <p:nvCxnSpPr>
          <p:cNvPr id="12" name="Straight Connector 11">
            <a:extLst>
              <a:ext uri="{FF2B5EF4-FFF2-40B4-BE49-F238E27FC236}">
                <a16:creationId xmlns:a16="http://schemas.microsoft.com/office/drawing/2014/main" id="{D7A4E378-EA57-47B9-B1EB-58B998F6CF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2595" y="1573887"/>
            <a:ext cx="0" cy="3710227"/>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24B3F3BB-83B4-6480-E020-993AAB4DB8CB}"/>
              </a:ext>
            </a:extLst>
          </p:cNvPr>
          <p:cNvPicPr>
            <a:picLocks noChangeAspect="1"/>
          </p:cNvPicPr>
          <p:nvPr/>
        </p:nvPicPr>
        <p:blipFill>
          <a:blip r:embed="rId4"/>
          <a:stretch>
            <a:fillRect/>
          </a:stretch>
        </p:blipFill>
        <p:spPr>
          <a:xfrm>
            <a:off x="6235726" y="2670633"/>
            <a:ext cx="2560320" cy="1510588"/>
          </a:xfrm>
          <a:prstGeom prst="rect">
            <a:avLst/>
          </a:prstGeom>
        </p:spPr>
      </p:pic>
      <p:cxnSp>
        <p:nvCxnSpPr>
          <p:cNvPr id="14" name="Straight Connector 13">
            <a:extLst>
              <a:ext uri="{FF2B5EF4-FFF2-40B4-BE49-F238E27FC236}">
                <a16:creationId xmlns:a16="http://schemas.microsoft.com/office/drawing/2014/main" id="{D2B31ED6-76F0-425A-9A41-C947AEF9C1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6620" y="1573887"/>
            <a:ext cx="0" cy="3710227"/>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4" name="Picture 3" descr="A logo of a person&#10;&#10;Description automatically generated">
            <a:extLst>
              <a:ext uri="{FF2B5EF4-FFF2-40B4-BE49-F238E27FC236}">
                <a16:creationId xmlns:a16="http://schemas.microsoft.com/office/drawing/2014/main" id="{F1CCEE0C-3B17-F8D4-9FAA-8EC06DECDDA1}"/>
              </a:ext>
            </a:extLst>
          </p:cNvPr>
          <p:cNvPicPr>
            <a:picLocks noChangeAspect="1"/>
          </p:cNvPicPr>
          <p:nvPr/>
        </p:nvPicPr>
        <p:blipFill>
          <a:blip r:embed="rId5"/>
          <a:stretch>
            <a:fillRect/>
          </a:stretch>
        </p:blipFill>
        <p:spPr>
          <a:xfrm>
            <a:off x="9120662" y="2851005"/>
            <a:ext cx="2560320" cy="1149844"/>
          </a:xfrm>
          <a:prstGeom prst="rect">
            <a:avLst/>
          </a:prstGeom>
        </p:spPr>
      </p:pic>
      <p:sp>
        <p:nvSpPr>
          <p:cNvPr id="6" name="TextBox 5">
            <a:extLst>
              <a:ext uri="{FF2B5EF4-FFF2-40B4-BE49-F238E27FC236}">
                <a16:creationId xmlns:a16="http://schemas.microsoft.com/office/drawing/2014/main" id="{C08939C7-9470-783A-945E-780D5A2D6FF4}"/>
              </a:ext>
            </a:extLst>
          </p:cNvPr>
          <p:cNvSpPr txBox="1"/>
          <p:nvPr/>
        </p:nvSpPr>
        <p:spPr>
          <a:xfrm>
            <a:off x="644202" y="4979382"/>
            <a:ext cx="226943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a:t>Filler lap weld</a:t>
            </a:r>
          </a:p>
        </p:txBody>
      </p:sp>
      <p:sp>
        <p:nvSpPr>
          <p:cNvPr id="7" name="TextBox 6">
            <a:extLst>
              <a:ext uri="{FF2B5EF4-FFF2-40B4-BE49-F238E27FC236}">
                <a16:creationId xmlns:a16="http://schemas.microsoft.com/office/drawing/2014/main" id="{9E1F8F79-3F90-2250-82B8-E9834A0D8B81}"/>
              </a:ext>
            </a:extLst>
          </p:cNvPr>
          <p:cNvSpPr txBox="1"/>
          <p:nvPr/>
        </p:nvSpPr>
        <p:spPr>
          <a:xfrm>
            <a:off x="3443111" y="4981222"/>
            <a:ext cx="238477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a:t>Edge flange weld</a:t>
            </a:r>
          </a:p>
        </p:txBody>
      </p:sp>
      <p:sp>
        <p:nvSpPr>
          <p:cNvPr id="8" name="TextBox 7">
            <a:extLst>
              <a:ext uri="{FF2B5EF4-FFF2-40B4-BE49-F238E27FC236}">
                <a16:creationId xmlns:a16="http://schemas.microsoft.com/office/drawing/2014/main" id="{CC306ECB-6109-EE56-D813-4F1B264CB255}"/>
              </a:ext>
            </a:extLst>
          </p:cNvPr>
          <p:cNvSpPr txBox="1"/>
          <p:nvPr/>
        </p:nvSpPr>
        <p:spPr>
          <a:xfrm>
            <a:off x="6364111" y="4981223"/>
            <a:ext cx="228599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t>Butt welds</a:t>
            </a:r>
            <a:endParaRPr lang="en-US"/>
          </a:p>
        </p:txBody>
      </p:sp>
      <p:sp>
        <p:nvSpPr>
          <p:cNvPr id="9" name="TextBox 8">
            <a:extLst>
              <a:ext uri="{FF2B5EF4-FFF2-40B4-BE49-F238E27FC236}">
                <a16:creationId xmlns:a16="http://schemas.microsoft.com/office/drawing/2014/main" id="{648F3C1E-D29F-305C-1FA5-3C06A52F11EB}"/>
              </a:ext>
            </a:extLst>
          </p:cNvPr>
          <p:cNvSpPr txBox="1"/>
          <p:nvPr/>
        </p:nvSpPr>
        <p:spPr>
          <a:xfrm>
            <a:off x="9482666" y="4981222"/>
            <a:ext cx="1848555"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t>Overlap weld</a:t>
            </a:r>
            <a:endParaRPr lang="en-US" dirty="0"/>
          </a:p>
        </p:txBody>
      </p:sp>
    </p:spTree>
    <p:extLst>
      <p:ext uri="{BB962C8B-B14F-4D97-AF65-F5344CB8AC3E}">
        <p14:creationId xmlns:p14="http://schemas.microsoft.com/office/powerpoint/2010/main" val="2063330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1375F2-60B1-44ED-B60A-019C4BD5A6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alpha val="60000"/>
                </a:schemeClr>
              </a:gs>
              <a:gs pos="100000">
                <a:schemeClr val="bg2">
                  <a:lumMod val="60000"/>
                  <a:lumOff val="40000"/>
                  <a:alpha val="80000"/>
                </a:schemeClr>
              </a:gs>
            </a:gsLst>
            <a:lin ang="5400000" scaled="0"/>
            <a:tileRect/>
          </a:gra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grpSp>
      <p:sp>
        <p:nvSpPr>
          <p:cNvPr id="3" name="Content Placeholder 2">
            <a:extLst>
              <a:ext uri="{FF2B5EF4-FFF2-40B4-BE49-F238E27FC236}">
                <a16:creationId xmlns:a16="http://schemas.microsoft.com/office/drawing/2014/main" id="{43FA6B0A-5D19-F320-7536-1CA53AFC827E}"/>
              </a:ext>
            </a:extLst>
          </p:cNvPr>
          <p:cNvSpPr>
            <a:spLocks noGrp="1"/>
          </p:cNvSpPr>
          <p:nvPr>
            <p:ph idx="1"/>
          </p:nvPr>
        </p:nvSpPr>
        <p:spPr>
          <a:xfrm>
            <a:off x="1141412" y="2249487"/>
            <a:ext cx="9905999" cy="3541714"/>
          </a:xfrm>
        </p:spPr>
        <p:txBody>
          <a:bodyPr vert="horz" lIns="91440" tIns="45720" rIns="91440" bIns="45720" rtlCol="0" anchor="t">
            <a:normAutofit/>
          </a:bodyPr>
          <a:lstStyle/>
          <a:p>
            <a:r>
              <a:rPr lang="en-US" dirty="0">
                <a:ea typeface="+mn-lt"/>
                <a:cs typeface="+mn-lt"/>
              </a:rPr>
              <a:t>Laser welding can be performed on a variety of metallic materials including low-carbon steel, stainless steel, aluminum, titanium, etc. It can also fuse materials that aren’t as widespread as the aforementioned, such as Kovar and material combinations deemed not easy to weld such as copper-copper, copper-aluminum, etc. Welding high-carbon steels is generally not recommended due to the high cooling rate which tends to cause cracks.</a:t>
            </a:r>
            <a:endParaRPr lang="en-US" dirty="0"/>
          </a:p>
        </p:txBody>
      </p:sp>
      <p:grpSp>
        <p:nvGrpSpPr>
          <p:cNvPr id="39" name="Group 38">
            <a:extLst>
              <a:ext uri="{FF2B5EF4-FFF2-40B4-BE49-F238E27FC236}">
                <a16:creationId xmlns:a16="http://schemas.microsoft.com/office/drawing/2014/main" id="{B485B3F6-654D-4842-A2DE-677D12FED4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60000"/>
                </a:schemeClr>
              </a:gs>
              <a:gs pos="100000">
                <a:schemeClr val="bg2">
                  <a:lumMod val="60000"/>
                  <a:lumOff val="40000"/>
                  <a:alpha val="60000"/>
                </a:schemeClr>
              </a:gs>
            </a:gsLst>
            <a:lin ang="5400000" scaled="0"/>
            <a:tileRect/>
          </a:gradFill>
        </p:grpSpPr>
        <p:sp>
          <p:nvSpPr>
            <p:cNvPr id="40" name="Freeform 32">
              <a:extLst>
                <a:ext uri="{FF2B5EF4-FFF2-40B4-BE49-F238E27FC236}">
                  <a16:creationId xmlns:a16="http://schemas.microsoft.com/office/drawing/2014/main" id="{BF4365F4-C63C-4FC2-907B-1F7D414B95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1" name="Freeform 33">
              <a:extLst>
                <a:ext uri="{FF2B5EF4-FFF2-40B4-BE49-F238E27FC236}">
                  <a16:creationId xmlns:a16="http://schemas.microsoft.com/office/drawing/2014/main" id="{B0538225-01AB-41C4-9A02-FE1BD81D62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2" name="Freeform 34">
              <a:extLst>
                <a:ext uri="{FF2B5EF4-FFF2-40B4-BE49-F238E27FC236}">
                  <a16:creationId xmlns:a16="http://schemas.microsoft.com/office/drawing/2014/main" id="{66942F07-D7CC-49EB-BF73-8B94D5F4FC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3" name="Freeform 35">
              <a:extLst>
                <a:ext uri="{FF2B5EF4-FFF2-40B4-BE49-F238E27FC236}">
                  <a16:creationId xmlns:a16="http://schemas.microsoft.com/office/drawing/2014/main" id="{4D3CACE0-3AC7-4A9F-9A3F-1694ACCD47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4" name="Freeform 36">
              <a:extLst>
                <a:ext uri="{FF2B5EF4-FFF2-40B4-BE49-F238E27FC236}">
                  <a16:creationId xmlns:a16="http://schemas.microsoft.com/office/drawing/2014/main" id="{19063B47-FBFB-4EA1-A3FB-BECE005F48B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5" name="Freeform 37">
              <a:extLst>
                <a:ext uri="{FF2B5EF4-FFF2-40B4-BE49-F238E27FC236}">
                  <a16:creationId xmlns:a16="http://schemas.microsoft.com/office/drawing/2014/main" id="{B856863B-C809-4C31-94D0-659A91851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6" name="Freeform 38">
              <a:extLst>
                <a:ext uri="{FF2B5EF4-FFF2-40B4-BE49-F238E27FC236}">
                  <a16:creationId xmlns:a16="http://schemas.microsoft.com/office/drawing/2014/main" id="{298CB3D7-7373-4AC6-9E2C-4AFDDE2802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7" name="Freeform 39">
              <a:extLst>
                <a:ext uri="{FF2B5EF4-FFF2-40B4-BE49-F238E27FC236}">
                  <a16:creationId xmlns:a16="http://schemas.microsoft.com/office/drawing/2014/main" id="{7DE09F1B-2326-4ED3-B63B-A30815DDE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8" name="Freeform 40">
              <a:extLst>
                <a:ext uri="{FF2B5EF4-FFF2-40B4-BE49-F238E27FC236}">
                  <a16:creationId xmlns:a16="http://schemas.microsoft.com/office/drawing/2014/main" id="{2498F244-3CE6-4D90-B5CF-5189DB17D0D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p>
        <p:sp>
          <p:nvSpPr>
            <p:cNvPr id="49" name="Rectangle 41">
              <a:extLst>
                <a:ext uri="{FF2B5EF4-FFF2-40B4-BE49-F238E27FC236}">
                  <a16:creationId xmlns:a16="http://schemas.microsoft.com/office/drawing/2014/main" id="{9A30DD13-FA10-4B9F-8B4D-97B7287B82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sp>
      </p:grpSp>
    </p:spTree>
    <p:extLst>
      <p:ext uri="{BB962C8B-B14F-4D97-AF65-F5344CB8AC3E}">
        <p14:creationId xmlns:p14="http://schemas.microsoft.com/office/powerpoint/2010/main" val="13838161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B1A62B-AC56-4FF8-A85C-85C0B480DAF8}">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5C60B4F-BC3B-4500-94A0-12B650EB3A96}">
  <ds:schemaRefs>
    <ds:schemaRef ds:uri="http://schemas.microsoft.com/sharepoint/v3/contenttype/forms"/>
  </ds:schemaRefs>
</ds:datastoreItem>
</file>

<file path=customXml/itemProps3.xml><?xml version="1.0" encoding="utf-8"?>
<ds:datastoreItem xmlns:ds="http://schemas.openxmlformats.org/officeDocument/2006/customXml" ds:itemID="{26E2ACFD-A954-4AE5-A646-04099F7008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32</Words>
  <Application>Microsoft Office PowerPoint</Application>
  <PresentationFormat>Widescreen</PresentationFormat>
  <Paragraphs>18</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Circuit</vt:lpstr>
      <vt:lpstr>Laser beam welding</vt:lpstr>
      <vt:lpstr>Introduction</vt:lpstr>
      <vt:lpstr>Different types of laser beam welding</vt:lpstr>
      <vt:lpstr>Heat conduction welding</vt:lpstr>
      <vt:lpstr>Deep penetration/keyhole welding</vt:lpstr>
      <vt:lpstr>Laser beam welding process</vt:lpstr>
      <vt:lpstr>PowerPoint Presentation</vt:lpstr>
      <vt:lpstr>PowerPoint Presentation</vt:lpstr>
      <vt:lpstr>PowerPoint Presentation</vt:lpstr>
      <vt:lpstr>PowerPoint Presentation</vt:lpstr>
      <vt:lpstr>Types of lasers </vt:lpstr>
      <vt:lpstr>PowerPoint Presentation</vt:lpstr>
      <vt:lpstr>PowerPoint Presentation</vt:lpstr>
      <vt:lpstr>Advantages of laser welding</vt:lpstr>
      <vt:lpstr>Disadvantages of laser welding</vt:lpstr>
      <vt:lpstr>Hybrid-laser welding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design</dc:title>
  <dc:creator/>
  <cp:lastModifiedBy/>
  <cp:revision>242</cp:revision>
  <dcterms:created xsi:type="dcterms:W3CDTF">2023-11-23T16:08:48Z</dcterms:created>
  <dcterms:modified xsi:type="dcterms:W3CDTF">2023-11-23T23:01:41Z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