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11"/>
  </p:notesMasterIdLst>
  <p:handoutMasterIdLst>
    <p:handoutMasterId r:id="rId12"/>
  </p:handoutMasterIdLst>
  <p:sldIdLst>
    <p:sldId id="256" r:id="rId2"/>
    <p:sldId id="450" r:id="rId3"/>
    <p:sldId id="521" r:id="rId4"/>
    <p:sldId id="519" r:id="rId5"/>
    <p:sldId id="513" r:id="rId6"/>
    <p:sldId id="514" r:id="rId7"/>
    <p:sldId id="516" r:id="rId8"/>
    <p:sldId id="518" r:id="rId9"/>
    <p:sldId id="520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8" autoAdjust="0"/>
    <p:restoredTop sz="79570" autoAdjust="0"/>
  </p:normalViewPr>
  <p:slideViewPr>
    <p:cSldViewPr>
      <p:cViewPr>
        <p:scale>
          <a:sx n="50" d="100"/>
          <a:sy n="50" d="100"/>
        </p:scale>
        <p:origin x="-3300" y="-9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C6C1FBC-0B46-4012-8D80-D607FCCDA983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74729B6-FA66-4B24-B668-B047D9E61E2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A3E0E79-18BF-4AF7-8D37-58313D2733F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B8487A2-BDF4-4AE0-975A-A254890D23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6000" dirty="0" smtClean="0"/>
              <a:t>M 521</a:t>
            </a:r>
            <a:br>
              <a:rPr lang="fr-FR" sz="6000" dirty="0" smtClean="0"/>
            </a:br>
            <a:r>
              <a:rPr lang="fr-FR" sz="6000" dirty="0" smtClean="0"/>
              <a:t>Web</a:t>
            </a:r>
            <a:endParaRPr lang="fr-FR" sz="6000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0" y="-27384"/>
            <a:ext cx="9144000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 1 Génie</a:t>
            </a:r>
            <a:r>
              <a:rPr kumimoji="0" lang="fr-FR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Logiciel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33400" y="2968352"/>
            <a:ext cx="7851648" cy="1828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fr-FR" sz="15300" dirty="0" smtClean="0"/>
              <a:t>Ajax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i="1" dirty="0" err="1" smtClean="0"/>
              <a:t>Asynchronous</a:t>
            </a:r>
            <a:r>
              <a:rPr lang="fr-FR" i="1" dirty="0" smtClean="0"/>
              <a:t> JavaScript and XML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olgate.be/PDP/Ajax/BE/FR/About/Story/images/2010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052735"/>
            <a:ext cx="5184576" cy="56200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À quoi ça sert !?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Permet de faire des requêtes au serveur sans avoir à faire un rafraîchissement complet de la page.</a:t>
            </a:r>
            <a:endParaRPr lang="en-US" dirty="0" smtClean="0"/>
          </a:p>
          <a:p>
            <a:endParaRPr lang="fr-FR" dirty="0"/>
          </a:p>
        </p:txBody>
      </p:sp>
      <p:pic>
        <p:nvPicPr>
          <p:cNvPr id="4" name="Picture 2" descr="C:\Documents and Settings\fred\Desktop\server-128x1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38" y="45720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Documents and Settings\fred\Desktop\Computer-128x12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214813"/>
            <a:ext cx="1500188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C:\Documents and Settings\fred\Desktop\Firefox-72x7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50" y="4429125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8"/>
          <p:cNvCxnSpPr/>
          <p:nvPr/>
        </p:nvCxnSpPr>
        <p:spPr>
          <a:xfrm>
            <a:off x="3214688" y="4643438"/>
            <a:ext cx="25003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10"/>
          <p:cNvCxnSpPr/>
          <p:nvPr/>
        </p:nvCxnSpPr>
        <p:spPr>
          <a:xfrm rot="10800000">
            <a:off x="3143250" y="5357813"/>
            <a:ext cx="26431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3714750" y="4344988"/>
            <a:ext cx="1428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 dirty="0"/>
              <a:t>JavaScript</a:t>
            </a:r>
            <a:endParaRPr lang="en-US" dirty="0"/>
          </a:p>
        </p:txBody>
      </p: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3786188" y="5286375"/>
            <a:ext cx="1500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/>
              <a:t>XML/ text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3758" y="1935163"/>
            <a:ext cx="569648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041587"/>
            <a:ext cx="5076056" cy="422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Client (navigateur)</a:t>
            </a:r>
          </a:p>
          <a:p>
            <a:pPr lvl="1"/>
            <a:r>
              <a:rPr lang="fr-FR" dirty="0" smtClean="0"/>
              <a:t>Envoi une requête</a:t>
            </a:r>
          </a:p>
          <a:p>
            <a:pPr lvl="1"/>
            <a:r>
              <a:rPr lang="fr-FR" dirty="0" smtClean="0"/>
              <a:t>Pas de rechargement </a:t>
            </a:r>
          </a:p>
          <a:p>
            <a:pPr lvl="1">
              <a:buNone/>
            </a:pPr>
            <a:r>
              <a:rPr lang="fr-FR" dirty="0" smtClean="0"/>
              <a:t>de page</a:t>
            </a:r>
          </a:p>
          <a:p>
            <a:pPr lvl="1"/>
            <a:r>
              <a:rPr lang="fr-FR" dirty="0" smtClean="0"/>
              <a:t>Gérer la réponse</a:t>
            </a:r>
          </a:p>
          <a:p>
            <a:r>
              <a:rPr lang="fr-FR" dirty="0" smtClean="0"/>
              <a:t>Serveur (Google)</a:t>
            </a:r>
          </a:p>
          <a:p>
            <a:pPr lvl="1"/>
            <a:r>
              <a:rPr lang="fr-FR" dirty="0" smtClean="0"/>
              <a:t>Recevoir la requête</a:t>
            </a:r>
          </a:p>
          <a:p>
            <a:pPr lvl="1"/>
            <a:r>
              <a:rPr lang="fr-FR" dirty="0" smtClean="0"/>
              <a:t>Répondre avec des données</a:t>
            </a:r>
          </a:p>
          <a:p>
            <a:pPr lvl="2"/>
            <a:r>
              <a:rPr lang="fr-FR" dirty="0" smtClean="0"/>
              <a:t>HTML, JSON, XML,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Les étapes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6547" y="2708920"/>
            <a:ext cx="6575842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ce réservé du contenu 2"/>
          <p:cNvSpPr txBox="1">
            <a:spLocks/>
          </p:cNvSpPr>
          <p:nvPr/>
        </p:nvSpPr>
        <p:spPr>
          <a:xfrm>
            <a:off x="-118864" y="3087608"/>
            <a:ext cx="2098576" cy="120548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page load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user event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a timer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fr-FR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</a:t>
            </a: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Simple exemple</a:t>
            </a:r>
            <a:endParaRPr lang="fr-FR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276872"/>
            <a:ext cx="3955064" cy="2744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348880"/>
            <a:ext cx="3897181" cy="386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Exmple</a:t>
            </a:r>
            <a:r>
              <a:rPr lang="fr-FR" dirty="0" smtClean="0"/>
              <a:t>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fr-FR" dirty="0" smtClean="0"/>
              <a:t>&lt;html&gt;</a:t>
            </a:r>
          </a:p>
          <a:p>
            <a:r>
              <a:rPr lang="fr-FR" dirty="0" smtClean="0"/>
              <a:t>&lt;</a:t>
            </a:r>
            <a:r>
              <a:rPr lang="fr-FR" dirty="0" err="1" smtClean="0"/>
              <a:t>head</a:t>
            </a:r>
            <a:r>
              <a:rPr lang="fr-FR" dirty="0" smtClean="0"/>
              <a:t>&gt;</a:t>
            </a:r>
          </a:p>
          <a:p>
            <a:r>
              <a:rPr lang="fr-FR" dirty="0" smtClean="0"/>
              <a:t>&lt;SCRIPT </a:t>
            </a:r>
            <a:r>
              <a:rPr lang="fr-FR" dirty="0" err="1" smtClean="0"/>
              <a:t>language</a:t>
            </a:r>
            <a:r>
              <a:rPr lang="fr-FR" dirty="0" smtClean="0"/>
              <a:t>="</a:t>
            </a:r>
            <a:r>
              <a:rPr lang="fr-FR" dirty="0" err="1" smtClean="0"/>
              <a:t>Javascript</a:t>
            </a:r>
            <a:r>
              <a:rPr lang="fr-FR" dirty="0" smtClean="0"/>
              <a:t>"&gt; </a:t>
            </a:r>
          </a:p>
          <a:p>
            <a:r>
              <a:rPr lang="fr-FR" dirty="0" err="1" smtClean="0"/>
              <a:t>function</a:t>
            </a:r>
            <a:r>
              <a:rPr lang="fr-FR" dirty="0" smtClean="0"/>
              <a:t> affichage(){</a:t>
            </a:r>
          </a:p>
          <a:p>
            <a:r>
              <a:rPr lang="fr-FR" dirty="0" smtClean="0"/>
              <a:t> var </a:t>
            </a:r>
            <a:r>
              <a:rPr lang="fr-FR" dirty="0" err="1" smtClean="0"/>
              <a:t>req</a:t>
            </a:r>
            <a:r>
              <a:rPr lang="fr-FR" dirty="0" smtClean="0"/>
              <a:t> = new </a:t>
            </a:r>
            <a:r>
              <a:rPr lang="fr-FR" dirty="0" err="1" smtClean="0"/>
              <a:t>XMLHttpRequest</a:t>
            </a:r>
            <a:r>
              <a:rPr lang="fr-FR" dirty="0" smtClean="0"/>
              <a:t>();</a:t>
            </a:r>
          </a:p>
          <a:p>
            <a:r>
              <a:rPr lang="fr-FR" dirty="0" smtClean="0"/>
              <a:t> </a:t>
            </a:r>
            <a:r>
              <a:rPr lang="fr-FR" dirty="0" err="1" smtClean="0"/>
              <a:t>req.onreadystatechange</a:t>
            </a:r>
            <a:r>
              <a:rPr lang="fr-FR" dirty="0" smtClean="0"/>
              <a:t> = </a:t>
            </a:r>
            <a:r>
              <a:rPr lang="fr-FR" dirty="0" err="1" smtClean="0"/>
              <a:t>function</a:t>
            </a:r>
            <a:r>
              <a:rPr lang="fr-FR" dirty="0" smtClean="0"/>
              <a:t>() {</a:t>
            </a:r>
          </a:p>
          <a:p>
            <a:r>
              <a:rPr lang="fr-FR" dirty="0" smtClean="0"/>
              <a:t>  if (</a:t>
            </a:r>
            <a:r>
              <a:rPr lang="fr-FR" dirty="0" err="1" smtClean="0"/>
              <a:t>req.readyState</a:t>
            </a:r>
            <a:r>
              <a:rPr lang="fr-FR" dirty="0" smtClean="0"/>
              <a:t>==4 &amp;&amp; </a:t>
            </a:r>
            <a:r>
              <a:rPr lang="fr-FR" dirty="0" err="1" smtClean="0"/>
              <a:t>req.status</a:t>
            </a:r>
            <a:r>
              <a:rPr lang="fr-FR" dirty="0" smtClean="0"/>
              <a:t>==200)</a:t>
            </a:r>
          </a:p>
          <a:p>
            <a:r>
              <a:rPr lang="fr-FR" dirty="0" smtClean="0"/>
              <a:t>    {</a:t>
            </a:r>
          </a:p>
          <a:p>
            <a:r>
              <a:rPr lang="fr-FR" dirty="0" smtClean="0"/>
              <a:t>    </a:t>
            </a:r>
            <a:r>
              <a:rPr lang="fr-FR" dirty="0" err="1" smtClean="0"/>
              <a:t>document.getElementById</a:t>
            </a:r>
            <a:r>
              <a:rPr lang="fr-FR" dirty="0" smtClean="0"/>
              <a:t>("</a:t>
            </a:r>
            <a:r>
              <a:rPr lang="fr-FR" dirty="0" err="1" smtClean="0"/>
              <a:t>monmessage</a:t>
            </a:r>
            <a:r>
              <a:rPr lang="fr-FR" dirty="0" smtClean="0"/>
              <a:t>").</a:t>
            </a:r>
            <a:r>
              <a:rPr lang="fr-FR" dirty="0" err="1" smtClean="0"/>
              <a:t>innerHTML</a:t>
            </a:r>
            <a:r>
              <a:rPr lang="fr-FR" dirty="0" smtClean="0"/>
              <a:t>=</a:t>
            </a:r>
            <a:r>
              <a:rPr lang="fr-FR" dirty="0" err="1" smtClean="0"/>
              <a:t>req.responseText</a:t>
            </a:r>
            <a:r>
              <a:rPr lang="fr-FR" dirty="0" smtClean="0"/>
              <a:t>;</a:t>
            </a:r>
          </a:p>
          <a:p>
            <a:r>
              <a:rPr lang="fr-FR" dirty="0" smtClean="0"/>
              <a:t>    }</a:t>
            </a:r>
          </a:p>
          <a:p>
            <a:r>
              <a:rPr lang="fr-FR" dirty="0" smtClean="0"/>
              <a:t> };</a:t>
            </a:r>
          </a:p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 err="1" smtClean="0"/>
              <a:t>req.open</a:t>
            </a:r>
            <a:r>
              <a:rPr lang="fr-FR" dirty="0" smtClean="0"/>
              <a:t>("GET","traitement.php?n=7",true);</a:t>
            </a:r>
          </a:p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 err="1" smtClean="0"/>
              <a:t>req.send</a:t>
            </a:r>
            <a:r>
              <a:rPr lang="fr-FR" dirty="0" smtClean="0"/>
              <a:t>();</a:t>
            </a:r>
          </a:p>
          <a:p>
            <a:r>
              <a:rPr lang="fr-FR" dirty="0" smtClean="0"/>
              <a:t>}</a:t>
            </a:r>
          </a:p>
          <a:p>
            <a:r>
              <a:rPr lang="fr-FR" dirty="0" smtClean="0"/>
              <a:t>&lt;/SCRIPT&gt; </a:t>
            </a:r>
          </a:p>
          <a:p>
            <a:r>
              <a:rPr lang="fr-FR" dirty="0" smtClean="0"/>
              <a:t>&lt;/</a:t>
            </a:r>
            <a:r>
              <a:rPr lang="fr-FR" dirty="0" err="1" smtClean="0"/>
              <a:t>head</a:t>
            </a:r>
            <a:r>
              <a:rPr lang="fr-FR" dirty="0" smtClean="0"/>
              <a:t>&gt;</a:t>
            </a:r>
          </a:p>
          <a:p>
            <a:endParaRPr lang="fr-FR" dirty="0" smtClean="0"/>
          </a:p>
          <a:p>
            <a:r>
              <a:rPr lang="fr-FR" dirty="0" smtClean="0"/>
              <a:t>&lt;body&gt;</a:t>
            </a:r>
          </a:p>
          <a:p>
            <a:r>
              <a:rPr lang="fr-FR" dirty="0" smtClean="0"/>
              <a:t>&lt;h1&gt;coucou&lt;/h1&gt;</a:t>
            </a:r>
          </a:p>
          <a:p>
            <a:r>
              <a:rPr lang="fr-FR" dirty="0" smtClean="0"/>
              <a:t>&lt;p id="</a:t>
            </a:r>
            <a:r>
              <a:rPr lang="fr-FR" dirty="0" err="1" smtClean="0"/>
              <a:t>monmessage</a:t>
            </a:r>
            <a:r>
              <a:rPr lang="fr-FR" dirty="0" smtClean="0"/>
              <a:t>"&gt; Patientez un moment ... &lt;/p&gt;</a:t>
            </a:r>
          </a:p>
          <a:p>
            <a:r>
              <a:rPr lang="fr-FR" dirty="0" smtClean="0"/>
              <a:t>&lt;A HREF="#" </a:t>
            </a:r>
            <a:r>
              <a:rPr lang="fr-FR" dirty="0" err="1" smtClean="0"/>
              <a:t>onclick</a:t>
            </a:r>
            <a:r>
              <a:rPr lang="fr-FR" dirty="0" smtClean="0"/>
              <a:t>="affichage()"&gt; lien &lt;/A&gt;.</a:t>
            </a:r>
          </a:p>
          <a:p>
            <a:r>
              <a:rPr lang="fr-FR" dirty="0" smtClean="0"/>
              <a:t>&lt;/body&gt;</a:t>
            </a:r>
          </a:p>
          <a:p>
            <a:r>
              <a:rPr lang="fr-FR" dirty="0" smtClean="0"/>
              <a:t>&lt;/html&gt;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10151</TotalTime>
  <Words>198</Words>
  <Application>Microsoft Office PowerPoint</Application>
  <PresentationFormat>Affichage à l'écran (4:3)</PresentationFormat>
  <Paragraphs>52</Paragraphs>
  <Slides>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Débit</vt:lpstr>
      <vt:lpstr>M 521 Web</vt:lpstr>
      <vt:lpstr>Ajax Asynchronous JavaScript and XML</vt:lpstr>
      <vt:lpstr>Diapositive 3</vt:lpstr>
      <vt:lpstr>À quoi ça sert !?</vt:lpstr>
      <vt:lpstr>Exemple</vt:lpstr>
      <vt:lpstr>Exemple</vt:lpstr>
      <vt:lpstr>Les étapes</vt:lpstr>
      <vt:lpstr>Simple exemple</vt:lpstr>
      <vt:lpstr>Exmple 2</vt:lpstr>
    </vt:vector>
  </TitlesOfParts>
  <Company>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M241 Ingénierie Système</dc:title>
  <dc:creator>Mohammed TADLAOUI</dc:creator>
  <cp:lastModifiedBy>Pctec</cp:lastModifiedBy>
  <cp:revision>1127</cp:revision>
  <dcterms:created xsi:type="dcterms:W3CDTF">2012-10-15T19:57:19Z</dcterms:created>
  <dcterms:modified xsi:type="dcterms:W3CDTF">2020-04-24T23:12:46Z</dcterms:modified>
</cp:coreProperties>
</file>