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r>
              <a:rPr lang="ar-DZ" b="1" dirty="0"/>
              <a:t>ا</a:t>
            </a:r>
            <a:r>
              <a:rPr lang="ar-DZ" b="1" dirty="0">
                <a:solidFill>
                  <a:srgbClr val="FF0000"/>
                </a:solidFill>
              </a:rPr>
              <a:t>لطرق الوقائية بالمتحف</a:t>
            </a:r>
            <a:r>
              <a:rPr lang="fr-FR" dirty="0"/>
              <a:t/>
            </a:r>
            <a:br>
              <a:rPr lang="fr-FR" dirty="0"/>
            </a:br>
            <a:endParaRPr lang="fr-FR" dirty="0"/>
          </a:p>
        </p:txBody>
      </p:sp>
    </p:spTree>
    <p:extLst>
      <p:ext uri="{BB962C8B-B14F-4D97-AF65-F5344CB8AC3E}">
        <p14:creationId xmlns:p14="http://schemas.microsoft.com/office/powerpoint/2010/main" val="423656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74638"/>
            <a:ext cx="8291264" cy="6250706"/>
          </a:xfrm>
        </p:spPr>
        <p:txBody>
          <a:bodyPr>
            <a:normAutofit/>
          </a:bodyPr>
          <a:lstStyle/>
          <a:p>
            <a:pPr rtl="1"/>
            <a:r>
              <a:rPr lang="ar-DZ" sz="4000" b="1" dirty="0"/>
              <a:t>أمن وسلامة المتحف:</a:t>
            </a:r>
            <a:r>
              <a:rPr lang="fr-FR" sz="4000" dirty="0"/>
              <a:t/>
            </a:r>
            <a:br>
              <a:rPr lang="fr-FR" sz="4000" dirty="0"/>
            </a:br>
            <a:r>
              <a:rPr lang="ar-DZ" sz="4000" dirty="0"/>
              <a:t>إن أمن وسلامة المتحف هي من ضمن اهتمامات المسؤولين عن المتاحف على المستوى العالمي بحيث تعد من الأولويات التي توليها الهيئات والمتاحف العالمية أهمية كبرى. وكذلك يسعى القانون على أمور وشؤون المتاحف إلى توفير أفضل السبل لحماية المتاحف ومن أنواع الحماية والوقاية بالمتحف ما يلي:</a:t>
            </a:r>
            <a:r>
              <a:rPr lang="fr-FR" sz="4000" dirty="0"/>
              <a:t/>
            </a:r>
            <a:br>
              <a:rPr lang="fr-FR" sz="4000" dirty="0"/>
            </a:br>
            <a:endParaRPr lang="fr-FR" sz="4000" dirty="0"/>
          </a:p>
        </p:txBody>
      </p:sp>
    </p:spTree>
    <p:extLst>
      <p:ext uri="{BB962C8B-B14F-4D97-AF65-F5344CB8AC3E}">
        <p14:creationId xmlns:p14="http://schemas.microsoft.com/office/powerpoint/2010/main" val="3165869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6250706"/>
          </a:xfrm>
        </p:spPr>
        <p:txBody>
          <a:bodyPr/>
          <a:lstStyle/>
          <a:p>
            <a:pPr lvl="0" rtl="1"/>
            <a:r>
              <a:rPr lang="ar-DZ" dirty="0"/>
              <a:t>حماية المعروضات.</a:t>
            </a:r>
            <a:r>
              <a:rPr lang="fr-FR" dirty="0"/>
              <a:t/>
            </a:r>
            <a:br>
              <a:rPr lang="fr-FR" dirty="0"/>
            </a:br>
            <a:r>
              <a:rPr lang="ar-DZ" dirty="0"/>
              <a:t>حماية العاملين في المتحف.</a:t>
            </a:r>
            <a:r>
              <a:rPr lang="fr-FR" dirty="0"/>
              <a:t/>
            </a:r>
            <a:br>
              <a:rPr lang="fr-FR" dirty="0"/>
            </a:br>
            <a:r>
              <a:rPr lang="ar-DZ" dirty="0"/>
              <a:t>حماية المبنى والزوار.</a:t>
            </a:r>
            <a:endParaRPr lang="fr-FR" dirty="0"/>
          </a:p>
        </p:txBody>
      </p:sp>
    </p:spTree>
    <p:extLst>
      <p:ext uri="{BB962C8B-B14F-4D97-AF65-F5344CB8AC3E}">
        <p14:creationId xmlns:p14="http://schemas.microsoft.com/office/powerpoint/2010/main" val="338668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DZ" sz="4000" b="1" dirty="0"/>
              <a:t>حماية المفروضات:</a:t>
            </a:r>
            <a:r>
              <a:rPr lang="fr-FR" sz="4000" dirty="0"/>
              <a:t/>
            </a:r>
            <a:br>
              <a:rPr lang="fr-FR" sz="4000" dirty="0"/>
            </a:br>
            <a:endParaRPr lang="fr-FR" sz="4000" dirty="0"/>
          </a:p>
        </p:txBody>
      </p:sp>
    </p:spTree>
    <p:extLst>
      <p:ext uri="{BB962C8B-B14F-4D97-AF65-F5344CB8AC3E}">
        <p14:creationId xmlns:p14="http://schemas.microsoft.com/office/powerpoint/2010/main" val="195944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normAutofit/>
          </a:bodyPr>
          <a:lstStyle/>
          <a:p>
            <a:pPr rtl="1"/>
            <a:r>
              <a:rPr lang="ar-DZ" sz="4000" b="1" dirty="0"/>
              <a:t>حماية العاملين المتحف:</a:t>
            </a:r>
            <a:r>
              <a:rPr lang="fr-FR" sz="4000" dirty="0"/>
              <a:t/>
            </a:r>
            <a:br>
              <a:rPr lang="fr-FR" sz="4000" dirty="0"/>
            </a:br>
            <a:r>
              <a:rPr lang="fr-FR" sz="4000" dirty="0"/>
              <a:t/>
            </a:r>
            <a:br>
              <a:rPr lang="fr-FR" sz="4000" dirty="0"/>
            </a:br>
            <a:endParaRPr lang="fr-FR" sz="4000" dirty="0"/>
          </a:p>
        </p:txBody>
      </p:sp>
    </p:spTree>
    <p:extLst>
      <p:ext uri="{BB962C8B-B14F-4D97-AF65-F5344CB8AC3E}">
        <p14:creationId xmlns:p14="http://schemas.microsoft.com/office/powerpoint/2010/main" val="2840749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pPr rtl="1"/>
            <a:r>
              <a:rPr lang="ar-DZ" b="1" dirty="0"/>
              <a:t>حماية </a:t>
            </a:r>
            <a:r>
              <a:rPr lang="ar-DZ" b="1" dirty="0" smtClean="0"/>
              <a:t>المبنى</a:t>
            </a:r>
            <a:r>
              <a:rPr lang="ar-DZ" b="1" dirty="0"/>
              <a:t>:</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302391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normAutofit/>
          </a:bodyPr>
          <a:lstStyle/>
          <a:p>
            <a:r>
              <a:rPr lang="ar-DZ" b="1" dirty="0"/>
              <a:t>- التأمين الخارجي</a:t>
            </a:r>
            <a:r>
              <a:rPr lang="ar-DZ" b="1" dirty="0" smtClean="0"/>
              <a:t>:</a:t>
            </a:r>
            <a:r>
              <a:rPr lang="fr-FR" dirty="0"/>
              <a:t/>
            </a:r>
            <a:br>
              <a:rPr lang="fr-FR" dirty="0"/>
            </a:br>
            <a:endParaRPr lang="fr-FR" dirty="0"/>
          </a:p>
        </p:txBody>
      </p:sp>
    </p:spTree>
    <p:extLst>
      <p:ext uri="{BB962C8B-B14F-4D97-AF65-F5344CB8AC3E}">
        <p14:creationId xmlns:p14="http://schemas.microsoft.com/office/powerpoint/2010/main" val="4103870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rtl="1"/>
            <a:r>
              <a:rPr lang="ar-DZ" sz="3600" b="1" dirty="0"/>
              <a:t>التأمين الداخلي:</a:t>
            </a:r>
            <a:r>
              <a:rPr lang="fr-FR" sz="3600" dirty="0"/>
              <a:t/>
            </a:r>
            <a:br>
              <a:rPr lang="fr-FR" sz="3600" dirty="0"/>
            </a:br>
            <a:endParaRPr lang="fr-FR" sz="3600" dirty="0"/>
          </a:p>
        </p:txBody>
      </p:sp>
    </p:spTree>
    <p:extLst>
      <p:ext uri="{BB962C8B-B14F-4D97-AF65-F5344CB8AC3E}">
        <p14:creationId xmlns:p14="http://schemas.microsoft.com/office/powerpoint/2010/main" val="78498816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27</Words>
  <Application>Microsoft Office PowerPoint</Application>
  <PresentationFormat>Affichage à l'écran (4:3)</PresentationFormat>
  <Paragraphs>8</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الطرق الوقائية بالمتحف </vt:lpstr>
      <vt:lpstr>أمن وسلامة المتحف: إن أمن وسلامة المتحف هي من ضمن اهتمامات المسؤولين عن المتاحف على المستوى العالمي بحيث تعد من الأولويات التي توليها الهيئات والمتاحف العالمية أهمية كبرى. وكذلك يسعى القانون على أمور وشؤون المتاحف إلى توفير أفضل السبل لحماية المتاحف ومن أنواع الحماية والوقاية بالمتحف ما يلي: </vt:lpstr>
      <vt:lpstr>حماية المعروضات. حماية العاملين في المتحف. حماية المبنى والزوار.</vt:lpstr>
      <vt:lpstr>حماية المفروضات: </vt:lpstr>
      <vt:lpstr>حماية العاملين المتحف:  </vt:lpstr>
      <vt:lpstr>حماية المبنى:  </vt:lpstr>
      <vt:lpstr>- التأمين الخارجي: </vt:lpstr>
      <vt:lpstr>التأمين الداخلي: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الطرق الوقائية بالمتحف </dc:title>
  <dc:creator>aicha</dc:creator>
  <cp:lastModifiedBy>pc</cp:lastModifiedBy>
  <cp:revision>4</cp:revision>
  <dcterms:created xsi:type="dcterms:W3CDTF">2022-10-18T18:42:10Z</dcterms:created>
  <dcterms:modified xsi:type="dcterms:W3CDTF">2024-01-07T08:10:17Z</dcterms:modified>
</cp:coreProperties>
</file>