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3" r:id="rId16"/>
    <p:sldId id="276" r:id="rId17"/>
    <p:sldId id="277" r:id="rId18"/>
    <p:sldId id="279" r:id="rId19"/>
    <p:sldId id="278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2" r:id="rId49"/>
    <p:sldId id="311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33" r:id="rId71"/>
    <p:sldId id="334" r:id="rId7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-29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7463" y="0"/>
            <a:ext cx="12231688" cy="6856413"/>
            <a:chOff x="-16934" y="0"/>
            <a:chExt cx="12231160" cy="6856214"/>
          </a:xfrm>
        </p:grpSpPr>
        <p:pic>
          <p:nvPicPr>
            <p:cNvPr id="5" name="Picture 15" descr="HD-PanelTitleR1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9" descr="HDRibbonTitle-UniformTri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7A703-BF93-4F29-B364-023CF457966E}" type="datetimeFigureOut">
              <a:rPr lang="en-US"/>
              <a:pPr>
                <a:defRPr/>
              </a:pPr>
              <a:t>3/26/2020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6A916-65EB-45B7-B6CC-9BB1CF3B36D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B6EB7-BC3A-4248-BC40-2BCBF876B280}" type="datetimeFigureOut">
              <a:rPr lang="en-US"/>
              <a:pPr>
                <a:defRPr/>
              </a:pPr>
              <a:t>3/26/2020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A9D45-4A4C-4CAC-B010-45B7278A55C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6AF3E-1F7E-474F-A17D-14249282D5ED}" type="datetimeFigureOut">
              <a:rPr lang="en-US"/>
              <a:pPr>
                <a:defRPr/>
              </a:pPr>
              <a:t>3/26/2020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92833-07EC-42CA-9741-691A2EC9C78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599738" y="28273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8183D-E891-4700-B4ED-0A4CBCFA4159}" type="datetimeFigureOut">
              <a:rPr lang="en-US"/>
              <a:pPr>
                <a:defRPr/>
              </a:pPr>
              <a:t>3/26/2020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AFEA0-D98F-494D-806F-E35D10D2B7F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52636-E5EB-4189-B74C-46E0D15A02C1}" type="datetimeFigureOut">
              <a:rPr lang="en-US"/>
              <a:pPr>
                <a:defRPr/>
              </a:pPr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CF4C8-2655-4F1A-B805-8D78CD0434B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10599738" y="25987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9B06B-3230-4DA7-B007-9A39B51F42BF}" type="datetimeFigureOut">
              <a:rPr lang="en-US"/>
              <a:pPr>
                <a:defRPr/>
              </a:pPr>
              <a:t>3/26/2020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31FAF-91D9-4FC7-BC25-2FFF66E051D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AACA9-EB6C-48D1-AE41-94214FAD5400}" type="datetimeFigureOut">
              <a:rPr lang="en-US"/>
              <a:pPr>
                <a:defRPr/>
              </a:pPr>
              <a:t>3/26/2020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972C7-5114-441B-9146-B2B899D7A17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9710F-0034-426A-A935-578ECB65F895}" type="datetimeFigureOut">
              <a:rPr lang="en-US"/>
              <a:pPr>
                <a:defRPr/>
              </a:pPr>
              <a:t>3/26/2020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23501-1CBE-48AF-A426-7905B44FC7B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525A8-F229-4964-AB0A-751488ED4CF3}" type="datetimeFigureOut">
              <a:rPr lang="en-US"/>
              <a:pPr>
                <a:defRPr/>
              </a:pPr>
              <a:t>3/26/2020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B33C5-1E33-481F-812A-3F10DA0FCFD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19777-A42A-43AE-AB68-AF6323F2A72A}" type="datetimeFigureOut">
              <a:rPr lang="en-US"/>
              <a:pPr>
                <a:defRPr/>
              </a:pPr>
              <a:t>3/26/2020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52CE3-237B-4008-9FBA-4353B8ACDE8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0B918-674D-4B53-897D-4ACBD5029300}" type="datetimeFigureOut">
              <a:rPr lang="en-US"/>
              <a:pPr>
                <a:defRPr/>
              </a:pPr>
              <a:t>3/26/2020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323EC-6A55-4FA1-8212-EADCE5617B1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72D10-60FB-4AA2-8BD5-EC7C91A79973}" type="datetimeFigureOut">
              <a:rPr lang="en-US"/>
              <a:pPr>
                <a:defRPr/>
              </a:pPr>
              <a:t>3/26/2020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B61FD-5C72-4B7D-A609-91FBCDF437B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4211C-A03A-41EA-A51D-A484F151794E}" type="datetimeFigureOut">
              <a:rPr lang="en-US"/>
              <a:pPr>
                <a:defRPr/>
              </a:pPr>
              <a:t>3/26/2020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E86BB-0887-4186-A39D-CEB08BCC4E6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CB504-CB89-4930-90C3-6DA33D88C92F}" type="datetimeFigureOut">
              <a:rPr lang="en-US"/>
              <a:pPr>
                <a:defRPr/>
              </a:pPr>
              <a:t>3/26/2020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3A9DE-7BD4-41F6-BFC4-DEC9C0A6CB5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A43DE-F4C1-4F7C-9863-5F441D892159}" type="datetimeFigureOut">
              <a:rPr lang="en-US"/>
              <a:pPr>
                <a:defRPr/>
              </a:pPr>
              <a:t>3/26/2020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F77B-0203-4EF8-B620-C900F84DDEF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057BA-1608-431C-B415-09F5539FD12D}" type="datetimeFigureOut">
              <a:rPr lang="en-US"/>
              <a:pPr>
                <a:defRPr/>
              </a:pPr>
              <a:t>3/26/2020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5ED39-07A1-4174-88B8-02814DCFF85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1E2D5-9408-4212-97E7-DA065A8E59D3}" type="datetimeFigureOut">
              <a:rPr lang="en-US"/>
              <a:pPr>
                <a:defRPr/>
              </a:pPr>
              <a:t>3/26/2020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5BBD1-8B3F-4B38-BD12-F5A4855E483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1032" name="Picture 7" descr="HD-PanelContent.png"/>
            <p:cNvPicPr>
              <a:picLocks noChangeAspect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35714D1D-4B49-456D-B5C3-34B34508DFC4}" type="datetimeFigureOut">
              <a:rPr lang="en-US"/>
              <a:pPr>
                <a:defRPr/>
              </a:pPr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077E6258-91CA-4071-878D-AF5C847FBA9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79" r:id="rId7"/>
    <p:sldLayoutId id="2147483786" r:id="rId8"/>
    <p:sldLayoutId id="2147483778" r:id="rId9"/>
    <p:sldLayoutId id="2147483777" r:id="rId10"/>
    <p:sldLayoutId id="2147483787" r:id="rId11"/>
    <p:sldLayoutId id="2147483788" r:id="rId12"/>
    <p:sldLayoutId id="2147483776" r:id="rId13"/>
    <p:sldLayoutId id="2147483789" r:id="rId14"/>
    <p:sldLayoutId id="2147483790" r:id="rId15"/>
    <p:sldLayoutId id="2147483791" r:id="rId16"/>
    <p:sldLayoutId id="2147483792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0" y="1100138"/>
            <a:ext cx="9980613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8" y="939800"/>
            <a:ext cx="959485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700" y="836613"/>
            <a:ext cx="10096500" cy="508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765175"/>
            <a:ext cx="9259888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1263" y="1100138"/>
            <a:ext cx="967105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3475" y="682625"/>
            <a:ext cx="9363075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775" y="695325"/>
            <a:ext cx="9632950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5" descr="807042_634321534155660000-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1425" y="822325"/>
            <a:ext cx="9840913" cy="49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5" descr="807042_634321534155660000-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113" y="715963"/>
            <a:ext cx="9788525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5" descr="807042_634321534155660000-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663" y="860425"/>
            <a:ext cx="9682162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5" descr="807042_634321534155660000-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2363" y="755650"/>
            <a:ext cx="9590087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27150" y="992188"/>
            <a:ext cx="9555163" cy="4846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5" descr="807042_634321534155660000-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238" y="822325"/>
            <a:ext cx="9934575" cy="500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5" descr="807042_634321534155660000-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750" y="847725"/>
            <a:ext cx="10053638" cy="516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5" descr="807042_634321534155660000-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0" y="836613"/>
            <a:ext cx="9682163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5" descr="807042_634321534155660000-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650" y="796925"/>
            <a:ext cx="9920288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5" descr="807042_634321534155660000-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887776"/>
            <a:ext cx="978852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5" descr="807042_634321534155660000-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0850" y="1100138"/>
            <a:ext cx="62103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5" descr="807042_634321534155660000-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325" y="927100"/>
            <a:ext cx="10253663" cy="50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5" descr="807042_634321534155660000-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025" y="714375"/>
            <a:ext cx="9853613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5" descr="807042_634321534155660000-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863" y="688975"/>
            <a:ext cx="10293350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5" descr="807042_634321534155660000-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782638"/>
            <a:ext cx="10318750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4813" y="708025"/>
            <a:ext cx="844867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5" descr="807042_634321534155660000-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2363" y="795338"/>
            <a:ext cx="9801225" cy="52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5" descr="807042_634321534155660000-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3300" y="849313"/>
            <a:ext cx="10145713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5" descr="807042_634321534155660000-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768350"/>
            <a:ext cx="10080625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5" descr="807042_634321534155660000-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663" y="809625"/>
            <a:ext cx="973455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5" descr="807042_634321534155660000-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0" y="755650"/>
            <a:ext cx="9974263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807042_634321534155660000-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188" y="1100138"/>
            <a:ext cx="10093325" cy="4657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1" name="Picture 5" descr="807042_634321534155660000-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3300" y="862013"/>
            <a:ext cx="10080625" cy="504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5" name="Picture 5" descr="807042_634321534155660000-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781050"/>
            <a:ext cx="10107612" cy="5280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9" name="Picture 5" descr="807042_634321534155660000-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625" y="782638"/>
            <a:ext cx="10199688" cy="5187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3" name="Picture 5" descr="807042_634321534155660000-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613" y="795338"/>
            <a:ext cx="10040937" cy="521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3275" y="823913"/>
            <a:ext cx="81915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7" name="Picture 5" descr="807042_634321534155660000-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613" y="768350"/>
            <a:ext cx="10356850" cy="53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807042_634321534155660000-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938" y="808038"/>
            <a:ext cx="10425112" cy="5229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5" name="Picture 5" descr="807042_634321534155660000-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754063"/>
            <a:ext cx="10239375" cy="5310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9" name="Picture 5" descr="807042_634321534155660000-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913" y="1020763"/>
            <a:ext cx="10252075" cy="4949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3" name="Picture 5" descr="807042_634321534155660000-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288" y="820738"/>
            <a:ext cx="10212387" cy="5240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7" name="Picture 5" descr="807042_634321534155660000-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3013" y="742950"/>
            <a:ext cx="10053637" cy="537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1" name="Picture 5" descr="807042_634321534155660000-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650" y="808038"/>
            <a:ext cx="10331450" cy="5214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5" name="Picture 5" descr="807042_634321534155660000-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728663"/>
            <a:ext cx="10410825" cy="5346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3" name="Picture 5" descr="807042_634321534155660000-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25" y="795338"/>
            <a:ext cx="10425113" cy="5187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9" name="Picture 5" descr="807042_634321534155660000-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638" y="887413"/>
            <a:ext cx="10398125" cy="5214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9850" y="773113"/>
            <a:ext cx="9104313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7" name="Picture 5" descr="807042_634321534155660000-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725" y="701675"/>
            <a:ext cx="10333038" cy="5187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1" name="Picture 5" descr="807042_634321534155660000-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766763"/>
            <a:ext cx="10174288" cy="5310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5" name="Picture 5" descr="807042_634321534155660000-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768350"/>
            <a:ext cx="10239375" cy="5268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9" name="Picture 5" descr="807042_634321534155660000-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835025"/>
            <a:ext cx="10226675" cy="5148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3" name="Picture 5" descr="807042_634321534155660000-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795338"/>
            <a:ext cx="10464800" cy="5240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7" name="Picture 5" descr="807042_634321534155660000-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025" y="914400"/>
            <a:ext cx="10226675" cy="5081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1" name="Picture 5" descr="807042_634321534155660000-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825" y="941388"/>
            <a:ext cx="10609263" cy="5056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5" name="Picture 5" descr="807042_634321534155660000-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8525" y="755650"/>
            <a:ext cx="10331450" cy="5319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9" name="Picture 5" descr="807042_634321534155660000-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838" y="981075"/>
            <a:ext cx="10317162" cy="5002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3" name="Picture 5" descr="807042_634321534155660000-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563" y="835025"/>
            <a:ext cx="10410825" cy="5121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038" y="798513"/>
            <a:ext cx="8912225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Picture 5" descr="807042_634321534155660000-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538" y="741363"/>
            <a:ext cx="104902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1" name="Picture 5" descr="807042_634321534155660000-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238" y="835025"/>
            <a:ext cx="10279062" cy="5267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5" descr="807042_634321534155660000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650" y="782638"/>
            <a:ext cx="10439400" cy="522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9" name="Picture 5" descr="807042_634321534155660000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3300" y="862013"/>
            <a:ext cx="10291763" cy="5187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3" name="Picture 5" descr="807042_634321534155660000-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625" y="782638"/>
            <a:ext cx="10225088" cy="5253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9800" y="1100138"/>
            <a:ext cx="10123488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288" y="1100138"/>
            <a:ext cx="956945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2863" y="747713"/>
            <a:ext cx="9324975" cy="518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889000"/>
            <a:ext cx="10353675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5" descr="807042_634321534155660000-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713" y="874713"/>
            <a:ext cx="10040937" cy="517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9850" y="823913"/>
            <a:ext cx="9439275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5" descr="807042_634321534155660000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888" y="1008063"/>
            <a:ext cx="10131425" cy="49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5" descr="807042_634321534155660000-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2363" y="914400"/>
            <a:ext cx="993457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1100138"/>
            <a:ext cx="1045845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785813"/>
            <a:ext cx="9801225" cy="51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845</TotalTime>
  <Words>0</Words>
  <Application>Microsoft Office PowerPoint</Application>
  <PresentationFormat>Personnalisé</PresentationFormat>
  <Paragraphs>0</Paragraphs>
  <Slides>71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71</vt:i4>
      </vt:variant>
    </vt:vector>
  </HeadingPairs>
  <TitlesOfParts>
    <vt:vector size="72" baseType="lpstr">
      <vt:lpstr>Organic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Bouayed</dc:creator>
  <cp:lastModifiedBy>GHOST</cp:lastModifiedBy>
  <cp:revision>29</cp:revision>
  <dcterms:created xsi:type="dcterms:W3CDTF">2014-02-09T04:14:01Z</dcterms:created>
  <dcterms:modified xsi:type="dcterms:W3CDTF">2020-03-26T10:38:34Z</dcterms:modified>
</cp:coreProperties>
</file>