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3" r:id="rId3"/>
    <p:sldId id="266" r:id="rId4"/>
    <p:sldId id="257" r:id="rId5"/>
    <p:sldId id="262" r:id="rId6"/>
    <p:sldId id="264" r:id="rId7"/>
    <p:sldId id="267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E593-4F6F-4844-9908-B14F631B8519}" type="datetimeFigureOut">
              <a:rPr lang="fr-FR" smtClean="0"/>
              <a:t>02/03/2014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CF3E-1D83-40FA-89CD-DC8FFB179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88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E593-4F6F-4844-9908-B14F631B8519}" type="datetimeFigureOut">
              <a:rPr lang="fr-FR" smtClean="0"/>
              <a:t>02/03/2014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CF3E-1D83-40FA-89CD-DC8FFB179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78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E593-4F6F-4844-9908-B14F631B8519}" type="datetimeFigureOut">
              <a:rPr lang="fr-FR" smtClean="0"/>
              <a:t>02/03/2014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CF3E-1D83-40FA-89CD-DC8FFB179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72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E593-4F6F-4844-9908-B14F631B8519}" type="datetimeFigureOut">
              <a:rPr lang="fr-FR" smtClean="0"/>
              <a:t>02/03/2014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CF3E-1D83-40FA-89CD-DC8FFB179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73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E593-4F6F-4844-9908-B14F631B8519}" type="datetimeFigureOut">
              <a:rPr lang="fr-FR" smtClean="0"/>
              <a:t>02/03/2014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CF3E-1D83-40FA-89CD-DC8FFB179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476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E593-4F6F-4844-9908-B14F631B8519}" type="datetimeFigureOut">
              <a:rPr lang="fr-FR" smtClean="0"/>
              <a:t>02/03/2014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CF3E-1D83-40FA-89CD-DC8FFB179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68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E593-4F6F-4844-9908-B14F631B8519}" type="datetimeFigureOut">
              <a:rPr lang="fr-FR" smtClean="0"/>
              <a:t>02/03/2014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CF3E-1D83-40FA-89CD-DC8FFB179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021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E593-4F6F-4844-9908-B14F631B8519}" type="datetimeFigureOut">
              <a:rPr lang="fr-FR" smtClean="0"/>
              <a:t>02/03/2014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CF3E-1D83-40FA-89CD-DC8FFB179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376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E593-4F6F-4844-9908-B14F631B8519}" type="datetimeFigureOut">
              <a:rPr lang="fr-FR" smtClean="0"/>
              <a:t>02/03/2014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CF3E-1D83-40FA-89CD-DC8FFB179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6483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E593-4F6F-4844-9908-B14F631B8519}" type="datetimeFigureOut">
              <a:rPr lang="fr-FR" smtClean="0"/>
              <a:t>02/03/2014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CF3E-1D83-40FA-89CD-DC8FFB179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5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E593-4F6F-4844-9908-B14F631B8519}" type="datetimeFigureOut">
              <a:rPr lang="fr-FR" smtClean="0"/>
              <a:t>02/03/2014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CF3E-1D83-40FA-89CD-DC8FFB179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201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0E593-4F6F-4844-9908-B14F631B8519}" type="datetimeFigureOut">
              <a:rPr lang="fr-FR" smtClean="0"/>
              <a:t>02/03/2014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BCF3E-1D83-40FA-89CD-DC8FFB179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83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428" y="548680"/>
            <a:ext cx="711497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5021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08104" cy="386104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284984"/>
            <a:ext cx="5220072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2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65" y="1340768"/>
            <a:ext cx="813690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3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3"/>
            <a:ext cx="4320480" cy="3096345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45024"/>
            <a:ext cx="4211960" cy="3024336"/>
          </a:xfrm>
          <a:prstGeom prst="rect">
            <a:avLst/>
          </a:prstGeom>
        </p:spPr>
      </p:pic>
      <p:pic>
        <p:nvPicPr>
          <p:cNvPr id="9" name="Image 8" descr="C:\Documents and Settings\Administrateur.SWEET-CE4B2FA93\Bureau\usb\photo sortie\sortie 02-2013\DSC004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32655"/>
            <a:ext cx="4211960" cy="314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C:\Documents and Settings\Administrateur.SWEET-CE4B2FA93\Bureau\usb\photo sortie\sortie 02-2013\DSC0053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645024"/>
            <a:ext cx="432048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559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1" y="2672861"/>
            <a:ext cx="4690376" cy="4135338"/>
          </a:xfrm>
          <a:prstGeom prst="rect">
            <a:avLst/>
          </a:prstGeom>
        </p:spPr>
      </p:pic>
      <p:pic>
        <p:nvPicPr>
          <p:cNvPr id="5" name="Espace réservé du conten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4427984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0" descr="doc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"/>
          <a:stretch>
            <a:fillRect/>
          </a:stretch>
        </p:blipFill>
        <p:spPr bwMode="auto">
          <a:xfrm>
            <a:off x="1475656" y="936105"/>
            <a:ext cx="5364088" cy="443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007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23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Affichage à l'écran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FMLL</dc:creator>
  <cp:lastModifiedBy>FMLL</cp:lastModifiedBy>
  <cp:revision>8</cp:revision>
  <dcterms:created xsi:type="dcterms:W3CDTF">2014-03-02T21:44:31Z</dcterms:created>
  <dcterms:modified xsi:type="dcterms:W3CDTF">2014-03-02T22:15:17Z</dcterms:modified>
</cp:coreProperties>
</file>