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45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85320E-C8F2-4ADE-ADC0-B7D547CC5251}" type="doc">
      <dgm:prSet loTypeId="urn:microsoft.com/office/officeart/2005/8/layout/v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5E93F9CE-7B65-4AAB-AEF1-01C55954D9F9}">
      <dgm:prSet phldrT="[Texte]" custT="1"/>
      <dgm:spPr/>
      <dgm:t>
        <a:bodyPr/>
        <a:lstStyle/>
        <a:p>
          <a:r>
            <a:rPr lang="fr-FR" sz="2800" dirty="0">
              <a:latin typeface="AbdoMaster-Black" panose="02000500030000020004" pitchFamily="50" charset="-78"/>
              <a:cs typeface="AbdoMaster-Black" panose="02000500030000020004" pitchFamily="50" charset="-78"/>
            </a:rPr>
            <a:t>Contributions of </a:t>
          </a:r>
          <a:r>
            <a:rPr lang="fr-FR" sz="28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pioneers</a:t>
          </a:r>
          <a:endParaRPr lang="fr-FR" sz="2800" dirty="0">
            <a:latin typeface="AbdoMaster-Black" panose="02000500030000020004" pitchFamily="50" charset="-78"/>
            <a:cs typeface="AbdoMaster-Black" panose="02000500030000020004" pitchFamily="50" charset="-78"/>
          </a:endParaRPr>
        </a:p>
      </dgm:t>
    </dgm:pt>
    <dgm:pt modelId="{CEE95C31-FD43-4FF2-BE98-149032DF8FA7}" type="parTrans" cxnId="{2849B623-51DF-44BD-A88A-73F712C28422}">
      <dgm:prSet/>
      <dgm:spPr/>
      <dgm:t>
        <a:bodyPr/>
        <a:lstStyle/>
        <a:p>
          <a:endParaRPr lang="fr-FR"/>
        </a:p>
      </dgm:t>
    </dgm:pt>
    <dgm:pt modelId="{5694748A-F337-4A87-850C-D6144B3EB285}" type="sibTrans" cxnId="{2849B623-51DF-44BD-A88A-73F712C28422}">
      <dgm:prSet/>
      <dgm:spPr/>
      <dgm:t>
        <a:bodyPr/>
        <a:lstStyle/>
        <a:p>
          <a:endParaRPr lang="fr-FR"/>
        </a:p>
      </dgm:t>
    </dgm:pt>
    <dgm:pt modelId="{2F637672-A994-4662-80E3-6453D0126820}">
      <dgm:prSet phldrT="[Texte]" custT="1"/>
      <dgm:spPr/>
      <dgm:t>
        <a:bodyPr/>
        <a:lstStyle/>
        <a:p>
          <a:pPr rtl="1"/>
          <a:r>
            <a:rPr lang="fr-FR" sz="105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Aristotle</a:t>
          </a:r>
          <a:endParaRPr lang="fr-FR" sz="1050" dirty="0">
            <a:latin typeface="AbdoMaster-Black" panose="02000500030000020004" pitchFamily="50" charset="-78"/>
            <a:cs typeface="AbdoMaster-Black" panose="02000500030000020004" pitchFamily="50" charset="-78"/>
          </a:endParaRPr>
        </a:p>
      </dgm:t>
    </dgm:pt>
    <dgm:pt modelId="{F33238E6-E9FB-4497-B4C5-82BBEDDAD278}" type="parTrans" cxnId="{825F8DAB-41E4-4214-A183-57F5906B7640}">
      <dgm:prSet/>
      <dgm:spPr/>
      <dgm:t>
        <a:bodyPr/>
        <a:lstStyle/>
        <a:p>
          <a:endParaRPr lang="fr-FR"/>
        </a:p>
      </dgm:t>
    </dgm:pt>
    <dgm:pt modelId="{B594FFCB-AF6A-473A-A46A-33B6DB505F8E}" type="sibTrans" cxnId="{825F8DAB-41E4-4214-A183-57F5906B7640}">
      <dgm:prSet/>
      <dgm:spPr/>
      <dgm:t>
        <a:bodyPr/>
        <a:lstStyle/>
        <a:p>
          <a:endParaRPr lang="fr-FR"/>
        </a:p>
      </dgm:t>
    </dgm:pt>
    <dgm:pt modelId="{23776FA7-C859-4F8D-A80F-0BF70253211C}">
      <dgm:prSet phldrT="[Texte]" custT="1"/>
      <dgm:spPr/>
      <dgm:t>
        <a:bodyPr/>
        <a:lstStyle/>
        <a:p>
          <a:r>
            <a:rPr lang="fr-FR" sz="28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Traditional</a:t>
          </a:r>
          <a:r>
            <a:rPr lang="fr-FR" sz="2800" dirty="0">
              <a:latin typeface="AbdoMaster-Black" panose="02000500030000020004" pitchFamily="50" charset="-78"/>
              <a:cs typeface="AbdoMaster-Black" panose="02000500030000020004" pitchFamily="50" charset="-78"/>
            </a:rPr>
            <a:t> </a:t>
          </a:r>
          <a:r>
            <a:rPr lang="fr-FR" sz="28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approaches</a:t>
          </a:r>
          <a:endParaRPr lang="fr-FR" sz="2800" dirty="0">
            <a:latin typeface="AbdoMaster-Black" panose="02000500030000020004" pitchFamily="50" charset="-78"/>
            <a:cs typeface="AbdoMaster-Black" panose="02000500030000020004" pitchFamily="50" charset="-78"/>
          </a:endParaRPr>
        </a:p>
      </dgm:t>
    </dgm:pt>
    <dgm:pt modelId="{D1D83C74-744C-4F76-94E9-D1113D0668D8}" type="parTrans" cxnId="{D781E3C0-A97E-4B5F-935B-42E45A8BB685}">
      <dgm:prSet/>
      <dgm:spPr/>
      <dgm:t>
        <a:bodyPr/>
        <a:lstStyle/>
        <a:p>
          <a:endParaRPr lang="fr-FR"/>
        </a:p>
      </dgm:t>
    </dgm:pt>
    <dgm:pt modelId="{00C6109F-346D-41F9-B704-A26FBDE3EB59}" type="sibTrans" cxnId="{D781E3C0-A97E-4B5F-935B-42E45A8BB685}">
      <dgm:prSet/>
      <dgm:spPr/>
      <dgm:t>
        <a:bodyPr/>
        <a:lstStyle/>
        <a:p>
          <a:endParaRPr lang="fr-FR"/>
        </a:p>
      </dgm:t>
    </dgm:pt>
    <dgm:pt modelId="{F649C049-64A8-43D9-B621-9E9641823DB0}">
      <dgm:prSet phldrT="[Texte]" custT="1"/>
      <dgm:spPr/>
      <dgm:t>
        <a:bodyPr/>
        <a:lstStyle/>
        <a:p>
          <a:pPr rtl="1"/>
          <a:r>
            <a:rPr lang="fr-FR" sz="1600" dirty="0">
              <a:latin typeface="AbdoMaster-Black" panose="02000500030000020004" pitchFamily="50" charset="-78"/>
              <a:cs typeface="AbdoMaster-Black" panose="02000500030000020004" pitchFamily="50" charset="-78"/>
            </a:rPr>
            <a:t>Rational </a:t>
          </a:r>
          <a:r>
            <a:rPr lang="fr-FR" sz="16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ideal</a:t>
          </a:r>
          <a:r>
            <a:rPr lang="fr-FR" sz="1600" dirty="0">
              <a:latin typeface="AbdoMaster-Black" panose="02000500030000020004" pitchFamily="50" charset="-78"/>
              <a:cs typeface="AbdoMaster-Black" panose="02000500030000020004" pitchFamily="50" charset="-78"/>
            </a:rPr>
            <a:t> </a:t>
          </a:r>
          <a:r>
            <a:rPr lang="fr-FR" sz="16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approach</a:t>
          </a:r>
          <a:endParaRPr lang="fr-FR" sz="1600" dirty="0">
            <a:latin typeface="AbdoMaster-Black" panose="02000500030000020004" pitchFamily="50" charset="-78"/>
            <a:cs typeface="AbdoMaster-Black" panose="02000500030000020004" pitchFamily="50" charset="-78"/>
          </a:endParaRPr>
        </a:p>
      </dgm:t>
    </dgm:pt>
    <dgm:pt modelId="{4A1C0850-D789-4CB1-8638-DE87EC2DCEF1}" type="parTrans" cxnId="{1CEED2E6-932E-47B0-8649-7655B4EE154F}">
      <dgm:prSet/>
      <dgm:spPr/>
      <dgm:t>
        <a:bodyPr/>
        <a:lstStyle/>
        <a:p>
          <a:endParaRPr lang="fr-FR"/>
        </a:p>
      </dgm:t>
    </dgm:pt>
    <dgm:pt modelId="{5EAC0AC4-4219-49C4-B9C4-2108A145D4C9}" type="sibTrans" cxnId="{1CEED2E6-932E-47B0-8649-7655B4EE154F}">
      <dgm:prSet/>
      <dgm:spPr/>
      <dgm:t>
        <a:bodyPr/>
        <a:lstStyle/>
        <a:p>
          <a:endParaRPr lang="fr-FR"/>
        </a:p>
      </dgm:t>
    </dgm:pt>
    <dgm:pt modelId="{E4271C26-2BC5-4253-8C38-F26F0756CDE2}">
      <dgm:prSet phldrT="[Texte]" custT="1"/>
      <dgm:spPr/>
      <dgm:t>
        <a:bodyPr/>
        <a:lstStyle/>
        <a:p>
          <a:pPr rtl="1"/>
          <a:r>
            <a:rPr lang="fr-FR" sz="1050" dirty="0">
              <a:latin typeface="AbdoMaster-Black" panose="02000500030000020004" pitchFamily="50" charset="-78"/>
              <a:cs typeface="AbdoMaster-Black" panose="02000500030000020004" pitchFamily="50" charset="-78"/>
            </a:rPr>
            <a:t>Cicero</a:t>
          </a:r>
        </a:p>
      </dgm:t>
    </dgm:pt>
    <dgm:pt modelId="{6D229387-D566-4B2D-B72A-6702090DF985}" type="parTrans" cxnId="{3FC91CF0-25E7-466F-BC00-E8E7EEC1AF49}">
      <dgm:prSet/>
      <dgm:spPr/>
      <dgm:t>
        <a:bodyPr/>
        <a:lstStyle/>
        <a:p>
          <a:endParaRPr lang="fr-FR"/>
        </a:p>
      </dgm:t>
    </dgm:pt>
    <dgm:pt modelId="{1B3BA9EC-9853-49DA-9F03-349DE4BE4630}" type="sibTrans" cxnId="{3FC91CF0-25E7-466F-BC00-E8E7EEC1AF49}">
      <dgm:prSet/>
      <dgm:spPr/>
      <dgm:t>
        <a:bodyPr/>
        <a:lstStyle/>
        <a:p>
          <a:endParaRPr lang="fr-FR"/>
        </a:p>
      </dgm:t>
    </dgm:pt>
    <dgm:pt modelId="{33FDA8F0-493E-4D48-A48C-F86349251AFC}">
      <dgm:prSet phldrT="[Texte]" custT="1"/>
      <dgm:spPr/>
      <dgm:t>
        <a:bodyPr/>
        <a:lstStyle/>
        <a:p>
          <a:pPr rtl="1"/>
          <a:r>
            <a:rPr lang="fr-FR" sz="105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Machiavelli</a:t>
          </a:r>
          <a:endParaRPr lang="fr-FR" sz="1050" dirty="0">
            <a:latin typeface="AbdoMaster-Black" panose="02000500030000020004" pitchFamily="50" charset="-78"/>
            <a:cs typeface="AbdoMaster-Black" panose="02000500030000020004" pitchFamily="50" charset="-78"/>
          </a:endParaRPr>
        </a:p>
      </dgm:t>
    </dgm:pt>
    <dgm:pt modelId="{DE6ECED7-74D2-4927-8AB4-3F18200DB6FE}" type="parTrans" cxnId="{AAAC6808-84EA-4FC8-B3D8-282FDCA6C7E3}">
      <dgm:prSet/>
      <dgm:spPr/>
      <dgm:t>
        <a:bodyPr/>
        <a:lstStyle/>
        <a:p>
          <a:endParaRPr lang="fr-FR"/>
        </a:p>
      </dgm:t>
    </dgm:pt>
    <dgm:pt modelId="{7CF79FAF-1C03-4CAE-B13E-D3AB39D1BBD1}" type="sibTrans" cxnId="{AAAC6808-84EA-4FC8-B3D8-282FDCA6C7E3}">
      <dgm:prSet/>
      <dgm:spPr/>
      <dgm:t>
        <a:bodyPr/>
        <a:lstStyle/>
        <a:p>
          <a:endParaRPr lang="fr-FR"/>
        </a:p>
      </dgm:t>
    </dgm:pt>
    <dgm:pt modelId="{6EA1D419-0073-483D-A5CA-4A684D4617DD}">
      <dgm:prSet phldrT="[Texte]" custT="1"/>
      <dgm:spPr/>
      <dgm:t>
        <a:bodyPr/>
        <a:lstStyle/>
        <a:p>
          <a:pPr rtl="1"/>
          <a:r>
            <a:rPr lang="fr-FR" sz="1050" dirty="0">
              <a:latin typeface="AbdoMaster-Black" panose="02000500030000020004" pitchFamily="50" charset="-78"/>
              <a:cs typeface="AbdoMaster-Black" panose="02000500030000020004" pitchFamily="50" charset="-78"/>
            </a:rPr>
            <a:t>Weber</a:t>
          </a:r>
          <a:r>
            <a:rPr lang="ar-DZ" sz="1050" dirty="0">
              <a:latin typeface="AbdoMaster-Black" panose="02000500030000020004" pitchFamily="50" charset="-78"/>
              <a:cs typeface="AbdoMaster-Black" panose="02000500030000020004" pitchFamily="50" charset="-78"/>
            </a:rPr>
            <a:t> </a:t>
          </a:r>
          <a:endParaRPr lang="fr-FR" sz="1050" dirty="0">
            <a:latin typeface="AbdoMaster-Black" panose="02000500030000020004" pitchFamily="50" charset="-78"/>
            <a:cs typeface="AbdoMaster-Black" panose="02000500030000020004" pitchFamily="50" charset="-78"/>
          </a:endParaRPr>
        </a:p>
      </dgm:t>
    </dgm:pt>
    <dgm:pt modelId="{85AEFCDF-0BFA-407E-A168-E0CE298D628F}" type="parTrans" cxnId="{0DFE858A-B984-49DB-82AA-BFE055160E0F}">
      <dgm:prSet/>
      <dgm:spPr/>
      <dgm:t>
        <a:bodyPr/>
        <a:lstStyle/>
        <a:p>
          <a:endParaRPr lang="fr-FR"/>
        </a:p>
      </dgm:t>
    </dgm:pt>
    <dgm:pt modelId="{4D2BD80B-E3BC-4BAA-A07F-EF9C29C273B7}" type="sibTrans" cxnId="{0DFE858A-B984-49DB-82AA-BFE055160E0F}">
      <dgm:prSet/>
      <dgm:spPr/>
      <dgm:t>
        <a:bodyPr/>
        <a:lstStyle/>
        <a:p>
          <a:endParaRPr lang="fr-FR"/>
        </a:p>
      </dgm:t>
    </dgm:pt>
    <dgm:pt modelId="{49B9984F-0B1B-429C-AC8D-CCBCAD40A99E}">
      <dgm:prSet phldrT="[Texte]" custT="1"/>
      <dgm:spPr/>
      <dgm:t>
        <a:bodyPr/>
        <a:lstStyle/>
        <a:p>
          <a:pPr rtl="1"/>
          <a:r>
            <a:rPr lang="fr-FR" sz="1050" dirty="0">
              <a:latin typeface="AbdoMaster-Black" panose="02000500030000020004" pitchFamily="50" charset="-78"/>
              <a:cs typeface="AbdoMaster-Black" panose="02000500030000020004" pitchFamily="50" charset="-78"/>
            </a:rPr>
            <a:t>Karl Marx</a:t>
          </a:r>
        </a:p>
      </dgm:t>
    </dgm:pt>
    <dgm:pt modelId="{D5DD1E41-5AA5-41BF-A401-0BE398ED4525}" type="parTrans" cxnId="{EA68F9BF-2598-4F1C-AA10-C1D3298990C1}">
      <dgm:prSet/>
      <dgm:spPr/>
      <dgm:t>
        <a:bodyPr/>
        <a:lstStyle/>
        <a:p>
          <a:endParaRPr lang="fr-FR"/>
        </a:p>
      </dgm:t>
    </dgm:pt>
    <dgm:pt modelId="{BDA7BC30-0737-43B6-9BEF-D532A935CA19}" type="sibTrans" cxnId="{EA68F9BF-2598-4F1C-AA10-C1D3298990C1}">
      <dgm:prSet/>
      <dgm:spPr/>
      <dgm:t>
        <a:bodyPr/>
        <a:lstStyle/>
        <a:p>
          <a:endParaRPr lang="fr-FR"/>
        </a:p>
      </dgm:t>
    </dgm:pt>
    <dgm:pt modelId="{644D5E00-DCD9-476E-9A21-DE7A56382678}">
      <dgm:prSet phldrT="[Texte]" custT="1"/>
      <dgm:spPr/>
      <dgm:t>
        <a:bodyPr/>
        <a:lstStyle/>
        <a:p>
          <a:pPr rtl="1"/>
          <a:r>
            <a:rPr lang="fr-FR" sz="1050" dirty="0">
              <a:latin typeface="AbdoMaster-Black" panose="02000500030000020004" pitchFamily="50" charset="-78"/>
              <a:cs typeface="AbdoMaster-Black" panose="02000500030000020004" pitchFamily="50" charset="-78"/>
            </a:rPr>
            <a:t>Alexis de Tocqueville</a:t>
          </a:r>
        </a:p>
      </dgm:t>
    </dgm:pt>
    <dgm:pt modelId="{B836EE9C-E9F8-4FAB-9268-DD1A9B352197}" type="parTrans" cxnId="{D2A2259F-59A0-4485-BCE8-01EE4307246D}">
      <dgm:prSet/>
      <dgm:spPr/>
      <dgm:t>
        <a:bodyPr/>
        <a:lstStyle/>
        <a:p>
          <a:endParaRPr lang="fr-FR"/>
        </a:p>
      </dgm:t>
    </dgm:pt>
    <dgm:pt modelId="{1E8448F1-17F9-48D1-B547-F5000B67E15B}" type="sibTrans" cxnId="{D2A2259F-59A0-4485-BCE8-01EE4307246D}">
      <dgm:prSet/>
      <dgm:spPr/>
      <dgm:t>
        <a:bodyPr/>
        <a:lstStyle/>
        <a:p>
          <a:endParaRPr lang="fr-FR"/>
        </a:p>
      </dgm:t>
    </dgm:pt>
    <dgm:pt modelId="{2F1F3D9C-7A4F-486B-9306-80B3BA007BD3}">
      <dgm:prSet phldrT="[Texte]" custT="1"/>
      <dgm:spPr/>
      <dgm:t>
        <a:bodyPr/>
        <a:lstStyle/>
        <a:p>
          <a:pPr rtl="1"/>
          <a:r>
            <a:rPr lang="fr-FR" sz="1600" dirty="0">
              <a:latin typeface="AbdoMaster-Black" panose="02000500030000020004" pitchFamily="50" charset="-78"/>
              <a:cs typeface="AbdoMaster-Black" panose="02000500030000020004" pitchFamily="50" charset="-78"/>
            </a:rPr>
            <a:t>Positive </a:t>
          </a:r>
          <a:r>
            <a:rPr lang="fr-FR" sz="16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legal</a:t>
          </a:r>
          <a:r>
            <a:rPr lang="fr-FR" sz="1600" dirty="0">
              <a:latin typeface="AbdoMaster-Black" panose="02000500030000020004" pitchFamily="50" charset="-78"/>
              <a:cs typeface="AbdoMaster-Black" panose="02000500030000020004" pitchFamily="50" charset="-78"/>
            </a:rPr>
            <a:t> </a:t>
          </a:r>
          <a:r>
            <a:rPr lang="fr-FR" sz="16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approach</a:t>
          </a:r>
          <a:endParaRPr lang="fr-FR" sz="1600" dirty="0">
            <a:latin typeface="AbdoMaster-Black" panose="02000500030000020004" pitchFamily="50" charset="-78"/>
            <a:cs typeface="AbdoMaster-Black" panose="02000500030000020004" pitchFamily="50" charset="-78"/>
          </a:endParaRPr>
        </a:p>
      </dgm:t>
    </dgm:pt>
    <dgm:pt modelId="{D49F1827-C4F0-4A42-9204-0DDE4FDC019A}" type="parTrans" cxnId="{A148AFDA-D683-4DD6-9247-A3F8B4E46091}">
      <dgm:prSet/>
      <dgm:spPr/>
      <dgm:t>
        <a:bodyPr/>
        <a:lstStyle/>
        <a:p>
          <a:endParaRPr lang="fr-FR"/>
        </a:p>
      </dgm:t>
    </dgm:pt>
    <dgm:pt modelId="{D0E876B0-9008-4DB8-B8CE-C1624B1A07CC}" type="sibTrans" cxnId="{A148AFDA-D683-4DD6-9247-A3F8B4E46091}">
      <dgm:prSet/>
      <dgm:spPr/>
      <dgm:t>
        <a:bodyPr/>
        <a:lstStyle/>
        <a:p>
          <a:endParaRPr lang="fr-FR"/>
        </a:p>
      </dgm:t>
    </dgm:pt>
    <dgm:pt modelId="{D134BCB6-EFEF-4D35-B799-0F344AFAAF2E}">
      <dgm:prSet phldrT="[Texte]" custT="1"/>
      <dgm:spPr/>
      <dgm:t>
        <a:bodyPr/>
        <a:lstStyle/>
        <a:p>
          <a:pPr rtl="1"/>
          <a:r>
            <a:rPr lang="fr-FR" sz="16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Institutional</a:t>
          </a:r>
          <a:r>
            <a:rPr lang="fr-FR" sz="1600" dirty="0">
              <a:latin typeface="AbdoMaster-Black" panose="02000500030000020004" pitchFamily="50" charset="-78"/>
              <a:cs typeface="AbdoMaster-Black" panose="02000500030000020004" pitchFamily="50" charset="-78"/>
            </a:rPr>
            <a:t> </a:t>
          </a:r>
          <a:r>
            <a:rPr lang="fr-FR" sz="16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approach</a:t>
          </a:r>
          <a:endParaRPr lang="fr-FR" sz="1600" dirty="0">
            <a:latin typeface="AbdoMaster-Black" panose="02000500030000020004" pitchFamily="50" charset="-78"/>
            <a:cs typeface="AbdoMaster-Black" panose="02000500030000020004" pitchFamily="50" charset="-78"/>
          </a:endParaRPr>
        </a:p>
      </dgm:t>
    </dgm:pt>
    <dgm:pt modelId="{DAF5B5AC-F2CB-45E1-941D-76710360D6F3}" type="parTrans" cxnId="{F5D7B5BD-7C6D-4959-98E9-73322DD26DC4}">
      <dgm:prSet/>
      <dgm:spPr/>
      <dgm:t>
        <a:bodyPr/>
        <a:lstStyle/>
        <a:p>
          <a:endParaRPr lang="fr-FR"/>
        </a:p>
      </dgm:t>
    </dgm:pt>
    <dgm:pt modelId="{B9FBA605-B051-464F-AE93-B75A2EAF23CC}" type="sibTrans" cxnId="{F5D7B5BD-7C6D-4959-98E9-73322DD26DC4}">
      <dgm:prSet/>
      <dgm:spPr/>
      <dgm:t>
        <a:bodyPr/>
        <a:lstStyle/>
        <a:p>
          <a:endParaRPr lang="fr-FR"/>
        </a:p>
      </dgm:t>
    </dgm:pt>
    <dgm:pt modelId="{0ED60A63-12E8-4F71-BD8A-2337CEBC0195}">
      <dgm:prSet phldrT="[Texte]" custT="1"/>
      <dgm:spPr/>
      <dgm:t>
        <a:bodyPr/>
        <a:lstStyle/>
        <a:p>
          <a:pPr rtl="1"/>
          <a:r>
            <a:rPr lang="fr-FR" sz="1050" dirty="0">
              <a:latin typeface="AbdoMaster-Black" panose="02000500030000020004" pitchFamily="50" charset="-78"/>
              <a:cs typeface="AbdoMaster-Black" panose="02000500030000020004" pitchFamily="50" charset="-78"/>
            </a:rPr>
            <a:t>Montesquieu</a:t>
          </a:r>
        </a:p>
      </dgm:t>
    </dgm:pt>
    <dgm:pt modelId="{8459C097-735B-4A15-9276-A943E244246E}" type="sibTrans" cxnId="{081D0354-912E-4666-AD29-E2D093B20479}">
      <dgm:prSet/>
      <dgm:spPr/>
      <dgm:t>
        <a:bodyPr/>
        <a:lstStyle/>
        <a:p>
          <a:endParaRPr lang="fr-FR"/>
        </a:p>
      </dgm:t>
    </dgm:pt>
    <dgm:pt modelId="{73061BDB-0285-4875-A713-F869083EC786}" type="parTrans" cxnId="{081D0354-912E-4666-AD29-E2D093B20479}">
      <dgm:prSet/>
      <dgm:spPr/>
      <dgm:t>
        <a:bodyPr/>
        <a:lstStyle/>
        <a:p>
          <a:endParaRPr lang="fr-FR"/>
        </a:p>
      </dgm:t>
    </dgm:pt>
    <dgm:pt modelId="{CED5CA69-6D55-4593-8947-80C072C92230}" type="pres">
      <dgm:prSet presAssocID="{1085320E-C8F2-4ADE-ADC0-B7D547CC5251}" presName="Name0" presStyleCnt="0">
        <dgm:presLayoutVars>
          <dgm:dir/>
          <dgm:animLvl val="lvl"/>
          <dgm:resizeHandles/>
        </dgm:presLayoutVars>
      </dgm:prSet>
      <dgm:spPr/>
    </dgm:pt>
    <dgm:pt modelId="{781787CF-1A9D-4C0E-BFF3-6D0A7EA78C75}" type="pres">
      <dgm:prSet presAssocID="{5E93F9CE-7B65-4AAB-AEF1-01C55954D9F9}" presName="linNode" presStyleCnt="0"/>
      <dgm:spPr/>
    </dgm:pt>
    <dgm:pt modelId="{2E74DE21-4D4C-4000-A530-8FB1BEAD1392}" type="pres">
      <dgm:prSet presAssocID="{5E93F9CE-7B65-4AAB-AEF1-01C55954D9F9}" presName="parentShp" presStyleLbl="node1" presStyleIdx="0" presStyleCnt="2" custScaleX="140003" custScaleY="144870">
        <dgm:presLayoutVars>
          <dgm:bulletEnabled val="1"/>
        </dgm:presLayoutVars>
      </dgm:prSet>
      <dgm:spPr/>
    </dgm:pt>
    <dgm:pt modelId="{0011F171-A9A3-48F2-92B0-ABD991150A4C}" type="pres">
      <dgm:prSet presAssocID="{5E93F9CE-7B65-4AAB-AEF1-01C55954D9F9}" presName="childShp" presStyleLbl="bgAccFollowNode1" presStyleIdx="0" presStyleCnt="2" custScaleY="184156" custLinFactNeighborX="893" custLinFactNeighborY="2423">
        <dgm:presLayoutVars>
          <dgm:bulletEnabled val="1"/>
        </dgm:presLayoutVars>
      </dgm:prSet>
      <dgm:spPr/>
    </dgm:pt>
    <dgm:pt modelId="{698B5E71-5786-443A-85E4-31D83CE6DB2E}" type="pres">
      <dgm:prSet presAssocID="{5694748A-F337-4A87-850C-D6144B3EB285}" presName="spacing" presStyleCnt="0"/>
      <dgm:spPr/>
    </dgm:pt>
    <dgm:pt modelId="{22198A87-F471-47D4-A144-ED44300CA9FA}" type="pres">
      <dgm:prSet presAssocID="{23776FA7-C859-4F8D-A80F-0BF70253211C}" presName="linNode" presStyleCnt="0"/>
      <dgm:spPr/>
    </dgm:pt>
    <dgm:pt modelId="{E4C8C292-72F6-4C16-826E-0415747B3BBC}" type="pres">
      <dgm:prSet presAssocID="{23776FA7-C859-4F8D-A80F-0BF70253211C}" presName="parentShp" presStyleLbl="node1" presStyleIdx="1" presStyleCnt="2" custScaleX="138040" custLinFactNeighborX="924" custLinFactNeighborY="-4471">
        <dgm:presLayoutVars>
          <dgm:bulletEnabled val="1"/>
        </dgm:presLayoutVars>
      </dgm:prSet>
      <dgm:spPr/>
    </dgm:pt>
    <dgm:pt modelId="{B8E55CA6-6A06-4D89-95D0-381FCBD51F8B}" type="pres">
      <dgm:prSet presAssocID="{23776FA7-C859-4F8D-A80F-0BF70253211C}" presName="childShp" presStyleLbl="bgAccFollowNode1" presStyleIdx="1" presStyleCnt="2" custScaleY="153464">
        <dgm:presLayoutVars>
          <dgm:bulletEnabled val="1"/>
        </dgm:presLayoutVars>
      </dgm:prSet>
      <dgm:spPr/>
    </dgm:pt>
  </dgm:ptLst>
  <dgm:cxnLst>
    <dgm:cxn modelId="{D9A50002-4D65-493B-A426-5C6D78985DCC}" type="presOf" srcId="{0ED60A63-12E8-4F71-BD8A-2337CEBC0195}" destId="{0011F171-A9A3-48F2-92B0-ABD991150A4C}" srcOrd="0" destOrd="5" presId="urn:microsoft.com/office/officeart/2005/8/layout/vList6"/>
    <dgm:cxn modelId="{AAAC6808-84EA-4FC8-B3D8-282FDCA6C7E3}" srcId="{5E93F9CE-7B65-4AAB-AEF1-01C55954D9F9}" destId="{33FDA8F0-493E-4D48-A48C-F86349251AFC}" srcOrd="2" destOrd="0" parTransId="{DE6ECED7-74D2-4927-8AB4-3F18200DB6FE}" sibTransId="{7CF79FAF-1C03-4CAE-B13E-D3AB39D1BBD1}"/>
    <dgm:cxn modelId="{18029709-30EB-45B8-9AAD-C6EBD367B1EC}" type="presOf" srcId="{F649C049-64A8-43D9-B621-9E9641823DB0}" destId="{B8E55CA6-6A06-4D89-95D0-381FCBD51F8B}" srcOrd="0" destOrd="0" presId="urn:microsoft.com/office/officeart/2005/8/layout/vList6"/>
    <dgm:cxn modelId="{53C27223-E9F0-428E-8957-8557657A1572}" type="presOf" srcId="{5E93F9CE-7B65-4AAB-AEF1-01C55954D9F9}" destId="{2E74DE21-4D4C-4000-A530-8FB1BEAD1392}" srcOrd="0" destOrd="0" presId="urn:microsoft.com/office/officeart/2005/8/layout/vList6"/>
    <dgm:cxn modelId="{2849B623-51DF-44BD-A88A-73F712C28422}" srcId="{1085320E-C8F2-4ADE-ADC0-B7D547CC5251}" destId="{5E93F9CE-7B65-4AAB-AEF1-01C55954D9F9}" srcOrd="0" destOrd="0" parTransId="{CEE95C31-FD43-4FF2-BE98-149032DF8FA7}" sibTransId="{5694748A-F337-4A87-850C-D6144B3EB285}"/>
    <dgm:cxn modelId="{3CB26F36-0937-4AD5-B130-BD00946D7A6E}" type="presOf" srcId="{49B9984F-0B1B-429C-AC8D-CCBCAD40A99E}" destId="{0011F171-A9A3-48F2-92B0-ABD991150A4C}" srcOrd="0" destOrd="4" presId="urn:microsoft.com/office/officeart/2005/8/layout/vList6"/>
    <dgm:cxn modelId="{54640D3D-299A-4C1E-B8DB-55AFBA35ECFF}" type="presOf" srcId="{1085320E-C8F2-4ADE-ADC0-B7D547CC5251}" destId="{CED5CA69-6D55-4593-8947-80C072C92230}" srcOrd="0" destOrd="0" presId="urn:microsoft.com/office/officeart/2005/8/layout/vList6"/>
    <dgm:cxn modelId="{B5DBEF5B-AC42-425B-9CDB-A0103BFF24E3}" type="presOf" srcId="{E4271C26-2BC5-4253-8C38-F26F0756CDE2}" destId="{0011F171-A9A3-48F2-92B0-ABD991150A4C}" srcOrd="0" destOrd="1" presId="urn:microsoft.com/office/officeart/2005/8/layout/vList6"/>
    <dgm:cxn modelId="{97C6FC61-FC79-4F02-B4B8-C47B90A0A25A}" type="presOf" srcId="{33FDA8F0-493E-4D48-A48C-F86349251AFC}" destId="{0011F171-A9A3-48F2-92B0-ABD991150A4C}" srcOrd="0" destOrd="2" presId="urn:microsoft.com/office/officeart/2005/8/layout/vList6"/>
    <dgm:cxn modelId="{0A4E2F70-A3F7-4EA6-982F-6D89B30F3A96}" type="presOf" srcId="{23776FA7-C859-4F8D-A80F-0BF70253211C}" destId="{E4C8C292-72F6-4C16-826E-0415747B3BBC}" srcOrd="0" destOrd="0" presId="urn:microsoft.com/office/officeart/2005/8/layout/vList6"/>
    <dgm:cxn modelId="{6E948F70-93E3-47FA-B3EC-E48284AFB060}" type="presOf" srcId="{6EA1D419-0073-483D-A5CA-4A684D4617DD}" destId="{0011F171-A9A3-48F2-92B0-ABD991150A4C}" srcOrd="0" destOrd="3" presId="urn:microsoft.com/office/officeart/2005/8/layout/vList6"/>
    <dgm:cxn modelId="{0DE33772-4BA2-43D6-BE71-1C238A83A9BC}" type="presOf" srcId="{D134BCB6-EFEF-4D35-B799-0F344AFAAF2E}" destId="{B8E55CA6-6A06-4D89-95D0-381FCBD51F8B}" srcOrd="0" destOrd="2" presId="urn:microsoft.com/office/officeart/2005/8/layout/vList6"/>
    <dgm:cxn modelId="{081D0354-912E-4666-AD29-E2D093B20479}" srcId="{5E93F9CE-7B65-4AAB-AEF1-01C55954D9F9}" destId="{0ED60A63-12E8-4F71-BD8A-2337CEBC0195}" srcOrd="5" destOrd="0" parTransId="{73061BDB-0285-4875-A713-F869083EC786}" sibTransId="{8459C097-735B-4A15-9276-A943E244246E}"/>
    <dgm:cxn modelId="{0DFE858A-B984-49DB-82AA-BFE055160E0F}" srcId="{5E93F9CE-7B65-4AAB-AEF1-01C55954D9F9}" destId="{6EA1D419-0073-483D-A5CA-4A684D4617DD}" srcOrd="3" destOrd="0" parTransId="{85AEFCDF-0BFA-407E-A168-E0CE298D628F}" sibTransId="{4D2BD80B-E3BC-4BAA-A07F-EF9C29C273B7}"/>
    <dgm:cxn modelId="{D2A2259F-59A0-4485-BCE8-01EE4307246D}" srcId="{5E93F9CE-7B65-4AAB-AEF1-01C55954D9F9}" destId="{644D5E00-DCD9-476E-9A21-DE7A56382678}" srcOrd="6" destOrd="0" parTransId="{B836EE9C-E9F8-4FAB-9268-DD1A9B352197}" sibTransId="{1E8448F1-17F9-48D1-B547-F5000B67E15B}"/>
    <dgm:cxn modelId="{E7BA9DA2-0D2C-4B9F-A2AA-6A0E8B3D12C5}" type="presOf" srcId="{2F637672-A994-4662-80E3-6453D0126820}" destId="{0011F171-A9A3-48F2-92B0-ABD991150A4C}" srcOrd="0" destOrd="0" presId="urn:microsoft.com/office/officeart/2005/8/layout/vList6"/>
    <dgm:cxn modelId="{825F8DAB-41E4-4214-A183-57F5906B7640}" srcId="{5E93F9CE-7B65-4AAB-AEF1-01C55954D9F9}" destId="{2F637672-A994-4662-80E3-6453D0126820}" srcOrd="0" destOrd="0" parTransId="{F33238E6-E9FB-4497-B4C5-82BBEDDAD278}" sibTransId="{B594FFCB-AF6A-473A-A46A-33B6DB505F8E}"/>
    <dgm:cxn modelId="{F5D7B5BD-7C6D-4959-98E9-73322DD26DC4}" srcId="{23776FA7-C859-4F8D-A80F-0BF70253211C}" destId="{D134BCB6-EFEF-4D35-B799-0F344AFAAF2E}" srcOrd="2" destOrd="0" parTransId="{DAF5B5AC-F2CB-45E1-941D-76710360D6F3}" sibTransId="{B9FBA605-B051-464F-AE93-B75A2EAF23CC}"/>
    <dgm:cxn modelId="{EA68F9BF-2598-4F1C-AA10-C1D3298990C1}" srcId="{5E93F9CE-7B65-4AAB-AEF1-01C55954D9F9}" destId="{49B9984F-0B1B-429C-AC8D-CCBCAD40A99E}" srcOrd="4" destOrd="0" parTransId="{D5DD1E41-5AA5-41BF-A401-0BE398ED4525}" sibTransId="{BDA7BC30-0737-43B6-9BEF-D532A935CA19}"/>
    <dgm:cxn modelId="{D781E3C0-A97E-4B5F-935B-42E45A8BB685}" srcId="{1085320E-C8F2-4ADE-ADC0-B7D547CC5251}" destId="{23776FA7-C859-4F8D-A80F-0BF70253211C}" srcOrd="1" destOrd="0" parTransId="{D1D83C74-744C-4F76-94E9-D1113D0668D8}" sibTransId="{00C6109F-346D-41F9-B704-A26FBDE3EB59}"/>
    <dgm:cxn modelId="{A148AFDA-D683-4DD6-9247-A3F8B4E46091}" srcId="{23776FA7-C859-4F8D-A80F-0BF70253211C}" destId="{2F1F3D9C-7A4F-486B-9306-80B3BA007BD3}" srcOrd="1" destOrd="0" parTransId="{D49F1827-C4F0-4A42-9204-0DDE4FDC019A}" sibTransId="{D0E876B0-9008-4DB8-B8CE-C1624B1A07CC}"/>
    <dgm:cxn modelId="{D0A8DCE5-85FA-438F-B23D-4D8B1CD2B8CC}" type="presOf" srcId="{2F1F3D9C-7A4F-486B-9306-80B3BA007BD3}" destId="{B8E55CA6-6A06-4D89-95D0-381FCBD51F8B}" srcOrd="0" destOrd="1" presId="urn:microsoft.com/office/officeart/2005/8/layout/vList6"/>
    <dgm:cxn modelId="{1CEED2E6-932E-47B0-8649-7655B4EE154F}" srcId="{23776FA7-C859-4F8D-A80F-0BF70253211C}" destId="{F649C049-64A8-43D9-B621-9E9641823DB0}" srcOrd="0" destOrd="0" parTransId="{4A1C0850-D789-4CB1-8638-DE87EC2DCEF1}" sibTransId="{5EAC0AC4-4219-49C4-B9C4-2108A145D4C9}"/>
    <dgm:cxn modelId="{A9D64FEE-D563-4216-BE30-7717072B9D05}" type="presOf" srcId="{644D5E00-DCD9-476E-9A21-DE7A56382678}" destId="{0011F171-A9A3-48F2-92B0-ABD991150A4C}" srcOrd="0" destOrd="6" presId="urn:microsoft.com/office/officeart/2005/8/layout/vList6"/>
    <dgm:cxn modelId="{3FC91CF0-25E7-466F-BC00-E8E7EEC1AF49}" srcId="{5E93F9CE-7B65-4AAB-AEF1-01C55954D9F9}" destId="{E4271C26-2BC5-4253-8C38-F26F0756CDE2}" srcOrd="1" destOrd="0" parTransId="{6D229387-D566-4B2D-B72A-6702090DF985}" sibTransId="{1B3BA9EC-9853-49DA-9F03-349DE4BE4630}"/>
    <dgm:cxn modelId="{F958EDD1-CF03-488E-A9C5-3D2561A57258}" type="presParOf" srcId="{CED5CA69-6D55-4593-8947-80C072C92230}" destId="{781787CF-1A9D-4C0E-BFF3-6D0A7EA78C75}" srcOrd="0" destOrd="0" presId="urn:microsoft.com/office/officeart/2005/8/layout/vList6"/>
    <dgm:cxn modelId="{EF3869D6-F2FC-40EA-9B7B-0AFBC51B36BD}" type="presParOf" srcId="{781787CF-1A9D-4C0E-BFF3-6D0A7EA78C75}" destId="{2E74DE21-4D4C-4000-A530-8FB1BEAD1392}" srcOrd="0" destOrd="0" presId="urn:microsoft.com/office/officeart/2005/8/layout/vList6"/>
    <dgm:cxn modelId="{18383321-0330-485D-BD9F-E4BD89248196}" type="presParOf" srcId="{781787CF-1A9D-4C0E-BFF3-6D0A7EA78C75}" destId="{0011F171-A9A3-48F2-92B0-ABD991150A4C}" srcOrd="1" destOrd="0" presId="urn:microsoft.com/office/officeart/2005/8/layout/vList6"/>
    <dgm:cxn modelId="{23E1C2CA-769A-4CEF-AA6D-BB4CFD5E8B4E}" type="presParOf" srcId="{CED5CA69-6D55-4593-8947-80C072C92230}" destId="{698B5E71-5786-443A-85E4-31D83CE6DB2E}" srcOrd="1" destOrd="0" presId="urn:microsoft.com/office/officeart/2005/8/layout/vList6"/>
    <dgm:cxn modelId="{6BF3FA55-0C5F-4595-A57D-CA8CA60AB71B}" type="presParOf" srcId="{CED5CA69-6D55-4593-8947-80C072C92230}" destId="{22198A87-F471-47D4-A144-ED44300CA9FA}" srcOrd="2" destOrd="0" presId="urn:microsoft.com/office/officeart/2005/8/layout/vList6"/>
    <dgm:cxn modelId="{4E3EC197-66ED-4331-A927-B4B96FD216FA}" type="presParOf" srcId="{22198A87-F471-47D4-A144-ED44300CA9FA}" destId="{E4C8C292-72F6-4C16-826E-0415747B3BBC}" srcOrd="0" destOrd="0" presId="urn:microsoft.com/office/officeart/2005/8/layout/vList6"/>
    <dgm:cxn modelId="{03BCA83F-20D5-473B-A9A6-EF2AA59382B7}" type="presParOf" srcId="{22198A87-F471-47D4-A144-ED44300CA9FA}" destId="{B8E55CA6-6A06-4D89-95D0-381FCBD51F8B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DC64853-4C3D-4124-A122-F9D68141E9BF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2DB88F2-88F6-436B-BE89-B3FD9A1FD459}">
      <dgm:prSet phldrT="[Texte]"/>
      <dgm:spPr/>
      <dgm:t>
        <a:bodyPr/>
        <a:lstStyle/>
        <a:p>
          <a:r>
            <a:rPr lang="fr-FR" b="1" dirty="0">
              <a:cs typeface="A Hemmat" panose="00000400000000000000" pitchFamily="2" charset="-78"/>
            </a:rPr>
            <a:t>The </a:t>
          </a:r>
          <a:r>
            <a:rPr lang="fr-FR" b="1" dirty="0" err="1">
              <a:cs typeface="A Hemmat" panose="00000400000000000000" pitchFamily="2" charset="-78"/>
            </a:rPr>
            <a:t>legal</a:t>
          </a:r>
          <a:r>
            <a:rPr lang="fr-FR" b="1" dirty="0">
              <a:cs typeface="A Hemmat" panose="00000400000000000000" pitchFamily="2" charset="-78"/>
            </a:rPr>
            <a:t> </a:t>
          </a:r>
          <a:r>
            <a:rPr lang="fr-FR" b="1" dirty="0" err="1">
              <a:cs typeface="A Hemmat" panose="00000400000000000000" pitchFamily="2" charset="-78"/>
            </a:rPr>
            <a:t>paradigm</a:t>
          </a:r>
          <a:endParaRPr lang="fr-FR" b="1" dirty="0">
            <a:cs typeface="A Hemmat" panose="00000400000000000000" pitchFamily="2" charset="-78"/>
          </a:endParaRPr>
        </a:p>
      </dgm:t>
    </dgm:pt>
    <dgm:pt modelId="{ABD5D539-3F6D-4D9D-AF24-03F31A326782}" type="parTrans" cxnId="{ADF89580-6758-442C-877C-0A999473E64D}">
      <dgm:prSet/>
      <dgm:spPr/>
      <dgm:t>
        <a:bodyPr/>
        <a:lstStyle/>
        <a:p>
          <a:endParaRPr lang="fr-FR"/>
        </a:p>
      </dgm:t>
    </dgm:pt>
    <dgm:pt modelId="{E2B52F91-BAAD-4739-B26E-C47D208F60DF}" type="sibTrans" cxnId="{ADF89580-6758-442C-877C-0A999473E64D}">
      <dgm:prSet/>
      <dgm:spPr/>
      <dgm:t>
        <a:bodyPr/>
        <a:lstStyle/>
        <a:p>
          <a:endParaRPr lang="fr-FR"/>
        </a:p>
      </dgm:t>
    </dgm:pt>
    <dgm:pt modelId="{3C75EB75-F2F4-4CE3-BCD6-DC42ECA1A4B2}">
      <dgm:prSet phldrT="[Texte]" custT="1"/>
      <dgm:spPr/>
      <dgm:t>
        <a:bodyPr/>
        <a:lstStyle/>
        <a:p>
          <a:pPr rtl="1"/>
          <a:endParaRPr lang="fr-FR" sz="1100" dirty="0">
            <a:cs typeface="AL-Battar" pitchFamily="2" charset="-78"/>
          </a:endParaRPr>
        </a:p>
      </dgm:t>
    </dgm:pt>
    <dgm:pt modelId="{CDB4E9AD-2E98-47FB-A4DC-E3814D969A46}" type="parTrans" cxnId="{B913415E-2FAB-498C-BDF5-E9A66B5FBBD1}">
      <dgm:prSet/>
      <dgm:spPr/>
      <dgm:t>
        <a:bodyPr/>
        <a:lstStyle/>
        <a:p>
          <a:endParaRPr lang="fr-FR"/>
        </a:p>
      </dgm:t>
    </dgm:pt>
    <dgm:pt modelId="{DC7FC0A3-352A-4BDA-A44F-DB46BEF006DE}" type="sibTrans" cxnId="{B913415E-2FAB-498C-BDF5-E9A66B5FBBD1}">
      <dgm:prSet/>
      <dgm:spPr/>
      <dgm:t>
        <a:bodyPr/>
        <a:lstStyle/>
        <a:p>
          <a:endParaRPr lang="fr-FR"/>
        </a:p>
      </dgm:t>
    </dgm:pt>
    <dgm:pt modelId="{0FA53612-60B7-446F-8E36-6EE35E411471}">
      <dgm:prSet phldrT="[Texte]" custT="1"/>
      <dgm:spPr/>
      <dgm:t>
        <a:bodyPr/>
        <a:lstStyle/>
        <a:p>
          <a:r>
            <a:rPr lang="fr-FR" sz="2000" b="1" dirty="0" err="1">
              <a:cs typeface="A Hemmat" panose="00000400000000000000" pitchFamily="2" charset="-78"/>
            </a:rPr>
            <a:t>Behaviorism</a:t>
          </a:r>
          <a:endParaRPr lang="fr-FR" sz="2000" b="1" dirty="0">
            <a:cs typeface="A Hemmat" panose="00000400000000000000" pitchFamily="2" charset="-78"/>
          </a:endParaRPr>
        </a:p>
      </dgm:t>
    </dgm:pt>
    <dgm:pt modelId="{FD342069-B097-4FE0-A358-A61453DF531F}" type="parTrans" cxnId="{01607FEF-2AEE-49EE-B4BA-8CBFFCB852A4}">
      <dgm:prSet/>
      <dgm:spPr/>
      <dgm:t>
        <a:bodyPr/>
        <a:lstStyle/>
        <a:p>
          <a:endParaRPr lang="fr-FR"/>
        </a:p>
      </dgm:t>
    </dgm:pt>
    <dgm:pt modelId="{9C059FEC-D82F-4126-B5F1-BCFD5CBDE4CF}" type="sibTrans" cxnId="{01607FEF-2AEE-49EE-B4BA-8CBFFCB852A4}">
      <dgm:prSet/>
      <dgm:spPr/>
      <dgm:t>
        <a:bodyPr/>
        <a:lstStyle/>
        <a:p>
          <a:endParaRPr lang="fr-FR"/>
        </a:p>
      </dgm:t>
    </dgm:pt>
    <dgm:pt modelId="{5097B6D9-761A-4817-AA69-7C32D9D9215B}">
      <dgm:prSet phldrT="[Texte]" custT="1"/>
      <dgm:spPr/>
      <dgm:t>
        <a:bodyPr/>
        <a:lstStyle/>
        <a:p>
          <a:endParaRPr lang="fr-FR" sz="1000" dirty="0"/>
        </a:p>
      </dgm:t>
    </dgm:pt>
    <dgm:pt modelId="{8CB0E14D-5E1D-4F89-944E-626103B9909C}" type="parTrans" cxnId="{F18F08A2-399E-4483-8EC0-88A66EE35000}">
      <dgm:prSet/>
      <dgm:spPr/>
      <dgm:t>
        <a:bodyPr/>
        <a:lstStyle/>
        <a:p>
          <a:endParaRPr lang="fr-FR"/>
        </a:p>
      </dgm:t>
    </dgm:pt>
    <dgm:pt modelId="{EA45DB62-3569-45DC-9CAE-9AF192ECCB55}" type="sibTrans" cxnId="{F18F08A2-399E-4483-8EC0-88A66EE35000}">
      <dgm:prSet/>
      <dgm:spPr/>
      <dgm:t>
        <a:bodyPr/>
        <a:lstStyle/>
        <a:p>
          <a:endParaRPr lang="fr-FR"/>
        </a:p>
      </dgm:t>
    </dgm:pt>
    <dgm:pt modelId="{0BABFA1E-373C-4C13-B532-AAE363141B45}">
      <dgm:prSet phldrT="[Texte]" custT="1"/>
      <dgm:spPr/>
      <dgm:t>
        <a:bodyPr/>
        <a:lstStyle/>
        <a:p>
          <a:pPr>
            <a:lnSpc>
              <a:spcPct val="150000"/>
            </a:lnSpc>
            <a:spcAft>
              <a:spcPts val="0"/>
            </a:spcAft>
          </a:pPr>
          <a:r>
            <a:rPr lang="fr-FR" sz="1200" b="1" dirty="0">
              <a:cs typeface="A Hemmat" panose="00000400000000000000" pitchFamily="2" charset="-78"/>
            </a:rPr>
            <a:t>Post-</a:t>
          </a:r>
          <a:r>
            <a:rPr lang="fr-FR" sz="1200" b="1" dirty="0" err="1">
              <a:cs typeface="A Hemmat" panose="00000400000000000000" pitchFamily="2" charset="-78"/>
            </a:rPr>
            <a:t>behavioral</a:t>
          </a:r>
          <a:endParaRPr lang="fr-FR" sz="1200" b="1" dirty="0">
            <a:cs typeface="A Hemmat" panose="00000400000000000000" pitchFamily="2" charset="-78"/>
          </a:endParaRPr>
        </a:p>
        <a:p>
          <a:pPr>
            <a:lnSpc>
              <a:spcPct val="150000"/>
            </a:lnSpc>
            <a:spcAft>
              <a:spcPts val="0"/>
            </a:spcAft>
          </a:pPr>
          <a:r>
            <a:rPr lang="fr-FR" sz="1200" b="1" dirty="0" err="1">
              <a:cs typeface="A Hemmat" panose="00000400000000000000" pitchFamily="2" charset="-78"/>
            </a:rPr>
            <a:t>paradigm</a:t>
          </a:r>
          <a:endParaRPr lang="fr-FR" sz="1200" b="1" dirty="0">
            <a:cs typeface="A Hemmat" panose="00000400000000000000" pitchFamily="2" charset="-78"/>
          </a:endParaRPr>
        </a:p>
      </dgm:t>
    </dgm:pt>
    <dgm:pt modelId="{1D1168B8-6BA0-426E-8FE3-3D8C621FEB96}" type="parTrans" cxnId="{D5C0CD3A-9AF5-4519-969C-91EDCC20ADF9}">
      <dgm:prSet/>
      <dgm:spPr/>
      <dgm:t>
        <a:bodyPr/>
        <a:lstStyle/>
        <a:p>
          <a:endParaRPr lang="fr-FR"/>
        </a:p>
      </dgm:t>
    </dgm:pt>
    <dgm:pt modelId="{61FE45AE-1F36-45C5-8637-D899EA82451A}" type="sibTrans" cxnId="{D5C0CD3A-9AF5-4519-969C-91EDCC20ADF9}">
      <dgm:prSet/>
      <dgm:spPr/>
      <dgm:t>
        <a:bodyPr/>
        <a:lstStyle/>
        <a:p>
          <a:endParaRPr lang="fr-FR"/>
        </a:p>
      </dgm:t>
    </dgm:pt>
    <dgm:pt modelId="{FA8C3DAC-9969-4099-946E-27A7EB1DEAD5}">
      <dgm:prSet phldrT="[Texte]" custT="1"/>
      <dgm:spPr/>
      <dgm:t>
        <a:bodyPr/>
        <a:lstStyle/>
        <a:p>
          <a:endParaRPr lang="fr-FR" sz="1000" dirty="0">
            <a:cs typeface="AL-Battar" pitchFamily="2" charset="-78"/>
          </a:endParaRPr>
        </a:p>
      </dgm:t>
    </dgm:pt>
    <dgm:pt modelId="{84D032B8-6526-4CA9-87A0-DE92AB50E9CE}" type="parTrans" cxnId="{5241A539-41FB-49D1-87BB-880FD67F9659}">
      <dgm:prSet/>
      <dgm:spPr/>
      <dgm:t>
        <a:bodyPr/>
        <a:lstStyle/>
        <a:p>
          <a:endParaRPr lang="fr-FR"/>
        </a:p>
      </dgm:t>
    </dgm:pt>
    <dgm:pt modelId="{C9A42AB1-1879-4E0B-9603-ED145F9898BD}" type="sibTrans" cxnId="{5241A539-41FB-49D1-87BB-880FD67F9659}">
      <dgm:prSet/>
      <dgm:spPr/>
      <dgm:t>
        <a:bodyPr/>
        <a:lstStyle/>
        <a:p>
          <a:endParaRPr lang="fr-FR"/>
        </a:p>
      </dgm:t>
    </dgm:pt>
    <dgm:pt modelId="{D6E89433-5C37-4E9F-8D0A-BC30C921CCBC}">
      <dgm:prSet custT="1"/>
      <dgm:spPr/>
      <dgm:t>
        <a:bodyPr/>
        <a:lstStyle/>
        <a:p>
          <a:r>
            <a:rPr lang="fr-FR" sz="2000" b="1" dirty="0" err="1">
              <a:latin typeface="(A) Arslan Wessam B" panose="03020402040406030203" pitchFamily="66" charset="-78"/>
              <a:cs typeface="A Hemmat" panose="00000400000000000000" pitchFamily="2" charset="-78"/>
            </a:rPr>
            <a:t>Holistic</a:t>
          </a:r>
          <a:r>
            <a:rPr lang="ar-DZ" sz="2000" b="1" dirty="0">
              <a:latin typeface="(A) Arslan Wessam B" panose="03020402040406030203" pitchFamily="66" charset="-78"/>
              <a:cs typeface="A Hemmat" panose="00000400000000000000" pitchFamily="2" charset="-78"/>
            </a:rPr>
            <a:t> </a:t>
          </a:r>
          <a:r>
            <a:rPr lang="fr-FR" sz="2000" b="1" dirty="0">
              <a:latin typeface="(A) Arslan Wessam B" panose="03020402040406030203" pitchFamily="66" charset="-78"/>
              <a:cs typeface="A Hemmat" panose="00000400000000000000" pitchFamily="2" charset="-78"/>
            </a:rPr>
            <a:t> </a:t>
          </a:r>
          <a:r>
            <a:rPr lang="fr-FR" sz="2000" b="1" dirty="0" err="1">
              <a:latin typeface="(A) Arslan Wessam B" panose="03020402040406030203" pitchFamily="66" charset="-78"/>
              <a:cs typeface="A Hemmat" panose="00000400000000000000" pitchFamily="2" charset="-78"/>
            </a:rPr>
            <a:t>Paradigm</a:t>
          </a:r>
          <a:endParaRPr lang="fr-FR" sz="2000" b="1" dirty="0">
            <a:latin typeface="(A) Arslan Wessam B" panose="03020402040406030203" pitchFamily="66" charset="-78"/>
            <a:cs typeface="A Hemmat" panose="00000400000000000000" pitchFamily="2" charset="-78"/>
          </a:endParaRPr>
        </a:p>
      </dgm:t>
    </dgm:pt>
    <dgm:pt modelId="{75376A7F-84EC-47EB-97CB-89A6B4358F1A}" type="parTrans" cxnId="{D13F8871-4F6B-4654-80C9-FBB9CA92214A}">
      <dgm:prSet/>
      <dgm:spPr/>
      <dgm:t>
        <a:bodyPr/>
        <a:lstStyle/>
        <a:p>
          <a:endParaRPr lang="fr-FR"/>
        </a:p>
      </dgm:t>
    </dgm:pt>
    <dgm:pt modelId="{10CA272D-3830-447D-BA19-20826875E480}" type="sibTrans" cxnId="{D13F8871-4F6B-4654-80C9-FBB9CA92214A}">
      <dgm:prSet/>
      <dgm:spPr/>
      <dgm:t>
        <a:bodyPr/>
        <a:lstStyle/>
        <a:p>
          <a:endParaRPr lang="fr-FR"/>
        </a:p>
      </dgm:t>
    </dgm:pt>
    <dgm:pt modelId="{7D327589-AB9D-4CA4-B11B-A01F6B0432CD}">
      <dgm:prSet/>
      <dgm:spPr/>
      <dgm:t>
        <a:bodyPr/>
        <a:lstStyle/>
        <a:p>
          <a:r>
            <a:rPr lang="fr-FR" dirty="0"/>
            <a:t>Class perspective</a:t>
          </a:r>
        </a:p>
      </dgm:t>
    </dgm:pt>
    <dgm:pt modelId="{72BB26B2-4271-488D-8C28-196ABBC53052}" type="parTrans" cxnId="{4B723487-3DAC-4136-AF6C-DCE5D1D073A9}">
      <dgm:prSet/>
      <dgm:spPr/>
      <dgm:t>
        <a:bodyPr/>
        <a:lstStyle/>
        <a:p>
          <a:endParaRPr lang="fr-FR"/>
        </a:p>
      </dgm:t>
    </dgm:pt>
    <dgm:pt modelId="{E49CD0BC-371E-4E2B-A3E0-B35755D2D304}" type="sibTrans" cxnId="{4B723487-3DAC-4136-AF6C-DCE5D1D073A9}">
      <dgm:prSet/>
      <dgm:spPr/>
      <dgm:t>
        <a:bodyPr/>
        <a:lstStyle/>
        <a:p>
          <a:endParaRPr lang="fr-FR"/>
        </a:p>
      </dgm:t>
    </dgm:pt>
    <dgm:pt modelId="{5176605A-D9D2-4C08-A08E-09CD4D1D40A2}">
      <dgm:prSet/>
      <dgm:spPr/>
      <dgm:t>
        <a:bodyPr/>
        <a:lstStyle/>
        <a:p>
          <a:endParaRPr lang="fr-FR" dirty="0"/>
        </a:p>
      </dgm:t>
    </dgm:pt>
    <dgm:pt modelId="{C23AAF55-55A6-4CAE-89C8-F32487EEBF5E}" type="parTrans" cxnId="{EC033F60-62D4-4E32-81CF-97A6B9FE1CE5}">
      <dgm:prSet/>
      <dgm:spPr/>
      <dgm:t>
        <a:bodyPr/>
        <a:lstStyle/>
        <a:p>
          <a:endParaRPr lang="fr-FR"/>
        </a:p>
      </dgm:t>
    </dgm:pt>
    <dgm:pt modelId="{0CE0934C-419B-44CF-AFCB-ADCE8A1456B5}" type="sibTrans" cxnId="{EC033F60-62D4-4E32-81CF-97A6B9FE1CE5}">
      <dgm:prSet/>
      <dgm:spPr/>
      <dgm:t>
        <a:bodyPr/>
        <a:lstStyle/>
        <a:p>
          <a:endParaRPr lang="fr-FR"/>
        </a:p>
      </dgm:t>
    </dgm:pt>
    <dgm:pt modelId="{46A58389-9A41-457F-BDC0-688324B2F031}">
      <dgm:prSet/>
      <dgm:spPr/>
      <dgm:t>
        <a:bodyPr/>
        <a:lstStyle/>
        <a:p>
          <a:endParaRPr lang="fr-FR" dirty="0"/>
        </a:p>
      </dgm:t>
    </dgm:pt>
    <dgm:pt modelId="{A4577289-050E-4E4A-8D92-69AB98A7C2E4}" type="parTrans" cxnId="{B1684E42-5316-4C65-8D2E-C64691E41958}">
      <dgm:prSet/>
      <dgm:spPr/>
      <dgm:t>
        <a:bodyPr/>
        <a:lstStyle/>
        <a:p>
          <a:endParaRPr lang="fr-FR"/>
        </a:p>
      </dgm:t>
    </dgm:pt>
    <dgm:pt modelId="{C4C469AE-A46E-45E4-B4CD-7A5EA1C597CA}" type="sibTrans" cxnId="{B1684E42-5316-4C65-8D2E-C64691E41958}">
      <dgm:prSet/>
      <dgm:spPr/>
      <dgm:t>
        <a:bodyPr/>
        <a:lstStyle/>
        <a:p>
          <a:endParaRPr lang="fr-FR"/>
        </a:p>
      </dgm:t>
    </dgm:pt>
    <dgm:pt modelId="{E7E0FC57-44AA-4BB0-92BE-3DD65319312E}" type="pres">
      <dgm:prSet presAssocID="{ADC64853-4C3D-4124-A122-F9D68141E9BF}" presName="theList" presStyleCnt="0">
        <dgm:presLayoutVars>
          <dgm:dir/>
          <dgm:animLvl val="lvl"/>
          <dgm:resizeHandles val="exact"/>
        </dgm:presLayoutVars>
      </dgm:prSet>
      <dgm:spPr/>
    </dgm:pt>
    <dgm:pt modelId="{C208CFCF-79B8-4A97-8691-AB7BA046019A}" type="pres">
      <dgm:prSet presAssocID="{82DB88F2-88F6-436B-BE89-B3FD9A1FD459}" presName="compNode" presStyleCnt="0"/>
      <dgm:spPr/>
    </dgm:pt>
    <dgm:pt modelId="{1109DCF7-DB23-421C-B187-D934D8354BF5}" type="pres">
      <dgm:prSet presAssocID="{82DB88F2-88F6-436B-BE89-B3FD9A1FD459}" presName="noGeometry" presStyleCnt="0"/>
      <dgm:spPr/>
    </dgm:pt>
    <dgm:pt modelId="{5211F1F2-060C-48D0-9DD4-BC4E2CB9CA00}" type="pres">
      <dgm:prSet presAssocID="{82DB88F2-88F6-436B-BE89-B3FD9A1FD459}" presName="childTextVisible" presStyleLbl="bgAccFollowNode1" presStyleIdx="0" presStyleCnt="5" custScaleX="434642" custScaleY="161718" custLinFactX="100000" custLinFactNeighborX="118736" custLinFactNeighborY="951">
        <dgm:presLayoutVars>
          <dgm:bulletEnabled val="1"/>
        </dgm:presLayoutVars>
      </dgm:prSet>
      <dgm:spPr/>
    </dgm:pt>
    <dgm:pt modelId="{AEE420D6-E612-4044-876A-2891B491EC5D}" type="pres">
      <dgm:prSet presAssocID="{82DB88F2-88F6-436B-BE89-B3FD9A1FD459}" presName="childTextHidden" presStyleLbl="bgAccFollowNode1" presStyleIdx="0" presStyleCnt="5"/>
      <dgm:spPr/>
    </dgm:pt>
    <dgm:pt modelId="{82C1B7D4-ADC3-4A1D-BAB8-D1D4911AA040}" type="pres">
      <dgm:prSet presAssocID="{82DB88F2-88F6-436B-BE89-B3FD9A1FD459}" presName="parentText" presStyleLbl="node1" presStyleIdx="0" presStyleCnt="5" custScaleX="777443" custScaleY="437736" custLinFactNeighborX="-71915" custLinFactNeighborY="-11483">
        <dgm:presLayoutVars>
          <dgm:chMax val="1"/>
          <dgm:bulletEnabled val="1"/>
        </dgm:presLayoutVars>
      </dgm:prSet>
      <dgm:spPr/>
    </dgm:pt>
    <dgm:pt modelId="{A96CD740-A119-4FD9-8074-48E34A827F90}" type="pres">
      <dgm:prSet presAssocID="{82DB88F2-88F6-436B-BE89-B3FD9A1FD459}" presName="aSpace" presStyleCnt="0"/>
      <dgm:spPr/>
    </dgm:pt>
    <dgm:pt modelId="{BC31FE79-5524-4378-A822-F60CB3BD981E}" type="pres">
      <dgm:prSet presAssocID="{0FA53612-60B7-446F-8E36-6EE35E411471}" presName="compNode" presStyleCnt="0"/>
      <dgm:spPr/>
    </dgm:pt>
    <dgm:pt modelId="{AA969201-76BC-4FDA-B4DA-35BBD538CAAA}" type="pres">
      <dgm:prSet presAssocID="{0FA53612-60B7-446F-8E36-6EE35E411471}" presName="noGeometry" presStyleCnt="0"/>
      <dgm:spPr/>
    </dgm:pt>
    <dgm:pt modelId="{028A236C-3F1D-4DCD-A2F8-200F86040D54}" type="pres">
      <dgm:prSet presAssocID="{0FA53612-60B7-446F-8E36-6EE35E411471}" presName="childTextVisible" presStyleLbl="bgAccFollowNode1" presStyleIdx="1" presStyleCnt="5" custScaleX="255934" custScaleY="223162" custLinFactX="168119" custLinFactNeighborX="200000" custLinFactNeighborY="120">
        <dgm:presLayoutVars>
          <dgm:bulletEnabled val="1"/>
        </dgm:presLayoutVars>
      </dgm:prSet>
      <dgm:spPr/>
    </dgm:pt>
    <dgm:pt modelId="{FCD4E0E3-7709-4FEE-9D7A-09124FCD2D4E}" type="pres">
      <dgm:prSet presAssocID="{0FA53612-60B7-446F-8E36-6EE35E411471}" presName="childTextHidden" presStyleLbl="bgAccFollowNode1" presStyleIdx="1" presStyleCnt="5"/>
      <dgm:spPr/>
    </dgm:pt>
    <dgm:pt modelId="{F74CF6A7-52AF-45C7-95B8-CF3EA6AF1346}" type="pres">
      <dgm:prSet presAssocID="{0FA53612-60B7-446F-8E36-6EE35E411471}" presName="parentText" presStyleLbl="node1" presStyleIdx="1" presStyleCnt="5" custScaleX="1003019" custScaleY="424212" custLinFactX="119678" custLinFactNeighborX="200000" custLinFactNeighborY="-4721">
        <dgm:presLayoutVars>
          <dgm:chMax val="1"/>
          <dgm:bulletEnabled val="1"/>
        </dgm:presLayoutVars>
      </dgm:prSet>
      <dgm:spPr/>
    </dgm:pt>
    <dgm:pt modelId="{7EDD4CF9-0DAC-4BFD-9B6A-C0B97B6ED40D}" type="pres">
      <dgm:prSet presAssocID="{0FA53612-60B7-446F-8E36-6EE35E411471}" presName="aSpace" presStyleCnt="0"/>
      <dgm:spPr/>
    </dgm:pt>
    <dgm:pt modelId="{AB861BEB-CBF6-4D18-ADF7-7DC5BAE50E2B}" type="pres">
      <dgm:prSet presAssocID="{0BABFA1E-373C-4C13-B532-AAE363141B45}" presName="compNode" presStyleCnt="0"/>
      <dgm:spPr/>
    </dgm:pt>
    <dgm:pt modelId="{2AF9637E-1EC6-42E3-A0A0-736FD5949A57}" type="pres">
      <dgm:prSet presAssocID="{0BABFA1E-373C-4C13-B532-AAE363141B45}" presName="noGeometry" presStyleCnt="0"/>
      <dgm:spPr/>
    </dgm:pt>
    <dgm:pt modelId="{8CC21DF4-C8A4-48AB-99F6-92852B905698}" type="pres">
      <dgm:prSet presAssocID="{0BABFA1E-373C-4C13-B532-AAE363141B45}" presName="childTextVisible" presStyleLbl="bgAccFollowNode1" presStyleIdx="2" presStyleCnt="5" custScaleX="270305" custScaleY="239049" custLinFactX="200000" custLinFactNeighborX="239421" custLinFactNeighborY="-901">
        <dgm:presLayoutVars>
          <dgm:bulletEnabled val="1"/>
        </dgm:presLayoutVars>
      </dgm:prSet>
      <dgm:spPr/>
    </dgm:pt>
    <dgm:pt modelId="{954DE574-6793-4C96-9045-668BA90EF8EC}" type="pres">
      <dgm:prSet presAssocID="{0BABFA1E-373C-4C13-B532-AAE363141B45}" presName="childTextHidden" presStyleLbl="bgAccFollowNode1" presStyleIdx="2" presStyleCnt="5"/>
      <dgm:spPr/>
    </dgm:pt>
    <dgm:pt modelId="{FB1987D9-9595-43E7-99A3-E6582071D956}" type="pres">
      <dgm:prSet presAssocID="{0BABFA1E-373C-4C13-B532-AAE363141B45}" presName="parentText" presStyleLbl="node1" presStyleIdx="2" presStyleCnt="5" custScaleX="598369" custScaleY="554143" custLinFactX="277051" custLinFactNeighborX="300000" custLinFactNeighborY="-18402">
        <dgm:presLayoutVars>
          <dgm:chMax val="1"/>
          <dgm:bulletEnabled val="1"/>
        </dgm:presLayoutVars>
      </dgm:prSet>
      <dgm:spPr/>
    </dgm:pt>
    <dgm:pt modelId="{0ECBEA1D-0DA5-4C2D-A1B6-2EB988D67AD5}" type="pres">
      <dgm:prSet presAssocID="{0BABFA1E-373C-4C13-B532-AAE363141B45}" presName="aSpace" presStyleCnt="0"/>
      <dgm:spPr/>
    </dgm:pt>
    <dgm:pt modelId="{3E9A0872-C750-4564-B703-443210348022}" type="pres">
      <dgm:prSet presAssocID="{D6E89433-5C37-4E9F-8D0A-BC30C921CCBC}" presName="compNode" presStyleCnt="0"/>
      <dgm:spPr/>
    </dgm:pt>
    <dgm:pt modelId="{F79573A5-ED88-43F5-94E1-60C701AE0E27}" type="pres">
      <dgm:prSet presAssocID="{D6E89433-5C37-4E9F-8D0A-BC30C921CCBC}" presName="noGeometry" presStyleCnt="0"/>
      <dgm:spPr/>
    </dgm:pt>
    <dgm:pt modelId="{2A8A1F0D-5B88-4041-957E-B261DCE77E8B}" type="pres">
      <dgm:prSet presAssocID="{D6E89433-5C37-4E9F-8D0A-BC30C921CCBC}" presName="childTextVisible" presStyleLbl="bgAccFollowNode1" presStyleIdx="3" presStyleCnt="5" custScaleX="338084" custScaleY="235542" custLinFactX="200000" custLinFactNeighborX="263266" custLinFactNeighborY="2032">
        <dgm:presLayoutVars>
          <dgm:bulletEnabled val="1"/>
        </dgm:presLayoutVars>
      </dgm:prSet>
      <dgm:spPr/>
    </dgm:pt>
    <dgm:pt modelId="{B22C16DB-32C6-4661-8BF5-5846EFCB7603}" type="pres">
      <dgm:prSet presAssocID="{D6E89433-5C37-4E9F-8D0A-BC30C921CCBC}" presName="childTextHidden" presStyleLbl="bgAccFollowNode1" presStyleIdx="3" presStyleCnt="5"/>
      <dgm:spPr/>
    </dgm:pt>
    <dgm:pt modelId="{F1F6CCEC-6F73-4907-BA73-FC909C6A4603}" type="pres">
      <dgm:prSet presAssocID="{D6E89433-5C37-4E9F-8D0A-BC30C921CCBC}" presName="parentText" presStyleLbl="node1" presStyleIdx="3" presStyleCnt="5" custScaleX="634991" custScaleY="441040" custLinFactX="341814" custLinFactNeighborX="400000" custLinFactNeighborY="-1526">
        <dgm:presLayoutVars>
          <dgm:chMax val="1"/>
          <dgm:bulletEnabled val="1"/>
        </dgm:presLayoutVars>
      </dgm:prSet>
      <dgm:spPr/>
    </dgm:pt>
    <dgm:pt modelId="{DEEA38E4-D84A-4ADC-B319-BF1416020767}" type="pres">
      <dgm:prSet presAssocID="{D6E89433-5C37-4E9F-8D0A-BC30C921CCBC}" presName="aSpace" presStyleCnt="0"/>
      <dgm:spPr/>
    </dgm:pt>
    <dgm:pt modelId="{80D27E38-9613-4141-942E-1664BBCE196A}" type="pres">
      <dgm:prSet presAssocID="{7D327589-AB9D-4CA4-B11B-A01F6B0432CD}" presName="compNode" presStyleCnt="0"/>
      <dgm:spPr/>
    </dgm:pt>
    <dgm:pt modelId="{235067CB-EBC5-446F-92FC-EEC162F3F1CF}" type="pres">
      <dgm:prSet presAssocID="{7D327589-AB9D-4CA4-B11B-A01F6B0432CD}" presName="noGeometry" presStyleCnt="0"/>
      <dgm:spPr/>
    </dgm:pt>
    <dgm:pt modelId="{A8F725D9-DEA6-44F9-951B-0AFA814A45F0}" type="pres">
      <dgm:prSet presAssocID="{7D327589-AB9D-4CA4-B11B-A01F6B0432CD}" presName="childTextVisible" presStyleLbl="bgAccFollowNode1" presStyleIdx="4" presStyleCnt="5" custScaleX="434444" custScaleY="55246" custLinFactX="-300000" custLinFactY="113362" custLinFactNeighborX="-337179" custLinFactNeighborY="200000">
        <dgm:presLayoutVars>
          <dgm:bulletEnabled val="1"/>
        </dgm:presLayoutVars>
      </dgm:prSet>
      <dgm:spPr/>
    </dgm:pt>
    <dgm:pt modelId="{BC5FF6A7-E7AB-4087-8737-08021E43F93F}" type="pres">
      <dgm:prSet presAssocID="{7D327589-AB9D-4CA4-B11B-A01F6B0432CD}" presName="childTextHidden" presStyleLbl="bgAccFollowNode1" presStyleIdx="4" presStyleCnt="5"/>
      <dgm:spPr/>
    </dgm:pt>
    <dgm:pt modelId="{278C3219-0F0A-4CBF-ADD8-ACE0DA47668D}" type="pres">
      <dgm:prSet presAssocID="{7D327589-AB9D-4CA4-B11B-A01F6B0432CD}" presName="parentText" presStyleLbl="node1" presStyleIdx="4" presStyleCnt="5" custScaleX="1035343" custScaleY="266289" custLinFactX="-1000000" custLinFactY="300000" custLinFactNeighborX="-1071589" custLinFactNeighborY="383450">
        <dgm:presLayoutVars>
          <dgm:chMax val="1"/>
          <dgm:bulletEnabled val="1"/>
        </dgm:presLayoutVars>
      </dgm:prSet>
      <dgm:spPr/>
    </dgm:pt>
  </dgm:ptLst>
  <dgm:cxnLst>
    <dgm:cxn modelId="{ECB83203-D6D6-4AE1-8F4E-51EA6D8D974A}" type="presOf" srcId="{5097B6D9-761A-4817-AA69-7C32D9D9215B}" destId="{FCD4E0E3-7709-4FEE-9D7A-09124FCD2D4E}" srcOrd="1" destOrd="0" presId="urn:microsoft.com/office/officeart/2005/8/layout/hProcess6"/>
    <dgm:cxn modelId="{BC413C0C-5E6D-4727-B7DD-8047FC416F16}" type="presOf" srcId="{5097B6D9-761A-4817-AA69-7C32D9D9215B}" destId="{028A236C-3F1D-4DCD-A2F8-200F86040D54}" srcOrd="0" destOrd="0" presId="urn:microsoft.com/office/officeart/2005/8/layout/hProcess6"/>
    <dgm:cxn modelId="{F496F91C-7A2D-4230-892D-520DF904F495}" type="presOf" srcId="{46A58389-9A41-457F-BDC0-688324B2F031}" destId="{B22C16DB-32C6-4661-8BF5-5846EFCB7603}" srcOrd="1" destOrd="1" presId="urn:microsoft.com/office/officeart/2005/8/layout/hProcess6"/>
    <dgm:cxn modelId="{5241A539-41FB-49D1-87BB-880FD67F9659}" srcId="{0BABFA1E-373C-4C13-B532-AAE363141B45}" destId="{FA8C3DAC-9969-4099-946E-27A7EB1DEAD5}" srcOrd="0" destOrd="0" parTransId="{84D032B8-6526-4CA9-87A0-DE92AB50E9CE}" sibTransId="{C9A42AB1-1879-4E0B-9603-ED145F9898BD}"/>
    <dgm:cxn modelId="{D5C0CD3A-9AF5-4519-969C-91EDCC20ADF9}" srcId="{ADC64853-4C3D-4124-A122-F9D68141E9BF}" destId="{0BABFA1E-373C-4C13-B532-AAE363141B45}" srcOrd="2" destOrd="0" parTransId="{1D1168B8-6BA0-426E-8FE3-3D8C621FEB96}" sibTransId="{61FE45AE-1F36-45C5-8637-D899EA82451A}"/>
    <dgm:cxn modelId="{B913415E-2FAB-498C-BDF5-E9A66B5FBBD1}" srcId="{82DB88F2-88F6-436B-BE89-B3FD9A1FD459}" destId="{3C75EB75-F2F4-4CE3-BCD6-DC42ECA1A4B2}" srcOrd="0" destOrd="0" parTransId="{CDB4E9AD-2E98-47FB-A4DC-E3814D969A46}" sibTransId="{DC7FC0A3-352A-4BDA-A44F-DB46BEF006DE}"/>
    <dgm:cxn modelId="{EC033F60-62D4-4E32-81CF-97A6B9FE1CE5}" srcId="{D6E89433-5C37-4E9F-8D0A-BC30C921CCBC}" destId="{5176605A-D9D2-4C08-A08E-09CD4D1D40A2}" srcOrd="0" destOrd="0" parTransId="{C23AAF55-55A6-4CAE-89C8-F32487EEBF5E}" sibTransId="{0CE0934C-419B-44CF-AFCB-ADCE8A1456B5}"/>
    <dgm:cxn modelId="{B1684E42-5316-4C65-8D2E-C64691E41958}" srcId="{D6E89433-5C37-4E9F-8D0A-BC30C921CCBC}" destId="{46A58389-9A41-457F-BDC0-688324B2F031}" srcOrd="1" destOrd="0" parTransId="{A4577289-050E-4E4A-8D92-69AB98A7C2E4}" sibTransId="{C4C469AE-A46E-45E4-B4CD-7A5EA1C597CA}"/>
    <dgm:cxn modelId="{9CBBA36B-5D12-4A73-9B79-AA2125E33B78}" type="presOf" srcId="{3C75EB75-F2F4-4CE3-BCD6-DC42ECA1A4B2}" destId="{AEE420D6-E612-4044-876A-2891B491EC5D}" srcOrd="1" destOrd="0" presId="urn:microsoft.com/office/officeart/2005/8/layout/hProcess6"/>
    <dgm:cxn modelId="{93F2EE4C-B8C7-46AF-AFE1-FCBFF2074A1C}" type="presOf" srcId="{82DB88F2-88F6-436B-BE89-B3FD9A1FD459}" destId="{82C1B7D4-ADC3-4A1D-BAB8-D1D4911AA040}" srcOrd="0" destOrd="0" presId="urn:microsoft.com/office/officeart/2005/8/layout/hProcess6"/>
    <dgm:cxn modelId="{817CA24E-027C-4F77-9CF7-3E8C1BC8FC52}" type="presOf" srcId="{46A58389-9A41-457F-BDC0-688324B2F031}" destId="{2A8A1F0D-5B88-4041-957E-B261DCE77E8B}" srcOrd="0" destOrd="1" presId="urn:microsoft.com/office/officeart/2005/8/layout/hProcess6"/>
    <dgm:cxn modelId="{D13F8871-4F6B-4654-80C9-FBB9CA92214A}" srcId="{ADC64853-4C3D-4124-A122-F9D68141E9BF}" destId="{D6E89433-5C37-4E9F-8D0A-BC30C921CCBC}" srcOrd="3" destOrd="0" parTransId="{75376A7F-84EC-47EB-97CB-89A6B4358F1A}" sibTransId="{10CA272D-3830-447D-BA19-20826875E480}"/>
    <dgm:cxn modelId="{9AF6A054-B8F6-4D74-AC10-BCA33791D957}" type="presOf" srcId="{D6E89433-5C37-4E9F-8D0A-BC30C921CCBC}" destId="{F1F6CCEC-6F73-4907-BA73-FC909C6A4603}" srcOrd="0" destOrd="0" presId="urn:microsoft.com/office/officeart/2005/8/layout/hProcess6"/>
    <dgm:cxn modelId="{ADF89580-6758-442C-877C-0A999473E64D}" srcId="{ADC64853-4C3D-4124-A122-F9D68141E9BF}" destId="{82DB88F2-88F6-436B-BE89-B3FD9A1FD459}" srcOrd="0" destOrd="0" parTransId="{ABD5D539-3F6D-4D9D-AF24-03F31A326782}" sibTransId="{E2B52F91-BAAD-4739-B26E-C47D208F60DF}"/>
    <dgm:cxn modelId="{4B723487-3DAC-4136-AF6C-DCE5D1D073A9}" srcId="{ADC64853-4C3D-4124-A122-F9D68141E9BF}" destId="{7D327589-AB9D-4CA4-B11B-A01F6B0432CD}" srcOrd="4" destOrd="0" parTransId="{72BB26B2-4271-488D-8C28-196ABBC53052}" sibTransId="{E49CD0BC-371E-4E2B-A3E0-B35755D2D304}"/>
    <dgm:cxn modelId="{34D0378F-6F1F-4553-B9F5-745E1710B9A1}" type="presOf" srcId="{ADC64853-4C3D-4124-A122-F9D68141E9BF}" destId="{E7E0FC57-44AA-4BB0-92BE-3DD65319312E}" srcOrd="0" destOrd="0" presId="urn:microsoft.com/office/officeart/2005/8/layout/hProcess6"/>
    <dgm:cxn modelId="{3DC78A90-2219-4348-AA19-1C283C14FDCD}" type="presOf" srcId="{5176605A-D9D2-4C08-A08E-09CD4D1D40A2}" destId="{B22C16DB-32C6-4661-8BF5-5846EFCB7603}" srcOrd="1" destOrd="0" presId="urn:microsoft.com/office/officeart/2005/8/layout/hProcess6"/>
    <dgm:cxn modelId="{F18F08A2-399E-4483-8EC0-88A66EE35000}" srcId="{0FA53612-60B7-446F-8E36-6EE35E411471}" destId="{5097B6D9-761A-4817-AA69-7C32D9D9215B}" srcOrd="0" destOrd="0" parTransId="{8CB0E14D-5E1D-4F89-944E-626103B9909C}" sibTransId="{EA45DB62-3569-45DC-9CAE-9AF192ECCB55}"/>
    <dgm:cxn modelId="{AC655CA4-507E-4AF9-8274-1564642C4568}" type="presOf" srcId="{FA8C3DAC-9969-4099-946E-27A7EB1DEAD5}" destId="{954DE574-6793-4C96-9045-668BA90EF8EC}" srcOrd="1" destOrd="0" presId="urn:microsoft.com/office/officeart/2005/8/layout/hProcess6"/>
    <dgm:cxn modelId="{197C63A5-8A44-45FE-AB30-8D23AEB99312}" type="presOf" srcId="{FA8C3DAC-9969-4099-946E-27A7EB1DEAD5}" destId="{8CC21DF4-C8A4-48AB-99F6-92852B905698}" srcOrd="0" destOrd="0" presId="urn:microsoft.com/office/officeart/2005/8/layout/hProcess6"/>
    <dgm:cxn modelId="{B49321B1-20CF-42DF-9900-3CD334DE8A4A}" type="presOf" srcId="{7D327589-AB9D-4CA4-B11B-A01F6B0432CD}" destId="{278C3219-0F0A-4CBF-ADD8-ACE0DA47668D}" srcOrd="0" destOrd="0" presId="urn:microsoft.com/office/officeart/2005/8/layout/hProcess6"/>
    <dgm:cxn modelId="{4B534FC4-4B4C-4A35-A0BE-F6781E495AA9}" type="presOf" srcId="{0BABFA1E-373C-4C13-B532-AAE363141B45}" destId="{FB1987D9-9595-43E7-99A3-E6582071D956}" srcOrd="0" destOrd="0" presId="urn:microsoft.com/office/officeart/2005/8/layout/hProcess6"/>
    <dgm:cxn modelId="{82E716C8-D63D-4EA1-96F6-2C4CFA823F55}" type="presOf" srcId="{3C75EB75-F2F4-4CE3-BCD6-DC42ECA1A4B2}" destId="{5211F1F2-060C-48D0-9DD4-BC4E2CB9CA00}" srcOrd="0" destOrd="0" presId="urn:microsoft.com/office/officeart/2005/8/layout/hProcess6"/>
    <dgm:cxn modelId="{8F70FCD6-9B45-42EF-9DC1-B3704742DA3B}" type="presOf" srcId="{0FA53612-60B7-446F-8E36-6EE35E411471}" destId="{F74CF6A7-52AF-45C7-95B8-CF3EA6AF1346}" srcOrd="0" destOrd="0" presId="urn:microsoft.com/office/officeart/2005/8/layout/hProcess6"/>
    <dgm:cxn modelId="{9D750FDC-5260-4E5F-9712-FA28BBAB6A42}" type="presOf" srcId="{5176605A-D9D2-4C08-A08E-09CD4D1D40A2}" destId="{2A8A1F0D-5B88-4041-957E-B261DCE77E8B}" srcOrd="0" destOrd="0" presId="urn:microsoft.com/office/officeart/2005/8/layout/hProcess6"/>
    <dgm:cxn modelId="{01607FEF-2AEE-49EE-B4BA-8CBFFCB852A4}" srcId="{ADC64853-4C3D-4124-A122-F9D68141E9BF}" destId="{0FA53612-60B7-446F-8E36-6EE35E411471}" srcOrd="1" destOrd="0" parTransId="{FD342069-B097-4FE0-A358-A61453DF531F}" sibTransId="{9C059FEC-D82F-4126-B5F1-BCFD5CBDE4CF}"/>
    <dgm:cxn modelId="{7EFFC510-C508-4F90-9626-93CAE7391836}" type="presParOf" srcId="{E7E0FC57-44AA-4BB0-92BE-3DD65319312E}" destId="{C208CFCF-79B8-4A97-8691-AB7BA046019A}" srcOrd="0" destOrd="0" presId="urn:microsoft.com/office/officeart/2005/8/layout/hProcess6"/>
    <dgm:cxn modelId="{0CC6AE4C-8D3E-4766-B962-B267951BF494}" type="presParOf" srcId="{C208CFCF-79B8-4A97-8691-AB7BA046019A}" destId="{1109DCF7-DB23-421C-B187-D934D8354BF5}" srcOrd="0" destOrd="0" presId="urn:microsoft.com/office/officeart/2005/8/layout/hProcess6"/>
    <dgm:cxn modelId="{041D9356-5887-46FA-9FBB-32D26CA36012}" type="presParOf" srcId="{C208CFCF-79B8-4A97-8691-AB7BA046019A}" destId="{5211F1F2-060C-48D0-9DD4-BC4E2CB9CA00}" srcOrd="1" destOrd="0" presId="urn:microsoft.com/office/officeart/2005/8/layout/hProcess6"/>
    <dgm:cxn modelId="{5FF651D6-FE63-42D1-8CD7-5A9099A73C0D}" type="presParOf" srcId="{C208CFCF-79B8-4A97-8691-AB7BA046019A}" destId="{AEE420D6-E612-4044-876A-2891B491EC5D}" srcOrd="2" destOrd="0" presId="urn:microsoft.com/office/officeart/2005/8/layout/hProcess6"/>
    <dgm:cxn modelId="{ACABAFDD-4A85-4FA1-BFDB-AFEA510FC655}" type="presParOf" srcId="{C208CFCF-79B8-4A97-8691-AB7BA046019A}" destId="{82C1B7D4-ADC3-4A1D-BAB8-D1D4911AA040}" srcOrd="3" destOrd="0" presId="urn:microsoft.com/office/officeart/2005/8/layout/hProcess6"/>
    <dgm:cxn modelId="{4D7DD3EC-8763-46CD-93C4-0281FA43514E}" type="presParOf" srcId="{E7E0FC57-44AA-4BB0-92BE-3DD65319312E}" destId="{A96CD740-A119-4FD9-8074-48E34A827F90}" srcOrd="1" destOrd="0" presId="urn:microsoft.com/office/officeart/2005/8/layout/hProcess6"/>
    <dgm:cxn modelId="{F94CA77F-5575-41F5-BBA5-905DCDF48104}" type="presParOf" srcId="{E7E0FC57-44AA-4BB0-92BE-3DD65319312E}" destId="{BC31FE79-5524-4378-A822-F60CB3BD981E}" srcOrd="2" destOrd="0" presId="urn:microsoft.com/office/officeart/2005/8/layout/hProcess6"/>
    <dgm:cxn modelId="{7FF47582-407D-459B-BB54-08E5D4EE41A0}" type="presParOf" srcId="{BC31FE79-5524-4378-A822-F60CB3BD981E}" destId="{AA969201-76BC-4FDA-B4DA-35BBD538CAAA}" srcOrd="0" destOrd="0" presId="urn:microsoft.com/office/officeart/2005/8/layout/hProcess6"/>
    <dgm:cxn modelId="{BAD2ACF6-4007-4A30-A38B-60E01BCBB652}" type="presParOf" srcId="{BC31FE79-5524-4378-A822-F60CB3BD981E}" destId="{028A236C-3F1D-4DCD-A2F8-200F86040D54}" srcOrd="1" destOrd="0" presId="urn:microsoft.com/office/officeart/2005/8/layout/hProcess6"/>
    <dgm:cxn modelId="{8721DE16-D23E-4521-B64D-DB520BFBD0BB}" type="presParOf" srcId="{BC31FE79-5524-4378-A822-F60CB3BD981E}" destId="{FCD4E0E3-7709-4FEE-9D7A-09124FCD2D4E}" srcOrd="2" destOrd="0" presId="urn:microsoft.com/office/officeart/2005/8/layout/hProcess6"/>
    <dgm:cxn modelId="{51FAD640-89D5-4DE7-BC6B-62671FDCD0E2}" type="presParOf" srcId="{BC31FE79-5524-4378-A822-F60CB3BD981E}" destId="{F74CF6A7-52AF-45C7-95B8-CF3EA6AF1346}" srcOrd="3" destOrd="0" presId="urn:microsoft.com/office/officeart/2005/8/layout/hProcess6"/>
    <dgm:cxn modelId="{C61D08E1-3C0D-4295-BE0B-ECEB7F047428}" type="presParOf" srcId="{E7E0FC57-44AA-4BB0-92BE-3DD65319312E}" destId="{7EDD4CF9-0DAC-4BFD-9B6A-C0B97B6ED40D}" srcOrd="3" destOrd="0" presId="urn:microsoft.com/office/officeart/2005/8/layout/hProcess6"/>
    <dgm:cxn modelId="{25EA3CD5-133E-4FD6-8DC2-7807BF8FC244}" type="presParOf" srcId="{E7E0FC57-44AA-4BB0-92BE-3DD65319312E}" destId="{AB861BEB-CBF6-4D18-ADF7-7DC5BAE50E2B}" srcOrd="4" destOrd="0" presId="urn:microsoft.com/office/officeart/2005/8/layout/hProcess6"/>
    <dgm:cxn modelId="{975A7A89-0852-45D9-94E0-E92022E72CAF}" type="presParOf" srcId="{AB861BEB-CBF6-4D18-ADF7-7DC5BAE50E2B}" destId="{2AF9637E-1EC6-42E3-A0A0-736FD5949A57}" srcOrd="0" destOrd="0" presId="urn:microsoft.com/office/officeart/2005/8/layout/hProcess6"/>
    <dgm:cxn modelId="{BC3779D9-40EF-4AA9-A7CD-16E0D2E1A564}" type="presParOf" srcId="{AB861BEB-CBF6-4D18-ADF7-7DC5BAE50E2B}" destId="{8CC21DF4-C8A4-48AB-99F6-92852B905698}" srcOrd="1" destOrd="0" presId="urn:microsoft.com/office/officeart/2005/8/layout/hProcess6"/>
    <dgm:cxn modelId="{9A9E23EA-12B1-4047-9BB1-7BC30F0476A6}" type="presParOf" srcId="{AB861BEB-CBF6-4D18-ADF7-7DC5BAE50E2B}" destId="{954DE574-6793-4C96-9045-668BA90EF8EC}" srcOrd="2" destOrd="0" presId="urn:microsoft.com/office/officeart/2005/8/layout/hProcess6"/>
    <dgm:cxn modelId="{E83B3AFB-B820-4672-8E95-315C2511D54C}" type="presParOf" srcId="{AB861BEB-CBF6-4D18-ADF7-7DC5BAE50E2B}" destId="{FB1987D9-9595-43E7-99A3-E6582071D956}" srcOrd="3" destOrd="0" presId="urn:microsoft.com/office/officeart/2005/8/layout/hProcess6"/>
    <dgm:cxn modelId="{8F40E96F-A26D-43D6-A705-2C0BF2080626}" type="presParOf" srcId="{E7E0FC57-44AA-4BB0-92BE-3DD65319312E}" destId="{0ECBEA1D-0DA5-4C2D-A1B6-2EB988D67AD5}" srcOrd="5" destOrd="0" presId="urn:microsoft.com/office/officeart/2005/8/layout/hProcess6"/>
    <dgm:cxn modelId="{14A85DA7-8169-436A-89BF-C12D3262B9A7}" type="presParOf" srcId="{E7E0FC57-44AA-4BB0-92BE-3DD65319312E}" destId="{3E9A0872-C750-4564-B703-443210348022}" srcOrd="6" destOrd="0" presId="urn:microsoft.com/office/officeart/2005/8/layout/hProcess6"/>
    <dgm:cxn modelId="{B8591579-3DE5-4B41-BABF-6971A9ED4317}" type="presParOf" srcId="{3E9A0872-C750-4564-B703-443210348022}" destId="{F79573A5-ED88-43F5-94E1-60C701AE0E27}" srcOrd="0" destOrd="0" presId="urn:microsoft.com/office/officeart/2005/8/layout/hProcess6"/>
    <dgm:cxn modelId="{54F7EFE2-F28B-4250-ACF0-266F08EE6D6B}" type="presParOf" srcId="{3E9A0872-C750-4564-B703-443210348022}" destId="{2A8A1F0D-5B88-4041-957E-B261DCE77E8B}" srcOrd="1" destOrd="0" presId="urn:microsoft.com/office/officeart/2005/8/layout/hProcess6"/>
    <dgm:cxn modelId="{6436E5ED-3D8D-4A3C-8457-BAF9D4EAA4EB}" type="presParOf" srcId="{3E9A0872-C750-4564-B703-443210348022}" destId="{B22C16DB-32C6-4661-8BF5-5846EFCB7603}" srcOrd="2" destOrd="0" presId="urn:microsoft.com/office/officeart/2005/8/layout/hProcess6"/>
    <dgm:cxn modelId="{A7E2D14A-F8C1-47AE-836B-0F6778BE1E6C}" type="presParOf" srcId="{3E9A0872-C750-4564-B703-443210348022}" destId="{F1F6CCEC-6F73-4907-BA73-FC909C6A4603}" srcOrd="3" destOrd="0" presId="urn:microsoft.com/office/officeart/2005/8/layout/hProcess6"/>
    <dgm:cxn modelId="{A44DA603-07AA-478F-B30F-779982773211}" type="presParOf" srcId="{E7E0FC57-44AA-4BB0-92BE-3DD65319312E}" destId="{DEEA38E4-D84A-4ADC-B319-BF1416020767}" srcOrd="7" destOrd="0" presId="urn:microsoft.com/office/officeart/2005/8/layout/hProcess6"/>
    <dgm:cxn modelId="{367B2E2C-67A7-4206-B623-282ED459B1B6}" type="presParOf" srcId="{E7E0FC57-44AA-4BB0-92BE-3DD65319312E}" destId="{80D27E38-9613-4141-942E-1664BBCE196A}" srcOrd="8" destOrd="0" presId="urn:microsoft.com/office/officeart/2005/8/layout/hProcess6"/>
    <dgm:cxn modelId="{84366C35-1AF7-4F83-AD6C-97E2C60CC9A5}" type="presParOf" srcId="{80D27E38-9613-4141-942E-1664BBCE196A}" destId="{235067CB-EBC5-446F-92FC-EEC162F3F1CF}" srcOrd="0" destOrd="0" presId="urn:microsoft.com/office/officeart/2005/8/layout/hProcess6"/>
    <dgm:cxn modelId="{90A3FCEC-7035-4CFE-9049-821D462D3864}" type="presParOf" srcId="{80D27E38-9613-4141-942E-1664BBCE196A}" destId="{A8F725D9-DEA6-44F9-951B-0AFA814A45F0}" srcOrd="1" destOrd="0" presId="urn:microsoft.com/office/officeart/2005/8/layout/hProcess6"/>
    <dgm:cxn modelId="{89173CF9-CC69-4C7F-B9B0-03E3ED0C7078}" type="presParOf" srcId="{80D27E38-9613-4141-942E-1664BBCE196A}" destId="{BC5FF6A7-E7AB-4087-8737-08021E43F93F}" srcOrd="2" destOrd="0" presId="urn:microsoft.com/office/officeart/2005/8/layout/hProcess6"/>
    <dgm:cxn modelId="{61AEA4F9-BA16-4A6A-9104-BD13C7F6B203}" type="presParOf" srcId="{80D27E38-9613-4141-942E-1664BBCE196A}" destId="{278C3219-0F0A-4CBF-ADD8-ACE0DA47668D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CECAF0-2E52-409B-8C01-410DC3973326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0"/>
      <dgm:spPr/>
    </dgm:pt>
    <dgm:pt modelId="{B54D3172-DA82-486C-B99C-B165EDC1D377}" type="pres">
      <dgm:prSet presAssocID="{F5CECAF0-2E52-409B-8C01-410DC3973326}" presName="compositeShape" presStyleCnt="0">
        <dgm:presLayoutVars>
          <dgm:dir/>
          <dgm:resizeHandles/>
        </dgm:presLayoutVars>
      </dgm:prSet>
      <dgm:spPr/>
    </dgm:pt>
  </dgm:ptLst>
  <dgm:cxnLst>
    <dgm:cxn modelId="{793445B3-26BC-414F-9543-1CB197A5708A}" type="presOf" srcId="{F5CECAF0-2E52-409B-8C01-410DC3973326}" destId="{B54D3172-DA82-486C-B99C-B165EDC1D377}" srcOrd="0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24B10F-0257-4076-B65E-6D42DD44EC58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9A1D137-CA0E-44A8-B122-8862EBF25049}">
      <dgm:prSet phldrT="[Texte]"/>
      <dgm:spPr/>
      <dgm:t>
        <a:bodyPr/>
        <a:lstStyle/>
        <a:p>
          <a:r>
            <a:rPr lang="fr-FR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Traditional</a:t>
          </a:r>
          <a:r>
            <a:rPr lang="fr-FR" dirty="0">
              <a:latin typeface="AbdoMaster-Black" panose="02000500030000020004" pitchFamily="50" charset="-78"/>
              <a:cs typeface="AbdoMaster-Black" panose="02000500030000020004" pitchFamily="50" charset="-78"/>
            </a:rPr>
            <a:t> </a:t>
          </a:r>
          <a:r>
            <a:rPr lang="fr-FR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approaches</a:t>
          </a:r>
          <a:endParaRPr lang="fr-FR" dirty="0">
            <a:latin typeface="AbdoMaster-Black" panose="02000500030000020004" pitchFamily="50" charset="-78"/>
            <a:cs typeface="AbdoMaster-Black" panose="02000500030000020004" pitchFamily="50" charset="-78"/>
          </a:endParaRPr>
        </a:p>
      </dgm:t>
    </dgm:pt>
    <dgm:pt modelId="{C1E5E472-426E-45A9-996A-256EDB37CCE8}" type="parTrans" cxnId="{76A34720-0811-4943-81CA-1E03F2F6D49A}">
      <dgm:prSet/>
      <dgm:spPr/>
      <dgm:t>
        <a:bodyPr/>
        <a:lstStyle/>
        <a:p>
          <a:endParaRPr lang="fr-FR"/>
        </a:p>
      </dgm:t>
    </dgm:pt>
    <dgm:pt modelId="{A845AB0A-DEAF-4956-8FE7-4A32E244E952}" type="sibTrans" cxnId="{76A34720-0811-4943-81CA-1E03F2F6D49A}">
      <dgm:prSet/>
      <dgm:spPr/>
      <dgm:t>
        <a:bodyPr/>
        <a:lstStyle/>
        <a:p>
          <a:endParaRPr lang="fr-FR"/>
        </a:p>
      </dgm:t>
    </dgm:pt>
    <dgm:pt modelId="{FD22FE0B-B20F-4353-BB7C-ED5AAF03C8F6}">
      <dgm:prSet phldrT="[Texte]"/>
      <dgm:spPr/>
      <dgm:t>
        <a:bodyPr/>
        <a:lstStyle/>
        <a:p>
          <a:r>
            <a:rPr lang="fr-FR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Form</a:t>
          </a:r>
          <a:r>
            <a:rPr lang="fr-FR" dirty="0">
              <a:latin typeface="AbdoMaster-Black" panose="02000500030000020004" pitchFamily="50" charset="-78"/>
              <a:cs typeface="AbdoMaster-Black" panose="02000500030000020004" pitchFamily="50" charset="-78"/>
            </a:rPr>
            <a:t> the cognitive model</a:t>
          </a:r>
        </a:p>
      </dgm:t>
    </dgm:pt>
    <dgm:pt modelId="{36350EEC-3CFF-499D-A4FF-590F107221FE}" type="parTrans" cxnId="{C3BA0B73-65E6-4500-AEEB-661B28D1DD2C}">
      <dgm:prSet/>
      <dgm:spPr/>
      <dgm:t>
        <a:bodyPr/>
        <a:lstStyle/>
        <a:p>
          <a:endParaRPr lang="fr-FR"/>
        </a:p>
      </dgm:t>
    </dgm:pt>
    <dgm:pt modelId="{630C15E2-AEBA-4329-AC5A-B6B0A7F5459E}" type="sibTrans" cxnId="{C3BA0B73-65E6-4500-AEEB-661B28D1DD2C}">
      <dgm:prSet/>
      <dgm:spPr/>
      <dgm:t>
        <a:bodyPr/>
        <a:lstStyle/>
        <a:p>
          <a:endParaRPr lang="fr-FR"/>
        </a:p>
      </dgm:t>
    </dgm:pt>
    <dgm:pt modelId="{9F0A7094-CDA8-4AFE-8675-F9D765C2EC97}">
      <dgm:prSet/>
      <dgm:spPr/>
      <dgm:t>
        <a:bodyPr/>
        <a:lstStyle/>
        <a:p>
          <a:r>
            <a:rPr lang="en-US" dirty="0">
              <a:latin typeface="AbdoMaster-Black" panose="02000500030000020004" pitchFamily="50" charset="-78"/>
              <a:cs typeface="AbdoMaster-Black" panose="02000500030000020004" pitchFamily="50" charset="-78"/>
            </a:rPr>
            <a:t>The emergence of political science</a:t>
          </a:r>
          <a:endParaRPr lang="fr-FR" dirty="0">
            <a:latin typeface="AbdoMaster-Black" panose="02000500030000020004" pitchFamily="50" charset="-78"/>
            <a:cs typeface="AbdoMaster-Black" panose="02000500030000020004" pitchFamily="50" charset="-78"/>
          </a:endParaRPr>
        </a:p>
      </dgm:t>
    </dgm:pt>
    <dgm:pt modelId="{3DD44FC6-C0E6-41BD-8820-5E3A6F900F1F}" type="parTrans" cxnId="{41D14733-6E2A-4098-9766-2B07D51A13D4}">
      <dgm:prSet/>
      <dgm:spPr/>
      <dgm:t>
        <a:bodyPr/>
        <a:lstStyle/>
        <a:p>
          <a:endParaRPr lang="fr-FR"/>
        </a:p>
      </dgm:t>
    </dgm:pt>
    <dgm:pt modelId="{CEEF04C1-F7B9-40A8-AF8C-576D01B1CE86}" type="sibTrans" cxnId="{41D14733-6E2A-4098-9766-2B07D51A13D4}">
      <dgm:prSet/>
      <dgm:spPr/>
      <dgm:t>
        <a:bodyPr/>
        <a:lstStyle/>
        <a:p>
          <a:endParaRPr lang="fr-FR"/>
        </a:p>
      </dgm:t>
    </dgm:pt>
    <dgm:pt modelId="{CCD24C5F-539C-4ADE-8975-31B12AAE7B36}">
      <dgm:prSet/>
      <dgm:spPr/>
      <dgm:t>
        <a:bodyPr/>
        <a:lstStyle/>
        <a:p>
          <a:endParaRPr lang="fr-FR"/>
        </a:p>
      </dgm:t>
    </dgm:pt>
    <dgm:pt modelId="{ACF26C47-2261-41DD-9D6B-621967651845}" type="parTrans" cxnId="{160C6903-5A7F-44A3-8576-436444634DD6}">
      <dgm:prSet/>
      <dgm:spPr/>
      <dgm:t>
        <a:bodyPr/>
        <a:lstStyle/>
        <a:p>
          <a:endParaRPr lang="fr-FR"/>
        </a:p>
      </dgm:t>
    </dgm:pt>
    <dgm:pt modelId="{266CCF5D-7171-4E4D-ABF0-F94C214F76CB}" type="sibTrans" cxnId="{160C6903-5A7F-44A3-8576-436444634DD6}">
      <dgm:prSet/>
      <dgm:spPr/>
      <dgm:t>
        <a:bodyPr/>
        <a:lstStyle/>
        <a:p>
          <a:endParaRPr lang="fr-FR"/>
        </a:p>
      </dgm:t>
    </dgm:pt>
    <dgm:pt modelId="{C3165553-C013-4B2B-9796-C725F036F4C2}" type="pres">
      <dgm:prSet presAssocID="{2724B10F-0257-4076-B65E-6D42DD44EC58}" presName="Name0" presStyleCnt="0">
        <dgm:presLayoutVars>
          <dgm:dir/>
          <dgm:animLvl val="lvl"/>
          <dgm:resizeHandles val="exact"/>
        </dgm:presLayoutVars>
      </dgm:prSet>
      <dgm:spPr/>
    </dgm:pt>
    <dgm:pt modelId="{1F963FCF-3540-4AE9-B76E-B61588D7BD30}" type="pres">
      <dgm:prSet presAssocID="{2724B10F-0257-4076-B65E-6D42DD44EC58}" presName="dummy" presStyleCnt="0"/>
      <dgm:spPr/>
    </dgm:pt>
    <dgm:pt modelId="{88534098-4F95-460B-8CFC-FC112468818C}" type="pres">
      <dgm:prSet presAssocID="{2724B10F-0257-4076-B65E-6D42DD44EC58}" presName="linH" presStyleCnt="0"/>
      <dgm:spPr/>
    </dgm:pt>
    <dgm:pt modelId="{BBE26F87-3D5F-404C-95C3-BF4416C8A4BB}" type="pres">
      <dgm:prSet presAssocID="{2724B10F-0257-4076-B65E-6D42DD44EC58}" presName="padding1" presStyleCnt="0"/>
      <dgm:spPr/>
    </dgm:pt>
    <dgm:pt modelId="{9BBFD2FC-A468-4953-823F-7D878D2AB139}" type="pres">
      <dgm:prSet presAssocID="{39A1D137-CA0E-44A8-B122-8862EBF25049}" presName="linV" presStyleCnt="0"/>
      <dgm:spPr/>
    </dgm:pt>
    <dgm:pt modelId="{431A1366-D97E-44E3-8845-CF77727B2626}" type="pres">
      <dgm:prSet presAssocID="{39A1D137-CA0E-44A8-B122-8862EBF25049}" presName="spVertical1" presStyleCnt="0"/>
      <dgm:spPr/>
    </dgm:pt>
    <dgm:pt modelId="{41D15453-936C-44A4-8AA3-2301C064C981}" type="pres">
      <dgm:prSet presAssocID="{39A1D137-CA0E-44A8-B122-8862EBF25049}" presName="parTx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B9EBC4DF-3A0A-42F1-B7F3-901623B58DB3}" type="pres">
      <dgm:prSet presAssocID="{39A1D137-CA0E-44A8-B122-8862EBF25049}" presName="spVertical2" presStyleCnt="0"/>
      <dgm:spPr/>
    </dgm:pt>
    <dgm:pt modelId="{71B5FC97-5ADE-494B-82E1-3DDF1A646B43}" type="pres">
      <dgm:prSet presAssocID="{39A1D137-CA0E-44A8-B122-8862EBF25049}" presName="spVertical3" presStyleCnt="0"/>
      <dgm:spPr/>
    </dgm:pt>
    <dgm:pt modelId="{EA87E980-788C-4F75-842A-9EC41FC440A0}" type="pres">
      <dgm:prSet presAssocID="{A845AB0A-DEAF-4956-8FE7-4A32E244E952}" presName="space" presStyleCnt="0"/>
      <dgm:spPr/>
    </dgm:pt>
    <dgm:pt modelId="{0D672B36-7FFB-4A5D-9D49-2A0A61AEA6C1}" type="pres">
      <dgm:prSet presAssocID="{FD22FE0B-B20F-4353-BB7C-ED5AAF03C8F6}" presName="linV" presStyleCnt="0"/>
      <dgm:spPr/>
    </dgm:pt>
    <dgm:pt modelId="{C04EACED-BC1D-411E-931E-665E6EC3CD96}" type="pres">
      <dgm:prSet presAssocID="{FD22FE0B-B20F-4353-BB7C-ED5AAF03C8F6}" presName="spVertical1" presStyleCnt="0"/>
      <dgm:spPr/>
    </dgm:pt>
    <dgm:pt modelId="{24DBA732-B8DF-4DF4-A66D-52A2D4290E37}" type="pres">
      <dgm:prSet presAssocID="{FD22FE0B-B20F-4353-BB7C-ED5AAF03C8F6}" presName="parTx" presStyleLbl="revTx" presStyleIdx="1" presStyleCnt="4" custLinFactNeighborX="35206" custLinFactNeighborY="4457">
        <dgm:presLayoutVars>
          <dgm:chMax val="0"/>
          <dgm:chPref val="0"/>
          <dgm:bulletEnabled val="1"/>
        </dgm:presLayoutVars>
      </dgm:prSet>
      <dgm:spPr/>
    </dgm:pt>
    <dgm:pt modelId="{0B18BE95-B752-40DF-B550-F832D494BBF4}" type="pres">
      <dgm:prSet presAssocID="{FD22FE0B-B20F-4353-BB7C-ED5AAF03C8F6}" presName="spVertical2" presStyleCnt="0"/>
      <dgm:spPr/>
    </dgm:pt>
    <dgm:pt modelId="{B44C4821-5453-48DF-BB48-3C10101A0D8E}" type="pres">
      <dgm:prSet presAssocID="{FD22FE0B-B20F-4353-BB7C-ED5AAF03C8F6}" presName="spVertical3" presStyleCnt="0"/>
      <dgm:spPr/>
    </dgm:pt>
    <dgm:pt modelId="{183F1B1F-E887-4E3E-B836-AE5E81826A91}" type="pres">
      <dgm:prSet presAssocID="{630C15E2-AEBA-4329-AC5A-B6B0A7F5459E}" presName="space" presStyleCnt="0"/>
      <dgm:spPr/>
    </dgm:pt>
    <dgm:pt modelId="{829EE5E2-1816-4E18-AE96-5E321E0E07D3}" type="pres">
      <dgm:prSet presAssocID="{9F0A7094-CDA8-4AFE-8675-F9D765C2EC97}" presName="linV" presStyleCnt="0"/>
      <dgm:spPr/>
    </dgm:pt>
    <dgm:pt modelId="{2A522726-31E6-4FB8-A1FC-6C8AC3136E8D}" type="pres">
      <dgm:prSet presAssocID="{9F0A7094-CDA8-4AFE-8675-F9D765C2EC97}" presName="spVertical1" presStyleCnt="0"/>
      <dgm:spPr/>
    </dgm:pt>
    <dgm:pt modelId="{A2B60F00-A32F-4779-B250-81A4274E6244}" type="pres">
      <dgm:prSet presAssocID="{9F0A7094-CDA8-4AFE-8675-F9D765C2EC97}" presName="parTx" presStyleLbl="revTx" presStyleIdx="2" presStyleCnt="4" custLinFactNeighborX="77795">
        <dgm:presLayoutVars>
          <dgm:chMax val="0"/>
          <dgm:chPref val="0"/>
          <dgm:bulletEnabled val="1"/>
        </dgm:presLayoutVars>
      </dgm:prSet>
      <dgm:spPr/>
    </dgm:pt>
    <dgm:pt modelId="{117A8100-C296-4666-9371-6868A7A1FD84}" type="pres">
      <dgm:prSet presAssocID="{9F0A7094-CDA8-4AFE-8675-F9D765C2EC97}" presName="spVertical2" presStyleCnt="0"/>
      <dgm:spPr/>
    </dgm:pt>
    <dgm:pt modelId="{B836E3F5-D04B-47CD-AA37-B84B47B3DD0D}" type="pres">
      <dgm:prSet presAssocID="{9F0A7094-CDA8-4AFE-8675-F9D765C2EC97}" presName="spVertical3" presStyleCnt="0"/>
      <dgm:spPr/>
    </dgm:pt>
    <dgm:pt modelId="{5A0C7F44-A4BD-48BA-9221-53868EC99A43}" type="pres">
      <dgm:prSet presAssocID="{CEEF04C1-F7B9-40A8-AF8C-576D01B1CE86}" presName="space" presStyleCnt="0"/>
      <dgm:spPr/>
    </dgm:pt>
    <dgm:pt modelId="{2F73E023-86E8-4C10-878A-4D0740786A8F}" type="pres">
      <dgm:prSet presAssocID="{CCD24C5F-539C-4ADE-8975-31B12AAE7B36}" presName="linV" presStyleCnt="0"/>
      <dgm:spPr/>
    </dgm:pt>
    <dgm:pt modelId="{07698FAB-94C3-4A92-B5EF-75B901AAAB54}" type="pres">
      <dgm:prSet presAssocID="{CCD24C5F-539C-4ADE-8975-31B12AAE7B36}" presName="spVertical1" presStyleCnt="0"/>
      <dgm:spPr/>
    </dgm:pt>
    <dgm:pt modelId="{EC691F56-FB04-4227-B5A5-EC990C68A43F}" type="pres">
      <dgm:prSet presAssocID="{CCD24C5F-539C-4ADE-8975-31B12AAE7B36}" presName="parTx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15FCF4BB-7B7B-4B1D-A223-6430EA4FB8B3}" type="pres">
      <dgm:prSet presAssocID="{CCD24C5F-539C-4ADE-8975-31B12AAE7B36}" presName="spVertical2" presStyleCnt="0"/>
      <dgm:spPr/>
    </dgm:pt>
    <dgm:pt modelId="{FB4E3EC4-F8C8-4EAF-A5E2-EECA5641732A}" type="pres">
      <dgm:prSet presAssocID="{CCD24C5F-539C-4ADE-8975-31B12AAE7B36}" presName="spVertical3" presStyleCnt="0"/>
      <dgm:spPr/>
    </dgm:pt>
    <dgm:pt modelId="{490A76F7-1541-4F9A-9113-CD9A2AC94D06}" type="pres">
      <dgm:prSet presAssocID="{2724B10F-0257-4076-B65E-6D42DD44EC58}" presName="padding2" presStyleCnt="0"/>
      <dgm:spPr/>
    </dgm:pt>
    <dgm:pt modelId="{3C434480-EAEF-45DC-B612-09077974A284}" type="pres">
      <dgm:prSet presAssocID="{2724B10F-0257-4076-B65E-6D42DD44EC58}" presName="negArrow" presStyleCnt="0"/>
      <dgm:spPr/>
    </dgm:pt>
    <dgm:pt modelId="{CC9DFFE8-09C2-450A-A87B-6B0B217912A2}" type="pres">
      <dgm:prSet presAssocID="{2724B10F-0257-4076-B65E-6D42DD44EC58}" presName="backgroundArrow" presStyleLbl="node1" presStyleIdx="0" presStyleCnt="1" custScaleY="113899" custLinFactNeighborX="-293" custLinFactNeighborY="5628"/>
      <dgm:spPr/>
    </dgm:pt>
  </dgm:ptLst>
  <dgm:cxnLst>
    <dgm:cxn modelId="{160C6903-5A7F-44A3-8576-436444634DD6}" srcId="{2724B10F-0257-4076-B65E-6D42DD44EC58}" destId="{CCD24C5F-539C-4ADE-8975-31B12AAE7B36}" srcOrd="3" destOrd="0" parTransId="{ACF26C47-2261-41DD-9D6B-621967651845}" sibTransId="{266CCF5D-7171-4E4D-ABF0-F94C214F76CB}"/>
    <dgm:cxn modelId="{8887C409-DE71-45DA-9FC4-3C87CA7746CE}" type="presOf" srcId="{39A1D137-CA0E-44A8-B122-8862EBF25049}" destId="{41D15453-936C-44A4-8AA3-2301C064C981}" srcOrd="0" destOrd="0" presId="urn:microsoft.com/office/officeart/2005/8/layout/hProcess3"/>
    <dgm:cxn modelId="{76A34720-0811-4943-81CA-1E03F2F6D49A}" srcId="{2724B10F-0257-4076-B65E-6D42DD44EC58}" destId="{39A1D137-CA0E-44A8-B122-8862EBF25049}" srcOrd="0" destOrd="0" parTransId="{C1E5E472-426E-45A9-996A-256EDB37CCE8}" sibTransId="{A845AB0A-DEAF-4956-8FE7-4A32E244E952}"/>
    <dgm:cxn modelId="{41D14733-6E2A-4098-9766-2B07D51A13D4}" srcId="{2724B10F-0257-4076-B65E-6D42DD44EC58}" destId="{9F0A7094-CDA8-4AFE-8675-F9D765C2EC97}" srcOrd="2" destOrd="0" parTransId="{3DD44FC6-C0E6-41BD-8820-5E3A6F900F1F}" sibTransId="{CEEF04C1-F7B9-40A8-AF8C-576D01B1CE86}"/>
    <dgm:cxn modelId="{D21B7334-2247-428C-AA58-E6618487F35F}" type="presOf" srcId="{9F0A7094-CDA8-4AFE-8675-F9D765C2EC97}" destId="{A2B60F00-A32F-4779-B250-81A4274E6244}" srcOrd="0" destOrd="0" presId="urn:microsoft.com/office/officeart/2005/8/layout/hProcess3"/>
    <dgm:cxn modelId="{AB54D03B-ADFA-497C-8345-6A212F118946}" type="presOf" srcId="{2724B10F-0257-4076-B65E-6D42DD44EC58}" destId="{C3165553-C013-4B2B-9796-C725F036F4C2}" srcOrd="0" destOrd="0" presId="urn:microsoft.com/office/officeart/2005/8/layout/hProcess3"/>
    <dgm:cxn modelId="{6A92E842-C1FF-4B02-8832-0DD3B33D4A20}" type="presOf" srcId="{FD22FE0B-B20F-4353-BB7C-ED5AAF03C8F6}" destId="{24DBA732-B8DF-4DF4-A66D-52A2D4290E37}" srcOrd="0" destOrd="0" presId="urn:microsoft.com/office/officeart/2005/8/layout/hProcess3"/>
    <dgm:cxn modelId="{C3BA0B73-65E6-4500-AEEB-661B28D1DD2C}" srcId="{2724B10F-0257-4076-B65E-6D42DD44EC58}" destId="{FD22FE0B-B20F-4353-BB7C-ED5AAF03C8F6}" srcOrd="1" destOrd="0" parTransId="{36350EEC-3CFF-499D-A4FF-590F107221FE}" sibTransId="{630C15E2-AEBA-4329-AC5A-B6B0A7F5459E}"/>
    <dgm:cxn modelId="{05C80FED-8173-463A-A386-0C717A6892D1}" type="presOf" srcId="{CCD24C5F-539C-4ADE-8975-31B12AAE7B36}" destId="{EC691F56-FB04-4227-B5A5-EC990C68A43F}" srcOrd="0" destOrd="0" presId="urn:microsoft.com/office/officeart/2005/8/layout/hProcess3"/>
    <dgm:cxn modelId="{816425AA-8D98-48B7-872E-FE1755D6788C}" type="presParOf" srcId="{C3165553-C013-4B2B-9796-C725F036F4C2}" destId="{1F963FCF-3540-4AE9-B76E-B61588D7BD30}" srcOrd="0" destOrd="0" presId="urn:microsoft.com/office/officeart/2005/8/layout/hProcess3"/>
    <dgm:cxn modelId="{9CA79207-CDA5-4DEC-8CE1-9A1970A39D31}" type="presParOf" srcId="{C3165553-C013-4B2B-9796-C725F036F4C2}" destId="{88534098-4F95-460B-8CFC-FC112468818C}" srcOrd="1" destOrd="0" presId="urn:microsoft.com/office/officeart/2005/8/layout/hProcess3"/>
    <dgm:cxn modelId="{34BFD7CA-90C5-43B2-A7D3-813658A65C12}" type="presParOf" srcId="{88534098-4F95-460B-8CFC-FC112468818C}" destId="{BBE26F87-3D5F-404C-95C3-BF4416C8A4BB}" srcOrd="0" destOrd="0" presId="urn:microsoft.com/office/officeart/2005/8/layout/hProcess3"/>
    <dgm:cxn modelId="{F7522545-3797-4A2A-8313-A1E4E026EF51}" type="presParOf" srcId="{88534098-4F95-460B-8CFC-FC112468818C}" destId="{9BBFD2FC-A468-4953-823F-7D878D2AB139}" srcOrd="1" destOrd="0" presId="urn:microsoft.com/office/officeart/2005/8/layout/hProcess3"/>
    <dgm:cxn modelId="{C6F94BD0-EAC7-46C1-9A66-2E41472074F3}" type="presParOf" srcId="{9BBFD2FC-A468-4953-823F-7D878D2AB139}" destId="{431A1366-D97E-44E3-8845-CF77727B2626}" srcOrd="0" destOrd="0" presId="urn:microsoft.com/office/officeart/2005/8/layout/hProcess3"/>
    <dgm:cxn modelId="{A34BCDDD-5758-4A76-A80D-886E9F896E92}" type="presParOf" srcId="{9BBFD2FC-A468-4953-823F-7D878D2AB139}" destId="{41D15453-936C-44A4-8AA3-2301C064C981}" srcOrd="1" destOrd="0" presId="urn:microsoft.com/office/officeart/2005/8/layout/hProcess3"/>
    <dgm:cxn modelId="{E795E456-2130-4E37-9092-95D1142E8195}" type="presParOf" srcId="{9BBFD2FC-A468-4953-823F-7D878D2AB139}" destId="{B9EBC4DF-3A0A-42F1-B7F3-901623B58DB3}" srcOrd="2" destOrd="0" presId="urn:microsoft.com/office/officeart/2005/8/layout/hProcess3"/>
    <dgm:cxn modelId="{990EDA93-3D7E-4A7B-854B-EC515FDF7458}" type="presParOf" srcId="{9BBFD2FC-A468-4953-823F-7D878D2AB139}" destId="{71B5FC97-5ADE-494B-82E1-3DDF1A646B43}" srcOrd="3" destOrd="0" presId="urn:microsoft.com/office/officeart/2005/8/layout/hProcess3"/>
    <dgm:cxn modelId="{7D291CDE-B530-4D3B-95C1-93F7527C0DFA}" type="presParOf" srcId="{88534098-4F95-460B-8CFC-FC112468818C}" destId="{EA87E980-788C-4F75-842A-9EC41FC440A0}" srcOrd="2" destOrd="0" presId="urn:microsoft.com/office/officeart/2005/8/layout/hProcess3"/>
    <dgm:cxn modelId="{9A0481F3-AA97-40B2-A959-F13E83678E3B}" type="presParOf" srcId="{88534098-4F95-460B-8CFC-FC112468818C}" destId="{0D672B36-7FFB-4A5D-9D49-2A0A61AEA6C1}" srcOrd="3" destOrd="0" presId="urn:microsoft.com/office/officeart/2005/8/layout/hProcess3"/>
    <dgm:cxn modelId="{C9905603-A9AD-49F4-A390-C61982F063A4}" type="presParOf" srcId="{0D672B36-7FFB-4A5D-9D49-2A0A61AEA6C1}" destId="{C04EACED-BC1D-411E-931E-665E6EC3CD96}" srcOrd="0" destOrd="0" presId="urn:microsoft.com/office/officeart/2005/8/layout/hProcess3"/>
    <dgm:cxn modelId="{45363F67-D978-4117-AFE6-AAC99F279992}" type="presParOf" srcId="{0D672B36-7FFB-4A5D-9D49-2A0A61AEA6C1}" destId="{24DBA732-B8DF-4DF4-A66D-52A2D4290E37}" srcOrd="1" destOrd="0" presId="urn:microsoft.com/office/officeart/2005/8/layout/hProcess3"/>
    <dgm:cxn modelId="{B2CDDC2D-6050-40C5-A833-28CF9D241E98}" type="presParOf" srcId="{0D672B36-7FFB-4A5D-9D49-2A0A61AEA6C1}" destId="{0B18BE95-B752-40DF-B550-F832D494BBF4}" srcOrd="2" destOrd="0" presId="urn:microsoft.com/office/officeart/2005/8/layout/hProcess3"/>
    <dgm:cxn modelId="{754CA0F7-BA25-4FB7-A48D-3AAFA454AC7C}" type="presParOf" srcId="{0D672B36-7FFB-4A5D-9D49-2A0A61AEA6C1}" destId="{B44C4821-5453-48DF-BB48-3C10101A0D8E}" srcOrd="3" destOrd="0" presId="urn:microsoft.com/office/officeart/2005/8/layout/hProcess3"/>
    <dgm:cxn modelId="{39DAE35B-67E9-4107-AC2C-CAD4BE1C055D}" type="presParOf" srcId="{88534098-4F95-460B-8CFC-FC112468818C}" destId="{183F1B1F-E887-4E3E-B836-AE5E81826A91}" srcOrd="4" destOrd="0" presId="urn:microsoft.com/office/officeart/2005/8/layout/hProcess3"/>
    <dgm:cxn modelId="{13BB0F62-55F1-4A50-95EA-22AD2694EFB6}" type="presParOf" srcId="{88534098-4F95-460B-8CFC-FC112468818C}" destId="{829EE5E2-1816-4E18-AE96-5E321E0E07D3}" srcOrd="5" destOrd="0" presId="urn:microsoft.com/office/officeart/2005/8/layout/hProcess3"/>
    <dgm:cxn modelId="{F6A365CF-ED0A-43D3-AA55-75BB2CA4EA07}" type="presParOf" srcId="{829EE5E2-1816-4E18-AE96-5E321E0E07D3}" destId="{2A522726-31E6-4FB8-A1FC-6C8AC3136E8D}" srcOrd="0" destOrd="0" presId="urn:microsoft.com/office/officeart/2005/8/layout/hProcess3"/>
    <dgm:cxn modelId="{BE66F0B7-25AD-4FC1-89FC-9E54D62A0B45}" type="presParOf" srcId="{829EE5E2-1816-4E18-AE96-5E321E0E07D3}" destId="{A2B60F00-A32F-4779-B250-81A4274E6244}" srcOrd="1" destOrd="0" presId="urn:microsoft.com/office/officeart/2005/8/layout/hProcess3"/>
    <dgm:cxn modelId="{BC1199F1-2278-4262-B226-B3E567EE3EE0}" type="presParOf" srcId="{829EE5E2-1816-4E18-AE96-5E321E0E07D3}" destId="{117A8100-C296-4666-9371-6868A7A1FD84}" srcOrd="2" destOrd="0" presId="urn:microsoft.com/office/officeart/2005/8/layout/hProcess3"/>
    <dgm:cxn modelId="{4EB98A5C-0AEC-478A-AF7B-BE89D1E87A25}" type="presParOf" srcId="{829EE5E2-1816-4E18-AE96-5E321E0E07D3}" destId="{B836E3F5-D04B-47CD-AA37-B84B47B3DD0D}" srcOrd="3" destOrd="0" presId="urn:microsoft.com/office/officeart/2005/8/layout/hProcess3"/>
    <dgm:cxn modelId="{4057D13C-9A7D-492C-A13A-603032E4E630}" type="presParOf" srcId="{88534098-4F95-460B-8CFC-FC112468818C}" destId="{5A0C7F44-A4BD-48BA-9221-53868EC99A43}" srcOrd="6" destOrd="0" presId="urn:microsoft.com/office/officeart/2005/8/layout/hProcess3"/>
    <dgm:cxn modelId="{CB8416CA-5224-4B88-A4D6-8C1DABCF7BBB}" type="presParOf" srcId="{88534098-4F95-460B-8CFC-FC112468818C}" destId="{2F73E023-86E8-4C10-878A-4D0740786A8F}" srcOrd="7" destOrd="0" presId="urn:microsoft.com/office/officeart/2005/8/layout/hProcess3"/>
    <dgm:cxn modelId="{00A0049C-A57A-45AD-9CCC-16187C860B87}" type="presParOf" srcId="{2F73E023-86E8-4C10-878A-4D0740786A8F}" destId="{07698FAB-94C3-4A92-B5EF-75B901AAAB54}" srcOrd="0" destOrd="0" presId="urn:microsoft.com/office/officeart/2005/8/layout/hProcess3"/>
    <dgm:cxn modelId="{7A3A9375-9218-42AF-AD7C-4E00656D399D}" type="presParOf" srcId="{2F73E023-86E8-4C10-878A-4D0740786A8F}" destId="{EC691F56-FB04-4227-B5A5-EC990C68A43F}" srcOrd="1" destOrd="0" presId="urn:microsoft.com/office/officeart/2005/8/layout/hProcess3"/>
    <dgm:cxn modelId="{E1EFABD3-0E69-4492-A470-0743A856F2D7}" type="presParOf" srcId="{2F73E023-86E8-4C10-878A-4D0740786A8F}" destId="{15FCF4BB-7B7B-4B1D-A223-6430EA4FB8B3}" srcOrd="2" destOrd="0" presId="urn:microsoft.com/office/officeart/2005/8/layout/hProcess3"/>
    <dgm:cxn modelId="{A2F5C68E-6520-479C-BC60-C90263126FA9}" type="presParOf" srcId="{2F73E023-86E8-4C10-878A-4D0740786A8F}" destId="{FB4E3EC4-F8C8-4EAF-A5E2-EECA5641732A}" srcOrd="3" destOrd="0" presId="urn:microsoft.com/office/officeart/2005/8/layout/hProcess3"/>
    <dgm:cxn modelId="{7607129C-B74D-4C0D-A737-2D78CAF3679F}" type="presParOf" srcId="{88534098-4F95-460B-8CFC-FC112468818C}" destId="{490A76F7-1541-4F9A-9113-CD9A2AC94D06}" srcOrd="8" destOrd="0" presId="urn:microsoft.com/office/officeart/2005/8/layout/hProcess3"/>
    <dgm:cxn modelId="{DB9CF068-01C2-439C-B68F-8BB72A17967D}" type="presParOf" srcId="{88534098-4F95-460B-8CFC-FC112468818C}" destId="{3C434480-EAEF-45DC-B612-09077974A284}" srcOrd="9" destOrd="0" presId="urn:microsoft.com/office/officeart/2005/8/layout/hProcess3"/>
    <dgm:cxn modelId="{BF257BE9-A823-41E9-8AF4-74430F0E0504}" type="presParOf" srcId="{88534098-4F95-460B-8CFC-FC112468818C}" destId="{CC9DFFE8-09C2-450A-A87B-6B0B217912A2}" srcOrd="10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0196090-C06F-4E81-B354-4AD863A6FA3A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AF5D632C-CD62-4E93-986E-1A7B88925EA1}">
      <dgm:prSet phldrT="[Texte]"/>
      <dgm:spPr/>
      <dgm:t>
        <a:bodyPr/>
        <a:lstStyle/>
        <a:p>
          <a:r>
            <a:rPr lang="fr-FR" dirty="0">
              <a:solidFill>
                <a:srgbClr val="FF0000"/>
              </a:solidFill>
              <a:cs typeface="AGA Aladdin Regular" pitchFamily="2" charset="-78"/>
            </a:rPr>
            <a:t>Group </a:t>
          </a:r>
          <a:r>
            <a:rPr lang="fr-FR" dirty="0" err="1">
              <a:solidFill>
                <a:srgbClr val="FF0000"/>
              </a:solidFill>
              <a:cs typeface="AGA Aladdin Regular" pitchFamily="2" charset="-78"/>
            </a:rPr>
            <a:t>theory</a:t>
          </a:r>
          <a:endParaRPr lang="fr-FR" dirty="0">
            <a:solidFill>
              <a:srgbClr val="FF0000"/>
            </a:solidFill>
            <a:cs typeface="AGA Aladdin Regular" pitchFamily="2" charset="-78"/>
          </a:endParaRPr>
        </a:p>
      </dgm:t>
    </dgm:pt>
    <dgm:pt modelId="{7B506A47-3F82-465E-9AB8-B83D7A365AFD}" type="parTrans" cxnId="{D846AB45-6AA7-462A-B41A-96286B879186}">
      <dgm:prSet/>
      <dgm:spPr/>
      <dgm:t>
        <a:bodyPr/>
        <a:lstStyle/>
        <a:p>
          <a:endParaRPr lang="fr-FR"/>
        </a:p>
      </dgm:t>
    </dgm:pt>
    <dgm:pt modelId="{9559B944-60E0-40C7-BCDD-26FBC0A52298}" type="sibTrans" cxnId="{D846AB45-6AA7-462A-B41A-96286B879186}">
      <dgm:prSet/>
      <dgm:spPr/>
      <dgm:t>
        <a:bodyPr/>
        <a:lstStyle/>
        <a:p>
          <a:endParaRPr lang="fr-FR"/>
        </a:p>
      </dgm:t>
    </dgm:pt>
    <dgm:pt modelId="{6BD9192A-F59E-4F04-BDA6-797A32CB5108}">
      <dgm:prSet phldrT="[Texte]" custT="1"/>
      <dgm:spPr/>
      <dgm:t>
        <a:bodyPr/>
        <a:lstStyle/>
        <a:p>
          <a:r>
            <a:rPr lang="fr-FR" sz="3200" dirty="0">
              <a:solidFill>
                <a:srgbClr val="FF0000"/>
              </a:solidFill>
              <a:cs typeface="AGA Aladdin Regular" pitchFamily="2" charset="-78"/>
            </a:rPr>
            <a:t>Class perspective</a:t>
          </a:r>
        </a:p>
      </dgm:t>
    </dgm:pt>
    <dgm:pt modelId="{A88E94C7-0630-4956-A183-7967BC3BD4C9}" type="parTrans" cxnId="{FDC786EF-410B-4929-8CFC-A001FD541AAD}">
      <dgm:prSet/>
      <dgm:spPr/>
      <dgm:t>
        <a:bodyPr/>
        <a:lstStyle/>
        <a:p>
          <a:endParaRPr lang="fr-FR"/>
        </a:p>
      </dgm:t>
    </dgm:pt>
    <dgm:pt modelId="{5CBD8672-0D06-4F62-9BC5-C10EE5DF2792}" type="sibTrans" cxnId="{FDC786EF-410B-4929-8CFC-A001FD541AAD}">
      <dgm:prSet/>
      <dgm:spPr/>
      <dgm:t>
        <a:bodyPr/>
        <a:lstStyle/>
        <a:p>
          <a:endParaRPr lang="fr-FR"/>
        </a:p>
      </dgm:t>
    </dgm:pt>
    <dgm:pt modelId="{F82F4412-5D67-43E2-BEEB-AD2B5C34A655}">
      <dgm:prSet phldrT="[Texte]"/>
      <dgm:spPr/>
      <dgm:t>
        <a:bodyPr/>
        <a:lstStyle/>
        <a:p>
          <a:r>
            <a:rPr lang="fr-FR" dirty="0">
              <a:solidFill>
                <a:srgbClr val="FF0000"/>
              </a:solidFill>
              <a:cs typeface="AGA Aladdin Regular" pitchFamily="2" charset="-78"/>
            </a:rPr>
            <a:t>Elite </a:t>
          </a:r>
          <a:r>
            <a:rPr lang="fr-FR" dirty="0" err="1">
              <a:solidFill>
                <a:srgbClr val="FF0000"/>
              </a:solidFill>
              <a:cs typeface="AGA Aladdin Regular" pitchFamily="2" charset="-78"/>
            </a:rPr>
            <a:t>theory</a:t>
          </a:r>
          <a:endParaRPr lang="fr-FR" dirty="0">
            <a:solidFill>
              <a:srgbClr val="FF0000"/>
            </a:solidFill>
            <a:cs typeface="AGA Aladdin Regular" pitchFamily="2" charset="-78"/>
          </a:endParaRPr>
        </a:p>
      </dgm:t>
    </dgm:pt>
    <dgm:pt modelId="{B3E15233-67B5-4CA0-B76A-A7739ADEFDA8}" type="parTrans" cxnId="{775E8DE9-4378-43D6-9115-249D0529060F}">
      <dgm:prSet/>
      <dgm:spPr/>
      <dgm:t>
        <a:bodyPr/>
        <a:lstStyle/>
        <a:p>
          <a:endParaRPr lang="fr-FR"/>
        </a:p>
      </dgm:t>
    </dgm:pt>
    <dgm:pt modelId="{D1A0A55D-5B54-4988-B7AB-77455EAA6338}" type="sibTrans" cxnId="{775E8DE9-4378-43D6-9115-249D0529060F}">
      <dgm:prSet/>
      <dgm:spPr/>
      <dgm:t>
        <a:bodyPr/>
        <a:lstStyle/>
        <a:p>
          <a:endParaRPr lang="fr-FR"/>
        </a:p>
      </dgm:t>
    </dgm:pt>
    <dgm:pt modelId="{0B0234DD-C858-475F-826A-33E6C697EC00}" type="pres">
      <dgm:prSet presAssocID="{F0196090-C06F-4E81-B354-4AD863A6FA3A}" presName="compositeShape" presStyleCnt="0">
        <dgm:presLayoutVars>
          <dgm:chMax val="7"/>
          <dgm:dir/>
          <dgm:resizeHandles val="exact"/>
        </dgm:presLayoutVars>
      </dgm:prSet>
      <dgm:spPr/>
    </dgm:pt>
    <dgm:pt modelId="{855988A1-2EAC-493F-B4FB-AB672FA853DF}" type="pres">
      <dgm:prSet presAssocID="{F0196090-C06F-4E81-B354-4AD863A6FA3A}" presName="wedge1" presStyleLbl="node1" presStyleIdx="0" presStyleCnt="3" custScaleX="164664" custScaleY="133453"/>
      <dgm:spPr/>
    </dgm:pt>
    <dgm:pt modelId="{3D05A44D-0390-487B-A73D-6EA4888B5E16}" type="pres">
      <dgm:prSet presAssocID="{F0196090-C06F-4E81-B354-4AD863A6FA3A}" presName="dummy1a" presStyleCnt="0"/>
      <dgm:spPr/>
    </dgm:pt>
    <dgm:pt modelId="{23CCD007-B231-4F3B-99A1-A2045910B1BD}" type="pres">
      <dgm:prSet presAssocID="{F0196090-C06F-4E81-B354-4AD863A6FA3A}" presName="dummy1b" presStyleCnt="0"/>
      <dgm:spPr/>
    </dgm:pt>
    <dgm:pt modelId="{0DF9C1DE-388D-4AEB-B66D-B3557C28438A}" type="pres">
      <dgm:prSet presAssocID="{F0196090-C06F-4E81-B354-4AD863A6FA3A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353FE193-67A0-41D0-B39D-ADE7BC7891AB}" type="pres">
      <dgm:prSet presAssocID="{F0196090-C06F-4E81-B354-4AD863A6FA3A}" presName="wedge2" presStyleLbl="node1" presStyleIdx="1" presStyleCnt="3" custScaleX="165428" custScaleY="136521"/>
      <dgm:spPr/>
    </dgm:pt>
    <dgm:pt modelId="{15666283-E9FB-4F12-A899-39E90AD9AC71}" type="pres">
      <dgm:prSet presAssocID="{F0196090-C06F-4E81-B354-4AD863A6FA3A}" presName="dummy2a" presStyleCnt="0"/>
      <dgm:spPr/>
    </dgm:pt>
    <dgm:pt modelId="{5CC0631F-9663-4B20-8400-E32D418B449B}" type="pres">
      <dgm:prSet presAssocID="{F0196090-C06F-4E81-B354-4AD863A6FA3A}" presName="dummy2b" presStyleCnt="0"/>
      <dgm:spPr/>
    </dgm:pt>
    <dgm:pt modelId="{85C300A2-7194-4281-A5F1-DA3AE20892B8}" type="pres">
      <dgm:prSet presAssocID="{F0196090-C06F-4E81-B354-4AD863A6FA3A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1DE55354-289E-4839-AFD6-48988A138593}" type="pres">
      <dgm:prSet presAssocID="{F0196090-C06F-4E81-B354-4AD863A6FA3A}" presName="wedge3" presStyleLbl="node1" presStyleIdx="2" presStyleCnt="3" custScaleX="166463" custScaleY="137060"/>
      <dgm:spPr/>
    </dgm:pt>
    <dgm:pt modelId="{9E59BB58-520E-49DA-93BA-DF2484B43FB6}" type="pres">
      <dgm:prSet presAssocID="{F0196090-C06F-4E81-B354-4AD863A6FA3A}" presName="dummy3a" presStyleCnt="0"/>
      <dgm:spPr/>
    </dgm:pt>
    <dgm:pt modelId="{9FE937BD-51FC-4053-B485-9AA6085CFC87}" type="pres">
      <dgm:prSet presAssocID="{F0196090-C06F-4E81-B354-4AD863A6FA3A}" presName="dummy3b" presStyleCnt="0"/>
      <dgm:spPr/>
    </dgm:pt>
    <dgm:pt modelId="{04E84E06-53BD-4813-B6C9-954A0B0E58BE}" type="pres">
      <dgm:prSet presAssocID="{F0196090-C06F-4E81-B354-4AD863A6FA3A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1408C25A-84E9-4B8F-A9AB-5377195650FE}" type="pres">
      <dgm:prSet presAssocID="{9559B944-60E0-40C7-BCDD-26FBC0A52298}" presName="arrowWedge1" presStyleLbl="fgSibTrans2D1" presStyleIdx="0" presStyleCnt="3" custScaleX="149711" custScaleY="106815"/>
      <dgm:spPr/>
    </dgm:pt>
    <dgm:pt modelId="{B64D0E36-03D6-4E14-9B99-A85BD71130DD}" type="pres">
      <dgm:prSet presAssocID="{5CBD8672-0D06-4F62-9BC5-C10EE5DF2792}" presName="arrowWedge2" presStyleLbl="fgSibTrans2D1" presStyleIdx="1" presStyleCnt="3" custScaleY="129593"/>
      <dgm:spPr/>
    </dgm:pt>
    <dgm:pt modelId="{C5BF5593-5D03-49CB-BE5D-FE25D3F73D82}" type="pres">
      <dgm:prSet presAssocID="{D1A0A55D-5B54-4988-B7AB-77455EAA6338}" presName="arrowWedge3" presStyleLbl="fgSibTrans2D1" presStyleIdx="2" presStyleCnt="3" custScaleX="146330"/>
      <dgm:spPr/>
    </dgm:pt>
  </dgm:ptLst>
  <dgm:cxnLst>
    <dgm:cxn modelId="{D0D41328-062A-4637-9672-E2C1E447011F}" type="presOf" srcId="{AF5D632C-CD62-4E93-986E-1A7B88925EA1}" destId="{855988A1-2EAC-493F-B4FB-AB672FA853DF}" srcOrd="0" destOrd="0" presId="urn:microsoft.com/office/officeart/2005/8/layout/cycle8"/>
    <dgm:cxn modelId="{44B9E430-3F2A-4254-9614-4F126B24637D}" type="presOf" srcId="{F82F4412-5D67-43E2-BEEB-AD2B5C34A655}" destId="{04E84E06-53BD-4813-B6C9-954A0B0E58BE}" srcOrd="1" destOrd="0" presId="urn:microsoft.com/office/officeart/2005/8/layout/cycle8"/>
    <dgm:cxn modelId="{D846AB45-6AA7-462A-B41A-96286B879186}" srcId="{F0196090-C06F-4E81-B354-4AD863A6FA3A}" destId="{AF5D632C-CD62-4E93-986E-1A7B88925EA1}" srcOrd="0" destOrd="0" parTransId="{7B506A47-3F82-465E-9AB8-B83D7A365AFD}" sibTransId="{9559B944-60E0-40C7-BCDD-26FBC0A52298}"/>
    <dgm:cxn modelId="{F1AA2868-9EF1-4765-B239-F221A079309E}" type="presOf" srcId="{AF5D632C-CD62-4E93-986E-1A7B88925EA1}" destId="{0DF9C1DE-388D-4AEB-B66D-B3557C28438A}" srcOrd="1" destOrd="0" presId="urn:microsoft.com/office/officeart/2005/8/layout/cycle8"/>
    <dgm:cxn modelId="{44F3569A-ED05-4D4B-BE9A-09827345013D}" type="presOf" srcId="{6BD9192A-F59E-4F04-BDA6-797A32CB5108}" destId="{353FE193-67A0-41D0-B39D-ADE7BC7891AB}" srcOrd="0" destOrd="0" presId="urn:microsoft.com/office/officeart/2005/8/layout/cycle8"/>
    <dgm:cxn modelId="{BBE360C0-1F1D-4524-8F68-0CCCADFAEF35}" type="presOf" srcId="{6BD9192A-F59E-4F04-BDA6-797A32CB5108}" destId="{85C300A2-7194-4281-A5F1-DA3AE20892B8}" srcOrd="1" destOrd="0" presId="urn:microsoft.com/office/officeart/2005/8/layout/cycle8"/>
    <dgm:cxn modelId="{4EAFB5D6-8DEE-4FE0-916F-8402DD2F3D7A}" type="presOf" srcId="{F0196090-C06F-4E81-B354-4AD863A6FA3A}" destId="{0B0234DD-C858-475F-826A-33E6C697EC00}" srcOrd="0" destOrd="0" presId="urn:microsoft.com/office/officeart/2005/8/layout/cycle8"/>
    <dgm:cxn modelId="{775E8DE9-4378-43D6-9115-249D0529060F}" srcId="{F0196090-C06F-4E81-B354-4AD863A6FA3A}" destId="{F82F4412-5D67-43E2-BEEB-AD2B5C34A655}" srcOrd="2" destOrd="0" parTransId="{B3E15233-67B5-4CA0-B76A-A7739ADEFDA8}" sibTransId="{D1A0A55D-5B54-4988-B7AB-77455EAA6338}"/>
    <dgm:cxn modelId="{45C8D4EC-7537-4B32-8B4D-75A066E4329A}" type="presOf" srcId="{F82F4412-5D67-43E2-BEEB-AD2B5C34A655}" destId="{1DE55354-289E-4839-AFD6-48988A138593}" srcOrd="0" destOrd="0" presId="urn:microsoft.com/office/officeart/2005/8/layout/cycle8"/>
    <dgm:cxn modelId="{FDC786EF-410B-4929-8CFC-A001FD541AAD}" srcId="{F0196090-C06F-4E81-B354-4AD863A6FA3A}" destId="{6BD9192A-F59E-4F04-BDA6-797A32CB5108}" srcOrd="1" destOrd="0" parTransId="{A88E94C7-0630-4956-A183-7967BC3BD4C9}" sibTransId="{5CBD8672-0D06-4F62-9BC5-C10EE5DF2792}"/>
    <dgm:cxn modelId="{3D3F66FD-0611-4022-9A73-E1177CAAE9B7}" type="presParOf" srcId="{0B0234DD-C858-475F-826A-33E6C697EC00}" destId="{855988A1-2EAC-493F-B4FB-AB672FA853DF}" srcOrd="0" destOrd="0" presId="urn:microsoft.com/office/officeart/2005/8/layout/cycle8"/>
    <dgm:cxn modelId="{1B4FC9A8-8F62-4791-BDFB-0A2487476E3C}" type="presParOf" srcId="{0B0234DD-C858-475F-826A-33E6C697EC00}" destId="{3D05A44D-0390-487B-A73D-6EA4888B5E16}" srcOrd="1" destOrd="0" presId="urn:microsoft.com/office/officeart/2005/8/layout/cycle8"/>
    <dgm:cxn modelId="{F0E24F8F-E139-4799-B61A-A96474392A05}" type="presParOf" srcId="{0B0234DD-C858-475F-826A-33E6C697EC00}" destId="{23CCD007-B231-4F3B-99A1-A2045910B1BD}" srcOrd="2" destOrd="0" presId="urn:microsoft.com/office/officeart/2005/8/layout/cycle8"/>
    <dgm:cxn modelId="{7EE77BC9-F500-4138-97BC-F9D3B2E25387}" type="presParOf" srcId="{0B0234DD-C858-475F-826A-33E6C697EC00}" destId="{0DF9C1DE-388D-4AEB-B66D-B3557C28438A}" srcOrd="3" destOrd="0" presId="urn:microsoft.com/office/officeart/2005/8/layout/cycle8"/>
    <dgm:cxn modelId="{C8699A76-D9B4-4373-8D5A-DD9A4E3E2A31}" type="presParOf" srcId="{0B0234DD-C858-475F-826A-33E6C697EC00}" destId="{353FE193-67A0-41D0-B39D-ADE7BC7891AB}" srcOrd="4" destOrd="0" presId="urn:microsoft.com/office/officeart/2005/8/layout/cycle8"/>
    <dgm:cxn modelId="{B7635239-362B-44EC-96BD-35CC35F04615}" type="presParOf" srcId="{0B0234DD-C858-475F-826A-33E6C697EC00}" destId="{15666283-E9FB-4F12-A899-39E90AD9AC71}" srcOrd="5" destOrd="0" presId="urn:microsoft.com/office/officeart/2005/8/layout/cycle8"/>
    <dgm:cxn modelId="{B4C9D556-9429-46F6-970F-C1D812F2805E}" type="presParOf" srcId="{0B0234DD-C858-475F-826A-33E6C697EC00}" destId="{5CC0631F-9663-4B20-8400-E32D418B449B}" srcOrd="6" destOrd="0" presId="urn:microsoft.com/office/officeart/2005/8/layout/cycle8"/>
    <dgm:cxn modelId="{CEB3C011-20D1-4EDA-BAB8-494C5BD24EE7}" type="presParOf" srcId="{0B0234DD-C858-475F-826A-33E6C697EC00}" destId="{85C300A2-7194-4281-A5F1-DA3AE20892B8}" srcOrd="7" destOrd="0" presId="urn:microsoft.com/office/officeart/2005/8/layout/cycle8"/>
    <dgm:cxn modelId="{A7FC0B76-13FE-44D2-BE5E-DE1AB195F168}" type="presParOf" srcId="{0B0234DD-C858-475F-826A-33E6C697EC00}" destId="{1DE55354-289E-4839-AFD6-48988A138593}" srcOrd="8" destOrd="0" presId="urn:microsoft.com/office/officeart/2005/8/layout/cycle8"/>
    <dgm:cxn modelId="{EB1A2AF6-8450-45BF-A287-F6846297E05C}" type="presParOf" srcId="{0B0234DD-C858-475F-826A-33E6C697EC00}" destId="{9E59BB58-520E-49DA-93BA-DF2484B43FB6}" srcOrd="9" destOrd="0" presId="urn:microsoft.com/office/officeart/2005/8/layout/cycle8"/>
    <dgm:cxn modelId="{0AC3CCA5-33F4-430A-80BA-9EBC9091B8BA}" type="presParOf" srcId="{0B0234DD-C858-475F-826A-33E6C697EC00}" destId="{9FE937BD-51FC-4053-B485-9AA6085CFC87}" srcOrd="10" destOrd="0" presId="urn:microsoft.com/office/officeart/2005/8/layout/cycle8"/>
    <dgm:cxn modelId="{9CCF0493-9A9E-439F-9E15-D045A3781F7F}" type="presParOf" srcId="{0B0234DD-C858-475F-826A-33E6C697EC00}" destId="{04E84E06-53BD-4813-B6C9-954A0B0E58BE}" srcOrd="11" destOrd="0" presId="urn:microsoft.com/office/officeart/2005/8/layout/cycle8"/>
    <dgm:cxn modelId="{13667123-2332-487F-8A7C-78E3353C07F5}" type="presParOf" srcId="{0B0234DD-C858-475F-826A-33E6C697EC00}" destId="{1408C25A-84E9-4B8F-A9AB-5377195650FE}" srcOrd="12" destOrd="0" presId="urn:microsoft.com/office/officeart/2005/8/layout/cycle8"/>
    <dgm:cxn modelId="{CDB8C9BB-A9F6-4D5A-B937-14A54D7387CE}" type="presParOf" srcId="{0B0234DD-C858-475F-826A-33E6C697EC00}" destId="{B64D0E36-03D6-4E14-9B99-A85BD71130DD}" srcOrd="13" destOrd="0" presId="urn:microsoft.com/office/officeart/2005/8/layout/cycle8"/>
    <dgm:cxn modelId="{9962302C-D8DC-4A31-822C-CF8E96A7993D}" type="presParOf" srcId="{0B0234DD-C858-475F-826A-33E6C697EC00}" destId="{C5BF5593-5D03-49CB-BE5D-FE25D3F73D82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FFD4ECD-67DE-47B6-87DE-3B6B015BDD65}" type="doc">
      <dgm:prSet loTypeId="urn:microsoft.com/office/officeart/2005/8/layout/gear1" loCatId="process" qsTypeId="urn:microsoft.com/office/officeart/2005/8/quickstyle/simple1" qsCatId="simple" csTypeId="urn:microsoft.com/office/officeart/2005/8/colors/colorful4" csCatId="colorful" phldr="1"/>
      <dgm:spPr/>
    </dgm:pt>
    <dgm:pt modelId="{FBF9A9C5-87ED-4967-B9E0-A008B48004E1}">
      <dgm:prSet phldrT="[Texte]" custT="1"/>
      <dgm:spPr/>
      <dgm:t>
        <a:bodyPr/>
        <a:lstStyle/>
        <a:p>
          <a:r>
            <a:rPr lang="fr-FR" sz="2800" dirty="0" err="1">
              <a:cs typeface="AGA Aladdin Regular" pitchFamily="2" charset="-78"/>
            </a:rPr>
            <a:t>Systems</a:t>
          </a:r>
          <a:r>
            <a:rPr lang="fr-FR" sz="2800" dirty="0">
              <a:cs typeface="AGA Aladdin Regular" pitchFamily="2" charset="-78"/>
            </a:rPr>
            <a:t> </a:t>
          </a:r>
          <a:r>
            <a:rPr lang="fr-FR" sz="2800" dirty="0" err="1">
              <a:cs typeface="AGA Aladdin Regular" pitchFamily="2" charset="-78"/>
            </a:rPr>
            <a:t>theory</a:t>
          </a:r>
          <a:endParaRPr lang="fr-FR" sz="2800" dirty="0">
            <a:cs typeface="AGA Aladdin Regular" pitchFamily="2" charset="-78"/>
          </a:endParaRPr>
        </a:p>
      </dgm:t>
    </dgm:pt>
    <dgm:pt modelId="{4CFD15EE-6EBE-4AF1-9202-8A39C1149E15}" type="parTrans" cxnId="{E1737374-8B19-4A6C-9356-CB4F16B653B1}">
      <dgm:prSet/>
      <dgm:spPr/>
      <dgm:t>
        <a:bodyPr/>
        <a:lstStyle/>
        <a:p>
          <a:endParaRPr lang="fr-FR"/>
        </a:p>
      </dgm:t>
    </dgm:pt>
    <dgm:pt modelId="{7B85DB46-0B38-4907-A037-8FFC24B980EF}" type="sibTrans" cxnId="{E1737374-8B19-4A6C-9356-CB4F16B653B1}">
      <dgm:prSet/>
      <dgm:spPr/>
      <dgm:t>
        <a:bodyPr/>
        <a:lstStyle/>
        <a:p>
          <a:endParaRPr lang="fr-FR"/>
        </a:p>
      </dgm:t>
    </dgm:pt>
    <dgm:pt modelId="{0401CDBB-C99C-438F-AA9E-4DF399963C77}">
      <dgm:prSet phldrT="[Texte]"/>
      <dgm:spPr/>
      <dgm:t>
        <a:bodyPr/>
        <a:lstStyle/>
        <a:p>
          <a:r>
            <a:rPr lang="fr-FR" dirty="0" err="1">
              <a:cs typeface="AGA Aladdin Regular" pitchFamily="2" charset="-78"/>
            </a:rPr>
            <a:t>Functional</a:t>
          </a:r>
          <a:r>
            <a:rPr lang="fr-FR" dirty="0">
              <a:cs typeface="AGA Aladdin Regular" pitchFamily="2" charset="-78"/>
            </a:rPr>
            <a:t> </a:t>
          </a:r>
          <a:r>
            <a:rPr lang="fr-FR" dirty="0" err="1">
              <a:cs typeface="AGA Aladdin Regular" pitchFamily="2" charset="-78"/>
            </a:rPr>
            <a:t>structuralism</a:t>
          </a:r>
          <a:endParaRPr lang="fr-FR" dirty="0">
            <a:cs typeface="AGA Aladdin Regular" pitchFamily="2" charset="-78"/>
          </a:endParaRPr>
        </a:p>
      </dgm:t>
    </dgm:pt>
    <dgm:pt modelId="{E32377E1-C552-4973-A97B-73FF4972DA25}" type="parTrans" cxnId="{E42E5F82-31C6-406D-A0EB-8AA7A3ECE9B3}">
      <dgm:prSet/>
      <dgm:spPr/>
      <dgm:t>
        <a:bodyPr/>
        <a:lstStyle/>
        <a:p>
          <a:endParaRPr lang="fr-FR"/>
        </a:p>
      </dgm:t>
    </dgm:pt>
    <dgm:pt modelId="{616C01E7-F428-4883-A980-6A0135DA5D5F}" type="sibTrans" cxnId="{E42E5F82-31C6-406D-A0EB-8AA7A3ECE9B3}">
      <dgm:prSet/>
      <dgm:spPr/>
      <dgm:t>
        <a:bodyPr/>
        <a:lstStyle/>
        <a:p>
          <a:endParaRPr lang="fr-FR"/>
        </a:p>
      </dgm:t>
    </dgm:pt>
    <dgm:pt modelId="{9C900E48-FC40-4F36-9CAB-B9C7166661A2}">
      <dgm:prSet phldrT="[Texte]" custT="1"/>
      <dgm:spPr/>
      <dgm:t>
        <a:bodyPr/>
        <a:lstStyle/>
        <a:p>
          <a:r>
            <a:rPr lang="fr-FR" sz="900" dirty="0">
              <a:cs typeface="AGA Aladdin Regular" pitchFamily="2" charset="-78"/>
            </a:rPr>
            <a:t>Communication </a:t>
          </a:r>
          <a:r>
            <a:rPr lang="fr-FR" sz="900" dirty="0" err="1">
              <a:cs typeface="AGA Aladdin Regular" pitchFamily="2" charset="-78"/>
            </a:rPr>
            <a:t>theory</a:t>
          </a:r>
          <a:endParaRPr lang="fr-FR" sz="900" dirty="0">
            <a:cs typeface="AGA Aladdin Regular" pitchFamily="2" charset="-78"/>
          </a:endParaRPr>
        </a:p>
      </dgm:t>
    </dgm:pt>
    <dgm:pt modelId="{E857B0B5-04FE-4D83-87B0-1C7900B5AF2B}" type="parTrans" cxnId="{E977FAB4-B4D8-4731-AAA7-E1FF5402E68E}">
      <dgm:prSet/>
      <dgm:spPr/>
      <dgm:t>
        <a:bodyPr/>
        <a:lstStyle/>
        <a:p>
          <a:endParaRPr lang="fr-FR"/>
        </a:p>
      </dgm:t>
    </dgm:pt>
    <dgm:pt modelId="{31134A2D-8F6A-4BBB-A646-59E4376333A0}" type="sibTrans" cxnId="{E977FAB4-B4D8-4731-AAA7-E1FF5402E68E}">
      <dgm:prSet/>
      <dgm:spPr/>
      <dgm:t>
        <a:bodyPr/>
        <a:lstStyle/>
        <a:p>
          <a:endParaRPr lang="fr-FR"/>
        </a:p>
      </dgm:t>
    </dgm:pt>
    <dgm:pt modelId="{F69730BB-0302-40C0-A8BC-BE2559A44BDE}" type="pres">
      <dgm:prSet presAssocID="{0FFD4ECD-67DE-47B6-87DE-3B6B015BDD65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0D8B28A4-A197-4355-998B-4266831BF447}" type="pres">
      <dgm:prSet presAssocID="{FBF9A9C5-87ED-4967-B9E0-A008B48004E1}" presName="gear1" presStyleLbl="node1" presStyleIdx="0" presStyleCnt="3">
        <dgm:presLayoutVars>
          <dgm:chMax val="1"/>
          <dgm:bulletEnabled val="1"/>
        </dgm:presLayoutVars>
      </dgm:prSet>
      <dgm:spPr/>
    </dgm:pt>
    <dgm:pt modelId="{F19CCF3A-E48F-4C94-B5E6-BEE4DD1F6FB9}" type="pres">
      <dgm:prSet presAssocID="{FBF9A9C5-87ED-4967-B9E0-A008B48004E1}" presName="gear1srcNode" presStyleLbl="node1" presStyleIdx="0" presStyleCnt="3"/>
      <dgm:spPr/>
    </dgm:pt>
    <dgm:pt modelId="{5D5ED26D-BAB5-4A63-A5D5-E467BBBA271D}" type="pres">
      <dgm:prSet presAssocID="{FBF9A9C5-87ED-4967-B9E0-A008B48004E1}" presName="gear1dstNode" presStyleLbl="node1" presStyleIdx="0" presStyleCnt="3"/>
      <dgm:spPr/>
    </dgm:pt>
    <dgm:pt modelId="{1F900D1E-C82C-4010-B942-76D751C9D92F}" type="pres">
      <dgm:prSet presAssocID="{0401CDBB-C99C-438F-AA9E-4DF399963C77}" presName="gear2" presStyleLbl="node1" presStyleIdx="1" presStyleCnt="3">
        <dgm:presLayoutVars>
          <dgm:chMax val="1"/>
          <dgm:bulletEnabled val="1"/>
        </dgm:presLayoutVars>
      </dgm:prSet>
      <dgm:spPr/>
    </dgm:pt>
    <dgm:pt modelId="{F7D2E487-2408-4125-AEAA-1C7936E55155}" type="pres">
      <dgm:prSet presAssocID="{0401CDBB-C99C-438F-AA9E-4DF399963C77}" presName="gear2srcNode" presStyleLbl="node1" presStyleIdx="1" presStyleCnt="3"/>
      <dgm:spPr/>
    </dgm:pt>
    <dgm:pt modelId="{658F23C3-A156-4776-94BE-5A757F248789}" type="pres">
      <dgm:prSet presAssocID="{0401CDBB-C99C-438F-AA9E-4DF399963C77}" presName="gear2dstNode" presStyleLbl="node1" presStyleIdx="1" presStyleCnt="3"/>
      <dgm:spPr/>
    </dgm:pt>
    <dgm:pt modelId="{BF01D605-8BD0-4335-BAE9-DDD2B47F9551}" type="pres">
      <dgm:prSet presAssocID="{9C900E48-FC40-4F36-9CAB-B9C7166661A2}" presName="gear3" presStyleLbl="node1" presStyleIdx="2" presStyleCnt="3"/>
      <dgm:spPr/>
    </dgm:pt>
    <dgm:pt modelId="{DAF39424-FF7F-4347-A909-C5A15FD13712}" type="pres">
      <dgm:prSet presAssocID="{9C900E48-FC40-4F36-9CAB-B9C7166661A2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94577044-B5C1-4DAB-9639-A671C9B43793}" type="pres">
      <dgm:prSet presAssocID="{9C900E48-FC40-4F36-9CAB-B9C7166661A2}" presName="gear3srcNode" presStyleLbl="node1" presStyleIdx="2" presStyleCnt="3"/>
      <dgm:spPr/>
    </dgm:pt>
    <dgm:pt modelId="{3668CC31-8E84-4D9B-943E-05B92571F63C}" type="pres">
      <dgm:prSet presAssocID="{9C900E48-FC40-4F36-9CAB-B9C7166661A2}" presName="gear3dstNode" presStyleLbl="node1" presStyleIdx="2" presStyleCnt="3"/>
      <dgm:spPr/>
    </dgm:pt>
    <dgm:pt modelId="{DC0CD158-B02C-4D55-A2FB-2D4EE70031BE}" type="pres">
      <dgm:prSet presAssocID="{7B85DB46-0B38-4907-A037-8FFC24B980EF}" presName="connector1" presStyleLbl="sibTrans2D1" presStyleIdx="0" presStyleCnt="3"/>
      <dgm:spPr/>
    </dgm:pt>
    <dgm:pt modelId="{8FD9F022-355E-42A6-A99A-FBF0210C6D5C}" type="pres">
      <dgm:prSet presAssocID="{616C01E7-F428-4883-A980-6A0135DA5D5F}" presName="connector2" presStyleLbl="sibTrans2D1" presStyleIdx="1" presStyleCnt="3"/>
      <dgm:spPr/>
    </dgm:pt>
    <dgm:pt modelId="{EE85A974-2403-4FBE-98E9-1B64A9BB4151}" type="pres">
      <dgm:prSet presAssocID="{31134A2D-8F6A-4BBB-A646-59E4376333A0}" presName="connector3" presStyleLbl="sibTrans2D1" presStyleIdx="2" presStyleCnt="3"/>
      <dgm:spPr/>
    </dgm:pt>
  </dgm:ptLst>
  <dgm:cxnLst>
    <dgm:cxn modelId="{F462D90F-5BA7-4050-A144-7B36CD2F18B6}" type="presOf" srcId="{0401CDBB-C99C-438F-AA9E-4DF399963C77}" destId="{1F900D1E-C82C-4010-B942-76D751C9D92F}" srcOrd="0" destOrd="0" presId="urn:microsoft.com/office/officeart/2005/8/layout/gear1"/>
    <dgm:cxn modelId="{42060812-9D5B-4492-8446-2A3B4D8F888C}" type="presOf" srcId="{31134A2D-8F6A-4BBB-A646-59E4376333A0}" destId="{EE85A974-2403-4FBE-98E9-1B64A9BB4151}" srcOrd="0" destOrd="0" presId="urn:microsoft.com/office/officeart/2005/8/layout/gear1"/>
    <dgm:cxn modelId="{A0903F32-A258-4387-920C-833465F10CB3}" type="presOf" srcId="{FBF9A9C5-87ED-4967-B9E0-A008B48004E1}" destId="{0D8B28A4-A197-4355-998B-4266831BF447}" srcOrd="0" destOrd="0" presId="urn:microsoft.com/office/officeart/2005/8/layout/gear1"/>
    <dgm:cxn modelId="{8D399933-6107-40A7-8993-B3A9E7E61502}" type="presOf" srcId="{9C900E48-FC40-4F36-9CAB-B9C7166661A2}" destId="{BF01D605-8BD0-4335-BAE9-DDD2B47F9551}" srcOrd="0" destOrd="0" presId="urn:microsoft.com/office/officeart/2005/8/layout/gear1"/>
    <dgm:cxn modelId="{D2325144-3E48-459B-AC1C-6F7E38D3980E}" type="presOf" srcId="{616C01E7-F428-4883-A980-6A0135DA5D5F}" destId="{8FD9F022-355E-42A6-A99A-FBF0210C6D5C}" srcOrd="0" destOrd="0" presId="urn:microsoft.com/office/officeart/2005/8/layout/gear1"/>
    <dgm:cxn modelId="{E1737374-8B19-4A6C-9356-CB4F16B653B1}" srcId="{0FFD4ECD-67DE-47B6-87DE-3B6B015BDD65}" destId="{FBF9A9C5-87ED-4967-B9E0-A008B48004E1}" srcOrd="0" destOrd="0" parTransId="{4CFD15EE-6EBE-4AF1-9202-8A39C1149E15}" sibTransId="{7B85DB46-0B38-4907-A037-8FFC24B980EF}"/>
    <dgm:cxn modelId="{25C8EC7E-47D0-480F-B26D-04ECB127DB15}" type="presOf" srcId="{0FFD4ECD-67DE-47B6-87DE-3B6B015BDD65}" destId="{F69730BB-0302-40C0-A8BC-BE2559A44BDE}" srcOrd="0" destOrd="0" presId="urn:microsoft.com/office/officeart/2005/8/layout/gear1"/>
    <dgm:cxn modelId="{E42E5F82-31C6-406D-A0EB-8AA7A3ECE9B3}" srcId="{0FFD4ECD-67DE-47B6-87DE-3B6B015BDD65}" destId="{0401CDBB-C99C-438F-AA9E-4DF399963C77}" srcOrd="1" destOrd="0" parTransId="{E32377E1-C552-4973-A97B-73FF4972DA25}" sibTransId="{616C01E7-F428-4883-A980-6A0135DA5D5F}"/>
    <dgm:cxn modelId="{85FE6B84-B34D-4BCA-8573-A6DBEEE9DC90}" type="presOf" srcId="{9C900E48-FC40-4F36-9CAB-B9C7166661A2}" destId="{DAF39424-FF7F-4347-A909-C5A15FD13712}" srcOrd="1" destOrd="0" presId="urn:microsoft.com/office/officeart/2005/8/layout/gear1"/>
    <dgm:cxn modelId="{DE217A84-ABA2-4104-91A3-747E2D50DA34}" type="presOf" srcId="{0401CDBB-C99C-438F-AA9E-4DF399963C77}" destId="{F7D2E487-2408-4125-AEAA-1C7936E55155}" srcOrd="1" destOrd="0" presId="urn:microsoft.com/office/officeart/2005/8/layout/gear1"/>
    <dgm:cxn modelId="{6A73AC8C-0BFF-4698-9BB7-8E525EB0DD83}" type="presOf" srcId="{9C900E48-FC40-4F36-9CAB-B9C7166661A2}" destId="{94577044-B5C1-4DAB-9639-A671C9B43793}" srcOrd="2" destOrd="0" presId="urn:microsoft.com/office/officeart/2005/8/layout/gear1"/>
    <dgm:cxn modelId="{813ACBAF-964E-4CAF-ACC7-6026FD0A0B91}" type="presOf" srcId="{FBF9A9C5-87ED-4967-B9E0-A008B48004E1}" destId="{F19CCF3A-E48F-4C94-B5E6-BEE4DD1F6FB9}" srcOrd="1" destOrd="0" presId="urn:microsoft.com/office/officeart/2005/8/layout/gear1"/>
    <dgm:cxn modelId="{E977FAB4-B4D8-4731-AAA7-E1FF5402E68E}" srcId="{0FFD4ECD-67DE-47B6-87DE-3B6B015BDD65}" destId="{9C900E48-FC40-4F36-9CAB-B9C7166661A2}" srcOrd="2" destOrd="0" parTransId="{E857B0B5-04FE-4D83-87B0-1C7900B5AF2B}" sibTransId="{31134A2D-8F6A-4BBB-A646-59E4376333A0}"/>
    <dgm:cxn modelId="{58A947C2-7B0A-426B-9943-458AD18D6C6B}" type="presOf" srcId="{0401CDBB-C99C-438F-AA9E-4DF399963C77}" destId="{658F23C3-A156-4776-94BE-5A757F248789}" srcOrd="2" destOrd="0" presId="urn:microsoft.com/office/officeart/2005/8/layout/gear1"/>
    <dgm:cxn modelId="{0C5804CB-FC74-4264-B5AB-5AC71AEBB7F8}" type="presOf" srcId="{FBF9A9C5-87ED-4967-B9E0-A008B48004E1}" destId="{5D5ED26D-BAB5-4A63-A5D5-E467BBBA271D}" srcOrd="2" destOrd="0" presId="urn:microsoft.com/office/officeart/2005/8/layout/gear1"/>
    <dgm:cxn modelId="{F8216FD5-7835-44B4-848F-7F90A241AD62}" type="presOf" srcId="{9C900E48-FC40-4F36-9CAB-B9C7166661A2}" destId="{3668CC31-8E84-4D9B-943E-05B92571F63C}" srcOrd="3" destOrd="0" presId="urn:microsoft.com/office/officeart/2005/8/layout/gear1"/>
    <dgm:cxn modelId="{D56CB2E1-D0FE-424D-9E03-CE78FC123112}" type="presOf" srcId="{7B85DB46-0B38-4907-A037-8FFC24B980EF}" destId="{DC0CD158-B02C-4D55-A2FB-2D4EE70031BE}" srcOrd="0" destOrd="0" presId="urn:microsoft.com/office/officeart/2005/8/layout/gear1"/>
    <dgm:cxn modelId="{797749F8-794A-4763-8DE2-591B07B49BE2}" type="presParOf" srcId="{F69730BB-0302-40C0-A8BC-BE2559A44BDE}" destId="{0D8B28A4-A197-4355-998B-4266831BF447}" srcOrd="0" destOrd="0" presId="urn:microsoft.com/office/officeart/2005/8/layout/gear1"/>
    <dgm:cxn modelId="{18DD6ED8-25C8-4F94-8C2F-E4EEF3018CF1}" type="presParOf" srcId="{F69730BB-0302-40C0-A8BC-BE2559A44BDE}" destId="{F19CCF3A-E48F-4C94-B5E6-BEE4DD1F6FB9}" srcOrd="1" destOrd="0" presId="urn:microsoft.com/office/officeart/2005/8/layout/gear1"/>
    <dgm:cxn modelId="{3514B92A-2451-432E-AB2E-C52A36BABCD9}" type="presParOf" srcId="{F69730BB-0302-40C0-A8BC-BE2559A44BDE}" destId="{5D5ED26D-BAB5-4A63-A5D5-E467BBBA271D}" srcOrd="2" destOrd="0" presId="urn:microsoft.com/office/officeart/2005/8/layout/gear1"/>
    <dgm:cxn modelId="{CE0CFC4D-8015-405A-8878-7982873B5110}" type="presParOf" srcId="{F69730BB-0302-40C0-A8BC-BE2559A44BDE}" destId="{1F900D1E-C82C-4010-B942-76D751C9D92F}" srcOrd="3" destOrd="0" presId="urn:microsoft.com/office/officeart/2005/8/layout/gear1"/>
    <dgm:cxn modelId="{16774FD2-F181-4D07-8ED9-8B40F6C2B9E6}" type="presParOf" srcId="{F69730BB-0302-40C0-A8BC-BE2559A44BDE}" destId="{F7D2E487-2408-4125-AEAA-1C7936E55155}" srcOrd="4" destOrd="0" presId="urn:microsoft.com/office/officeart/2005/8/layout/gear1"/>
    <dgm:cxn modelId="{978FA8CC-BB7C-4001-91CB-E52DE34CAFD1}" type="presParOf" srcId="{F69730BB-0302-40C0-A8BC-BE2559A44BDE}" destId="{658F23C3-A156-4776-94BE-5A757F248789}" srcOrd="5" destOrd="0" presId="urn:microsoft.com/office/officeart/2005/8/layout/gear1"/>
    <dgm:cxn modelId="{87BC499B-7BFE-44FE-AD65-EDE2995990D9}" type="presParOf" srcId="{F69730BB-0302-40C0-A8BC-BE2559A44BDE}" destId="{BF01D605-8BD0-4335-BAE9-DDD2B47F9551}" srcOrd="6" destOrd="0" presId="urn:microsoft.com/office/officeart/2005/8/layout/gear1"/>
    <dgm:cxn modelId="{88FD00E5-B7FC-4538-8A31-445C61EB6ADC}" type="presParOf" srcId="{F69730BB-0302-40C0-A8BC-BE2559A44BDE}" destId="{DAF39424-FF7F-4347-A909-C5A15FD13712}" srcOrd="7" destOrd="0" presId="urn:microsoft.com/office/officeart/2005/8/layout/gear1"/>
    <dgm:cxn modelId="{DF4AD845-31F0-47B8-AC1A-5642B86521DF}" type="presParOf" srcId="{F69730BB-0302-40C0-A8BC-BE2559A44BDE}" destId="{94577044-B5C1-4DAB-9639-A671C9B43793}" srcOrd="8" destOrd="0" presId="urn:microsoft.com/office/officeart/2005/8/layout/gear1"/>
    <dgm:cxn modelId="{BA5C9C7E-ED7C-45F0-BDDC-95B5657A7BDB}" type="presParOf" srcId="{F69730BB-0302-40C0-A8BC-BE2559A44BDE}" destId="{3668CC31-8E84-4D9B-943E-05B92571F63C}" srcOrd="9" destOrd="0" presId="urn:microsoft.com/office/officeart/2005/8/layout/gear1"/>
    <dgm:cxn modelId="{44516179-92F7-41ED-913F-4B2CB4436680}" type="presParOf" srcId="{F69730BB-0302-40C0-A8BC-BE2559A44BDE}" destId="{DC0CD158-B02C-4D55-A2FB-2D4EE70031BE}" srcOrd="10" destOrd="0" presId="urn:microsoft.com/office/officeart/2005/8/layout/gear1"/>
    <dgm:cxn modelId="{348D93E5-6504-4E6C-89C0-11D910486A49}" type="presParOf" srcId="{F69730BB-0302-40C0-A8BC-BE2559A44BDE}" destId="{8FD9F022-355E-42A6-A99A-FBF0210C6D5C}" srcOrd="11" destOrd="0" presId="urn:microsoft.com/office/officeart/2005/8/layout/gear1"/>
    <dgm:cxn modelId="{CC817063-E3ED-4003-9E5D-E76500B5C460}" type="presParOf" srcId="{F69730BB-0302-40C0-A8BC-BE2559A44BDE}" destId="{EE85A974-2403-4FBE-98E9-1B64A9BB4151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44DFD9D-DD0F-4AD2-A108-30A1F6C70529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DFF7AA3-612B-4523-BB0B-9481BD3955EE}">
      <dgm:prSet phldrT="[Texte]" custT="1"/>
      <dgm:spPr/>
      <dgm:t>
        <a:bodyPr/>
        <a:lstStyle/>
        <a:p>
          <a:r>
            <a:rPr lang="fr-FR" sz="1800" dirty="0">
              <a:cs typeface="AGA Aladdin Regular" pitchFamily="2" charset="-78"/>
            </a:rPr>
            <a:t>Culture </a:t>
          </a:r>
          <a:r>
            <a:rPr lang="fr-FR" sz="1800" dirty="0" err="1">
              <a:cs typeface="AGA Aladdin Regular" pitchFamily="2" charset="-78"/>
            </a:rPr>
            <a:t>politics</a:t>
          </a:r>
          <a:endParaRPr lang="fr-FR" sz="1800" dirty="0">
            <a:cs typeface="AGA Aladdin Regular" pitchFamily="2" charset="-78"/>
          </a:endParaRPr>
        </a:p>
      </dgm:t>
    </dgm:pt>
    <dgm:pt modelId="{5BD27293-42F4-46F7-A451-545D292FCEBD}" type="parTrans" cxnId="{B1E35B60-F988-4928-AF45-DC3B7D739E38}">
      <dgm:prSet/>
      <dgm:spPr/>
      <dgm:t>
        <a:bodyPr/>
        <a:lstStyle/>
        <a:p>
          <a:endParaRPr lang="fr-FR"/>
        </a:p>
      </dgm:t>
    </dgm:pt>
    <dgm:pt modelId="{81D9D1A9-F208-477C-84DA-9ACCECCC804C}" type="sibTrans" cxnId="{B1E35B60-F988-4928-AF45-DC3B7D739E38}">
      <dgm:prSet/>
      <dgm:spPr/>
      <dgm:t>
        <a:bodyPr/>
        <a:lstStyle/>
        <a:p>
          <a:endParaRPr lang="fr-FR"/>
        </a:p>
      </dgm:t>
    </dgm:pt>
    <dgm:pt modelId="{670F9E1D-8675-4265-8D52-B691E44D47DF}">
      <dgm:prSet phldrT="[Texte]" custT="1"/>
      <dgm:spPr/>
      <dgm:t>
        <a:bodyPr/>
        <a:lstStyle/>
        <a:p>
          <a:r>
            <a:rPr lang="fr-FR" sz="2000" dirty="0" err="1">
              <a:cs typeface="AGA Aladdin Regular" pitchFamily="2" charset="-78"/>
            </a:rPr>
            <a:t>Corporate</a:t>
          </a:r>
          <a:endParaRPr lang="fr-FR" sz="2000" dirty="0">
            <a:cs typeface="AGA Aladdin Regular" pitchFamily="2" charset="-78"/>
          </a:endParaRPr>
        </a:p>
      </dgm:t>
    </dgm:pt>
    <dgm:pt modelId="{6866B253-4822-4FC9-9276-8E1B7D50BC53}" type="parTrans" cxnId="{45478B85-E456-459A-BECC-4CB090D68CE9}">
      <dgm:prSet/>
      <dgm:spPr/>
      <dgm:t>
        <a:bodyPr/>
        <a:lstStyle/>
        <a:p>
          <a:endParaRPr lang="fr-FR"/>
        </a:p>
      </dgm:t>
    </dgm:pt>
    <dgm:pt modelId="{31D91223-29AE-4447-A80F-E5AEAC08E470}" type="sibTrans" cxnId="{45478B85-E456-459A-BECC-4CB090D68CE9}">
      <dgm:prSet/>
      <dgm:spPr/>
      <dgm:t>
        <a:bodyPr/>
        <a:lstStyle/>
        <a:p>
          <a:endParaRPr lang="fr-FR"/>
        </a:p>
      </dgm:t>
    </dgm:pt>
    <dgm:pt modelId="{020AD69B-DCFE-4BD6-9EBE-AFAEE6D6040A}">
      <dgm:prSet phldrT="[Texte]" custT="1"/>
      <dgm:spPr/>
      <dgm:t>
        <a:bodyPr/>
        <a:lstStyle/>
        <a:p>
          <a:r>
            <a:rPr lang="fr-FR" sz="1600" dirty="0" err="1">
              <a:cs typeface="AGA Aladdin Regular" pitchFamily="2" charset="-78"/>
            </a:rPr>
            <a:t>Dependency</a:t>
          </a:r>
          <a:endParaRPr lang="fr-FR" sz="1600" dirty="0">
            <a:cs typeface="AGA Aladdin Regular" pitchFamily="2" charset="-78"/>
          </a:endParaRPr>
        </a:p>
      </dgm:t>
    </dgm:pt>
    <dgm:pt modelId="{E6F4C278-C783-4ECE-AE7C-5E68A036F73C}" type="parTrans" cxnId="{816FFB8D-3E71-4996-871A-C33594421CD6}">
      <dgm:prSet/>
      <dgm:spPr/>
      <dgm:t>
        <a:bodyPr/>
        <a:lstStyle/>
        <a:p>
          <a:endParaRPr lang="fr-FR"/>
        </a:p>
      </dgm:t>
    </dgm:pt>
    <dgm:pt modelId="{183A8A28-4C62-4ADB-833A-F20194B7D0B0}" type="sibTrans" cxnId="{816FFB8D-3E71-4996-871A-C33594421CD6}">
      <dgm:prSet/>
      <dgm:spPr/>
      <dgm:t>
        <a:bodyPr/>
        <a:lstStyle/>
        <a:p>
          <a:endParaRPr lang="fr-FR"/>
        </a:p>
      </dgm:t>
    </dgm:pt>
    <dgm:pt modelId="{95A52E01-92A0-47E6-8C1F-435DB96D4CF8}">
      <dgm:prSet phldrT="[Texte]" custT="1"/>
      <dgm:spPr/>
      <dgm:t>
        <a:bodyPr/>
        <a:lstStyle/>
        <a:p>
          <a:r>
            <a:rPr lang="en-US" sz="1600" dirty="0">
              <a:cs typeface="AGA Aladdin Regular" pitchFamily="2" charset="-78"/>
            </a:rPr>
            <a:t>The relationship of the state with society</a:t>
          </a:r>
          <a:endParaRPr lang="fr-FR" sz="1600" dirty="0">
            <a:cs typeface="AGA Aladdin Regular" pitchFamily="2" charset="-78"/>
          </a:endParaRPr>
        </a:p>
      </dgm:t>
    </dgm:pt>
    <dgm:pt modelId="{3CB396B9-F0AB-4897-A722-79D32E78EFBD}" type="parTrans" cxnId="{09BFF9D0-AD0E-4CB1-9502-4D6F9A3DDF4B}">
      <dgm:prSet/>
      <dgm:spPr/>
      <dgm:t>
        <a:bodyPr/>
        <a:lstStyle/>
        <a:p>
          <a:endParaRPr lang="fr-FR"/>
        </a:p>
      </dgm:t>
    </dgm:pt>
    <dgm:pt modelId="{AA5E495B-B621-42FC-9B33-0EE0413A1347}" type="sibTrans" cxnId="{09BFF9D0-AD0E-4CB1-9502-4D6F9A3DDF4B}">
      <dgm:prSet/>
      <dgm:spPr/>
      <dgm:t>
        <a:bodyPr/>
        <a:lstStyle/>
        <a:p>
          <a:endParaRPr lang="fr-FR"/>
        </a:p>
      </dgm:t>
    </dgm:pt>
    <dgm:pt modelId="{9C98042B-3787-4289-B5D3-6F6A59C20EB1}">
      <dgm:prSet custT="1"/>
      <dgm:spPr/>
      <dgm:t>
        <a:bodyPr/>
        <a:lstStyle/>
        <a:p>
          <a:r>
            <a:rPr lang="fr-FR" sz="1800" dirty="0" err="1">
              <a:cs typeface="AGA Aladdin Regular" pitchFamily="2" charset="-78"/>
            </a:rPr>
            <a:t>Political</a:t>
          </a:r>
          <a:r>
            <a:rPr lang="fr-FR" sz="1800" dirty="0">
              <a:cs typeface="AGA Aladdin Regular" pitchFamily="2" charset="-78"/>
            </a:rPr>
            <a:t> </a:t>
          </a:r>
          <a:r>
            <a:rPr lang="fr-FR" sz="1800" dirty="0" err="1">
              <a:cs typeface="AGA Aladdin Regular" pitchFamily="2" charset="-78"/>
            </a:rPr>
            <a:t>economy</a:t>
          </a:r>
          <a:endParaRPr lang="fr-FR" sz="1800" dirty="0">
            <a:cs typeface="AGA Aladdin Regular" pitchFamily="2" charset="-78"/>
          </a:endParaRPr>
        </a:p>
      </dgm:t>
    </dgm:pt>
    <dgm:pt modelId="{E24AACA3-C1F2-46C6-B95D-5915A0953AC5}" type="parTrans" cxnId="{629C6D0D-817A-4AD5-A5BF-BAD403F284B4}">
      <dgm:prSet/>
      <dgm:spPr/>
      <dgm:t>
        <a:bodyPr/>
        <a:lstStyle/>
        <a:p>
          <a:endParaRPr lang="fr-FR"/>
        </a:p>
      </dgm:t>
    </dgm:pt>
    <dgm:pt modelId="{1CD6DB27-E538-4196-A27A-0406809EF054}" type="sibTrans" cxnId="{629C6D0D-817A-4AD5-A5BF-BAD403F284B4}">
      <dgm:prSet/>
      <dgm:spPr/>
      <dgm:t>
        <a:bodyPr/>
        <a:lstStyle/>
        <a:p>
          <a:endParaRPr lang="fr-FR"/>
        </a:p>
      </dgm:t>
    </dgm:pt>
    <dgm:pt modelId="{8C1E639E-DAC2-4C3B-9792-9F85F8704227}">
      <dgm:prSet custT="1"/>
      <dgm:spPr/>
      <dgm:t>
        <a:bodyPr/>
        <a:lstStyle/>
        <a:p>
          <a:r>
            <a:rPr lang="fr-FR" sz="2000" dirty="0" err="1">
              <a:latin typeface="(A) Arslan Wessam B" panose="03020402040406030203" pitchFamily="66" charset="-78"/>
              <a:cs typeface="(A) Arslan Wessam B" panose="03020402040406030203" pitchFamily="66" charset="-78"/>
            </a:rPr>
            <a:t>Authoritarian</a:t>
          </a:r>
          <a:r>
            <a:rPr lang="fr-FR" sz="2000" dirty="0">
              <a:latin typeface="(A) Arslan Wessam B" panose="03020402040406030203" pitchFamily="66" charset="-78"/>
              <a:cs typeface="(A) Arslan Wessam B" panose="03020402040406030203" pitchFamily="66" charset="-78"/>
            </a:rPr>
            <a:t> </a:t>
          </a:r>
          <a:r>
            <a:rPr lang="fr-FR" sz="2000" dirty="0" err="1">
              <a:latin typeface="(A) Arslan Wessam B" panose="03020402040406030203" pitchFamily="66" charset="-78"/>
              <a:cs typeface="(A) Arslan Wessam B" panose="03020402040406030203" pitchFamily="66" charset="-78"/>
            </a:rPr>
            <a:t>bureaucracy</a:t>
          </a:r>
          <a:endParaRPr lang="fr-FR" sz="2000" dirty="0">
            <a:latin typeface="(A) Arslan Wessam B" panose="03020402040406030203" pitchFamily="66" charset="-78"/>
            <a:cs typeface="(A) Arslan Wessam B" panose="03020402040406030203" pitchFamily="66" charset="-78"/>
          </a:endParaRPr>
        </a:p>
      </dgm:t>
    </dgm:pt>
    <dgm:pt modelId="{A87F21A0-52C5-4859-9FA8-8CBEE6A27ADE}" type="parTrans" cxnId="{B76D3034-9E9C-4435-B3B0-8D537B78F85F}">
      <dgm:prSet/>
      <dgm:spPr/>
      <dgm:t>
        <a:bodyPr/>
        <a:lstStyle/>
        <a:p>
          <a:endParaRPr lang="fr-FR"/>
        </a:p>
      </dgm:t>
    </dgm:pt>
    <dgm:pt modelId="{5A72D521-ECEC-4C13-ABA0-1C9EBFA4742F}" type="sibTrans" cxnId="{B76D3034-9E9C-4435-B3B0-8D537B78F85F}">
      <dgm:prSet/>
      <dgm:spPr/>
      <dgm:t>
        <a:bodyPr/>
        <a:lstStyle/>
        <a:p>
          <a:endParaRPr lang="fr-FR"/>
        </a:p>
      </dgm:t>
    </dgm:pt>
    <dgm:pt modelId="{16B2403C-014B-44A1-B808-7E6E9EDAAF91}">
      <dgm:prSet/>
      <dgm:spPr/>
      <dgm:t>
        <a:bodyPr/>
        <a:lstStyle/>
        <a:p>
          <a:r>
            <a:rPr lang="fr-FR" dirty="0">
              <a:cs typeface="AGA Aladdin Regular" pitchFamily="2" charset="-78"/>
            </a:rPr>
            <a:t>Structural </a:t>
          </a:r>
          <a:r>
            <a:rPr lang="fr-FR" dirty="0" err="1">
              <a:cs typeface="AGA Aladdin Regular" pitchFamily="2" charset="-78"/>
            </a:rPr>
            <a:t>reform</a:t>
          </a:r>
          <a:endParaRPr lang="fr-FR" dirty="0">
            <a:cs typeface="AGA Aladdin Regular" pitchFamily="2" charset="-78"/>
          </a:endParaRPr>
        </a:p>
      </dgm:t>
    </dgm:pt>
    <dgm:pt modelId="{1666E234-C59E-4388-9C60-52727EC43554}" type="parTrans" cxnId="{44E6C045-383F-4D69-9A47-467E6EED8C3D}">
      <dgm:prSet/>
      <dgm:spPr/>
      <dgm:t>
        <a:bodyPr/>
        <a:lstStyle/>
        <a:p>
          <a:endParaRPr lang="fr-FR"/>
        </a:p>
      </dgm:t>
    </dgm:pt>
    <dgm:pt modelId="{5147B23C-A0DD-418B-9761-083847EAA5AE}" type="sibTrans" cxnId="{44E6C045-383F-4D69-9A47-467E6EED8C3D}">
      <dgm:prSet/>
      <dgm:spPr/>
      <dgm:t>
        <a:bodyPr/>
        <a:lstStyle/>
        <a:p>
          <a:endParaRPr lang="fr-FR"/>
        </a:p>
      </dgm:t>
    </dgm:pt>
    <dgm:pt modelId="{557720C2-A9B0-40BD-A4C7-29B76A1C0F66}" type="pres">
      <dgm:prSet presAssocID="{744DFD9D-DD0F-4AD2-A108-30A1F6C70529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C66F677-B336-41F9-A350-B27A52D92FF4}" type="pres">
      <dgm:prSet presAssocID="{7DFF7AA3-612B-4523-BB0B-9481BD3955EE}" presName="centerShape" presStyleLbl="node0" presStyleIdx="0" presStyleCnt="1" custScaleX="117711" custScaleY="107456" custLinFactX="-1864" custLinFactNeighborX="-100000" custLinFactNeighborY="-13576"/>
      <dgm:spPr/>
    </dgm:pt>
    <dgm:pt modelId="{1EA0C774-58BB-4FDC-9207-E986B4514AEA}" type="pres">
      <dgm:prSet presAssocID="{6866B253-4822-4FC9-9276-8E1B7D50BC53}" presName="Name9" presStyleLbl="parChTrans1D2" presStyleIdx="0" presStyleCnt="6"/>
      <dgm:spPr/>
    </dgm:pt>
    <dgm:pt modelId="{45412413-EAA4-4E42-8A26-44C83E59A05F}" type="pres">
      <dgm:prSet presAssocID="{6866B253-4822-4FC9-9276-8E1B7D50BC53}" presName="connTx" presStyleLbl="parChTrans1D2" presStyleIdx="0" presStyleCnt="6"/>
      <dgm:spPr/>
    </dgm:pt>
    <dgm:pt modelId="{F74ECC1C-624C-48DC-B898-B93CDCF047CF}" type="pres">
      <dgm:prSet presAssocID="{670F9E1D-8675-4265-8D52-B691E44D47DF}" presName="node" presStyleLbl="node1" presStyleIdx="0" presStyleCnt="6" custScaleX="206805" custScaleY="76776" custRadScaleRad="95093" custRadScaleInc="19069">
        <dgm:presLayoutVars>
          <dgm:bulletEnabled val="1"/>
        </dgm:presLayoutVars>
      </dgm:prSet>
      <dgm:spPr/>
    </dgm:pt>
    <dgm:pt modelId="{6ACA0000-2F40-4B1F-BBFE-0BE904E7CEE7}" type="pres">
      <dgm:prSet presAssocID="{E24AACA3-C1F2-46C6-B95D-5915A0953AC5}" presName="Name9" presStyleLbl="parChTrans1D2" presStyleIdx="1" presStyleCnt="6"/>
      <dgm:spPr/>
    </dgm:pt>
    <dgm:pt modelId="{67E504C0-5BAA-4D8C-8954-077A1A7A7FBE}" type="pres">
      <dgm:prSet presAssocID="{E24AACA3-C1F2-46C6-B95D-5915A0953AC5}" presName="connTx" presStyleLbl="parChTrans1D2" presStyleIdx="1" presStyleCnt="6"/>
      <dgm:spPr/>
    </dgm:pt>
    <dgm:pt modelId="{369281E0-47F5-49EE-A645-AEA2AED34B93}" type="pres">
      <dgm:prSet presAssocID="{9C98042B-3787-4289-B5D3-6F6A59C20EB1}" presName="node" presStyleLbl="node1" presStyleIdx="1" presStyleCnt="6" custScaleX="195723" custRadScaleRad="164595" custRadScaleInc="18205">
        <dgm:presLayoutVars>
          <dgm:bulletEnabled val="1"/>
        </dgm:presLayoutVars>
      </dgm:prSet>
      <dgm:spPr/>
    </dgm:pt>
    <dgm:pt modelId="{7B936B92-0DEC-4FE8-B4D6-65EB1F278E6C}" type="pres">
      <dgm:prSet presAssocID="{E6F4C278-C783-4ECE-AE7C-5E68A036F73C}" presName="Name9" presStyleLbl="parChTrans1D2" presStyleIdx="2" presStyleCnt="6"/>
      <dgm:spPr/>
    </dgm:pt>
    <dgm:pt modelId="{DCBA0438-4776-409A-8145-6CF14590A87E}" type="pres">
      <dgm:prSet presAssocID="{E6F4C278-C783-4ECE-AE7C-5E68A036F73C}" presName="connTx" presStyleLbl="parChTrans1D2" presStyleIdx="2" presStyleCnt="6"/>
      <dgm:spPr/>
    </dgm:pt>
    <dgm:pt modelId="{9B107589-2DE3-405F-89CB-A363DDD364D5}" type="pres">
      <dgm:prSet presAssocID="{020AD69B-DCFE-4BD6-9EBE-AFAEE6D6040A}" presName="node" presStyleLbl="node1" presStyleIdx="2" presStyleCnt="6" custScaleX="207197" custRadScaleRad="137895" custRadScaleInc="-78917">
        <dgm:presLayoutVars>
          <dgm:bulletEnabled val="1"/>
        </dgm:presLayoutVars>
      </dgm:prSet>
      <dgm:spPr/>
    </dgm:pt>
    <dgm:pt modelId="{229E53A8-AC20-4F03-B1D8-E96E7F334236}" type="pres">
      <dgm:prSet presAssocID="{3CB396B9-F0AB-4897-A722-79D32E78EFBD}" presName="Name9" presStyleLbl="parChTrans1D2" presStyleIdx="3" presStyleCnt="6"/>
      <dgm:spPr/>
    </dgm:pt>
    <dgm:pt modelId="{E5A36C4A-901E-4C61-8ABC-837EB8CBE5E5}" type="pres">
      <dgm:prSet presAssocID="{3CB396B9-F0AB-4897-A722-79D32E78EFBD}" presName="connTx" presStyleLbl="parChTrans1D2" presStyleIdx="3" presStyleCnt="6"/>
      <dgm:spPr/>
    </dgm:pt>
    <dgm:pt modelId="{A0898D0A-C671-4F06-A48C-4639C615B685}" type="pres">
      <dgm:prSet presAssocID="{95A52E01-92A0-47E6-8C1F-435DB96D4CF8}" presName="node" presStyleLbl="node1" presStyleIdx="3" presStyleCnt="6" custScaleX="253505" custRadScaleRad="93896" custRadScaleInc="-8192">
        <dgm:presLayoutVars>
          <dgm:bulletEnabled val="1"/>
        </dgm:presLayoutVars>
      </dgm:prSet>
      <dgm:spPr/>
    </dgm:pt>
    <dgm:pt modelId="{0B208A90-841F-4A21-B6D2-83CFA094E001}" type="pres">
      <dgm:prSet presAssocID="{A87F21A0-52C5-4859-9FA8-8CBEE6A27ADE}" presName="Name9" presStyleLbl="parChTrans1D2" presStyleIdx="4" presStyleCnt="6"/>
      <dgm:spPr/>
    </dgm:pt>
    <dgm:pt modelId="{9032731D-2A2D-4FD3-A543-8C2A24A17018}" type="pres">
      <dgm:prSet presAssocID="{A87F21A0-52C5-4859-9FA8-8CBEE6A27ADE}" presName="connTx" presStyleLbl="parChTrans1D2" presStyleIdx="4" presStyleCnt="6"/>
      <dgm:spPr/>
    </dgm:pt>
    <dgm:pt modelId="{6B80CAC1-A767-4A56-B92D-AA6715C94F96}" type="pres">
      <dgm:prSet presAssocID="{8C1E639E-DAC2-4C3B-9792-9F85F8704227}" presName="node" presStyleLbl="node1" presStyleIdx="4" presStyleCnt="6" custScaleX="160752" custRadScaleRad="1639" custRadScaleInc="-215987">
        <dgm:presLayoutVars>
          <dgm:bulletEnabled val="1"/>
        </dgm:presLayoutVars>
      </dgm:prSet>
      <dgm:spPr/>
    </dgm:pt>
    <dgm:pt modelId="{85D64A00-B0F8-4101-8C5D-BBBCBCD4584E}" type="pres">
      <dgm:prSet presAssocID="{1666E234-C59E-4388-9C60-52727EC43554}" presName="Name9" presStyleLbl="parChTrans1D2" presStyleIdx="5" presStyleCnt="6"/>
      <dgm:spPr/>
    </dgm:pt>
    <dgm:pt modelId="{966D299C-46FE-4505-AEAB-5A11FB013819}" type="pres">
      <dgm:prSet presAssocID="{1666E234-C59E-4388-9C60-52727EC43554}" presName="connTx" presStyleLbl="parChTrans1D2" presStyleIdx="5" presStyleCnt="6"/>
      <dgm:spPr/>
    </dgm:pt>
    <dgm:pt modelId="{33F269A9-9735-40FC-91A9-6A6D262E748D}" type="pres">
      <dgm:prSet presAssocID="{16B2403C-014B-44A1-B808-7E6E9EDAAF91}" presName="node" presStyleLbl="node1" presStyleIdx="5" presStyleCnt="6" custRadScaleRad="105774" custRadScaleInc="-82208">
        <dgm:presLayoutVars>
          <dgm:bulletEnabled val="1"/>
        </dgm:presLayoutVars>
      </dgm:prSet>
      <dgm:spPr/>
    </dgm:pt>
  </dgm:ptLst>
  <dgm:cxnLst>
    <dgm:cxn modelId="{629C6D0D-817A-4AD5-A5BF-BAD403F284B4}" srcId="{7DFF7AA3-612B-4523-BB0B-9481BD3955EE}" destId="{9C98042B-3787-4289-B5D3-6F6A59C20EB1}" srcOrd="1" destOrd="0" parTransId="{E24AACA3-C1F2-46C6-B95D-5915A0953AC5}" sibTransId="{1CD6DB27-E538-4196-A27A-0406809EF054}"/>
    <dgm:cxn modelId="{31D44F13-9084-4E69-8AD0-508446A798F8}" type="presOf" srcId="{9C98042B-3787-4289-B5D3-6F6A59C20EB1}" destId="{369281E0-47F5-49EE-A645-AEA2AED34B93}" srcOrd="0" destOrd="0" presId="urn:microsoft.com/office/officeart/2005/8/layout/radial1"/>
    <dgm:cxn modelId="{9FC51D26-B8B0-44DA-B3C1-839E0F826472}" type="presOf" srcId="{E6F4C278-C783-4ECE-AE7C-5E68A036F73C}" destId="{7B936B92-0DEC-4FE8-B4D6-65EB1F278E6C}" srcOrd="0" destOrd="0" presId="urn:microsoft.com/office/officeart/2005/8/layout/radial1"/>
    <dgm:cxn modelId="{B76D3034-9E9C-4435-B3B0-8D537B78F85F}" srcId="{7DFF7AA3-612B-4523-BB0B-9481BD3955EE}" destId="{8C1E639E-DAC2-4C3B-9792-9F85F8704227}" srcOrd="4" destOrd="0" parTransId="{A87F21A0-52C5-4859-9FA8-8CBEE6A27ADE}" sibTransId="{5A72D521-ECEC-4C13-ABA0-1C9EBFA4742F}"/>
    <dgm:cxn modelId="{C69B733A-619A-4182-9353-3B52F980DC4E}" type="presOf" srcId="{7DFF7AA3-612B-4523-BB0B-9481BD3955EE}" destId="{5C66F677-B336-41F9-A350-B27A52D92FF4}" srcOrd="0" destOrd="0" presId="urn:microsoft.com/office/officeart/2005/8/layout/radial1"/>
    <dgm:cxn modelId="{C369C940-F2E6-44DC-8D50-858999DF3341}" type="presOf" srcId="{6866B253-4822-4FC9-9276-8E1B7D50BC53}" destId="{1EA0C774-58BB-4FDC-9207-E986B4514AEA}" srcOrd="0" destOrd="0" presId="urn:microsoft.com/office/officeart/2005/8/layout/radial1"/>
    <dgm:cxn modelId="{3D2B675E-77A6-463C-B8A2-3317A50E73C2}" type="presOf" srcId="{1666E234-C59E-4388-9C60-52727EC43554}" destId="{966D299C-46FE-4505-AEAB-5A11FB013819}" srcOrd="1" destOrd="0" presId="urn:microsoft.com/office/officeart/2005/8/layout/radial1"/>
    <dgm:cxn modelId="{B1E35B60-F988-4928-AF45-DC3B7D739E38}" srcId="{744DFD9D-DD0F-4AD2-A108-30A1F6C70529}" destId="{7DFF7AA3-612B-4523-BB0B-9481BD3955EE}" srcOrd="0" destOrd="0" parTransId="{5BD27293-42F4-46F7-A451-545D292FCEBD}" sibTransId="{81D9D1A9-F208-477C-84DA-9ACCECCC804C}"/>
    <dgm:cxn modelId="{44E6C045-383F-4D69-9A47-467E6EED8C3D}" srcId="{7DFF7AA3-612B-4523-BB0B-9481BD3955EE}" destId="{16B2403C-014B-44A1-B808-7E6E9EDAAF91}" srcOrd="5" destOrd="0" parTransId="{1666E234-C59E-4388-9C60-52727EC43554}" sibTransId="{5147B23C-A0DD-418B-9761-083847EAA5AE}"/>
    <dgm:cxn modelId="{D4AF2047-0E07-4947-AE94-08F1A20C5765}" type="presOf" srcId="{E24AACA3-C1F2-46C6-B95D-5915A0953AC5}" destId="{6ACA0000-2F40-4B1F-BBFE-0BE904E7CEE7}" srcOrd="0" destOrd="0" presId="urn:microsoft.com/office/officeart/2005/8/layout/radial1"/>
    <dgm:cxn modelId="{5FB4444D-F60A-45D1-956A-ABE5C77647E0}" type="presOf" srcId="{3CB396B9-F0AB-4897-A722-79D32E78EFBD}" destId="{229E53A8-AC20-4F03-B1D8-E96E7F334236}" srcOrd="0" destOrd="0" presId="urn:microsoft.com/office/officeart/2005/8/layout/radial1"/>
    <dgm:cxn modelId="{E2AD3378-8E9D-4B55-8344-55FFE4FB097F}" type="presOf" srcId="{670F9E1D-8675-4265-8D52-B691E44D47DF}" destId="{F74ECC1C-624C-48DC-B898-B93CDCF047CF}" srcOrd="0" destOrd="0" presId="urn:microsoft.com/office/officeart/2005/8/layout/radial1"/>
    <dgm:cxn modelId="{45478B85-E456-459A-BECC-4CB090D68CE9}" srcId="{7DFF7AA3-612B-4523-BB0B-9481BD3955EE}" destId="{670F9E1D-8675-4265-8D52-B691E44D47DF}" srcOrd="0" destOrd="0" parTransId="{6866B253-4822-4FC9-9276-8E1B7D50BC53}" sibTransId="{31D91223-29AE-4447-A80F-E5AEAC08E470}"/>
    <dgm:cxn modelId="{816FFB8D-3E71-4996-871A-C33594421CD6}" srcId="{7DFF7AA3-612B-4523-BB0B-9481BD3955EE}" destId="{020AD69B-DCFE-4BD6-9EBE-AFAEE6D6040A}" srcOrd="2" destOrd="0" parTransId="{E6F4C278-C783-4ECE-AE7C-5E68A036F73C}" sibTransId="{183A8A28-4C62-4ADB-833A-F20194B7D0B0}"/>
    <dgm:cxn modelId="{98783799-9BBD-4CFD-80F9-81121728CF82}" type="presOf" srcId="{020AD69B-DCFE-4BD6-9EBE-AFAEE6D6040A}" destId="{9B107589-2DE3-405F-89CB-A363DDD364D5}" srcOrd="0" destOrd="0" presId="urn:microsoft.com/office/officeart/2005/8/layout/radial1"/>
    <dgm:cxn modelId="{7411F89C-2411-4925-B10A-5660B8B94F07}" type="presOf" srcId="{E24AACA3-C1F2-46C6-B95D-5915A0953AC5}" destId="{67E504C0-5BAA-4D8C-8954-077A1A7A7FBE}" srcOrd="1" destOrd="0" presId="urn:microsoft.com/office/officeart/2005/8/layout/radial1"/>
    <dgm:cxn modelId="{C3AE80AC-EEAE-456B-AB75-C0E9D3173909}" type="presOf" srcId="{3CB396B9-F0AB-4897-A722-79D32E78EFBD}" destId="{E5A36C4A-901E-4C61-8ABC-837EB8CBE5E5}" srcOrd="1" destOrd="0" presId="urn:microsoft.com/office/officeart/2005/8/layout/radial1"/>
    <dgm:cxn modelId="{D751BDB7-D5F6-43DA-8621-A1F613044E77}" type="presOf" srcId="{744DFD9D-DD0F-4AD2-A108-30A1F6C70529}" destId="{557720C2-A9B0-40BD-A4C7-29B76A1C0F66}" srcOrd="0" destOrd="0" presId="urn:microsoft.com/office/officeart/2005/8/layout/radial1"/>
    <dgm:cxn modelId="{585E30BC-139D-4729-A657-F5A677373FEB}" type="presOf" srcId="{A87F21A0-52C5-4859-9FA8-8CBEE6A27ADE}" destId="{0B208A90-841F-4A21-B6D2-83CFA094E001}" srcOrd="0" destOrd="0" presId="urn:microsoft.com/office/officeart/2005/8/layout/radial1"/>
    <dgm:cxn modelId="{715C08CA-21F9-4241-86B2-4F5B606958F9}" type="presOf" srcId="{A87F21A0-52C5-4859-9FA8-8CBEE6A27ADE}" destId="{9032731D-2A2D-4FD3-A543-8C2A24A17018}" srcOrd="1" destOrd="0" presId="urn:microsoft.com/office/officeart/2005/8/layout/radial1"/>
    <dgm:cxn modelId="{5DDFFBCD-D230-45DD-A598-4EED00087696}" type="presOf" srcId="{1666E234-C59E-4388-9C60-52727EC43554}" destId="{85D64A00-B0F8-4101-8C5D-BBBCBCD4584E}" srcOrd="0" destOrd="0" presId="urn:microsoft.com/office/officeart/2005/8/layout/radial1"/>
    <dgm:cxn modelId="{09BFF9D0-AD0E-4CB1-9502-4D6F9A3DDF4B}" srcId="{7DFF7AA3-612B-4523-BB0B-9481BD3955EE}" destId="{95A52E01-92A0-47E6-8C1F-435DB96D4CF8}" srcOrd="3" destOrd="0" parTransId="{3CB396B9-F0AB-4897-A722-79D32E78EFBD}" sibTransId="{AA5E495B-B621-42FC-9B33-0EE0413A1347}"/>
    <dgm:cxn modelId="{70BC22DF-6C5A-4B81-A50A-F631272746BA}" type="presOf" srcId="{E6F4C278-C783-4ECE-AE7C-5E68A036F73C}" destId="{DCBA0438-4776-409A-8145-6CF14590A87E}" srcOrd="1" destOrd="0" presId="urn:microsoft.com/office/officeart/2005/8/layout/radial1"/>
    <dgm:cxn modelId="{6E30F4ED-A262-4461-9AC7-89BC6A6BEFBC}" type="presOf" srcId="{6866B253-4822-4FC9-9276-8E1B7D50BC53}" destId="{45412413-EAA4-4E42-8A26-44C83E59A05F}" srcOrd="1" destOrd="0" presId="urn:microsoft.com/office/officeart/2005/8/layout/radial1"/>
    <dgm:cxn modelId="{63CEDFF5-675C-48C1-B162-19A6E614A572}" type="presOf" srcId="{8C1E639E-DAC2-4C3B-9792-9F85F8704227}" destId="{6B80CAC1-A767-4A56-B92D-AA6715C94F96}" srcOrd="0" destOrd="0" presId="urn:microsoft.com/office/officeart/2005/8/layout/radial1"/>
    <dgm:cxn modelId="{4F951FFC-6D50-48AC-A6A5-5624DA11D63A}" type="presOf" srcId="{95A52E01-92A0-47E6-8C1F-435DB96D4CF8}" destId="{A0898D0A-C671-4F06-A48C-4639C615B685}" srcOrd="0" destOrd="0" presId="urn:microsoft.com/office/officeart/2005/8/layout/radial1"/>
    <dgm:cxn modelId="{83F326FC-4DFA-4228-985B-90358993C77A}" type="presOf" srcId="{16B2403C-014B-44A1-B808-7E6E9EDAAF91}" destId="{33F269A9-9735-40FC-91A9-6A6D262E748D}" srcOrd="0" destOrd="0" presId="urn:microsoft.com/office/officeart/2005/8/layout/radial1"/>
    <dgm:cxn modelId="{1AD98A49-94B8-462B-A689-81AC5708FAD1}" type="presParOf" srcId="{557720C2-A9B0-40BD-A4C7-29B76A1C0F66}" destId="{5C66F677-B336-41F9-A350-B27A52D92FF4}" srcOrd="0" destOrd="0" presId="urn:microsoft.com/office/officeart/2005/8/layout/radial1"/>
    <dgm:cxn modelId="{17A4734D-7C17-4E1D-8DAB-A86D0CCCF424}" type="presParOf" srcId="{557720C2-A9B0-40BD-A4C7-29B76A1C0F66}" destId="{1EA0C774-58BB-4FDC-9207-E986B4514AEA}" srcOrd="1" destOrd="0" presId="urn:microsoft.com/office/officeart/2005/8/layout/radial1"/>
    <dgm:cxn modelId="{A3B27281-08E6-45D9-B38F-0BC74966B2DF}" type="presParOf" srcId="{1EA0C774-58BB-4FDC-9207-E986B4514AEA}" destId="{45412413-EAA4-4E42-8A26-44C83E59A05F}" srcOrd="0" destOrd="0" presId="urn:microsoft.com/office/officeart/2005/8/layout/radial1"/>
    <dgm:cxn modelId="{0E61D836-130F-47E7-AFBB-4210CA960B62}" type="presParOf" srcId="{557720C2-A9B0-40BD-A4C7-29B76A1C0F66}" destId="{F74ECC1C-624C-48DC-B898-B93CDCF047CF}" srcOrd="2" destOrd="0" presId="urn:microsoft.com/office/officeart/2005/8/layout/radial1"/>
    <dgm:cxn modelId="{80AFF4E2-856B-45D2-97C4-A4D5462076BA}" type="presParOf" srcId="{557720C2-A9B0-40BD-A4C7-29B76A1C0F66}" destId="{6ACA0000-2F40-4B1F-BBFE-0BE904E7CEE7}" srcOrd="3" destOrd="0" presId="urn:microsoft.com/office/officeart/2005/8/layout/radial1"/>
    <dgm:cxn modelId="{8E246CC1-6E70-4940-A7E0-EBC7687DAB47}" type="presParOf" srcId="{6ACA0000-2F40-4B1F-BBFE-0BE904E7CEE7}" destId="{67E504C0-5BAA-4D8C-8954-077A1A7A7FBE}" srcOrd="0" destOrd="0" presId="urn:microsoft.com/office/officeart/2005/8/layout/radial1"/>
    <dgm:cxn modelId="{BE491D8D-8686-441F-BCC3-DCC3F9F55A23}" type="presParOf" srcId="{557720C2-A9B0-40BD-A4C7-29B76A1C0F66}" destId="{369281E0-47F5-49EE-A645-AEA2AED34B93}" srcOrd="4" destOrd="0" presId="urn:microsoft.com/office/officeart/2005/8/layout/radial1"/>
    <dgm:cxn modelId="{A2EB760B-DED5-4451-B2FA-4AE4A6DE2EBC}" type="presParOf" srcId="{557720C2-A9B0-40BD-A4C7-29B76A1C0F66}" destId="{7B936B92-0DEC-4FE8-B4D6-65EB1F278E6C}" srcOrd="5" destOrd="0" presId="urn:microsoft.com/office/officeart/2005/8/layout/radial1"/>
    <dgm:cxn modelId="{0C2A0FD6-07E6-4F77-8439-BE43925EAEF7}" type="presParOf" srcId="{7B936B92-0DEC-4FE8-B4D6-65EB1F278E6C}" destId="{DCBA0438-4776-409A-8145-6CF14590A87E}" srcOrd="0" destOrd="0" presId="urn:microsoft.com/office/officeart/2005/8/layout/radial1"/>
    <dgm:cxn modelId="{AEDFEACC-E9D2-4DBD-946A-29588C754C80}" type="presParOf" srcId="{557720C2-A9B0-40BD-A4C7-29B76A1C0F66}" destId="{9B107589-2DE3-405F-89CB-A363DDD364D5}" srcOrd="6" destOrd="0" presId="urn:microsoft.com/office/officeart/2005/8/layout/radial1"/>
    <dgm:cxn modelId="{376FC2B5-B125-447F-BB4E-0C20FDEBB212}" type="presParOf" srcId="{557720C2-A9B0-40BD-A4C7-29B76A1C0F66}" destId="{229E53A8-AC20-4F03-B1D8-E96E7F334236}" srcOrd="7" destOrd="0" presId="urn:microsoft.com/office/officeart/2005/8/layout/radial1"/>
    <dgm:cxn modelId="{72058945-AF1C-4C1A-850B-B56A6604A98C}" type="presParOf" srcId="{229E53A8-AC20-4F03-B1D8-E96E7F334236}" destId="{E5A36C4A-901E-4C61-8ABC-837EB8CBE5E5}" srcOrd="0" destOrd="0" presId="urn:microsoft.com/office/officeart/2005/8/layout/radial1"/>
    <dgm:cxn modelId="{2E4743AD-E616-496B-9391-83E575B9B6D9}" type="presParOf" srcId="{557720C2-A9B0-40BD-A4C7-29B76A1C0F66}" destId="{A0898D0A-C671-4F06-A48C-4639C615B685}" srcOrd="8" destOrd="0" presId="urn:microsoft.com/office/officeart/2005/8/layout/radial1"/>
    <dgm:cxn modelId="{86B2831E-10E6-4635-87F8-F13363E5C50B}" type="presParOf" srcId="{557720C2-A9B0-40BD-A4C7-29B76A1C0F66}" destId="{0B208A90-841F-4A21-B6D2-83CFA094E001}" srcOrd="9" destOrd="0" presId="urn:microsoft.com/office/officeart/2005/8/layout/radial1"/>
    <dgm:cxn modelId="{5E5C2044-2AE2-4CF7-B940-FE30E3899BCB}" type="presParOf" srcId="{0B208A90-841F-4A21-B6D2-83CFA094E001}" destId="{9032731D-2A2D-4FD3-A543-8C2A24A17018}" srcOrd="0" destOrd="0" presId="urn:microsoft.com/office/officeart/2005/8/layout/radial1"/>
    <dgm:cxn modelId="{4C8B5798-2E81-4095-B54C-2A1C13F91F7B}" type="presParOf" srcId="{557720C2-A9B0-40BD-A4C7-29B76A1C0F66}" destId="{6B80CAC1-A767-4A56-B92D-AA6715C94F96}" srcOrd="10" destOrd="0" presId="urn:microsoft.com/office/officeart/2005/8/layout/radial1"/>
    <dgm:cxn modelId="{13C7B61F-FE40-4032-9599-E9896EDB02A6}" type="presParOf" srcId="{557720C2-A9B0-40BD-A4C7-29B76A1C0F66}" destId="{85D64A00-B0F8-4101-8C5D-BBBCBCD4584E}" srcOrd="11" destOrd="0" presId="urn:microsoft.com/office/officeart/2005/8/layout/radial1"/>
    <dgm:cxn modelId="{4FD5C5C7-B019-45FC-B3C5-CBC86ED3738B}" type="presParOf" srcId="{85D64A00-B0F8-4101-8C5D-BBBCBCD4584E}" destId="{966D299C-46FE-4505-AEAB-5A11FB013819}" srcOrd="0" destOrd="0" presId="urn:microsoft.com/office/officeart/2005/8/layout/radial1"/>
    <dgm:cxn modelId="{693664D1-F620-4B09-983B-E856C44F4FFD}" type="presParOf" srcId="{557720C2-A9B0-40BD-A4C7-29B76A1C0F66}" destId="{33F269A9-9735-40FC-91A9-6A6D262E748D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D57A89E-5C58-4168-A4F5-6137943E7B53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92CDE40-BBDB-4E9A-A655-168EE1E9B1D5}">
      <dgm:prSet phldrT="[Texte]" custT="1"/>
      <dgm:spPr/>
      <dgm:t>
        <a:bodyPr/>
        <a:lstStyle/>
        <a:p>
          <a:r>
            <a:rPr lang="fr-FR" sz="2000" dirty="0" err="1">
              <a:latin typeface="ae_Mashq" panose="02060603050605020204" pitchFamily="18" charset="-78"/>
              <a:cs typeface="ae_Mashq" panose="02060603050605020204" pitchFamily="18" charset="-78"/>
            </a:rPr>
            <a:t>Interpretation</a:t>
          </a:r>
          <a:endParaRPr lang="fr-FR" sz="2000" dirty="0">
            <a:latin typeface="ae_Mashq" panose="02060603050605020204" pitchFamily="18" charset="-78"/>
            <a:cs typeface="ae_Mashq" panose="02060603050605020204" pitchFamily="18" charset="-78"/>
          </a:endParaRPr>
        </a:p>
      </dgm:t>
    </dgm:pt>
    <dgm:pt modelId="{58709C3B-82A7-4F28-9EF0-4AC176432F6B}" type="parTrans" cxnId="{F098BFFD-EF1D-409C-ACAC-B44E36654A12}">
      <dgm:prSet/>
      <dgm:spPr/>
      <dgm:t>
        <a:bodyPr/>
        <a:lstStyle/>
        <a:p>
          <a:endParaRPr lang="fr-FR"/>
        </a:p>
      </dgm:t>
    </dgm:pt>
    <dgm:pt modelId="{7CE64BFE-12CA-4A1B-8E28-68A9D6654068}" type="sibTrans" cxnId="{F098BFFD-EF1D-409C-ACAC-B44E36654A12}">
      <dgm:prSet/>
      <dgm:spPr/>
      <dgm:t>
        <a:bodyPr/>
        <a:lstStyle/>
        <a:p>
          <a:endParaRPr lang="fr-FR"/>
        </a:p>
      </dgm:t>
    </dgm:pt>
    <dgm:pt modelId="{773DE1BE-6A2B-4AEC-99B3-518A12746868}">
      <dgm:prSet phldrT="[Texte]" custT="1"/>
      <dgm:spPr/>
      <dgm:t>
        <a:bodyPr/>
        <a:lstStyle/>
        <a:p>
          <a:r>
            <a:rPr lang="fr-FR" sz="2400" dirty="0" err="1">
              <a:latin typeface="ae_Mashq" panose="02060603050605020204" pitchFamily="18" charset="-78"/>
              <a:cs typeface="ae_Mashq" panose="02060603050605020204" pitchFamily="18" charset="-78"/>
            </a:rPr>
            <a:t>Endoscopy</a:t>
          </a:r>
          <a:endParaRPr lang="fr-FR" sz="2400" dirty="0">
            <a:latin typeface="ae_Mashq" panose="02060603050605020204" pitchFamily="18" charset="-78"/>
            <a:cs typeface="ae_Mashq" panose="02060603050605020204" pitchFamily="18" charset="-78"/>
          </a:endParaRPr>
        </a:p>
      </dgm:t>
    </dgm:pt>
    <dgm:pt modelId="{15051319-49CD-416C-AB37-E6BFED5F9584}" type="parTrans" cxnId="{50D34B43-6A2E-4865-B382-2738A6ED1F4B}">
      <dgm:prSet/>
      <dgm:spPr/>
      <dgm:t>
        <a:bodyPr/>
        <a:lstStyle/>
        <a:p>
          <a:endParaRPr lang="fr-FR"/>
        </a:p>
      </dgm:t>
    </dgm:pt>
    <dgm:pt modelId="{52741ED5-2BB3-4508-AF56-E4F46A527249}" type="sibTrans" cxnId="{50D34B43-6A2E-4865-B382-2738A6ED1F4B}">
      <dgm:prSet/>
      <dgm:spPr/>
      <dgm:t>
        <a:bodyPr/>
        <a:lstStyle/>
        <a:p>
          <a:endParaRPr lang="fr-FR"/>
        </a:p>
      </dgm:t>
    </dgm:pt>
    <dgm:pt modelId="{F32F2796-8294-4BA4-B31A-1DEA528F2DAA}">
      <dgm:prSet phldrT="[Texte]" custT="1"/>
      <dgm:spPr/>
      <dgm:t>
        <a:bodyPr/>
        <a:lstStyle/>
        <a:p>
          <a:r>
            <a:rPr lang="fr-FR" sz="2400" dirty="0" err="1">
              <a:latin typeface="ae_Mashq" panose="02060603050605020204" pitchFamily="18" charset="-78"/>
              <a:cs typeface="ae_Mashq" panose="02060603050605020204" pitchFamily="18" charset="-78"/>
            </a:rPr>
            <a:t>Processing</a:t>
          </a:r>
          <a:endParaRPr lang="fr-FR" sz="2400" dirty="0">
            <a:latin typeface="ae_Mashq" panose="02060603050605020204" pitchFamily="18" charset="-78"/>
            <a:cs typeface="ae_Mashq" panose="02060603050605020204" pitchFamily="18" charset="-78"/>
          </a:endParaRPr>
        </a:p>
      </dgm:t>
    </dgm:pt>
    <dgm:pt modelId="{987BCC43-BF26-40CA-A3D5-6CD87460E216}" type="parTrans" cxnId="{5EEDCFE4-6EEE-4AC3-B4B9-5D91A8B6CDC4}">
      <dgm:prSet/>
      <dgm:spPr/>
      <dgm:t>
        <a:bodyPr/>
        <a:lstStyle/>
        <a:p>
          <a:endParaRPr lang="fr-FR"/>
        </a:p>
      </dgm:t>
    </dgm:pt>
    <dgm:pt modelId="{F3A50DB3-D74A-4BB3-AB66-C28D6310B3A2}" type="sibTrans" cxnId="{5EEDCFE4-6EEE-4AC3-B4B9-5D91A8B6CDC4}">
      <dgm:prSet/>
      <dgm:spPr/>
      <dgm:t>
        <a:bodyPr/>
        <a:lstStyle/>
        <a:p>
          <a:endParaRPr lang="fr-FR"/>
        </a:p>
      </dgm:t>
    </dgm:pt>
    <dgm:pt modelId="{8F0EF53E-F8A0-42F6-9104-4446693A6721}" type="pres">
      <dgm:prSet presAssocID="{AD57A89E-5C58-4168-A4F5-6137943E7B53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2ADF8701-3EBA-47DC-9013-687729CBEA75}" type="pres">
      <dgm:prSet presAssocID="{992CDE40-BBDB-4E9A-A655-168EE1E9B1D5}" presName="Accent1" presStyleCnt="0"/>
      <dgm:spPr/>
    </dgm:pt>
    <dgm:pt modelId="{3DC392AD-95D9-493B-B71D-D8BC77745027}" type="pres">
      <dgm:prSet presAssocID="{992CDE40-BBDB-4E9A-A655-168EE1E9B1D5}" presName="Accent" presStyleLbl="node1" presStyleIdx="0" presStyleCnt="3" custScaleX="176118"/>
      <dgm:spPr/>
    </dgm:pt>
    <dgm:pt modelId="{E4E23F02-9A9F-415C-884D-6697BD3786AC}" type="pres">
      <dgm:prSet presAssocID="{992CDE40-BBDB-4E9A-A655-168EE1E9B1D5}" presName="Parent1" presStyleLbl="revTx" presStyleIdx="0" presStyleCnt="3" custScaleX="236722" custLinFactNeighborY="-22393">
        <dgm:presLayoutVars>
          <dgm:chMax val="1"/>
          <dgm:chPref val="1"/>
          <dgm:bulletEnabled val="1"/>
        </dgm:presLayoutVars>
      </dgm:prSet>
      <dgm:spPr/>
    </dgm:pt>
    <dgm:pt modelId="{FC5BBD7D-8BA0-4148-966C-EF3132856D95}" type="pres">
      <dgm:prSet presAssocID="{773DE1BE-6A2B-4AEC-99B3-518A12746868}" presName="Accent2" presStyleCnt="0"/>
      <dgm:spPr/>
    </dgm:pt>
    <dgm:pt modelId="{4CFBEAEE-E160-4F6C-A4A6-240E5716460E}" type="pres">
      <dgm:prSet presAssocID="{773DE1BE-6A2B-4AEC-99B3-518A12746868}" presName="Accent" presStyleLbl="node1" presStyleIdx="1" presStyleCnt="3" custScaleX="174947"/>
      <dgm:spPr/>
    </dgm:pt>
    <dgm:pt modelId="{5064DFBD-0FAD-43D5-9B47-BD3ACF82CC99}" type="pres">
      <dgm:prSet presAssocID="{773DE1BE-6A2B-4AEC-99B3-518A12746868}" presName="Parent2" presStyleLbl="revTx" presStyleIdx="1" presStyleCnt="3" custScaleX="185047">
        <dgm:presLayoutVars>
          <dgm:chMax val="1"/>
          <dgm:chPref val="1"/>
          <dgm:bulletEnabled val="1"/>
        </dgm:presLayoutVars>
      </dgm:prSet>
      <dgm:spPr/>
    </dgm:pt>
    <dgm:pt modelId="{80B1ADBE-FC6B-41CD-BA51-6B7E94FFAE7C}" type="pres">
      <dgm:prSet presAssocID="{F32F2796-8294-4BA4-B31A-1DEA528F2DAA}" presName="Accent3" presStyleCnt="0"/>
      <dgm:spPr/>
    </dgm:pt>
    <dgm:pt modelId="{8424A04A-58C8-4E5E-B72C-02D37AA1EA39}" type="pres">
      <dgm:prSet presAssocID="{F32F2796-8294-4BA4-B31A-1DEA528F2DAA}" presName="Accent" presStyleLbl="node1" presStyleIdx="2" presStyleCnt="3" custScaleX="181110"/>
      <dgm:spPr/>
    </dgm:pt>
    <dgm:pt modelId="{2D418553-1282-4C0C-A29D-F7CA87E60194}" type="pres">
      <dgm:prSet presAssocID="{F32F2796-8294-4BA4-B31A-1DEA528F2DAA}" presName="Parent3" presStyleLbl="revTx" presStyleIdx="2" presStyleCnt="3" custScaleX="171274" custLinFactNeighborX="3934" custLinFactNeighborY="11682">
        <dgm:presLayoutVars>
          <dgm:chMax val="1"/>
          <dgm:chPref val="1"/>
          <dgm:bulletEnabled val="1"/>
        </dgm:presLayoutVars>
      </dgm:prSet>
      <dgm:spPr/>
    </dgm:pt>
  </dgm:ptLst>
  <dgm:cxnLst>
    <dgm:cxn modelId="{7E95FD1F-4539-4E38-9FE8-14DC7254A9EC}" type="presOf" srcId="{992CDE40-BBDB-4E9A-A655-168EE1E9B1D5}" destId="{E4E23F02-9A9F-415C-884D-6697BD3786AC}" srcOrd="0" destOrd="0" presId="urn:microsoft.com/office/officeart/2009/layout/CircleArrowProcess"/>
    <dgm:cxn modelId="{7DDD9528-DCA4-436A-BF23-4845DA80E69C}" type="presOf" srcId="{773DE1BE-6A2B-4AEC-99B3-518A12746868}" destId="{5064DFBD-0FAD-43D5-9B47-BD3ACF82CC99}" srcOrd="0" destOrd="0" presId="urn:microsoft.com/office/officeart/2009/layout/CircleArrowProcess"/>
    <dgm:cxn modelId="{9B8ACD38-07E1-4089-8C80-10155710D90F}" type="presOf" srcId="{F32F2796-8294-4BA4-B31A-1DEA528F2DAA}" destId="{2D418553-1282-4C0C-A29D-F7CA87E60194}" srcOrd="0" destOrd="0" presId="urn:microsoft.com/office/officeart/2009/layout/CircleArrowProcess"/>
    <dgm:cxn modelId="{50D34B43-6A2E-4865-B382-2738A6ED1F4B}" srcId="{AD57A89E-5C58-4168-A4F5-6137943E7B53}" destId="{773DE1BE-6A2B-4AEC-99B3-518A12746868}" srcOrd="1" destOrd="0" parTransId="{15051319-49CD-416C-AB37-E6BFED5F9584}" sibTransId="{52741ED5-2BB3-4508-AF56-E4F46A527249}"/>
    <dgm:cxn modelId="{5EEDCFE4-6EEE-4AC3-B4B9-5D91A8B6CDC4}" srcId="{AD57A89E-5C58-4168-A4F5-6137943E7B53}" destId="{F32F2796-8294-4BA4-B31A-1DEA528F2DAA}" srcOrd="2" destOrd="0" parTransId="{987BCC43-BF26-40CA-A3D5-6CD87460E216}" sibTransId="{F3A50DB3-D74A-4BB3-AB66-C28D6310B3A2}"/>
    <dgm:cxn modelId="{0B88D8F1-F33F-4BCC-8A0B-D7F827B1356E}" type="presOf" srcId="{AD57A89E-5C58-4168-A4F5-6137943E7B53}" destId="{8F0EF53E-F8A0-42F6-9104-4446693A6721}" srcOrd="0" destOrd="0" presId="urn:microsoft.com/office/officeart/2009/layout/CircleArrowProcess"/>
    <dgm:cxn modelId="{F098BFFD-EF1D-409C-ACAC-B44E36654A12}" srcId="{AD57A89E-5C58-4168-A4F5-6137943E7B53}" destId="{992CDE40-BBDB-4E9A-A655-168EE1E9B1D5}" srcOrd="0" destOrd="0" parTransId="{58709C3B-82A7-4F28-9EF0-4AC176432F6B}" sibTransId="{7CE64BFE-12CA-4A1B-8E28-68A9D6654068}"/>
    <dgm:cxn modelId="{2879BD0D-9F64-49F4-8747-6DFBF63719A8}" type="presParOf" srcId="{8F0EF53E-F8A0-42F6-9104-4446693A6721}" destId="{2ADF8701-3EBA-47DC-9013-687729CBEA75}" srcOrd="0" destOrd="0" presId="urn:microsoft.com/office/officeart/2009/layout/CircleArrowProcess"/>
    <dgm:cxn modelId="{92B0B1D1-EDE6-4F49-B5D0-1E082F58CD3C}" type="presParOf" srcId="{2ADF8701-3EBA-47DC-9013-687729CBEA75}" destId="{3DC392AD-95D9-493B-B71D-D8BC77745027}" srcOrd="0" destOrd="0" presId="urn:microsoft.com/office/officeart/2009/layout/CircleArrowProcess"/>
    <dgm:cxn modelId="{25AE645B-2DC9-4489-A09C-ED1855FE76CF}" type="presParOf" srcId="{8F0EF53E-F8A0-42F6-9104-4446693A6721}" destId="{E4E23F02-9A9F-415C-884D-6697BD3786AC}" srcOrd="1" destOrd="0" presId="urn:microsoft.com/office/officeart/2009/layout/CircleArrowProcess"/>
    <dgm:cxn modelId="{A884A2C5-A634-49F8-86AA-D98851748C30}" type="presParOf" srcId="{8F0EF53E-F8A0-42F6-9104-4446693A6721}" destId="{FC5BBD7D-8BA0-4148-966C-EF3132856D95}" srcOrd="2" destOrd="0" presId="urn:microsoft.com/office/officeart/2009/layout/CircleArrowProcess"/>
    <dgm:cxn modelId="{FE410E49-4A1A-4303-93C0-E4C24D4388BF}" type="presParOf" srcId="{FC5BBD7D-8BA0-4148-966C-EF3132856D95}" destId="{4CFBEAEE-E160-4F6C-A4A6-240E5716460E}" srcOrd="0" destOrd="0" presId="urn:microsoft.com/office/officeart/2009/layout/CircleArrowProcess"/>
    <dgm:cxn modelId="{AF2436D7-5A7E-4EA4-A5F5-204EE94E4AE1}" type="presParOf" srcId="{8F0EF53E-F8A0-42F6-9104-4446693A6721}" destId="{5064DFBD-0FAD-43D5-9B47-BD3ACF82CC99}" srcOrd="3" destOrd="0" presId="urn:microsoft.com/office/officeart/2009/layout/CircleArrowProcess"/>
    <dgm:cxn modelId="{DA55BBF0-F012-4B4A-84D4-D8E42A63553B}" type="presParOf" srcId="{8F0EF53E-F8A0-42F6-9104-4446693A6721}" destId="{80B1ADBE-FC6B-41CD-BA51-6B7E94FFAE7C}" srcOrd="4" destOrd="0" presId="urn:microsoft.com/office/officeart/2009/layout/CircleArrowProcess"/>
    <dgm:cxn modelId="{144562E9-8437-42F2-B2E9-A772FBE929B7}" type="presParOf" srcId="{80B1ADBE-FC6B-41CD-BA51-6B7E94FFAE7C}" destId="{8424A04A-58C8-4E5E-B72C-02D37AA1EA39}" srcOrd="0" destOrd="0" presId="urn:microsoft.com/office/officeart/2009/layout/CircleArrowProcess"/>
    <dgm:cxn modelId="{A39D226C-2FC5-4F8A-B6AA-E93366D1D6E3}" type="presParOf" srcId="{8F0EF53E-F8A0-42F6-9104-4446693A6721}" destId="{2D418553-1282-4C0C-A29D-F7CA87E60194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33229CB-089F-47C8-A2D1-B10F0246A957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85F9E27-7229-4A35-AFE9-E51B5480F04B}">
      <dgm:prSet phldrT="[Texte]"/>
      <dgm:spPr/>
      <dgm:t>
        <a:bodyPr/>
        <a:lstStyle/>
        <a:p>
          <a:r>
            <a:rPr lang="fr-FR" dirty="0"/>
            <a:t>Smart state</a:t>
          </a:r>
        </a:p>
      </dgm:t>
    </dgm:pt>
    <dgm:pt modelId="{978E3BE3-87FE-4591-B28B-0870E9D2FF5C}" type="parTrans" cxnId="{F6449E71-3950-4235-B5E9-E3342E5A4857}">
      <dgm:prSet/>
      <dgm:spPr/>
      <dgm:t>
        <a:bodyPr/>
        <a:lstStyle/>
        <a:p>
          <a:endParaRPr lang="fr-FR"/>
        </a:p>
      </dgm:t>
    </dgm:pt>
    <dgm:pt modelId="{B8AA1B4C-1350-4874-812F-6A0F3D0B9477}" type="sibTrans" cxnId="{F6449E71-3950-4235-B5E9-E3342E5A4857}">
      <dgm:prSet/>
      <dgm:spPr/>
      <dgm:t>
        <a:bodyPr/>
        <a:lstStyle/>
        <a:p>
          <a:endParaRPr lang="fr-FR"/>
        </a:p>
      </dgm:t>
    </dgm:pt>
    <dgm:pt modelId="{D3B2D725-589B-4039-8172-A35112B8D9FF}">
      <dgm:prSet phldrT="[Texte]"/>
      <dgm:spPr/>
      <dgm:t>
        <a:bodyPr/>
        <a:lstStyle/>
        <a:p>
          <a:r>
            <a:rPr lang="fr-FR" dirty="0" err="1"/>
            <a:t>Logical</a:t>
          </a:r>
          <a:r>
            <a:rPr lang="fr-FR" dirty="0"/>
            <a:t> state</a:t>
          </a:r>
        </a:p>
      </dgm:t>
    </dgm:pt>
    <dgm:pt modelId="{55C8A43A-4DAB-497A-A6CA-FF1B81F292CC}" type="parTrans" cxnId="{A864CBA9-7EB9-4FA8-8A70-E537393F889F}">
      <dgm:prSet/>
      <dgm:spPr/>
      <dgm:t>
        <a:bodyPr/>
        <a:lstStyle/>
        <a:p>
          <a:endParaRPr lang="fr-FR"/>
        </a:p>
      </dgm:t>
    </dgm:pt>
    <dgm:pt modelId="{9BF5838B-ED1F-46B7-97B2-D0E4276BEA6D}" type="sibTrans" cxnId="{A864CBA9-7EB9-4FA8-8A70-E537393F889F}">
      <dgm:prSet/>
      <dgm:spPr/>
      <dgm:t>
        <a:bodyPr/>
        <a:lstStyle/>
        <a:p>
          <a:endParaRPr lang="fr-FR"/>
        </a:p>
      </dgm:t>
    </dgm:pt>
    <dgm:pt modelId="{6FA08881-1A9D-46D7-B957-22E1C96E2EFF}">
      <dgm:prSet phldrT="[Texte]"/>
      <dgm:spPr/>
      <dgm:t>
        <a:bodyPr/>
        <a:lstStyle/>
        <a:p>
          <a:r>
            <a:rPr lang="fr-FR" dirty="0"/>
            <a:t>Guardian state</a:t>
          </a:r>
        </a:p>
      </dgm:t>
    </dgm:pt>
    <dgm:pt modelId="{6353F945-7575-4FDF-AEA8-28F66637D50C}" type="parTrans" cxnId="{5876BFC8-4D29-4A60-8128-E5009F5881C4}">
      <dgm:prSet/>
      <dgm:spPr/>
      <dgm:t>
        <a:bodyPr/>
        <a:lstStyle/>
        <a:p>
          <a:endParaRPr lang="fr-FR"/>
        </a:p>
      </dgm:t>
    </dgm:pt>
    <dgm:pt modelId="{9212C71E-D68A-42BB-ACBE-9DD68CC9F890}" type="sibTrans" cxnId="{5876BFC8-4D29-4A60-8128-E5009F5881C4}">
      <dgm:prSet/>
      <dgm:spPr/>
      <dgm:t>
        <a:bodyPr/>
        <a:lstStyle/>
        <a:p>
          <a:endParaRPr lang="fr-FR"/>
        </a:p>
      </dgm:t>
    </dgm:pt>
    <dgm:pt modelId="{0A68F6E9-2053-46EA-8F4D-5C43C8596164}">
      <dgm:prSet phldrT="[Texte]"/>
      <dgm:spPr/>
      <dgm:t>
        <a:bodyPr/>
        <a:lstStyle/>
        <a:p>
          <a:r>
            <a:rPr lang="fr-FR" dirty="0" err="1"/>
            <a:t>Predatory</a:t>
          </a:r>
          <a:r>
            <a:rPr lang="fr-FR" dirty="0"/>
            <a:t> state</a:t>
          </a:r>
        </a:p>
      </dgm:t>
    </dgm:pt>
    <dgm:pt modelId="{D1B791F6-8E1C-4DC7-9CDC-116E0FE0BF78}" type="parTrans" cxnId="{7C3BB7FB-548B-4F3E-90D7-F6030A1CBE9E}">
      <dgm:prSet/>
      <dgm:spPr/>
      <dgm:t>
        <a:bodyPr/>
        <a:lstStyle/>
        <a:p>
          <a:endParaRPr lang="fr-FR"/>
        </a:p>
      </dgm:t>
    </dgm:pt>
    <dgm:pt modelId="{45901548-B107-442E-811B-8B98FF71AF9E}" type="sibTrans" cxnId="{7C3BB7FB-548B-4F3E-90D7-F6030A1CBE9E}">
      <dgm:prSet/>
      <dgm:spPr/>
      <dgm:t>
        <a:bodyPr/>
        <a:lstStyle/>
        <a:p>
          <a:endParaRPr lang="fr-FR"/>
        </a:p>
      </dgm:t>
    </dgm:pt>
    <dgm:pt modelId="{504D3B27-E899-4103-AAFB-D1C42376521D}">
      <dgm:prSet phldrT="[Texte]"/>
      <dgm:spPr/>
      <dgm:t>
        <a:bodyPr/>
        <a:lstStyle/>
        <a:p>
          <a:r>
            <a:rPr lang="fr-FR" dirty="0"/>
            <a:t>Rogue state</a:t>
          </a:r>
        </a:p>
      </dgm:t>
    </dgm:pt>
    <dgm:pt modelId="{76C5F4E6-5EE2-445F-B86D-DD0D3712A558}" type="parTrans" cxnId="{E85F30C9-6997-40CA-B246-065B2AEC888D}">
      <dgm:prSet/>
      <dgm:spPr/>
      <dgm:t>
        <a:bodyPr/>
        <a:lstStyle/>
        <a:p>
          <a:endParaRPr lang="fr-FR"/>
        </a:p>
      </dgm:t>
    </dgm:pt>
    <dgm:pt modelId="{28C4304A-D27D-4725-8B11-4028F5749DFC}" type="sibTrans" cxnId="{E85F30C9-6997-40CA-B246-065B2AEC888D}">
      <dgm:prSet/>
      <dgm:spPr/>
      <dgm:t>
        <a:bodyPr/>
        <a:lstStyle/>
        <a:p>
          <a:endParaRPr lang="fr-FR"/>
        </a:p>
      </dgm:t>
    </dgm:pt>
    <dgm:pt modelId="{F18B54D8-D89B-42CD-BF24-B803D876BDDA}">
      <dgm:prSet/>
      <dgm:spPr/>
      <dgm:t>
        <a:bodyPr/>
        <a:lstStyle/>
        <a:p>
          <a:r>
            <a:rPr lang="fr-FR" dirty="0"/>
            <a:t>Black </a:t>
          </a:r>
          <a:r>
            <a:rPr lang="fr-FR" dirty="0" err="1"/>
            <a:t>hole</a:t>
          </a:r>
          <a:r>
            <a:rPr lang="fr-FR" dirty="0"/>
            <a:t> state</a:t>
          </a:r>
        </a:p>
      </dgm:t>
    </dgm:pt>
    <dgm:pt modelId="{61EBE4D9-FFA2-46A6-B6D9-8221A6C6E462}" type="parTrans" cxnId="{308F5E99-064A-473E-8C63-7BFCFFF2B2DC}">
      <dgm:prSet/>
      <dgm:spPr/>
      <dgm:t>
        <a:bodyPr/>
        <a:lstStyle/>
        <a:p>
          <a:endParaRPr lang="fr-FR"/>
        </a:p>
      </dgm:t>
    </dgm:pt>
    <dgm:pt modelId="{7E85B2C8-8704-43C3-A174-B5BD9D03CBD1}" type="sibTrans" cxnId="{308F5E99-064A-473E-8C63-7BFCFFF2B2DC}">
      <dgm:prSet/>
      <dgm:spPr/>
      <dgm:t>
        <a:bodyPr/>
        <a:lstStyle/>
        <a:p>
          <a:endParaRPr lang="fr-FR"/>
        </a:p>
      </dgm:t>
    </dgm:pt>
    <dgm:pt modelId="{37E162E9-DA72-40B8-90A6-05DBB10518EB}">
      <dgm:prSet/>
      <dgm:spPr/>
      <dgm:t>
        <a:bodyPr/>
        <a:lstStyle/>
        <a:p>
          <a:r>
            <a:rPr lang="fr-FR" dirty="0" err="1"/>
            <a:t>Failed</a:t>
          </a:r>
          <a:r>
            <a:rPr lang="fr-FR" dirty="0"/>
            <a:t> state</a:t>
          </a:r>
        </a:p>
      </dgm:t>
    </dgm:pt>
    <dgm:pt modelId="{2FAAB132-404F-4ED9-8466-21E3EF5D0640}" type="parTrans" cxnId="{F950BC34-17D5-4FBF-BD33-9A6679FB1186}">
      <dgm:prSet/>
      <dgm:spPr/>
      <dgm:t>
        <a:bodyPr/>
        <a:lstStyle/>
        <a:p>
          <a:endParaRPr lang="fr-FR"/>
        </a:p>
      </dgm:t>
    </dgm:pt>
    <dgm:pt modelId="{FC99CFE8-06E7-4D10-86EC-7688CA2CCC8D}" type="sibTrans" cxnId="{F950BC34-17D5-4FBF-BD33-9A6679FB1186}">
      <dgm:prSet/>
      <dgm:spPr/>
      <dgm:t>
        <a:bodyPr/>
        <a:lstStyle/>
        <a:p>
          <a:endParaRPr lang="fr-FR"/>
        </a:p>
      </dgm:t>
    </dgm:pt>
    <dgm:pt modelId="{C256FD83-46DE-43DD-8BA6-44853FDE3BB4}" type="pres">
      <dgm:prSet presAssocID="{E33229CB-089F-47C8-A2D1-B10F0246A957}" presName="cycle" presStyleCnt="0">
        <dgm:presLayoutVars>
          <dgm:dir/>
          <dgm:resizeHandles val="exact"/>
        </dgm:presLayoutVars>
      </dgm:prSet>
      <dgm:spPr/>
    </dgm:pt>
    <dgm:pt modelId="{9206AC8B-D7A6-42EF-8A93-ABDBDEEDA31F}" type="pres">
      <dgm:prSet presAssocID="{985F9E27-7229-4A35-AFE9-E51B5480F04B}" presName="node" presStyleLbl="node1" presStyleIdx="0" presStyleCnt="7">
        <dgm:presLayoutVars>
          <dgm:bulletEnabled val="1"/>
        </dgm:presLayoutVars>
      </dgm:prSet>
      <dgm:spPr/>
    </dgm:pt>
    <dgm:pt modelId="{83DE64D1-58DF-4FBE-BE45-286CEC107011}" type="pres">
      <dgm:prSet presAssocID="{985F9E27-7229-4A35-AFE9-E51B5480F04B}" presName="spNode" presStyleCnt="0"/>
      <dgm:spPr/>
    </dgm:pt>
    <dgm:pt modelId="{12A37F59-19CB-4270-B3FA-D2B549D8D5C1}" type="pres">
      <dgm:prSet presAssocID="{B8AA1B4C-1350-4874-812F-6A0F3D0B9477}" presName="sibTrans" presStyleLbl="sibTrans1D1" presStyleIdx="0" presStyleCnt="7"/>
      <dgm:spPr/>
    </dgm:pt>
    <dgm:pt modelId="{0AB6C962-A170-4518-97CB-61826A35151A}" type="pres">
      <dgm:prSet presAssocID="{F18B54D8-D89B-42CD-BF24-B803D876BDDA}" presName="node" presStyleLbl="node1" presStyleIdx="1" presStyleCnt="7">
        <dgm:presLayoutVars>
          <dgm:bulletEnabled val="1"/>
        </dgm:presLayoutVars>
      </dgm:prSet>
      <dgm:spPr/>
    </dgm:pt>
    <dgm:pt modelId="{7D7CAC6E-59EE-492F-9A14-93925C8F9C33}" type="pres">
      <dgm:prSet presAssocID="{F18B54D8-D89B-42CD-BF24-B803D876BDDA}" presName="spNode" presStyleCnt="0"/>
      <dgm:spPr/>
    </dgm:pt>
    <dgm:pt modelId="{713BD8E3-4FEB-4167-B125-005236079FC5}" type="pres">
      <dgm:prSet presAssocID="{7E85B2C8-8704-43C3-A174-B5BD9D03CBD1}" presName="sibTrans" presStyleLbl="sibTrans1D1" presStyleIdx="1" presStyleCnt="7"/>
      <dgm:spPr/>
    </dgm:pt>
    <dgm:pt modelId="{45E194A0-C9B4-4A4D-9797-30FB1EE4DF5B}" type="pres">
      <dgm:prSet presAssocID="{37E162E9-DA72-40B8-90A6-05DBB10518EB}" presName="node" presStyleLbl="node1" presStyleIdx="2" presStyleCnt="7">
        <dgm:presLayoutVars>
          <dgm:bulletEnabled val="1"/>
        </dgm:presLayoutVars>
      </dgm:prSet>
      <dgm:spPr/>
    </dgm:pt>
    <dgm:pt modelId="{A5A0976C-C48A-4BA1-B276-02DF0A5D9B3F}" type="pres">
      <dgm:prSet presAssocID="{37E162E9-DA72-40B8-90A6-05DBB10518EB}" presName="spNode" presStyleCnt="0"/>
      <dgm:spPr/>
    </dgm:pt>
    <dgm:pt modelId="{B28869A9-6172-4E3A-A37F-FADEA28503B8}" type="pres">
      <dgm:prSet presAssocID="{FC99CFE8-06E7-4D10-86EC-7688CA2CCC8D}" presName="sibTrans" presStyleLbl="sibTrans1D1" presStyleIdx="2" presStyleCnt="7"/>
      <dgm:spPr/>
    </dgm:pt>
    <dgm:pt modelId="{92A3224B-C5BF-4EAD-98E6-7BF1B7182A7B}" type="pres">
      <dgm:prSet presAssocID="{D3B2D725-589B-4039-8172-A35112B8D9FF}" presName="node" presStyleLbl="node1" presStyleIdx="3" presStyleCnt="7">
        <dgm:presLayoutVars>
          <dgm:bulletEnabled val="1"/>
        </dgm:presLayoutVars>
      </dgm:prSet>
      <dgm:spPr/>
    </dgm:pt>
    <dgm:pt modelId="{DFF37735-E196-43B2-9967-7F4CF540A8FF}" type="pres">
      <dgm:prSet presAssocID="{D3B2D725-589B-4039-8172-A35112B8D9FF}" presName="spNode" presStyleCnt="0"/>
      <dgm:spPr/>
    </dgm:pt>
    <dgm:pt modelId="{93818F8A-46B0-422A-807C-FF8CF12FEB0C}" type="pres">
      <dgm:prSet presAssocID="{9BF5838B-ED1F-46B7-97B2-D0E4276BEA6D}" presName="sibTrans" presStyleLbl="sibTrans1D1" presStyleIdx="3" presStyleCnt="7"/>
      <dgm:spPr/>
    </dgm:pt>
    <dgm:pt modelId="{ADB8901C-A529-478F-90EB-A363A1FADD72}" type="pres">
      <dgm:prSet presAssocID="{6FA08881-1A9D-46D7-B957-22E1C96E2EFF}" presName="node" presStyleLbl="node1" presStyleIdx="4" presStyleCnt="7">
        <dgm:presLayoutVars>
          <dgm:bulletEnabled val="1"/>
        </dgm:presLayoutVars>
      </dgm:prSet>
      <dgm:spPr/>
    </dgm:pt>
    <dgm:pt modelId="{A2785E8E-7198-4175-BABA-6844E96A15E0}" type="pres">
      <dgm:prSet presAssocID="{6FA08881-1A9D-46D7-B957-22E1C96E2EFF}" presName="spNode" presStyleCnt="0"/>
      <dgm:spPr/>
    </dgm:pt>
    <dgm:pt modelId="{2619EBC3-CAC6-465A-8492-C48BC73E25B9}" type="pres">
      <dgm:prSet presAssocID="{9212C71E-D68A-42BB-ACBE-9DD68CC9F890}" presName="sibTrans" presStyleLbl="sibTrans1D1" presStyleIdx="4" presStyleCnt="7"/>
      <dgm:spPr/>
    </dgm:pt>
    <dgm:pt modelId="{35F26B4F-CBB6-43D2-AE8D-6D7516D8D935}" type="pres">
      <dgm:prSet presAssocID="{0A68F6E9-2053-46EA-8F4D-5C43C8596164}" presName="node" presStyleLbl="node1" presStyleIdx="5" presStyleCnt="7">
        <dgm:presLayoutVars>
          <dgm:bulletEnabled val="1"/>
        </dgm:presLayoutVars>
      </dgm:prSet>
      <dgm:spPr/>
    </dgm:pt>
    <dgm:pt modelId="{EFAC2200-5297-4D9B-8C01-2E18D3CBD08C}" type="pres">
      <dgm:prSet presAssocID="{0A68F6E9-2053-46EA-8F4D-5C43C8596164}" presName="spNode" presStyleCnt="0"/>
      <dgm:spPr/>
    </dgm:pt>
    <dgm:pt modelId="{C8748624-EAA4-4B97-B2E0-FF4FF5C8A700}" type="pres">
      <dgm:prSet presAssocID="{45901548-B107-442E-811B-8B98FF71AF9E}" presName="sibTrans" presStyleLbl="sibTrans1D1" presStyleIdx="5" presStyleCnt="7"/>
      <dgm:spPr/>
    </dgm:pt>
    <dgm:pt modelId="{77FB81DF-FC10-439E-AF60-DD483B5E83F7}" type="pres">
      <dgm:prSet presAssocID="{504D3B27-E899-4103-AAFB-D1C42376521D}" presName="node" presStyleLbl="node1" presStyleIdx="6" presStyleCnt="7">
        <dgm:presLayoutVars>
          <dgm:bulletEnabled val="1"/>
        </dgm:presLayoutVars>
      </dgm:prSet>
      <dgm:spPr/>
    </dgm:pt>
    <dgm:pt modelId="{FD9AF0A1-628B-4AB7-8935-91B0D5262C33}" type="pres">
      <dgm:prSet presAssocID="{504D3B27-E899-4103-AAFB-D1C42376521D}" presName="spNode" presStyleCnt="0"/>
      <dgm:spPr/>
    </dgm:pt>
    <dgm:pt modelId="{FB1FBA79-7386-4349-9A55-F745CE9C313C}" type="pres">
      <dgm:prSet presAssocID="{28C4304A-D27D-4725-8B11-4028F5749DFC}" presName="sibTrans" presStyleLbl="sibTrans1D1" presStyleIdx="6" presStyleCnt="7"/>
      <dgm:spPr/>
    </dgm:pt>
  </dgm:ptLst>
  <dgm:cxnLst>
    <dgm:cxn modelId="{0EB4FD13-6C30-4CEA-8358-C4F168C5E98E}" type="presOf" srcId="{0A68F6E9-2053-46EA-8F4D-5C43C8596164}" destId="{35F26B4F-CBB6-43D2-AE8D-6D7516D8D935}" srcOrd="0" destOrd="0" presId="urn:microsoft.com/office/officeart/2005/8/layout/cycle6"/>
    <dgm:cxn modelId="{6DE16314-3A41-4375-A065-EBCE1F73C0F0}" type="presOf" srcId="{E33229CB-089F-47C8-A2D1-B10F0246A957}" destId="{C256FD83-46DE-43DD-8BA6-44853FDE3BB4}" srcOrd="0" destOrd="0" presId="urn:microsoft.com/office/officeart/2005/8/layout/cycle6"/>
    <dgm:cxn modelId="{F950BC34-17D5-4FBF-BD33-9A6679FB1186}" srcId="{E33229CB-089F-47C8-A2D1-B10F0246A957}" destId="{37E162E9-DA72-40B8-90A6-05DBB10518EB}" srcOrd="2" destOrd="0" parTransId="{2FAAB132-404F-4ED9-8466-21E3EF5D0640}" sibTransId="{FC99CFE8-06E7-4D10-86EC-7688CA2CCC8D}"/>
    <dgm:cxn modelId="{CFE4FB66-E9C4-41D9-9800-52E5C0E0D80B}" type="presOf" srcId="{28C4304A-D27D-4725-8B11-4028F5749DFC}" destId="{FB1FBA79-7386-4349-9A55-F745CE9C313C}" srcOrd="0" destOrd="0" presId="urn:microsoft.com/office/officeart/2005/8/layout/cycle6"/>
    <dgm:cxn modelId="{BF492949-4385-4B76-B797-257067FEB73A}" type="presOf" srcId="{504D3B27-E899-4103-AAFB-D1C42376521D}" destId="{77FB81DF-FC10-439E-AF60-DD483B5E83F7}" srcOrd="0" destOrd="0" presId="urn:microsoft.com/office/officeart/2005/8/layout/cycle6"/>
    <dgm:cxn modelId="{51F10F4A-6AC9-4762-8063-32571FE642CA}" type="presOf" srcId="{FC99CFE8-06E7-4D10-86EC-7688CA2CCC8D}" destId="{B28869A9-6172-4E3A-A37F-FADEA28503B8}" srcOrd="0" destOrd="0" presId="urn:microsoft.com/office/officeart/2005/8/layout/cycle6"/>
    <dgm:cxn modelId="{F6449E71-3950-4235-B5E9-E3342E5A4857}" srcId="{E33229CB-089F-47C8-A2D1-B10F0246A957}" destId="{985F9E27-7229-4A35-AFE9-E51B5480F04B}" srcOrd="0" destOrd="0" parTransId="{978E3BE3-87FE-4591-B28B-0870E9D2FF5C}" sibTransId="{B8AA1B4C-1350-4874-812F-6A0F3D0B9477}"/>
    <dgm:cxn modelId="{E1BA2152-717D-4173-937A-A9B47C222134}" type="presOf" srcId="{45901548-B107-442E-811B-8B98FF71AF9E}" destId="{C8748624-EAA4-4B97-B2E0-FF4FF5C8A700}" srcOrd="0" destOrd="0" presId="urn:microsoft.com/office/officeart/2005/8/layout/cycle6"/>
    <dgm:cxn modelId="{AA808456-97E0-4871-94BF-C3673BED582A}" type="presOf" srcId="{9212C71E-D68A-42BB-ACBE-9DD68CC9F890}" destId="{2619EBC3-CAC6-465A-8492-C48BC73E25B9}" srcOrd="0" destOrd="0" presId="urn:microsoft.com/office/officeart/2005/8/layout/cycle6"/>
    <dgm:cxn modelId="{485B337D-AFAB-4476-A39F-23B3444DE5BB}" type="presOf" srcId="{9BF5838B-ED1F-46B7-97B2-D0E4276BEA6D}" destId="{93818F8A-46B0-422A-807C-FF8CF12FEB0C}" srcOrd="0" destOrd="0" presId="urn:microsoft.com/office/officeart/2005/8/layout/cycle6"/>
    <dgm:cxn modelId="{6B7A7288-1349-4A4F-BBD7-04F17114A585}" type="presOf" srcId="{6FA08881-1A9D-46D7-B957-22E1C96E2EFF}" destId="{ADB8901C-A529-478F-90EB-A363A1FADD72}" srcOrd="0" destOrd="0" presId="urn:microsoft.com/office/officeart/2005/8/layout/cycle6"/>
    <dgm:cxn modelId="{EF4DA397-D483-4E0C-9229-8926D4F86FEE}" type="presOf" srcId="{7E85B2C8-8704-43C3-A174-B5BD9D03CBD1}" destId="{713BD8E3-4FEB-4167-B125-005236079FC5}" srcOrd="0" destOrd="0" presId="urn:microsoft.com/office/officeart/2005/8/layout/cycle6"/>
    <dgm:cxn modelId="{CC3E6198-30C6-45D6-917D-7C64B703EF67}" type="presOf" srcId="{37E162E9-DA72-40B8-90A6-05DBB10518EB}" destId="{45E194A0-C9B4-4A4D-9797-30FB1EE4DF5B}" srcOrd="0" destOrd="0" presId="urn:microsoft.com/office/officeart/2005/8/layout/cycle6"/>
    <dgm:cxn modelId="{308F5E99-064A-473E-8C63-7BFCFFF2B2DC}" srcId="{E33229CB-089F-47C8-A2D1-B10F0246A957}" destId="{F18B54D8-D89B-42CD-BF24-B803D876BDDA}" srcOrd="1" destOrd="0" parTransId="{61EBE4D9-FFA2-46A6-B6D9-8221A6C6E462}" sibTransId="{7E85B2C8-8704-43C3-A174-B5BD9D03CBD1}"/>
    <dgm:cxn modelId="{A864CBA9-7EB9-4FA8-8A70-E537393F889F}" srcId="{E33229CB-089F-47C8-A2D1-B10F0246A957}" destId="{D3B2D725-589B-4039-8172-A35112B8D9FF}" srcOrd="3" destOrd="0" parTransId="{55C8A43A-4DAB-497A-A6CA-FF1B81F292CC}" sibTransId="{9BF5838B-ED1F-46B7-97B2-D0E4276BEA6D}"/>
    <dgm:cxn modelId="{0FCC13BB-1F3B-41F0-A4A5-77AE1081D629}" type="presOf" srcId="{D3B2D725-589B-4039-8172-A35112B8D9FF}" destId="{92A3224B-C5BF-4EAD-98E6-7BF1B7182A7B}" srcOrd="0" destOrd="0" presId="urn:microsoft.com/office/officeart/2005/8/layout/cycle6"/>
    <dgm:cxn modelId="{5876BFC8-4D29-4A60-8128-E5009F5881C4}" srcId="{E33229CB-089F-47C8-A2D1-B10F0246A957}" destId="{6FA08881-1A9D-46D7-B957-22E1C96E2EFF}" srcOrd="4" destOrd="0" parTransId="{6353F945-7575-4FDF-AEA8-28F66637D50C}" sibTransId="{9212C71E-D68A-42BB-ACBE-9DD68CC9F890}"/>
    <dgm:cxn modelId="{E85F30C9-6997-40CA-B246-065B2AEC888D}" srcId="{E33229CB-089F-47C8-A2D1-B10F0246A957}" destId="{504D3B27-E899-4103-AAFB-D1C42376521D}" srcOrd="6" destOrd="0" parTransId="{76C5F4E6-5EE2-445F-B86D-DD0D3712A558}" sibTransId="{28C4304A-D27D-4725-8B11-4028F5749DFC}"/>
    <dgm:cxn modelId="{FBCCC1CE-BEE8-46CC-B511-138B611DF502}" type="presOf" srcId="{985F9E27-7229-4A35-AFE9-E51B5480F04B}" destId="{9206AC8B-D7A6-42EF-8A93-ABDBDEEDA31F}" srcOrd="0" destOrd="0" presId="urn:microsoft.com/office/officeart/2005/8/layout/cycle6"/>
    <dgm:cxn modelId="{59F611DB-176D-4564-AA48-BE27B6AC0E58}" type="presOf" srcId="{F18B54D8-D89B-42CD-BF24-B803D876BDDA}" destId="{0AB6C962-A170-4518-97CB-61826A35151A}" srcOrd="0" destOrd="0" presId="urn:microsoft.com/office/officeart/2005/8/layout/cycle6"/>
    <dgm:cxn modelId="{7C3BB7FB-548B-4F3E-90D7-F6030A1CBE9E}" srcId="{E33229CB-089F-47C8-A2D1-B10F0246A957}" destId="{0A68F6E9-2053-46EA-8F4D-5C43C8596164}" srcOrd="5" destOrd="0" parTransId="{D1B791F6-8E1C-4DC7-9CDC-116E0FE0BF78}" sibTransId="{45901548-B107-442E-811B-8B98FF71AF9E}"/>
    <dgm:cxn modelId="{134C95FF-8D1B-44D8-857D-98B47D079855}" type="presOf" srcId="{B8AA1B4C-1350-4874-812F-6A0F3D0B9477}" destId="{12A37F59-19CB-4270-B3FA-D2B549D8D5C1}" srcOrd="0" destOrd="0" presId="urn:microsoft.com/office/officeart/2005/8/layout/cycle6"/>
    <dgm:cxn modelId="{4D6EF82B-7CC6-47E0-906C-78957A4D6152}" type="presParOf" srcId="{C256FD83-46DE-43DD-8BA6-44853FDE3BB4}" destId="{9206AC8B-D7A6-42EF-8A93-ABDBDEEDA31F}" srcOrd="0" destOrd="0" presId="urn:microsoft.com/office/officeart/2005/8/layout/cycle6"/>
    <dgm:cxn modelId="{F41EC386-748C-469C-9079-9A4C8E8B3A3D}" type="presParOf" srcId="{C256FD83-46DE-43DD-8BA6-44853FDE3BB4}" destId="{83DE64D1-58DF-4FBE-BE45-286CEC107011}" srcOrd="1" destOrd="0" presId="urn:microsoft.com/office/officeart/2005/8/layout/cycle6"/>
    <dgm:cxn modelId="{FE4AF645-325F-408A-8849-4515BB0B2DDF}" type="presParOf" srcId="{C256FD83-46DE-43DD-8BA6-44853FDE3BB4}" destId="{12A37F59-19CB-4270-B3FA-D2B549D8D5C1}" srcOrd="2" destOrd="0" presId="urn:microsoft.com/office/officeart/2005/8/layout/cycle6"/>
    <dgm:cxn modelId="{63353DEC-4D9B-4CC3-BE65-60351870667C}" type="presParOf" srcId="{C256FD83-46DE-43DD-8BA6-44853FDE3BB4}" destId="{0AB6C962-A170-4518-97CB-61826A35151A}" srcOrd="3" destOrd="0" presId="urn:microsoft.com/office/officeart/2005/8/layout/cycle6"/>
    <dgm:cxn modelId="{466F8531-AA55-4B11-8D0E-A6F95BE2B496}" type="presParOf" srcId="{C256FD83-46DE-43DD-8BA6-44853FDE3BB4}" destId="{7D7CAC6E-59EE-492F-9A14-93925C8F9C33}" srcOrd="4" destOrd="0" presId="urn:microsoft.com/office/officeart/2005/8/layout/cycle6"/>
    <dgm:cxn modelId="{6ECF8FBE-CE36-460B-87DD-A148281DF9B8}" type="presParOf" srcId="{C256FD83-46DE-43DD-8BA6-44853FDE3BB4}" destId="{713BD8E3-4FEB-4167-B125-005236079FC5}" srcOrd="5" destOrd="0" presId="urn:microsoft.com/office/officeart/2005/8/layout/cycle6"/>
    <dgm:cxn modelId="{96ECC701-BEF7-4EC3-9B3A-0F26BF2D1AB2}" type="presParOf" srcId="{C256FD83-46DE-43DD-8BA6-44853FDE3BB4}" destId="{45E194A0-C9B4-4A4D-9797-30FB1EE4DF5B}" srcOrd="6" destOrd="0" presId="urn:microsoft.com/office/officeart/2005/8/layout/cycle6"/>
    <dgm:cxn modelId="{BDE770E9-76CE-4398-9C4D-6B2429E36B52}" type="presParOf" srcId="{C256FD83-46DE-43DD-8BA6-44853FDE3BB4}" destId="{A5A0976C-C48A-4BA1-B276-02DF0A5D9B3F}" srcOrd="7" destOrd="0" presId="urn:microsoft.com/office/officeart/2005/8/layout/cycle6"/>
    <dgm:cxn modelId="{2F6B878D-4E68-40E8-81E6-3520CFC56CA4}" type="presParOf" srcId="{C256FD83-46DE-43DD-8BA6-44853FDE3BB4}" destId="{B28869A9-6172-4E3A-A37F-FADEA28503B8}" srcOrd="8" destOrd="0" presId="urn:microsoft.com/office/officeart/2005/8/layout/cycle6"/>
    <dgm:cxn modelId="{DFE88DA6-A3F1-4ADE-94BA-E31F1CDFF54D}" type="presParOf" srcId="{C256FD83-46DE-43DD-8BA6-44853FDE3BB4}" destId="{92A3224B-C5BF-4EAD-98E6-7BF1B7182A7B}" srcOrd="9" destOrd="0" presId="urn:microsoft.com/office/officeart/2005/8/layout/cycle6"/>
    <dgm:cxn modelId="{672F3B37-49E4-4212-9BCD-63A27D41FC1A}" type="presParOf" srcId="{C256FD83-46DE-43DD-8BA6-44853FDE3BB4}" destId="{DFF37735-E196-43B2-9967-7F4CF540A8FF}" srcOrd="10" destOrd="0" presId="urn:microsoft.com/office/officeart/2005/8/layout/cycle6"/>
    <dgm:cxn modelId="{AC4E7E72-2DD7-4BC7-9D9F-387DCEC51DD6}" type="presParOf" srcId="{C256FD83-46DE-43DD-8BA6-44853FDE3BB4}" destId="{93818F8A-46B0-422A-807C-FF8CF12FEB0C}" srcOrd="11" destOrd="0" presId="urn:microsoft.com/office/officeart/2005/8/layout/cycle6"/>
    <dgm:cxn modelId="{7AB513C5-537B-4D75-9793-94165BF96AFA}" type="presParOf" srcId="{C256FD83-46DE-43DD-8BA6-44853FDE3BB4}" destId="{ADB8901C-A529-478F-90EB-A363A1FADD72}" srcOrd="12" destOrd="0" presId="urn:microsoft.com/office/officeart/2005/8/layout/cycle6"/>
    <dgm:cxn modelId="{93CC4761-289E-43D8-89DC-8C0BBB815F7E}" type="presParOf" srcId="{C256FD83-46DE-43DD-8BA6-44853FDE3BB4}" destId="{A2785E8E-7198-4175-BABA-6844E96A15E0}" srcOrd="13" destOrd="0" presId="urn:microsoft.com/office/officeart/2005/8/layout/cycle6"/>
    <dgm:cxn modelId="{20CE7C4C-6BE4-4357-9F3A-DB984B1EFDB9}" type="presParOf" srcId="{C256FD83-46DE-43DD-8BA6-44853FDE3BB4}" destId="{2619EBC3-CAC6-465A-8492-C48BC73E25B9}" srcOrd="14" destOrd="0" presId="urn:microsoft.com/office/officeart/2005/8/layout/cycle6"/>
    <dgm:cxn modelId="{CA5DD383-2C5D-4B96-9280-DBB75D1AF2D8}" type="presParOf" srcId="{C256FD83-46DE-43DD-8BA6-44853FDE3BB4}" destId="{35F26B4F-CBB6-43D2-AE8D-6D7516D8D935}" srcOrd="15" destOrd="0" presId="urn:microsoft.com/office/officeart/2005/8/layout/cycle6"/>
    <dgm:cxn modelId="{A0CC016A-BA4D-409F-8417-C52B724DFBD9}" type="presParOf" srcId="{C256FD83-46DE-43DD-8BA6-44853FDE3BB4}" destId="{EFAC2200-5297-4D9B-8C01-2E18D3CBD08C}" srcOrd="16" destOrd="0" presId="urn:microsoft.com/office/officeart/2005/8/layout/cycle6"/>
    <dgm:cxn modelId="{B8208586-2A30-472F-B062-D42D5A8A7FF1}" type="presParOf" srcId="{C256FD83-46DE-43DD-8BA6-44853FDE3BB4}" destId="{C8748624-EAA4-4B97-B2E0-FF4FF5C8A700}" srcOrd="17" destOrd="0" presId="urn:microsoft.com/office/officeart/2005/8/layout/cycle6"/>
    <dgm:cxn modelId="{6F091FE7-E1DC-41E1-B935-DE4E5FC63666}" type="presParOf" srcId="{C256FD83-46DE-43DD-8BA6-44853FDE3BB4}" destId="{77FB81DF-FC10-439E-AF60-DD483B5E83F7}" srcOrd="18" destOrd="0" presId="urn:microsoft.com/office/officeart/2005/8/layout/cycle6"/>
    <dgm:cxn modelId="{B554AFC0-7E98-4CDF-9732-05723F4C6629}" type="presParOf" srcId="{C256FD83-46DE-43DD-8BA6-44853FDE3BB4}" destId="{FD9AF0A1-628B-4AB7-8935-91B0D5262C33}" srcOrd="19" destOrd="0" presId="urn:microsoft.com/office/officeart/2005/8/layout/cycle6"/>
    <dgm:cxn modelId="{A2336FA9-F0DB-421C-AC46-DF772C0AE22C}" type="presParOf" srcId="{C256FD83-46DE-43DD-8BA6-44853FDE3BB4}" destId="{FB1FBA79-7386-4349-9A55-F745CE9C313C}" srcOrd="2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05321E0-B573-45EC-920D-2F890F9B90F4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499F8E7-9296-4AF4-A381-C89841E73777}">
      <dgm:prSet phldrT="[Texte]"/>
      <dgm:spPr/>
      <dgm:t>
        <a:bodyPr/>
        <a:lstStyle/>
        <a:p>
          <a:r>
            <a:rPr lang="fr-FR" dirty="0"/>
            <a:t>Human </a:t>
          </a:r>
          <a:r>
            <a:rPr lang="fr-FR" dirty="0" err="1"/>
            <a:t>security</a:t>
          </a:r>
          <a:endParaRPr lang="fr-FR" dirty="0"/>
        </a:p>
      </dgm:t>
    </dgm:pt>
    <dgm:pt modelId="{8B09FE40-5747-4171-937E-B2F001172F41}" type="parTrans" cxnId="{0F39C4BD-A810-4F98-9CBB-A3D8E5D5CB7F}">
      <dgm:prSet/>
      <dgm:spPr/>
      <dgm:t>
        <a:bodyPr/>
        <a:lstStyle/>
        <a:p>
          <a:endParaRPr lang="fr-FR"/>
        </a:p>
      </dgm:t>
    </dgm:pt>
    <dgm:pt modelId="{D65C33E3-ACFC-40F2-B211-2F8EEFF9E242}" type="sibTrans" cxnId="{0F39C4BD-A810-4F98-9CBB-A3D8E5D5CB7F}">
      <dgm:prSet/>
      <dgm:spPr/>
      <dgm:t>
        <a:bodyPr/>
        <a:lstStyle/>
        <a:p>
          <a:r>
            <a:rPr lang="fr-FR" dirty="0"/>
            <a:t>Food </a:t>
          </a:r>
          <a:r>
            <a:rPr lang="fr-FR" dirty="0" err="1"/>
            <a:t>security</a:t>
          </a:r>
          <a:endParaRPr lang="fr-FR" dirty="0"/>
        </a:p>
      </dgm:t>
    </dgm:pt>
    <dgm:pt modelId="{187D6678-69DA-458D-BE79-5CFF29747CB8}">
      <dgm:prSet phldrT="[Texte]"/>
      <dgm:spPr/>
      <dgm:t>
        <a:bodyPr/>
        <a:lstStyle/>
        <a:p>
          <a:r>
            <a:rPr lang="fr-FR" dirty="0"/>
            <a:t>Water </a:t>
          </a:r>
          <a:r>
            <a:rPr lang="fr-FR" dirty="0" err="1"/>
            <a:t>security</a:t>
          </a:r>
          <a:endParaRPr lang="fr-FR" dirty="0"/>
        </a:p>
      </dgm:t>
    </dgm:pt>
    <dgm:pt modelId="{FBB98CB3-444F-4FCB-831F-FCC58D47706C}" type="parTrans" cxnId="{DD3AD729-1C6F-4025-9FD3-1A38A8C0D165}">
      <dgm:prSet/>
      <dgm:spPr/>
      <dgm:t>
        <a:bodyPr/>
        <a:lstStyle/>
        <a:p>
          <a:endParaRPr lang="fr-FR"/>
        </a:p>
      </dgm:t>
    </dgm:pt>
    <dgm:pt modelId="{D261B268-BDB9-45A8-9FE5-30FF9C50088F}" type="sibTrans" cxnId="{DD3AD729-1C6F-4025-9FD3-1A38A8C0D165}">
      <dgm:prSet/>
      <dgm:spPr/>
      <dgm:t>
        <a:bodyPr/>
        <a:lstStyle/>
        <a:p>
          <a:endParaRPr lang="fr-FR"/>
        </a:p>
      </dgm:t>
    </dgm:pt>
    <dgm:pt modelId="{AD269C76-335A-425A-8085-3536615E5B6C}">
      <dgm:prSet phldrT="[Texte]"/>
      <dgm:spPr/>
      <dgm:t>
        <a:bodyPr/>
        <a:lstStyle/>
        <a:p>
          <a:r>
            <a:rPr lang="fr-FR" dirty="0"/>
            <a:t>Energy </a:t>
          </a:r>
          <a:r>
            <a:rPr lang="fr-FR" dirty="0" err="1"/>
            <a:t>security</a:t>
          </a:r>
          <a:endParaRPr lang="fr-FR" dirty="0"/>
        </a:p>
      </dgm:t>
    </dgm:pt>
    <dgm:pt modelId="{8708725A-A376-41E2-B728-AC2B42764748}" type="parTrans" cxnId="{1E35E9F9-4FC6-4368-B3C5-660C892C6B9E}">
      <dgm:prSet/>
      <dgm:spPr/>
      <dgm:t>
        <a:bodyPr/>
        <a:lstStyle/>
        <a:p>
          <a:endParaRPr lang="fr-FR"/>
        </a:p>
      </dgm:t>
    </dgm:pt>
    <dgm:pt modelId="{2E5CDAF9-5E70-46EF-9208-A09C270CC706}" type="sibTrans" cxnId="{1E35E9F9-4FC6-4368-B3C5-660C892C6B9E}">
      <dgm:prSet custT="1"/>
      <dgm:spPr/>
      <dgm:t>
        <a:bodyPr/>
        <a:lstStyle/>
        <a:p>
          <a:r>
            <a:rPr lang="fr-FR" sz="1000" dirty="0" err="1"/>
            <a:t>Environmental</a:t>
          </a:r>
          <a:r>
            <a:rPr lang="fr-FR" sz="1000" dirty="0"/>
            <a:t> </a:t>
          </a:r>
          <a:r>
            <a:rPr lang="fr-FR" sz="1000" dirty="0" err="1"/>
            <a:t>security</a:t>
          </a:r>
          <a:endParaRPr lang="fr-FR" sz="1000" dirty="0"/>
        </a:p>
      </dgm:t>
    </dgm:pt>
    <dgm:pt modelId="{A862BC5F-043F-48A1-ABF6-036781FC243C}">
      <dgm:prSet phldrT="[Texte]" custT="1"/>
      <dgm:spPr/>
      <dgm:t>
        <a:bodyPr/>
        <a:lstStyle/>
        <a:p>
          <a:endParaRPr lang="fr-FR" sz="1800" dirty="0">
            <a:solidFill>
              <a:srgbClr val="FF0000"/>
            </a:solidFill>
            <a:latin typeface="AbdoMaster-Bold" panose="02000500030000020004" pitchFamily="50" charset="-78"/>
            <a:cs typeface="AbdoMaster-Bold" panose="02000500030000020004" pitchFamily="50" charset="-78"/>
          </a:endParaRPr>
        </a:p>
      </dgm:t>
    </dgm:pt>
    <dgm:pt modelId="{FC46F62B-411C-43A5-9A8D-5FE6EC055561}" type="parTrans" cxnId="{976E54DC-909A-456A-89F5-48F00EE1ED44}">
      <dgm:prSet/>
      <dgm:spPr/>
      <dgm:t>
        <a:bodyPr/>
        <a:lstStyle/>
        <a:p>
          <a:endParaRPr lang="fr-FR"/>
        </a:p>
      </dgm:t>
    </dgm:pt>
    <dgm:pt modelId="{2D1C2D45-F3CB-4CDE-A603-D9A32E3B730D}" type="sibTrans" cxnId="{976E54DC-909A-456A-89F5-48F00EE1ED44}">
      <dgm:prSet/>
      <dgm:spPr/>
      <dgm:t>
        <a:bodyPr/>
        <a:lstStyle/>
        <a:p>
          <a:endParaRPr lang="fr-FR"/>
        </a:p>
      </dgm:t>
    </dgm:pt>
    <dgm:pt modelId="{1B4AB8DB-81F4-4811-A750-33D09D81535C}">
      <dgm:prSet phldrT="[Texte]"/>
      <dgm:spPr/>
      <dgm:t>
        <a:bodyPr/>
        <a:lstStyle/>
        <a:p>
          <a:r>
            <a:rPr lang="fr-FR" dirty="0"/>
            <a:t>Social </a:t>
          </a:r>
          <a:r>
            <a:rPr lang="fr-FR" dirty="0" err="1"/>
            <a:t>security</a:t>
          </a:r>
          <a:endParaRPr lang="fr-FR" dirty="0"/>
        </a:p>
      </dgm:t>
    </dgm:pt>
    <dgm:pt modelId="{FD9960F1-1745-4434-B18D-8C60B196A3FD}" type="parTrans" cxnId="{4298E162-2068-4457-B4BD-6CA84AE5D1E0}">
      <dgm:prSet/>
      <dgm:spPr/>
      <dgm:t>
        <a:bodyPr/>
        <a:lstStyle/>
        <a:p>
          <a:endParaRPr lang="fr-FR"/>
        </a:p>
      </dgm:t>
    </dgm:pt>
    <dgm:pt modelId="{2B89A268-3BA2-41CE-8B1F-5862981E7D87}" type="sibTrans" cxnId="{4298E162-2068-4457-B4BD-6CA84AE5D1E0}">
      <dgm:prSet/>
      <dgm:spPr/>
      <dgm:t>
        <a:bodyPr/>
        <a:lstStyle/>
        <a:p>
          <a:r>
            <a:rPr lang="fr-FR" dirty="0" err="1"/>
            <a:t>Religious</a:t>
          </a:r>
          <a:r>
            <a:rPr lang="fr-FR" dirty="0"/>
            <a:t> </a:t>
          </a:r>
          <a:r>
            <a:rPr lang="fr-FR" dirty="0" err="1"/>
            <a:t>security</a:t>
          </a:r>
          <a:endParaRPr lang="fr-FR" dirty="0"/>
        </a:p>
      </dgm:t>
    </dgm:pt>
    <dgm:pt modelId="{95C8A9C1-0D88-41BB-AE70-23C6FA5AF36F}">
      <dgm:prSet phldrT="[Texte]"/>
      <dgm:spPr/>
      <dgm:t>
        <a:bodyPr/>
        <a:lstStyle/>
        <a:p>
          <a:r>
            <a:rPr lang="fr-FR" dirty="0"/>
            <a:t>Information </a:t>
          </a:r>
          <a:r>
            <a:rPr lang="fr-FR" dirty="0" err="1"/>
            <a:t>security</a:t>
          </a:r>
          <a:endParaRPr lang="fr-FR" dirty="0"/>
        </a:p>
      </dgm:t>
    </dgm:pt>
    <dgm:pt modelId="{A2350F21-5364-46B4-BF0A-53B75557BDDB}" type="parTrans" cxnId="{293DFEB4-0BE7-4EDB-89FB-B07EE238F386}">
      <dgm:prSet/>
      <dgm:spPr/>
      <dgm:t>
        <a:bodyPr/>
        <a:lstStyle/>
        <a:p>
          <a:endParaRPr lang="fr-FR"/>
        </a:p>
      </dgm:t>
    </dgm:pt>
    <dgm:pt modelId="{9D270712-82ED-45CD-A601-DAEE3DA6D270}" type="sibTrans" cxnId="{293DFEB4-0BE7-4EDB-89FB-B07EE238F386}">
      <dgm:prSet/>
      <dgm:spPr/>
      <dgm:t>
        <a:bodyPr/>
        <a:lstStyle/>
        <a:p>
          <a:endParaRPr lang="fr-FR"/>
        </a:p>
      </dgm:t>
    </dgm:pt>
    <dgm:pt modelId="{A1DB11E9-4E3C-489C-8F2D-ADC9C0591AC2}" type="pres">
      <dgm:prSet presAssocID="{205321E0-B573-45EC-920D-2F890F9B90F4}" presName="Name0" presStyleCnt="0">
        <dgm:presLayoutVars>
          <dgm:chMax/>
          <dgm:chPref/>
          <dgm:dir/>
          <dgm:animLvl val="lvl"/>
        </dgm:presLayoutVars>
      </dgm:prSet>
      <dgm:spPr/>
    </dgm:pt>
    <dgm:pt modelId="{A1192245-B8A8-41FA-A5A3-B4B606109E41}" type="pres">
      <dgm:prSet presAssocID="{8499F8E7-9296-4AF4-A381-C89841E73777}" presName="composite" presStyleCnt="0"/>
      <dgm:spPr/>
    </dgm:pt>
    <dgm:pt modelId="{0A57958A-5542-4637-84C6-910D07B2DB07}" type="pres">
      <dgm:prSet presAssocID="{8499F8E7-9296-4AF4-A381-C89841E73777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17DF5DF8-E55C-4699-8E0F-456E062DBC58}" type="pres">
      <dgm:prSet presAssocID="{8499F8E7-9296-4AF4-A381-C89841E73777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B85747A6-F026-4B0B-94F6-E569DBB5ADDB}" type="pres">
      <dgm:prSet presAssocID="{8499F8E7-9296-4AF4-A381-C89841E73777}" presName="BalanceSpacing" presStyleCnt="0"/>
      <dgm:spPr/>
    </dgm:pt>
    <dgm:pt modelId="{7FDF2E85-8222-4C42-86EB-82849B7DFEF3}" type="pres">
      <dgm:prSet presAssocID="{8499F8E7-9296-4AF4-A381-C89841E73777}" presName="BalanceSpacing1" presStyleCnt="0"/>
      <dgm:spPr/>
    </dgm:pt>
    <dgm:pt modelId="{F9401BA2-96E3-4376-89A5-D9C95192AA84}" type="pres">
      <dgm:prSet presAssocID="{D65C33E3-ACFC-40F2-B211-2F8EEFF9E242}" presName="Accent1Text" presStyleLbl="node1" presStyleIdx="1" presStyleCnt="6"/>
      <dgm:spPr/>
    </dgm:pt>
    <dgm:pt modelId="{8530D638-CC11-4E55-B606-3E352D99EE8A}" type="pres">
      <dgm:prSet presAssocID="{D65C33E3-ACFC-40F2-B211-2F8EEFF9E242}" presName="spaceBetweenRectangles" presStyleCnt="0"/>
      <dgm:spPr/>
    </dgm:pt>
    <dgm:pt modelId="{124D8170-2DEA-4E54-85CA-B853E37122B2}" type="pres">
      <dgm:prSet presAssocID="{AD269C76-335A-425A-8085-3536615E5B6C}" presName="composite" presStyleCnt="0"/>
      <dgm:spPr/>
    </dgm:pt>
    <dgm:pt modelId="{D042373D-ADF1-4B33-A5B5-F37C8A248315}" type="pres">
      <dgm:prSet presAssocID="{AD269C76-335A-425A-8085-3536615E5B6C}" presName="Parent1" presStyleLbl="node1" presStyleIdx="2" presStyleCnt="6" custLinFactNeighborX="2407" custLinFactNeighborY="343">
        <dgm:presLayoutVars>
          <dgm:chMax val="1"/>
          <dgm:chPref val="1"/>
          <dgm:bulletEnabled val="1"/>
        </dgm:presLayoutVars>
      </dgm:prSet>
      <dgm:spPr/>
    </dgm:pt>
    <dgm:pt modelId="{95B4CD75-EF14-4B62-897C-121AA260AABB}" type="pres">
      <dgm:prSet presAssocID="{AD269C76-335A-425A-8085-3536615E5B6C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617A5FFE-F2A1-4D5A-AE16-CA443FAE89D2}" type="pres">
      <dgm:prSet presAssocID="{AD269C76-335A-425A-8085-3536615E5B6C}" presName="BalanceSpacing" presStyleCnt="0"/>
      <dgm:spPr/>
    </dgm:pt>
    <dgm:pt modelId="{974ACE03-7956-469D-AB67-D2D197FF568E}" type="pres">
      <dgm:prSet presAssocID="{AD269C76-335A-425A-8085-3536615E5B6C}" presName="BalanceSpacing1" presStyleCnt="0"/>
      <dgm:spPr/>
    </dgm:pt>
    <dgm:pt modelId="{BAA010ED-D870-4DFA-8099-38ECB16FD0E5}" type="pres">
      <dgm:prSet presAssocID="{2E5CDAF9-5E70-46EF-9208-A09C270CC706}" presName="Accent1Text" presStyleLbl="node1" presStyleIdx="3" presStyleCnt="6" custScaleX="126747"/>
      <dgm:spPr/>
    </dgm:pt>
    <dgm:pt modelId="{A6A95B93-CA96-40AC-BB5E-2D2DCA7BFD73}" type="pres">
      <dgm:prSet presAssocID="{2E5CDAF9-5E70-46EF-9208-A09C270CC706}" presName="spaceBetweenRectangles" presStyleCnt="0"/>
      <dgm:spPr/>
    </dgm:pt>
    <dgm:pt modelId="{CD92A7A8-DCD1-405C-9042-82B38508FEC9}" type="pres">
      <dgm:prSet presAssocID="{1B4AB8DB-81F4-4811-A750-33D09D81535C}" presName="composite" presStyleCnt="0"/>
      <dgm:spPr/>
    </dgm:pt>
    <dgm:pt modelId="{748F5D82-E9D1-43F0-87E4-99847AAFAE45}" type="pres">
      <dgm:prSet presAssocID="{1B4AB8DB-81F4-4811-A750-33D09D81535C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B91159CB-0409-49E8-A4DF-AE5AD9231089}" type="pres">
      <dgm:prSet presAssocID="{1B4AB8DB-81F4-4811-A750-33D09D81535C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B6811095-A9AA-4DDD-9EA5-0CC70C2E8465}" type="pres">
      <dgm:prSet presAssocID="{1B4AB8DB-81F4-4811-A750-33D09D81535C}" presName="BalanceSpacing" presStyleCnt="0"/>
      <dgm:spPr/>
    </dgm:pt>
    <dgm:pt modelId="{46177A93-7931-4E89-9F90-B73CE91FA0BC}" type="pres">
      <dgm:prSet presAssocID="{1B4AB8DB-81F4-4811-A750-33D09D81535C}" presName="BalanceSpacing1" presStyleCnt="0"/>
      <dgm:spPr/>
    </dgm:pt>
    <dgm:pt modelId="{E35339D3-6525-42DD-8490-B2EAE260F388}" type="pres">
      <dgm:prSet presAssocID="{2B89A268-3BA2-41CE-8B1F-5862981E7D87}" presName="Accent1Text" presStyleLbl="node1" presStyleIdx="5" presStyleCnt="6"/>
      <dgm:spPr/>
    </dgm:pt>
  </dgm:ptLst>
  <dgm:cxnLst>
    <dgm:cxn modelId="{FF2E2D19-5AA8-456C-BB17-13C2C9694DD6}" type="presOf" srcId="{A862BC5F-043F-48A1-ABF6-036781FC243C}" destId="{95B4CD75-EF14-4B62-897C-121AA260AABB}" srcOrd="0" destOrd="0" presId="urn:microsoft.com/office/officeart/2008/layout/AlternatingHexagons"/>
    <dgm:cxn modelId="{9776B323-2F7F-44BB-B2A1-562A42B5E97D}" type="presOf" srcId="{187D6678-69DA-458D-BE79-5CFF29747CB8}" destId="{17DF5DF8-E55C-4699-8E0F-456E062DBC58}" srcOrd="0" destOrd="0" presId="urn:microsoft.com/office/officeart/2008/layout/AlternatingHexagons"/>
    <dgm:cxn modelId="{DD3AD729-1C6F-4025-9FD3-1A38A8C0D165}" srcId="{8499F8E7-9296-4AF4-A381-C89841E73777}" destId="{187D6678-69DA-458D-BE79-5CFF29747CB8}" srcOrd="0" destOrd="0" parTransId="{FBB98CB3-444F-4FCB-831F-FCC58D47706C}" sibTransId="{D261B268-BDB9-45A8-9FE5-30FF9C50088F}"/>
    <dgm:cxn modelId="{9FE80630-CBD3-4D1A-8D48-5C13EDAEC786}" type="presOf" srcId="{1B4AB8DB-81F4-4811-A750-33D09D81535C}" destId="{748F5D82-E9D1-43F0-87E4-99847AAFAE45}" srcOrd="0" destOrd="0" presId="urn:microsoft.com/office/officeart/2008/layout/AlternatingHexagons"/>
    <dgm:cxn modelId="{7B188D3D-22FB-411C-A288-9809BDC7C037}" type="presOf" srcId="{D65C33E3-ACFC-40F2-B211-2F8EEFF9E242}" destId="{F9401BA2-96E3-4376-89A5-D9C95192AA84}" srcOrd="0" destOrd="0" presId="urn:microsoft.com/office/officeart/2008/layout/AlternatingHexagons"/>
    <dgm:cxn modelId="{4298E162-2068-4457-B4BD-6CA84AE5D1E0}" srcId="{205321E0-B573-45EC-920D-2F890F9B90F4}" destId="{1B4AB8DB-81F4-4811-A750-33D09D81535C}" srcOrd="2" destOrd="0" parTransId="{FD9960F1-1745-4434-B18D-8C60B196A3FD}" sibTransId="{2B89A268-3BA2-41CE-8B1F-5862981E7D87}"/>
    <dgm:cxn modelId="{94F9154A-0F51-4DAD-989A-2670C2C5D725}" type="presOf" srcId="{8499F8E7-9296-4AF4-A381-C89841E73777}" destId="{0A57958A-5542-4637-84C6-910D07B2DB07}" srcOrd="0" destOrd="0" presId="urn:microsoft.com/office/officeart/2008/layout/AlternatingHexagons"/>
    <dgm:cxn modelId="{555C9781-7ED2-4AAC-A156-50AE02696323}" type="presOf" srcId="{2B89A268-3BA2-41CE-8B1F-5862981E7D87}" destId="{E35339D3-6525-42DD-8490-B2EAE260F388}" srcOrd="0" destOrd="0" presId="urn:microsoft.com/office/officeart/2008/layout/AlternatingHexagons"/>
    <dgm:cxn modelId="{3429B996-8E8F-415F-86D0-15C77AE87679}" type="presOf" srcId="{AD269C76-335A-425A-8085-3536615E5B6C}" destId="{D042373D-ADF1-4B33-A5B5-F37C8A248315}" srcOrd="0" destOrd="0" presId="urn:microsoft.com/office/officeart/2008/layout/AlternatingHexagons"/>
    <dgm:cxn modelId="{293DFEB4-0BE7-4EDB-89FB-B07EE238F386}" srcId="{1B4AB8DB-81F4-4811-A750-33D09D81535C}" destId="{95C8A9C1-0D88-41BB-AE70-23C6FA5AF36F}" srcOrd="0" destOrd="0" parTransId="{A2350F21-5364-46B4-BF0A-53B75557BDDB}" sibTransId="{9D270712-82ED-45CD-A601-DAEE3DA6D270}"/>
    <dgm:cxn modelId="{0F39C4BD-A810-4F98-9CBB-A3D8E5D5CB7F}" srcId="{205321E0-B573-45EC-920D-2F890F9B90F4}" destId="{8499F8E7-9296-4AF4-A381-C89841E73777}" srcOrd="0" destOrd="0" parTransId="{8B09FE40-5747-4171-937E-B2F001172F41}" sibTransId="{D65C33E3-ACFC-40F2-B211-2F8EEFF9E242}"/>
    <dgm:cxn modelId="{976E54DC-909A-456A-89F5-48F00EE1ED44}" srcId="{AD269C76-335A-425A-8085-3536615E5B6C}" destId="{A862BC5F-043F-48A1-ABF6-036781FC243C}" srcOrd="0" destOrd="0" parTransId="{FC46F62B-411C-43A5-9A8D-5FE6EC055561}" sibTransId="{2D1C2D45-F3CB-4CDE-A603-D9A32E3B730D}"/>
    <dgm:cxn modelId="{FB7205F5-526B-4970-B2C5-CE9D97B4E26C}" type="presOf" srcId="{205321E0-B573-45EC-920D-2F890F9B90F4}" destId="{A1DB11E9-4E3C-489C-8F2D-ADC9C0591AC2}" srcOrd="0" destOrd="0" presId="urn:microsoft.com/office/officeart/2008/layout/AlternatingHexagons"/>
    <dgm:cxn modelId="{1E35E9F9-4FC6-4368-B3C5-660C892C6B9E}" srcId="{205321E0-B573-45EC-920D-2F890F9B90F4}" destId="{AD269C76-335A-425A-8085-3536615E5B6C}" srcOrd="1" destOrd="0" parTransId="{8708725A-A376-41E2-B728-AC2B42764748}" sibTransId="{2E5CDAF9-5E70-46EF-9208-A09C270CC706}"/>
    <dgm:cxn modelId="{C7B2A2FC-EF92-40CC-8DD7-7FC6B3DF81E6}" type="presOf" srcId="{95C8A9C1-0D88-41BB-AE70-23C6FA5AF36F}" destId="{B91159CB-0409-49E8-A4DF-AE5AD9231089}" srcOrd="0" destOrd="0" presId="urn:microsoft.com/office/officeart/2008/layout/AlternatingHexagons"/>
    <dgm:cxn modelId="{DDC1DFFC-658E-4585-BA68-515742D6BB68}" type="presOf" srcId="{2E5CDAF9-5E70-46EF-9208-A09C270CC706}" destId="{BAA010ED-D870-4DFA-8099-38ECB16FD0E5}" srcOrd="0" destOrd="0" presId="urn:microsoft.com/office/officeart/2008/layout/AlternatingHexagons"/>
    <dgm:cxn modelId="{FA3C45DF-8F70-4E5F-9CBC-343C95DA723D}" type="presParOf" srcId="{A1DB11E9-4E3C-489C-8F2D-ADC9C0591AC2}" destId="{A1192245-B8A8-41FA-A5A3-B4B606109E41}" srcOrd="0" destOrd="0" presId="urn:microsoft.com/office/officeart/2008/layout/AlternatingHexagons"/>
    <dgm:cxn modelId="{2ED51BD1-111C-4B5E-9FC2-AB1276D30819}" type="presParOf" srcId="{A1192245-B8A8-41FA-A5A3-B4B606109E41}" destId="{0A57958A-5542-4637-84C6-910D07B2DB07}" srcOrd="0" destOrd="0" presId="urn:microsoft.com/office/officeart/2008/layout/AlternatingHexagons"/>
    <dgm:cxn modelId="{AE6FF603-9990-4D5C-963B-D479D63FFDC1}" type="presParOf" srcId="{A1192245-B8A8-41FA-A5A3-B4B606109E41}" destId="{17DF5DF8-E55C-4699-8E0F-456E062DBC58}" srcOrd="1" destOrd="0" presId="urn:microsoft.com/office/officeart/2008/layout/AlternatingHexagons"/>
    <dgm:cxn modelId="{F653106F-64C8-4461-9869-C8B9D9579C5A}" type="presParOf" srcId="{A1192245-B8A8-41FA-A5A3-B4B606109E41}" destId="{B85747A6-F026-4B0B-94F6-E569DBB5ADDB}" srcOrd="2" destOrd="0" presId="urn:microsoft.com/office/officeart/2008/layout/AlternatingHexagons"/>
    <dgm:cxn modelId="{DCF4F4EB-B70B-4E3A-9CE2-E5E8C7D734DE}" type="presParOf" srcId="{A1192245-B8A8-41FA-A5A3-B4B606109E41}" destId="{7FDF2E85-8222-4C42-86EB-82849B7DFEF3}" srcOrd="3" destOrd="0" presId="urn:microsoft.com/office/officeart/2008/layout/AlternatingHexagons"/>
    <dgm:cxn modelId="{14FB4068-0F6C-4B9D-8F58-87960A20CD1D}" type="presParOf" srcId="{A1192245-B8A8-41FA-A5A3-B4B606109E41}" destId="{F9401BA2-96E3-4376-89A5-D9C95192AA84}" srcOrd="4" destOrd="0" presId="urn:microsoft.com/office/officeart/2008/layout/AlternatingHexagons"/>
    <dgm:cxn modelId="{1A766DB4-22BC-4B3C-944D-8BC651074219}" type="presParOf" srcId="{A1DB11E9-4E3C-489C-8F2D-ADC9C0591AC2}" destId="{8530D638-CC11-4E55-B606-3E352D99EE8A}" srcOrd="1" destOrd="0" presId="urn:microsoft.com/office/officeart/2008/layout/AlternatingHexagons"/>
    <dgm:cxn modelId="{4A149F03-0213-498B-B254-8A74E1461997}" type="presParOf" srcId="{A1DB11E9-4E3C-489C-8F2D-ADC9C0591AC2}" destId="{124D8170-2DEA-4E54-85CA-B853E37122B2}" srcOrd="2" destOrd="0" presId="urn:microsoft.com/office/officeart/2008/layout/AlternatingHexagons"/>
    <dgm:cxn modelId="{F423DDB5-6B26-4264-BE67-9A1D641746B3}" type="presParOf" srcId="{124D8170-2DEA-4E54-85CA-B853E37122B2}" destId="{D042373D-ADF1-4B33-A5B5-F37C8A248315}" srcOrd="0" destOrd="0" presId="urn:microsoft.com/office/officeart/2008/layout/AlternatingHexagons"/>
    <dgm:cxn modelId="{1208CFD6-23B5-4AE7-8353-8ED1BFB3D6C4}" type="presParOf" srcId="{124D8170-2DEA-4E54-85CA-B853E37122B2}" destId="{95B4CD75-EF14-4B62-897C-121AA260AABB}" srcOrd="1" destOrd="0" presId="urn:microsoft.com/office/officeart/2008/layout/AlternatingHexagons"/>
    <dgm:cxn modelId="{C0E97E88-1344-4D70-92DD-28DFFAF60037}" type="presParOf" srcId="{124D8170-2DEA-4E54-85CA-B853E37122B2}" destId="{617A5FFE-F2A1-4D5A-AE16-CA443FAE89D2}" srcOrd="2" destOrd="0" presId="urn:microsoft.com/office/officeart/2008/layout/AlternatingHexagons"/>
    <dgm:cxn modelId="{0BABE920-4B3D-4678-988D-516025E96186}" type="presParOf" srcId="{124D8170-2DEA-4E54-85CA-B853E37122B2}" destId="{974ACE03-7956-469D-AB67-D2D197FF568E}" srcOrd="3" destOrd="0" presId="urn:microsoft.com/office/officeart/2008/layout/AlternatingHexagons"/>
    <dgm:cxn modelId="{D0B6E3CC-C3B1-42CC-A338-4C97215AAD5A}" type="presParOf" srcId="{124D8170-2DEA-4E54-85CA-B853E37122B2}" destId="{BAA010ED-D870-4DFA-8099-38ECB16FD0E5}" srcOrd="4" destOrd="0" presId="urn:microsoft.com/office/officeart/2008/layout/AlternatingHexagons"/>
    <dgm:cxn modelId="{DF8137BA-4A0D-4B34-ACAC-F74B62A710B2}" type="presParOf" srcId="{A1DB11E9-4E3C-489C-8F2D-ADC9C0591AC2}" destId="{A6A95B93-CA96-40AC-BB5E-2D2DCA7BFD73}" srcOrd="3" destOrd="0" presId="urn:microsoft.com/office/officeart/2008/layout/AlternatingHexagons"/>
    <dgm:cxn modelId="{7431F610-5131-4F67-A011-C16D14331925}" type="presParOf" srcId="{A1DB11E9-4E3C-489C-8F2D-ADC9C0591AC2}" destId="{CD92A7A8-DCD1-405C-9042-82B38508FEC9}" srcOrd="4" destOrd="0" presId="urn:microsoft.com/office/officeart/2008/layout/AlternatingHexagons"/>
    <dgm:cxn modelId="{D62CA40A-057C-4AEB-8CB6-A636BAEDA3C2}" type="presParOf" srcId="{CD92A7A8-DCD1-405C-9042-82B38508FEC9}" destId="{748F5D82-E9D1-43F0-87E4-99847AAFAE45}" srcOrd="0" destOrd="0" presId="urn:microsoft.com/office/officeart/2008/layout/AlternatingHexagons"/>
    <dgm:cxn modelId="{FA7FF916-9617-4F15-BD8D-6E2D08A025EE}" type="presParOf" srcId="{CD92A7A8-DCD1-405C-9042-82B38508FEC9}" destId="{B91159CB-0409-49E8-A4DF-AE5AD9231089}" srcOrd="1" destOrd="0" presId="urn:microsoft.com/office/officeart/2008/layout/AlternatingHexagons"/>
    <dgm:cxn modelId="{D0B4B432-C879-4610-A6AA-2290AD1497BE}" type="presParOf" srcId="{CD92A7A8-DCD1-405C-9042-82B38508FEC9}" destId="{B6811095-A9AA-4DDD-9EA5-0CC70C2E8465}" srcOrd="2" destOrd="0" presId="urn:microsoft.com/office/officeart/2008/layout/AlternatingHexagons"/>
    <dgm:cxn modelId="{2F2C4AEE-E32B-4D0F-AE8F-667D31057B33}" type="presParOf" srcId="{CD92A7A8-DCD1-405C-9042-82B38508FEC9}" destId="{46177A93-7931-4E89-9F90-B73CE91FA0BC}" srcOrd="3" destOrd="0" presId="urn:microsoft.com/office/officeart/2008/layout/AlternatingHexagons"/>
    <dgm:cxn modelId="{8412068E-2EA9-44C8-9DD1-CB48D9FB1C0F}" type="presParOf" srcId="{CD92A7A8-DCD1-405C-9042-82B38508FEC9}" destId="{E35339D3-6525-42DD-8490-B2EAE260F388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11F171-A9A3-48F2-92B0-ABD991150A4C}">
      <dsp:nvSpPr>
        <dsp:cNvPr id="0" name=""/>
        <dsp:cNvSpPr/>
      </dsp:nvSpPr>
      <dsp:spPr>
        <a:xfrm>
          <a:off x="4863666" y="31345"/>
          <a:ext cx="5201802" cy="2339913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r" defTabSz="466725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50" kern="12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Aristotle</a:t>
          </a:r>
          <a:endParaRPr lang="fr-FR" sz="1050" kern="1200" dirty="0">
            <a:latin typeface="AbdoMaster-Black" panose="02000500030000020004" pitchFamily="50" charset="-78"/>
            <a:cs typeface="AbdoMaster-Black" panose="02000500030000020004" pitchFamily="50" charset="-78"/>
          </a:endParaRPr>
        </a:p>
        <a:p>
          <a:pPr marL="57150" lvl="1" indent="-57150" algn="r" defTabSz="466725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50" kern="1200" dirty="0">
              <a:latin typeface="AbdoMaster-Black" panose="02000500030000020004" pitchFamily="50" charset="-78"/>
              <a:cs typeface="AbdoMaster-Black" panose="02000500030000020004" pitchFamily="50" charset="-78"/>
            </a:rPr>
            <a:t>Cicero</a:t>
          </a:r>
        </a:p>
        <a:p>
          <a:pPr marL="57150" lvl="1" indent="-57150" algn="r" defTabSz="466725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50" kern="12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Machiavelli</a:t>
          </a:r>
          <a:endParaRPr lang="fr-FR" sz="1050" kern="1200" dirty="0">
            <a:latin typeface="AbdoMaster-Black" panose="02000500030000020004" pitchFamily="50" charset="-78"/>
            <a:cs typeface="AbdoMaster-Black" panose="02000500030000020004" pitchFamily="50" charset="-78"/>
          </a:endParaRPr>
        </a:p>
        <a:p>
          <a:pPr marL="57150" lvl="1" indent="-57150" algn="r" defTabSz="466725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50" kern="1200" dirty="0">
              <a:latin typeface="AbdoMaster-Black" panose="02000500030000020004" pitchFamily="50" charset="-78"/>
              <a:cs typeface="AbdoMaster-Black" panose="02000500030000020004" pitchFamily="50" charset="-78"/>
            </a:rPr>
            <a:t>Weber</a:t>
          </a:r>
          <a:r>
            <a:rPr lang="ar-DZ" sz="1050" kern="1200" dirty="0">
              <a:latin typeface="AbdoMaster-Black" panose="02000500030000020004" pitchFamily="50" charset="-78"/>
              <a:cs typeface="AbdoMaster-Black" panose="02000500030000020004" pitchFamily="50" charset="-78"/>
            </a:rPr>
            <a:t> </a:t>
          </a:r>
          <a:endParaRPr lang="fr-FR" sz="1050" kern="1200" dirty="0">
            <a:latin typeface="AbdoMaster-Black" panose="02000500030000020004" pitchFamily="50" charset="-78"/>
            <a:cs typeface="AbdoMaster-Black" panose="02000500030000020004" pitchFamily="50" charset="-78"/>
          </a:endParaRPr>
        </a:p>
        <a:p>
          <a:pPr marL="57150" lvl="1" indent="-57150" algn="r" defTabSz="466725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50" kern="1200" dirty="0">
              <a:latin typeface="AbdoMaster-Black" panose="02000500030000020004" pitchFamily="50" charset="-78"/>
              <a:cs typeface="AbdoMaster-Black" panose="02000500030000020004" pitchFamily="50" charset="-78"/>
            </a:rPr>
            <a:t>Karl Marx</a:t>
          </a:r>
        </a:p>
        <a:p>
          <a:pPr marL="57150" lvl="1" indent="-57150" algn="r" defTabSz="466725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50" kern="1200" dirty="0">
              <a:latin typeface="AbdoMaster-Black" panose="02000500030000020004" pitchFamily="50" charset="-78"/>
              <a:cs typeface="AbdoMaster-Black" panose="02000500030000020004" pitchFamily="50" charset="-78"/>
            </a:rPr>
            <a:t>Montesquieu</a:t>
          </a:r>
        </a:p>
        <a:p>
          <a:pPr marL="57150" lvl="1" indent="-57150" algn="r" defTabSz="466725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50" kern="1200" dirty="0">
              <a:latin typeface="AbdoMaster-Black" panose="02000500030000020004" pitchFamily="50" charset="-78"/>
              <a:cs typeface="AbdoMaster-Black" panose="02000500030000020004" pitchFamily="50" charset="-78"/>
            </a:rPr>
            <a:t>Alexis de Tocqueville</a:t>
          </a:r>
        </a:p>
      </dsp:txBody>
      <dsp:txXfrm>
        <a:off x="4863666" y="323834"/>
        <a:ext cx="4324335" cy="1754935"/>
      </dsp:txXfrm>
    </dsp:sp>
    <dsp:sp modelId="{2E74DE21-4D4C-4000-A530-8FB1BEAD1392}">
      <dsp:nvSpPr>
        <dsp:cNvPr id="0" name=""/>
        <dsp:cNvSpPr/>
      </dsp:nvSpPr>
      <dsp:spPr>
        <a:xfrm>
          <a:off x="4272" y="250145"/>
          <a:ext cx="4855120" cy="184073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 dirty="0">
              <a:latin typeface="AbdoMaster-Black" panose="02000500030000020004" pitchFamily="50" charset="-78"/>
              <a:cs typeface="AbdoMaster-Black" panose="02000500030000020004" pitchFamily="50" charset="-78"/>
            </a:rPr>
            <a:t>Contributions of </a:t>
          </a:r>
          <a:r>
            <a:rPr lang="fr-FR" sz="2800" kern="12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pioneers</a:t>
          </a:r>
          <a:endParaRPr lang="fr-FR" sz="2800" kern="1200" dirty="0">
            <a:latin typeface="AbdoMaster-Black" panose="02000500030000020004" pitchFamily="50" charset="-78"/>
            <a:cs typeface="AbdoMaster-Black" panose="02000500030000020004" pitchFamily="50" charset="-78"/>
          </a:endParaRPr>
        </a:p>
      </dsp:txBody>
      <dsp:txXfrm>
        <a:off x="94129" y="340002"/>
        <a:ext cx="4675406" cy="1661025"/>
      </dsp:txXfrm>
    </dsp:sp>
    <dsp:sp modelId="{B8E55CA6-6A06-4D89-95D0-381FCBD51F8B}">
      <dsp:nvSpPr>
        <dsp:cNvPr id="0" name=""/>
        <dsp:cNvSpPr/>
      </dsp:nvSpPr>
      <dsp:spPr>
        <a:xfrm>
          <a:off x="4823945" y="2467533"/>
          <a:ext cx="5237189" cy="1949936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432218"/>
            <a:satOff val="13750"/>
            <a:lumOff val="1568"/>
            <a:alphaOff val="0"/>
          </a:schemeClr>
        </a:solidFill>
        <a:ln w="15875" cap="rnd" cmpd="sng" algn="ctr">
          <a:solidFill>
            <a:schemeClr val="accent4">
              <a:tint val="40000"/>
              <a:alpha val="90000"/>
              <a:hueOff val="-432218"/>
              <a:satOff val="13750"/>
              <a:lumOff val="156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 dirty="0">
              <a:latin typeface="AbdoMaster-Black" panose="02000500030000020004" pitchFamily="50" charset="-78"/>
              <a:cs typeface="AbdoMaster-Black" panose="02000500030000020004" pitchFamily="50" charset="-78"/>
            </a:rPr>
            <a:t>Rational </a:t>
          </a:r>
          <a:r>
            <a:rPr lang="fr-FR" sz="1600" kern="12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ideal</a:t>
          </a:r>
          <a:r>
            <a:rPr lang="fr-FR" sz="1600" kern="1200" dirty="0">
              <a:latin typeface="AbdoMaster-Black" panose="02000500030000020004" pitchFamily="50" charset="-78"/>
              <a:cs typeface="AbdoMaster-Black" panose="02000500030000020004" pitchFamily="50" charset="-78"/>
            </a:rPr>
            <a:t> </a:t>
          </a:r>
          <a:r>
            <a:rPr lang="fr-FR" sz="1600" kern="12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approach</a:t>
          </a:r>
          <a:endParaRPr lang="fr-FR" sz="1600" kern="1200" dirty="0">
            <a:latin typeface="AbdoMaster-Black" panose="02000500030000020004" pitchFamily="50" charset="-78"/>
            <a:cs typeface="AbdoMaster-Black" panose="02000500030000020004" pitchFamily="50" charset="-78"/>
          </a:endParaRPr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 dirty="0">
              <a:latin typeface="AbdoMaster-Black" panose="02000500030000020004" pitchFamily="50" charset="-78"/>
              <a:cs typeface="AbdoMaster-Black" panose="02000500030000020004" pitchFamily="50" charset="-78"/>
            </a:rPr>
            <a:t>Positive </a:t>
          </a:r>
          <a:r>
            <a:rPr lang="fr-FR" sz="1600" kern="12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legal</a:t>
          </a:r>
          <a:r>
            <a:rPr lang="fr-FR" sz="1600" kern="1200" dirty="0">
              <a:latin typeface="AbdoMaster-Black" panose="02000500030000020004" pitchFamily="50" charset="-78"/>
              <a:cs typeface="AbdoMaster-Black" panose="02000500030000020004" pitchFamily="50" charset="-78"/>
            </a:rPr>
            <a:t> </a:t>
          </a:r>
          <a:r>
            <a:rPr lang="fr-FR" sz="1600" kern="12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approach</a:t>
          </a:r>
          <a:endParaRPr lang="fr-FR" sz="1600" kern="1200" dirty="0">
            <a:latin typeface="AbdoMaster-Black" panose="02000500030000020004" pitchFamily="50" charset="-78"/>
            <a:cs typeface="AbdoMaster-Black" panose="02000500030000020004" pitchFamily="50" charset="-78"/>
          </a:endParaRPr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Institutional</a:t>
          </a:r>
          <a:r>
            <a:rPr lang="fr-FR" sz="1600" kern="1200" dirty="0">
              <a:latin typeface="AbdoMaster-Black" panose="02000500030000020004" pitchFamily="50" charset="-78"/>
              <a:cs typeface="AbdoMaster-Black" panose="02000500030000020004" pitchFamily="50" charset="-78"/>
            </a:rPr>
            <a:t> </a:t>
          </a:r>
          <a:r>
            <a:rPr lang="fr-FR" sz="1600" kern="12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approach</a:t>
          </a:r>
          <a:endParaRPr lang="fr-FR" sz="1600" kern="1200" dirty="0">
            <a:latin typeface="AbdoMaster-Black" panose="02000500030000020004" pitchFamily="50" charset="-78"/>
            <a:cs typeface="AbdoMaster-Black" panose="02000500030000020004" pitchFamily="50" charset="-78"/>
          </a:endParaRPr>
        </a:p>
      </dsp:txBody>
      <dsp:txXfrm>
        <a:off x="4823945" y="2711275"/>
        <a:ext cx="4505963" cy="1462452"/>
      </dsp:txXfrm>
    </dsp:sp>
    <dsp:sp modelId="{E4C8C292-72F6-4C16-826E-0415747B3BBC}">
      <dsp:nvSpPr>
        <dsp:cNvPr id="0" name=""/>
        <dsp:cNvSpPr/>
      </dsp:nvSpPr>
      <dsp:spPr>
        <a:xfrm>
          <a:off x="52726" y="2750385"/>
          <a:ext cx="4819610" cy="1270614"/>
        </a:xfrm>
        <a:prstGeom prst="roundRect">
          <a:avLst/>
        </a:prstGeom>
        <a:solidFill>
          <a:schemeClr val="accent4">
            <a:hueOff val="-492612"/>
            <a:satOff val="14709"/>
            <a:lumOff val="568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Traditional</a:t>
          </a:r>
          <a:r>
            <a:rPr lang="fr-FR" sz="2800" kern="1200" dirty="0">
              <a:latin typeface="AbdoMaster-Black" panose="02000500030000020004" pitchFamily="50" charset="-78"/>
              <a:cs typeface="AbdoMaster-Black" panose="02000500030000020004" pitchFamily="50" charset="-78"/>
            </a:rPr>
            <a:t> </a:t>
          </a:r>
          <a:r>
            <a:rPr lang="fr-FR" sz="2800" kern="12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approaches</a:t>
          </a:r>
          <a:endParaRPr lang="fr-FR" sz="2800" kern="1200" dirty="0">
            <a:latin typeface="AbdoMaster-Black" panose="02000500030000020004" pitchFamily="50" charset="-78"/>
            <a:cs typeface="AbdoMaster-Black" panose="02000500030000020004" pitchFamily="50" charset="-78"/>
          </a:endParaRPr>
        </a:p>
      </dsp:txBody>
      <dsp:txXfrm>
        <a:off x="114752" y="2812411"/>
        <a:ext cx="4695558" cy="114656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11F1F2-060C-48D0-9DD4-BC4E2CB9CA00}">
      <dsp:nvSpPr>
        <dsp:cNvPr id="0" name=""/>
        <dsp:cNvSpPr/>
      </dsp:nvSpPr>
      <dsp:spPr>
        <a:xfrm>
          <a:off x="1154938" y="2020188"/>
          <a:ext cx="2035304" cy="661957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13970" bIns="6985" numCol="1" spcCol="1270" anchor="ctr" anchorCtr="0">
          <a:noAutofit/>
        </a:bodyPr>
        <a:lstStyle/>
        <a:p>
          <a:pPr marL="0" lvl="0" indent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kern="1200" dirty="0">
            <a:cs typeface="AL-Battar" pitchFamily="2" charset="-78"/>
          </a:endParaRPr>
        </a:p>
      </dsp:txBody>
      <dsp:txXfrm>
        <a:off x="1663764" y="2119482"/>
        <a:ext cx="1294793" cy="463369"/>
      </dsp:txXfrm>
    </dsp:sp>
    <dsp:sp modelId="{82C1B7D4-ADC3-4A1D-BAB8-D1D4911AA040}">
      <dsp:nvSpPr>
        <dsp:cNvPr id="0" name=""/>
        <dsp:cNvSpPr/>
      </dsp:nvSpPr>
      <dsp:spPr>
        <a:xfrm>
          <a:off x="0" y="1807940"/>
          <a:ext cx="1820271" cy="1024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b="1" kern="1200" dirty="0">
              <a:cs typeface="A Hemmat" panose="00000400000000000000" pitchFamily="2" charset="-78"/>
            </a:rPr>
            <a:t>The </a:t>
          </a:r>
          <a:r>
            <a:rPr lang="fr-FR" sz="1500" b="1" kern="1200" dirty="0" err="1">
              <a:cs typeface="A Hemmat" panose="00000400000000000000" pitchFamily="2" charset="-78"/>
            </a:rPr>
            <a:t>legal</a:t>
          </a:r>
          <a:r>
            <a:rPr lang="fr-FR" sz="1500" b="1" kern="1200" dirty="0">
              <a:cs typeface="A Hemmat" panose="00000400000000000000" pitchFamily="2" charset="-78"/>
            </a:rPr>
            <a:t> </a:t>
          </a:r>
          <a:r>
            <a:rPr lang="fr-FR" sz="1500" b="1" kern="1200" dirty="0" err="1">
              <a:cs typeface="A Hemmat" panose="00000400000000000000" pitchFamily="2" charset="-78"/>
            </a:rPr>
            <a:t>paradigm</a:t>
          </a:r>
          <a:endParaRPr lang="fr-FR" sz="1500" b="1" kern="1200" dirty="0">
            <a:cs typeface="A Hemmat" panose="00000400000000000000" pitchFamily="2" charset="-78"/>
          </a:endParaRPr>
        </a:p>
      </dsp:txBody>
      <dsp:txXfrm>
        <a:off x="266573" y="1958033"/>
        <a:ext cx="1287125" cy="724710"/>
      </dsp:txXfrm>
    </dsp:sp>
    <dsp:sp modelId="{028A236C-3F1D-4DCD-A2F8-200F86040D54}">
      <dsp:nvSpPr>
        <dsp:cNvPr id="0" name=""/>
        <dsp:cNvSpPr/>
      </dsp:nvSpPr>
      <dsp:spPr>
        <a:xfrm>
          <a:off x="4728143" y="1891033"/>
          <a:ext cx="1198465" cy="913464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1270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000" kern="1200" dirty="0"/>
        </a:p>
      </dsp:txBody>
      <dsp:txXfrm>
        <a:off x="5027759" y="2028053"/>
        <a:ext cx="584252" cy="639424"/>
      </dsp:txXfrm>
    </dsp:sp>
    <dsp:sp modelId="{F74CF6A7-52AF-45C7-95B8-CF3EA6AF1346}">
      <dsp:nvSpPr>
        <dsp:cNvPr id="0" name=""/>
        <dsp:cNvSpPr/>
      </dsp:nvSpPr>
      <dsp:spPr>
        <a:xfrm>
          <a:off x="2943711" y="1839605"/>
          <a:ext cx="2348425" cy="9932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 err="1">
              <a:cs typeface="A Hemmat" panose="00000400000000000000" pitchFamily="2" charset="-78"/>
            </a:rPr>
            <a:t>Behaviorism</a:t>
          </a:r>
          <a:endParaRPr lang="fr-FR" sz="2000" b="1" kern="1200" dirty="0">
            <a:cs typeface="A Hemmat" panose="00000400000000000000" pitchFamily="2" charset="-78"/>
          </a:endParaRPr>
        </a:p>
      </dsp:txBody>
      <dsp:txXfrm>
        <a:off x="3287630" y="1985060"/>
        <a:ext cx="1660587" cy="702321"/>
      </dsp:txXfrm>
    </dsp:sp>
    <dsp:sp modelId="{8CC21DF4-C8A4-48AB-99F6-92852B905698}">
      <dsp:nvSpPr>
        <dsp:cNvPr id="0" name=""/>
        <dsp:cNvSpPr/>
      </dsp:nvSpPr>
      <dsp:spPr>
        <a:xfrm>
          <a:off x="6932359" y="1854339"/>
          <a:ext cx="1265761" cy="978494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1270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000" kern="1200" dirty="0">
            <a:cs typeface="AL-Battar" pitchFamily="2" charset="-78"/>
          </a:endParaRPr>
        </a:p>
      </dsp:txBody>
      <dsp:txXfrm>
        <a:off x="7248800" y="2001113"/>
        <a:ext cx="617058" cy="684946"/>
      </dsp:txXfrm>
    </dsp:sp>
    <dsp:sp modelId="{FB1987D9-9595-43E7-99A3-E6582071D956}">
      <dsp:nvSpPr>
        <dsp:cNvPr id="0" name=""/>
        <dsp:cNvSpPr/>
      </dsp:nvSpPr>
      <dsp:spPr>
        <a:xfrm>
          <a:off x="5924006" y="1655465"/>
          <a:ext cx="1400995" cy="12974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5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200" b="1" kern="1200" dirty="0">
              <a:cs typeface="A Hemmat" panose="00000400000000000000" pitchFamily="2" charset="-78"/>
            </a:rPr>
            <a:t>Post-</a:t>
          </a:r>
          <a:r>
            <a:rPr lang="fr-FR" sz="1200" b="1" kern="1200" dirty="0" err="1">
              <a:cs typeface="A Hemmat" panose="00000400000000000000" pitchFamily="2" charset="-78"/>
            </a:rPr>
            <a:t>behavioral</a:t>
          </a:r>
          <a:endParaRPr lang="fr-FR" sz="1200" b="1" kern="1200" dirty="0">
            <a:cs typeface="A Hemmat" panose="00000400000000000000" pitchFamily="2" charset="-78"/>
          </a:endParaRPr>
        </a:p>
        <a:p>
          <a:pPr marL="0" lvl="0" indent="0" algn="ctr" defTabSz="533400">
            <a:lnSpc>
              <a:spcPct val="15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200" b="1" kern="1200" dirty="0" err="1">
              <a:cs typeface="A Hemmat" panose="00000400000000000000" pitchFamily="2" charset="-78"/>
            </a:rPr>
            <a:t>paradigm</a:t>
          </a:r>
          <a:endParaRPr lang="fr-FR" sz="1200" b="1" kern="1200" dirty="0">
            <a:cs typeface="A Hemmat" panose="00000400000000000000" pitchFamily="2" charset="-78"/>
          </a:endParaRPr>
        </a:p>
      </dsp:txBody>
      <dsp:txXfrm>
        <a:off x="6129177" y="1845472"/>
        <a:ext cx="990653" cy="917432"/>
      </dsp:txXfrm>
    </dsp:sp>
    <dsp:sp modelId="{2A8A1F0D-5B88-4041-957E-B261DCE77E8B}">
      <dsp:nvSpPr>
        <dsp:cNvPr id="0" name=""/>
        <dsp:cNvSpPr/>
      </dsp:nvSpPr>
      <dsp:spPr>
        <a:xfrm>
          <a:off x="8524977" y="1873522"/>
          <a:ext cx="1583150" cy="964139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13335" rIns="26670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2100" kern="1200" dirty="0"/>
        </a:p>
      </dsp:txBody>
      <dsp:txXfrm>
        <a:off x="8920765" y="2018143"/>
        <a:ext cx="849914" cy="674897"/>
      </dsp:txXfrm>
    </dsp:sp>
    <dsp:sp modelId="{F1F6CCEC-6F73-4907-BA73-FC909C6A4603}">
      <dsp:nvSpPr>
        <dsp:cNvPr id="0" name=""/>
        <dsp:cNvSpPr/>
      </dsp:nvSpPr>
      <dsp:spPr>
        <a:xfrm>
          <a:off x="7906556" y="1827385"/>
          <a:ext cx="1486740" cy="10326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 err="1">
              <a:latin typeface="(A) Arslan Wessam B" panose="03020402040406030203" pitchFamily="66" charset="-78"/>
              <a:cs typeface="A Hemmat" panose="00000400000000000000" pitchFamily="2" charset="-78"/>
            </a:rPr>
            <a:t>Holistic</a:t>
          </a:r>
          <a:r>
            <a:rPr lang="ar-DZ" sz="2000" b="1" kern="1200" dirty="0">
              <a:latin typeface="(A) Arslan Wessam B" panose="03020402040406030203" pitchFamily="66" charset="-78"/>
              <a:cs typeface="A Hemmat" panose="00000400000000000000" pitchFamily="2" charset="-78"/>
            </a:rPr>
            <a:t> </a:t>
          </a:r>
          <a:r>
            <a:rPr lang="fr-FR" sz="2000" b="1" kern="1200" dirty="0">
              <a:latin typeface="(A) Arslan Wessam B" panose="03020402040406030203" pitchFamily="66" charset="-78"/>
              <a:cs typeface="A Hemmat" panose="00000400000000000000" pitchFamily="2" charset="-78"/>
            </a:rPr>
            <a:t> </a:t>
          </a:r>
          <a:r>
            <a:rPr lang="fr-FR" sz="2000" b="1" kern="1200" dirty="0" err="1">
              <a:latin typeface="(A) Arslan Wessam B" panose="03020402040406030203" pitchFamily="66" charset="-78"/>
              <a:cs typeface="A Hemmat" panose="00000400000000000000" pitchFamily="2" charset="-78"/>
            </a:rPr>
            <a:t>Paradigm</a:t>
          </a:r>
          <a:endParaRPr lang="fr-FR" sz="2000" b="1" kern="1200" dirty="0">
            <a:latin typeface="(A) Arslan Wessam B" panose="03020402040406030203" pitchFamily="66" charset="-78"/>
            <a:cs typeface="A Hemmat" panose="00000400000000000000" pitchFamily="2" charset="-78"/>
          </a:endParaRPr>
        </a:p>
      </dsp:txBody>
      <dsp:txXfrm>
        <a:off x="8124284" y="1978610"/>
        <a:ext cx="1051284" cy="730182"/>
      </dsp:txXfrm>
    </dsp:sp>
    <dsp:sp modelId="{A8F725D9-DEA6-44F9-951B-0AFA814A45F0}">
      <dsp:nvSpPr>
        <dsp:cNvPr id="0" name=""/>
        <dsp:cNvSpPr/>
      </dsp:nvSpPr>
      <dsp:spPr>
        <a:xfrm>
          <a:off x="5413327" y="3516884"/>
          <a:ext cx="2034377" cy="226137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8C3219-0F0A-4CBF-ADD8-ACE0DA47668D}">
      <dsp:nvSpPr>
        <dsp:cNvPr id="0" name=""/>
        <dsp:cNvSpPr/>
      </dsp:nvSpPr>
      <dsp:spPr>
        <a:xfrm>
          <a:off x="3117723" y="3635736"/>
          <a:ext cx="2424107" cy="6234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Class perspective</a:t>
          </a:r>
        </a:p>
      </dsp:txBody>
      <dsp:txXfrm>
        <a:off x="3472725" y="3727042"/>
        <a:ext cx="1714103" cy="4408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9DFFE8-09C2-450A-A87B-6B0B217912A2}">
      <dsp:nvSpPr>
        <dsp:cNvPr id="0" name=""/>
        <dsp:cNvSpPr/>
      </dsp:nvSpPr>
      <dsp:spPr>
        <a:xfrm>
          <a:off x="0" y="82009"/>
          <a:ext cx="10043455" cy="327079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691F56-FB04-4227-B5A5-EC990C68A43F}">
      <dsp:nvSpPr>
        <dsp:cNvPr id="0" name=""/>
        <dsp:cNvSpPr/>
      </dsp:nvSpPr>
      <dsp:spPr>
        <a:xfrm>
          <a:off x="7380955" y="758919"/>
          <a:ext cx="1824299" cy="14358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2720" rIns="0" bIns="17272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700" kern="1200"/>
        </a:p>
      </dsp:txBody>
      <dsp:txXfrm>
        <a:off x="7380955" y="758919"/>
        <a:ext cx="1824299" cy="1435829"/>
      </dsp:txXfrm>
    </dsp:sp>
    <dsp:sp modelId="{A2B60F00-A32F-4779-B250-81A4274E6244}">
      <dsp:nvSpPr>
        <dsp:cNvPr id="0" name=""/>
        <dsp:cNvSpPr/>
      </dsp:nvSpPr>
      <dsp:spPr>
        <a:xfrm>
          <a:off x="6611009" y="758919"/>
          <a:ext cx="1824299" cy="14358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2720" rIns="0" bIns="17272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AbdoMaster-Black" panose="02000500030000020004" pitchFamily="50" charset="-78"/>
              <a:cs typeface="AbdoMaster-Black" panose="02000500030000020004" pitchFamily="50" charset="-78"/>
            </a:rPr>
            <a:t>The emergence of political science</a:t>
          </a:r>
          <a:endParaRPr lang="fr-FR" sz="1700" kern="1200" dirty="0">
            <a:latin typeface="AbdoMaster-Black" panose="02000500030000020004" pitchFamily="50" charset="-78"/>
            <a:cs typeface="AbdoMaster-Black" panose="02000500030000020004" pitchFamily="50" charset="-78"/>
          </a:endParaRPr>
        </a:p>
      </dsp:txBody>
      <dsp:txXfrm>
        <a:off x="6611009" y="758919"/>
        <a:ext cx="1824299" cy="1435829"/>
      </dsp:txXfrm>
    </dsp:sp>
    <dsp:sp modelId="{24DBA732-B8DF-4DF4-A66D-52A2D4290E37}">
      <dsp:nvSpPr>
        <dsp:cNvPr id="0" name=""/>
        <dsp:cNvSpPr/>
      </dsp:nvSpPr>
      <dsp:spPr>
        <a:xfrm>
          <a:off x="3644899" y="790916"/>
          <a:ext cx="1824299" cy="14358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2720" rIns="0" bIns="17272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Form</a:t>
          </a:r>
          <a:r>
            <a:rPr lang="fr-FR" sz="1700" kern="1200" dirty="0">
              <a:latin typeface="AbdoMaster-Black" panose="02000500030000020004" pitchFamily="50" charset="-78"/>
              <a:cs typeface="AbdoMaster-Black" panose="02000500030000020004" pitchFamily="50" charset="-78"/>
            </a:rPr>
            <a:t> the cognitive model</a:t>
          </a:r>
        </a:p>
      </dsp:txBody>
      <dsp:txXfrm>
        <a:off x="3644899" y="790916"/>
        <a:ext cx="1824299" cy="1435829"/>
      </dsp:txXfrm>
    </dsp:sp>
    <dsp:sp modelId="{41D15453-936C-44A4-8AA3-2301C064C981}">
      <dsp:nvSpPr>
        <dsp:cNvPr id="0" name=""/>
        <dsp:cNvSpPr/>
      </dsp:nvSpPr>
      <dsp:spPr>
        <a:xfrm>
          <a:off x="813477" y="758919"/>
          <a:ext cx="1824299" cy="14358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2720" rIns="0" bIns="17272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Traditional</a:t>
          </a:r>
          <a:r>
            <a:rPr lang="fr-FR" sz="1700" kern="1200" dirty="0">
              <a:latin typeface="AbdoMaster-Black" panose="02000500030000020004" pitchFamily="50" charset="-78"/>
              <a:cs typeface="AbdoMaster-Black" panose="02000500030000020004" pitchFamily="50" charset="-78"/>
            </a:rPr>
            <a:t> </a:t>
          </a:r>
          <a:r>
            <a:rPr lang="fr-FR" sz="1700" kern="1200" dirty="0" err="1">
              <a:latin typeface="AbdoMaster-Black" panose="02000500030000020004" pitchFamily="50" charset="-78"/>
              <a:cs typeface="AbdoMaster-Black" panose="02000500030000020004" pitchFamily="50" charset="-78"/>
            </a:rPr>
            <a:t>approaches</a:t>
          </a:r>
          <a:endParaRPr lang="fr-FR" sz="1700" kern="1200" dirty="0">
            <a:latin typeface="AbdoMaster-Black" panose="02000500030000020004" pitchFamily="50" charset="-78"/>
            <a:cs typeface="AbdoMaster-Black" panose="02000500030000020004" pitchFamily="50" charset="-78"/>
          </a:endParaRPr>
        </a:p>
      </dsp:txBody>
      <dsp:txXfrm>
        <a:off x="813477" y="758919"/>
        <a:ext cx="1824299" cy="14358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5988A1-2EAC-493F-B4FB-AB672FA853DF}">
      <dsp:nvSpPr>
        <dsp:cNvPr id="0" name=""/>
        <dsp:cNvSpPr/>
      </dsp:nvSpPr>
      <dsp:spPr>
        <a:xfrm>
          <a:off x="1615457" y="-315251"/>
          <a:ext cx="5863180" cy="4751852"/>
        </a:xfrm>
        <a:prstGeom prst="pie">
          <a:avLst>
            <a:gd name="adj1" fmla="val 16200000"/>
            <a:gd name="adj2" fmla="val 18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300" kern="1200" dirty="0">
              <a:solidFill>
                <a:srgbClr val="FF0000"/>
              </a:solidFill>
              <a:cs typeface="AGA Aladdin Regular" pitchFamily="2" charset="-78"/>
            </a:rPr>
            <a:t>Group </a:t>
          </a:r>
          <a:r>
            <a:rPr lang="fr-FR" sz="4300" kern="1200" dirty="0" err="1">
              <a:solidFill>
                <a:srgbClr val="FF0000"/>
              </a:solidFill>
              <a:cs typeface="AGA Aladdin Regular" pitchFamily="2" charset="-78"/>
            </a:rPr>
            <a:t>theory</a:t>
          </a:r>
          <a:endParaRPr lang="fr-FR" sz="4300" kern="1200" dirty="0">
            <a:solidFill>
              <a:srgbClr val="FF0000"/>
            </a:solidFill>
            <a:cs typeface="AGA Aladdin Regular" pitchFamily="2" charset="-78"/>
          </a:endParaRPr>
        </a:p>
      </dsp:txBody>
      <dsp:txXfrm>
        <a:off x="4705493" y="691688"/>
        <a:ext cx="2093993" cy="1414241"/>
      </dsp:txXfrm>
    </dsp:sp>
    <dsp:sp modelId="{353FE193-67A0-41D0-B39D-ADE7BC7891AB}">
      <dsp:nvSpPr>
        <dsp:cNvPr id="0" name=""/>
        <dsp:cNvSpPr/>
      </dsp:nvSpPr>
      <dsp:spPr>
        <a:xfrm>
          <a:off x="1528522" y="-242704"/>
          <a:ext cx="5890384" cy="4861094"/>
        </a:xfrm>
        <a:prstGeom prst="pie">
          <a:avLst>
            <a:gd name="adj1" fmla="val 1800000"/>
            <a:gd name="adj2" fmla="val 90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 dirty="0">
              <a:solidFill>
                <a:srgbClr val="FF0000"/>
              </a:solidFill>
              <a:cs typeface="AGA Aladdin Regular" pitchFamily="2" charset="-78"/>
            </a:rPr>
            <a:t>Class perspective</a:t>
          </a:r>
        </a:p>
      </dsp:txBody>
      <dsp:txXfrm>
        <a:off x="2930994" y="2911219"/>
        <a:ext cx="3155563" cy="1273143"/>
      </dsp:txXfrm>
    </dsp:sp>
    <dsp:sp modelId="{1DE55354-289E-4839-AFD6-48988A138593}">
      <dsp:nvSpPr>
        <dsp:cNvPr id="0" name=""/>
        <dsp:cNvSpPr/>
      </dsp:nvSpPr>
      <dsp:spPr>
        <a:xfrm>
          <a:off x="1436762" y="-379468"/>
          <a:ext cx="5927237" cy="4880286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200" kern="1200" dirty="0">
              <a:solidFill>
                <a:srgbClr val="FF0000"/>
              </a:solidFill>
              <a:cs typeface="AGA Aladdin Regular" pitchFamily="2" charset="-78"/>
            </a:rPr>
            <a:t>Elite </a:t>
          </a:r>
          <a:r>
            <a:rPr lang="fr-FR" sz="4200" kern="1200" dirty="0" err="1">
              <a:solidFill>
                <a:srgbClr val="FF0000"/>
              </a:solidFill>
              <a:cs typeface="AGA Aladdin Regular" pitchFamily="2" charset="-78"/>
            </a:rPr>
            <a:t>theory</a:t>
          </a:r>
          <a:endParaRPr lang="fr-FR" sz="4200" kern="1200" dirty="0">
            <a:solidFill>
              <a:srgbClr val="FF0000"/>
            </a:solidFill>
            <a:cs typeface="AGA Aladdin Regular" pitchFamily="2" charset="-78"/>
          </a:endParaRPr>
        </a:p>
      </dsp:txBody>
      <dsp:txXfrm>
        <a:off x="2123333" y="654687"/>
        <a:ext cx="2116870" cy="1452466"/>
      </dsp:txXfrm>
    </dsp:sp>
    <dsp:sp modelId="{1408C25A-84E9-4B8F-A9AB-5377195650FE}">
      <dsp:nvSpPr>
        <dsp:cNvPr id="0" name=""/>
        <dsp:cNvSpPr/>
      </dsp:nvSpPr>
      <dsp:spPr>
        <a:xfrm>
          <a:off x="1532801" y="-84484"/>
          <a:ext cx="5990747" cy="4274246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4D0E36-03D6-4E14-9B99-A85BD71130DD}">
      <dsp:nvSpPr>
        <dsp:cNvPr id="0" name=""/>
        <dsp:cNvSpPr/>
      </dsp:nvSpPr>
      <dsp:spPr>
        <a:xfrm>
          <a:off x="2453460" y="-414216"/>
          <a:ext cx="4001541" cy="5185717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BF5593-5D03-49CB-BE5D-FE25D3F73D82}">
      <dsp:nvSpPr>
        <dsp:cNvPr id="0" name=""/>
        <dsp:cNvSpPr/>
      </dsp:nvSpPr>
      <dsp:spPr>
        <a:xfrm>
          <a:off x="1452444" y="50760"/>
          <a:ext cx="5855455" cy="4001541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8B28A4-A197-4355-998B-4266831BF447}">
      <dsp:nvSpPr>
        <dsp:cNvPr id="0" name=""/>
        <dsp:cNvSpPr/>
      </dsp:nvSpPr>
      <dsp:spPr>
        <a:xfrm>
          <a:off x="4585677" y="1973118"/>
          <a:ext cx="2411589" cy="2411589"/>
        </a:xfrm>
        <a:prstGeom prst="gear9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 dirty="0" err="1">
              <a:cs typeface="AGA Aladdin Regular" pitchFamily="2" charset="-78"/>
            </a:rPr>
            <a:t>Systems</a:t>
          </a:r>
          <a:r>
            <a:rPr lang="fr-FR" sz="2800" kern="1200" dirty="0">
              <a:cs typeface="AGA Aladdin Regular" pitchFamily="2" charset="-78"/>
            </a:rPr>
            <a:t> </a:t>
          </a:r>
          <a:r>
            <a:rPr lang="fr-FR" sz="2800" kern="1200" dirty="0" err="1">
              <a:cs typeface="AGA Aladdin Regular" pitchFamily="2" charset="-78"/>
            </a:rPr>
            <a:t>theory</a:t>
          </a:r>
          <a:endParaRPr lang="fr-FR" sz="2800" kern="1200" dirty="0">
            <a:cs typeface="AGA Aladdin Regular" pitchFamily="2" charset="-78"/>
          </a:endParaRPr>
        </a:p>
      </dsp:txBody>
      <dsp:txXfrm>
        <a:off x="5070514" y="2538021"/>
        <a:ext cx="1441915" cy="1239607"/>
      </dsp:txXfrm>
    </dsp:sp>
    <dsp:sp modelId="{1F900D1E-C82C-4010-B942-76D751C9D92F}">
      <dsp:nvSpPr>
        <dsp:cNvPr id="0" name=""/>
        <dsp:cNvSpPr/>
      </dsp:nvSpPr>
      <dsp:spPr>
        <a:xfrm>
          <a:off x="3182570" y="1403106"/>
          <a:ext cx="1753883" cy="1753883"/>
        </a:xfrm>
        <a:prstGeom prst="gear6">
          <a:avLst/>
        </a:prstGeom>
        <a:solidFill>
          <a:schemeClr val="accent4">
            <a:hueOff val="-246306"/>
            <a:satOff val="7355"/>
            <a:lumOff val="2843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 err="1">
              <a:cs typeface="AGA Aladdin Regular" pitchFamily="2" charset="-78"/>
            </a:rPr>
            <a:t>Functional</a:t>
          </a:r>
          <a:r>
            <a:rPr lang="fr-FR" sz="1100" kern="1200" dirty="0">
              <a:cs typeface="AGA Aladdin Regular" pitchFamily="2" charset="-78"/>
            </a:rPr>
            <a:t> </a:t>
          </a:r>
          <a:r>
            <a:rPr lang="fr-FR" sz="1100" kern="1200" dirty="0" err="1">
              <a:cs typeface="AGA Aladdin Regular" pitchFamily="2" charset="-78"/>
            </a:rPr>
            <a:t>structuralism</a:t>
          </a:r>
          <a:endParaRPr lang="fr-FR" sz="1100" kern="1200" dirty="0">
            <a:cs typeface="AGA Aladdin Regular" pitchFamily="2" charset="-78"/>
          </a:endParaRPr>
        </a:p>
      </dsp:txBody>
      <dsp:txXfrm>
        <a:off x="3624115" y="1847320"/>
        <a:ext cx="870793" cy="865455"/>
      </dsp:txXfrm>
    </dsp:sp>
    <dsp:sp modelId="{BF01D605-8BD0-4335-BAE9-DDD2B47F9551}">
      <dsp:nvSpPr>
        <dsp:cNvPr id="0" name=""/>
        <dsp:cNvSpPr/>
      </dsp:nvSpPr>
      <dsp:spPr>
        <a:xfrm rot="20700000">
          <a:off x="4164924" y="193106"/>
          <a:ext cx="1718447" cy="1718447"/>
        </a:xfrm>
        <a:prstGeom prst="gear6">
          <a:avLst/>
        </a:prstGeom>
        <a:solidFill>
          <a:schemeClr val="accent4">
            <a:hueOff val="-492612"/>
            <a:satOff val="14709"/>
            <a:lumOff val="568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>
              <a:cs typeface="AGA Aladdin Regular" pitchFamily="2" charset="-78"/>
            </a:rPr>
            <a:t>Communication </a:t>
          </a:r>
          <a:r>
            <a:rPr lang="fr-FR" sz="900" kern="1200" dirty="0" err="1">
              <a:cs typeface="AGA Aladdin Regular" pitchFamily="2" charset="-78"/>
            </a:rPr>
            <a:t>theory</a:t>
          </a:r>
          <a:endParaRPr lang="fr-FR" sz="900" kern="1200" dirty="0">
            <a:cs typeface="AGA Aladdin Regular" pitchFamily="2" charset="-78"/>
          </a:endParaRPr>
        </a:p>
      </dsp:txBody>
      <dsp:txXfrm rot="-20700000">
        <a:off x="4541830" y="570012"/>
        <a:ext cx="964635" cy="964635"/>
      </dsp:txXfrm>
    </dsp:sp>
    <dsp:sp modelId="{DC0CD158-B02C-4D55-A2FB-2D4EE70031BE}">
      <dsp:nvSpPr>
        <dsp:cNvPr id="0" name=""/>
        <dsp:cNvSpPr/>
      </dsp:nvSpPr>
      <dsp:spPr>
        <a:xfrm>
          <a:off x="4402334" y="1608023"/>
          <a:ext cx="3086834" cy="3086834"/>
        </a:xfrm>
        <a:prstGeom prst="circularArrow">
          <a:avLst>
            <a:gd name="adj1" fmla="val 4687"/>
            <a:gd name="adj2" fmla="val 299029"/>
            <a:gd name="adj3" fmla="val 2520571"/>
            <a:gd name="adj4" fmla="val 15851820"/>
            <a:gd name="adj5" fmla="val 5469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D9F022-355E-42A6-A99A-FBF0210C6D5C}">
      <dsp:nvSpPr>
        <dsp:cNvPr id="0" name=""/>
        <dsp:cNvSpPr/>
      </dsp:nvSpPr>
      <dsp:spPr>
        <a:xfrm>
          <a:off x="2871961" y="1014221"/>
          <a:ext cx="2242778" cy="224277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4">
            <a:hueOff val="-246306"/>
            <a:satOff val="7355"/>
            <a:lumOff val="28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85A974-2403-4FBE-98E9-1B64A9BB4151}">
      <dsp:nvSpPr>
        <dsp:cNvPr id="0" name=""/>
        <dsp:cNvSpPr/>
      </dsp:nvSpPr>
      <dsp:spPr>
        <a:xfrm>
          <a:off x="3767429" y="-184115"/>
          <a:ext cx="2418166" cy="241816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-492612"/>
            <a:satOff val="14709"/>
            <a:lumOff val="5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66F677-B336-41F9-A350-B27A52D92FF4}">
      <dsp:nvSpPr>
        <dsp:cNvPr id="0" name=""/>
        <dsp:cNvSpPr/>
      </dsp:nvSpPr>
      <dsp:spPr>
        <a:xfrm>
          <a:off x="966499" y="902425"/>
          <a:ext cx="1224018" cy="11173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cs typeface="AGA Aladdin Regular" pitchFamily="2" charset="-78"/>
            </a:rPr>
            <a:t>Culture </a:t>
          </a:r>
          <a:r>
            <a:rPr lang="fr-FR" sz="1800" kern="1200" dirty="0" err="1">
              <a:cs typeface="AGA Aladdin Regular" pitchFamily="2" charset="-78"/>
            </a:rPr>
            <a:t>politics</a:t>
          </a:r>
          <a:endParaRPr lang="fr-FR" sz="1800" kern="1200" dirty="0">
            <a:cs typeface="AGA Aladdin Regular" pitchFamily="2" charset="-78"/>
          </a:endParaRPr>
        </a:p>
      </dsp:txBody>
      <dsp:txXfrm>
        <a:off x="1145752" y="1066062"/>
        <a:ext cx="865512" cy="790107"/>
      </dsp:txXfrm>
    </dsp:sp>
    <dsp:sp modelId="{1EA0C774-58BB-4FDC-9207-E986B4514AEA}">
      <dsp:nvSpPr>
        <dsp:cNvPr id="0" name=""/>
        <dsp:cNvSpPr/>
      </dsp:nvSpPr>
      <dsp:spPr>
        <a:xfrm rot="20546429">
          <a:off x="2120345" y="1031850"/>
          <a:ext cx="1563069" cy="20994"/>
        </a:xfrm>
        <a:custGeom>
          <a:avLst/>
          <a:gdLst/>
          <a:ahLst/>
          <a:cxnLst/>
          <a:rect l="0" t="0" r="0" b="0"/>
          <a:pathLst>
            <a:path>
              <a:moveTo>
                <a:pt x="0" y="10497"/>
              </a:moveTo>
              <a:lnTo>
                <a:pt x="1563069" y="1049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2862803" y="1003270"/>
        <a:ext cx="78153" cy="78153"/>
      </dsp:txXfrm>
    </dsp:sp>
    <dsp:sp modelId="{F74ECC1C-624C-48DC-B898-B93CDCF047CF}">
      <dsp:nvSpPr>
        <dsp:cNvPr id="0" name=""/>
        <dsp:cNvSpPr/>
      </dsp:nvSpPr>
      <dsp:spPr>
        <a:xfrm>
          <a:off x="3390070" y="148438"/>
          <a:ext cx="2150462" cy="7983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 err="1">
              <a:cs typeface="AGA Aladdin Regular" pitchFamily="2" charset="-78"/>
            </a:rPr>
            <a:t>Corporate</a:t>
          </a:r>
          <a:endParaRPr lang="fr-FR" sz="2000" kern="1200" dirty="0">
            <a:cs typeface="AGA Aladdin Regular" pitchFamily="2" charset="-78"/>
          </a:endParaRPr>
        </a:p>
      </dsp:txBody>
      <dsp:txXfrm>
        <a:off x="3704998" y="265354"/>
        <a:ext cx="1520606" cy="564523"/>
      </dsp:txXfrm>
    </dsp:sp>
    <dsp:sp modelId="{6ACA0000-2F40-4B1F-BBFE-0BE904E7CEE7}">
      <dsp:nvSpPr>
        <dsp:cNvPr id="0" name=""/>
        <dsp:cNvSpPr/>
      </dsp:nvSpPr>
      <dsp:spPr>
        <a:xfrm rot="21201038">
          <a:off x="2174797" y="1194106"/>
          <a:ext cx="3208151" cy="20994"/>
        </a:xfrm>
        <a:custGeom>
          <a:avLst/>
          <a:gdLst/>
          <a:ahLst/>
          <a:cxnLst/>
          <a:rect l="0" t="0" r="0" b="0"/>
          <a:pathLst>
            <a:path>
              <a:moveTo>
                <a:pt x="0" y="10497"/>
              </a:moveTo>
              <a:lnTo>
                <a:pt x="3208151" y="1049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kern="1200"/>
        </a:p>
      </dsp:txBody>
      <dsp:txXfrm>
        <a:off x="3698669" y="1124400"/>
        <a:ext cx="160407" cy="160407"/>
      </dsp:txXfrm>
    </dsp:sp>
    <dsp:sp modelId="{369281E0-47F5-49EE-A645-AEA2AED34B93}">
      <dsp:nvSpPr>
        <dsp:cNvPr id="0" name=""/>
        <dsp:cNvSpPr/>
      </dsp:nvSpPr>
      <dsp:spPr>
        <a:xfrm>
          <a:off x="5346661" y="383279"/>
          <a:ext cx="2035226" cy="10398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 err="1">
              <a:cs typeface="AGA Aladdin Regular" pitchFamily="2" charset="-78"/>
            </a:rPr>
            <a:t>Political</a:t>
          </a:r>
          <a:r>
            <a:rPr lang="fr-FR" sz="1800" kern="1200" dirty="0">
              <a:cs typeface="AGA Aladdin Regular" pitchFamily="2" charset="-78"/>
            </a:rPr>
            <a:t> </a:t>
          </a:r>
          <a:r>
            <a:rPr lang="fr-FR" sz="1800" kern="1200" dirty="0" err="1">
              <a:cs typeface="AGA Aladdin Regular" pitchFamily="2" charset="-78"/>
            </a:rPr>
            <a:t>economy</a:t>
          </a:r>
          <a:endParaRPr lang="fr-FR" sz="1800" kern="1200" dirty="0">
            <a:cs typeface="AGA Aladdin Regular" pitchFamily="2" charset="-78"/>
          </a:endParaRPr>
        </a:p>
      </dsp:txBody>
      <dsp:txXfrm>
        <a:off x="5644713" y="535562"/>
        <a:ext cx="1439122" cy="735284"/>
      </dsp:txXfrm>
    </dsp:sp>
    <dsp:sp modelId="{7B936B92-0DEC-4FE8-B4D6-65EB1F278E6C}">
      <dsp:nvSpPr>
        <dsp:cNvPr id="0" name=""/>
        <dsp:cNvSpPr/>
      </dsp:nvSpPr>
      <dsp:spPr>
        <a:xfrm rot="424972">
          <a:off x="2173528" y="1710142"/>
          <a:ext cx="2987295" cy="20994"/>
        </a:xfrm>
        <a:custGeom>
          <a:avLst/>
          <a:gdLst/>
          <a:ahLst/>
          <a:cxnLst/>
          <a:rect l="0" t="0" r="0" b="0"/>
          <a:pathLst>
            <a:path>
              <a:moveTo>
                <a:pt x="0" y="10497"/>
              </a:moveTo>
              <a:lnTo>
                <a:pt x="2987295" y="1049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000" kern="1200"/>
        </a:p>
      </dsp:txBody>
      <dsp:txXfrm>
        <a:off x="3592493" y="1645957"/>
        <a:ext cx="149364" cy="149364"/>
      </dsp:txXfrm>
    </dsp:sp>
    <dsp:sp modelId="{9B107589-2DE3-405F-89CB-A363DDD364D5}">
      <dsp:nvSpPr>
        <dsp:cNvPr id="0" name=""/>
        <dsp:cNvSpPr/>
      </dsp:nvSpPr>
      <dsp:spPr>
        <a:xfrm>
          <a:off x="5115407" y="1514515"/>
          <a:ext cx="2154539" cy="10398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 err="1">
              <a:cs typeface="AGA Aladdin Regular" pitchFamily="2" charset="-78"/>
            </a:rPr>
            <a:t>Dependency</a:t>
          </a:r>
          <a:endParaRPr lang="fr-FR" sz="1600" kern="1200" dirty="0">
            <a:cs typeface="AGA Aladdin Regular" pitchFamily="2" charset="-78"/>
          </a:endParaRPr>
        </a:p>
      </dsp:txBody>
      <dsp:txXfrm>
        <a:off x="5430932" y="1666798"/>
        <a:ext cx="1523489" cy="735284"/>
      </dsp:txXfrm>
    </dsp:sp>
    <dsp:sp modelId="{229E53A8-AC20-4F03-B1D8-E96E7F334236}">
      <dsp:nvSpPr>
        <dsp:cNvPr id="0" name=""/>
        <dsp:cNvSpPr/>
      </dsp:nvSpPr>
      <dsp:spPr>
        <a:xfrm rot="1812566">
          <a:off x="1972106" y="2204517"/>
          <a:ext cx="1802478" cy="20994"/>
        </a:xfrm>
        <a:custGeom>
          <a:avLst/>
          <a:gdLst/>
          <a:ahLst/>
          <a:cxnLst/>
          <a:rect l="0" t="0" r="0" b="0"/>
          <a:pathLst>
            <a:path>
              <a:moveTo>
                <a:pt x="0" y="10497"/>
              </a:moveTo>
              <a:lnTo>
                <a:pt x="1802478" y="1049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00" kern="1200"/>
        </a:p>
      </dsp:txBody>
      <dsp:txXfrm>
        <a:off x="2828283" y="2169952"/>
        <a:ext cx="90123" cy="90123"/>
      </dsp:txXfrm>
    </dsp:sp>
    <dsp:sp modelId="{A0898D0A-C671-4F06-A48C-4639C615B685}">
      <dsp:nvSpPr>
        <dsp:cNvPr id="0" name=""/>
        <dsp:cNvSpPr/>
      </dsp:nvSpPr>
      <dsp:spPr>
        <a:xfrm>
          <a:off x="3073438" y="2578996"/>
          <a:ext cx="2636073" cy="10398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cs typeface="AGA Aladdin Regular" pitchFamily="2" charset="-78"/>
            </a:rPr>
            <a:t>The relationship of the state with society</a:t>
          </a:r>
          <a:endParaRPr lang="fr-FR" sz="1600" kern="1200" dirty="0">
            <a:cs typeface="AGA Aladdin Regular" pitchFamily="2" charset="-78"/>
          </a:endParaRPr>
        </a:p>
      </dsp:txBody>
      <dsp:txXfrm>
        <a:off x="3459482" y="2731279"/>
        <a:ext cx="1863985" cy="735284"/>
      </dsp:txXfrm>
    </dsp:sp>
    <dsp:sp modelId="{0B208A90-841F-4A21-B6D2-83CFA094E001}">
      <dsp:nvSpPr>
        <dsp:cNvPr id="0" name=""/>
        <dsp:cNvSpPr/>
      </dsp:nvSpPr>
      <dsp:spPr>
        <a:xfrm rot="482214">
          <a:off x="2176677" y="1630651"/>
          <a:ext cx="1353727" cy="20994"/>
        </a:xfrm>
        <a:custGeom>
          <a:avLst/>
          <a:gdLst/>
          <a:ahLst/>
          <a:cxnLst/>
          <a:rect l="0" t="0" r="0" b="0"/>
          <a:pathLst>
            <a:path>
              <a:moveTo>
                <a:pt x="0" y="10497"/>
              </a:moveTo>
              <a:lnTo>
                <a:pt x="1353727" y="1049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2819698" y="1607305"/>
        <a:ext cx="67686" cy="67686"/>
      </dsp:txXfrm>
    </dsp:sp>
    <dsp:sp modelId="{6B80CAC1-A767-4A56-B92D-AA6715C94F96}">
      <dsp:nvSpPr>
        <dsp:cNvPr id="0" name=""/>
        <dsp:cNvSpPr/>
      </dsp:nvSpPr>
      <dsp:spPr>
        <a:xfrm>
          <a:off x="3503025" y="1330940"/>
          <a:ext cx="1671580" cy="10398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 err="1">
              <a:latin typeface="(A) Arslan Wessam B" panose="03020402040406030203" pitchFamily="66" charset="-78"/>
              <a:cs typeface="(A) Arslan Wessam B" panose="03020402040406030203" pitchFamily="66" charset="-78"/>
            </a:rPr>
            <a:t>Authoritarian</a:t>
          </a:r>
          <a:r>
            <a:rPr lang="fr-FR" sz="2000" kern="1200" dirty="0">
              <a:latin typeface="(A) Arslan Wessam B" panose="03020402040406030203" pitchFamily="66" charset="-78"/>
              <a:cs typeface="(A) Arslan Wessam B" panose="03020402040406030203" pitchFamily="66" charset="-78"/>
            </a:rPr>
            <a:t> </a:t>
          </a:r>
          <a:r>
            <a:rPr lang="fr-FR" sz="2000" kern="1200" dirty="0" err="1">
              <a:latin typeface="(A) Arslan Wessam B" panose="03020402040406030203" pitchFamily="66" charset="-78"/>
              <a:cs typeface="(A) Arslan Wessam B" panose="03020402040406030203" pitchFamily="66" charset="-78"/>
            </a:rPr>
            <a:t>bureaucracy</a:t>
          </a:r>
          <a:endParaRPr lang="fr-FR" sz="2000" kern="1200" dirty="0">
            <a:latin typeface="(A) Arslan Wessam B" panose="03020402040406030203" pitchFamily="66" charset="-78"/>
            <a:cs typeface="(A) Arslan Wessam B" panose="03020402040406030203" pitchFamily="66" charset="-78"/>
          </a:endParaRPr>
        </a:p>
      </dsp:txBody>
      <dsp:txXfrm>
        <a:off x="3747822" y="1483223"/>
        <a:ext cx="1181986" cy="735284"/>
      </dsp:txXfrm>
    </dsp:sp>
    <dsp:sp modelId="{85D64A00-B0F8-4101-8C5D-BBBCBCD4584E}">
      <dsp:nvSpPr>
        <dsp:cNvPr id="0" name=""/>
        <dsp:cNvSpPr/>
      </dsp:nvSpPr>
      <dsp:spPr>
        <a:xfrm rot="598634">
          <a:off x="2177776" y="1575642"/>
          <a:ext cx="222850" cy="20994"/>
        </a:xfrm>
        <a:custGeom>
          <a:avLst/>
          <a:gdLst/>
          <a:ahLst/>
          <a:cxnLst/>
          <a:rect l="0" t="0" r="0" b="0"/>
          <a:pathLst>
            <a:path>
              <a:moveTo>
                <a:pt x="0" y="10497"/>
              </a:moveTo>
              <a:lnTo>
                <a:pt x="222850" y="1049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2283630" y="1580568"/>
        <a:ext cx="11142" cy="11142"/>
      </dsp:txXfrm>
    </dsp:sp>
    <dsp:sp modelId="{33F269A9-9735-40FC-91A9-6A6D262E748D}">
      <dsp:nvSpPr>
        <dsp:cNvPr id="0" name=""/>
        <dsp:cNvSpPr/>
      </dsp:nvSpPr>
      <dsp:spPr>
        <a:xfrm>
          <a:off x="2391078" y="1175600"/>
          <a:ext cx="1039850" cy="10398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cs typeface="AGA Aladdin Regular" pitchFamily="2" charset="-78"/>
            </a:rPr>
            <a:t>Structural </a:t>
          </a:r>
          <a:r>
            <a:rPr lang="fr-FR" sz="1200" kern="1200" dirty="0" err="1">
              <a:cs typeface="AGA Aladdin Regular" pitchFamily="2" charset="-78"/>
            </a:rPr>
            <a:t>reform</a:t>
          </a:r>
          <a:endParaRPr lang="fr-FR" sz="1200" kern="1200" dirty="0">
            <a:cs typeface="AGA Aladdin Regular" pitchFamily="2" charset="-78"/>
          </a:endParaRPr>
        </a:p>
      </dsp:txBody>
      <dsp:txXfrm>
        <a:off x="2543361" y="1327883"/>
        <a:ext cx="735284" cy="73528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C392AD-95D9-493B-B71D-D8BC77745027}">
      <dsp:nvSpPr>
        <dsp:cNvPr id="0" name=""/>
        <dsp:cNvSpPr/>
      </dsp:nvSpPr>
      <dsp:spPr>
        <a:xfrm>
          <a:off x="3103510" y="0"/>
          <a:ext cx="3202834" cy="1818849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E23F02-9A9F-415C-884D-6697BD3786AC}">
      <dsp:nvSpPr>
        <dsp:cNvPr id="0" name=""/>
        <dsp:cNvSpPr/>
      </dsp:nvSpPr>
      <dsp:spPr>
        <a:xfrm>
          <a:off x="3506785" y="543541"/>
          <a:ext cx="2392184" cy="505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 err="1">
              <a:latin typeface="ae_Mashq" panose="02060603050605020204" pitchFamily="18" charset="-78"/>
              <a:cs typeface="ae_Mashq" panose="02060603050605020204" pitchFamily="18" charset="-78"/>
            </a:rPr>
            <a:t>Interpretation</a:t>
          </a:r>
          <a:endParaRPr lang="fr-FR" sz="2000" kern="1200" dirty="0">
            <a:latin typeface="ae_Mashq" panose="02060603050605020204" pitchFamily="18" charset="-78"/>
            <a:cs typeface="ae_Mashq" panose="02060603050605020204" pitchFamily="18" charset="-78"/>
          </a:endParaRPr>
        </a:p>
      </dsp:txBody>
      <dsp:txXfrm>
        <a:off x="3506785" y="543541"/>
        <a:ext cx="2392184" cy="505152"/>
      </dsp:txXfrm>
    </dsp:sp>
    <dsp:sp modelId="{4CFBEAEE-E160-4F6C-A4A6-240E5716460E}">
      <dsp:nvSpPr>
        <dsp:cNvPr id="0" name=""/>
        <dsp:cNvSpPr/>
      </dsp:nvSpPr>
      <dsp:spPr>
        <a:xfrm>
          <a:off x="2609055" y="1045063"/>
          <a:ext cx="3181538" cy="1818849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64DFBD-0FAD-43D5-9B47-BD3ACF82CC99}">
      <dsp:nvSpPr>
        <dsp:cNvPr id="0" name=""/>
        <dsp:cNvSpPr/>
      </dsp:nvSpPr>
      <dsp:spPr>
        <a:xfrm>
          <a:off x="3264832" y="1707769"/>
          <a:ext cx="1869984" cy="505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 err="1">
              <a:latin typeface="ae_Mashq" panose="02060603050605020204" pitchFamily="18" charset="-78"/>
              <a:cs typeface="ae_Mashq" panose="02060603050605020204" pitchFamily="18" charset="-78"/>
            </a:rPr>
            <a:t>Endoscopy</a:t>
          </a:r>
          <a:endParaRPr lang="fr-FR" sz="2400" kern="1200" dirty="0">
            <a:latin typeface="ae_Mashq" panose="02060603050605020204" pitchFamily="18" charset="-78"/>
            <a:cs typeface="ae_Mashq" panose="02060603050605020204" pitchFamily="18" charset="-78"/>
          </a:endParaRPr>
        </a:p>
      </dsp:txBody>
      <dsp:txXfrm>
        <a:off x="3264832" y="1707769"/>
        <a:ext cx="1869984" cy="505152"/>
      </dsp:txXfrm>
    </dsp:sp>
    <dsp:sp modelId="{8424A04A-58C8-4E5E-B72C-02D37AA1EA39}">
      <dsp:nvSpPr>
        <dsp:cNvPr id="0" name=""/>
        <dsp:cNvSpPr/>
      </dsp:nvSpPr>
      <dsp:spPr>
        <a:xfrm>
          <a:off x="3291429" y="2215187"/>
          <a:ext cx="2829727" cy="1563062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418553-1282-4C0C-A29D-F7CA87E60194}">
      <dsp:nvSpPr>
        <dsp:cNvPr id="0" name=""/>
        <dsp:cNvSpPr/>
      </dsp:nvSpPr>
      <dsp:spPr>
        <a:xfrm>
          <a:off x="3879622" y="2819401"/>
          <a:ext cx="1730802" cy="505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 err="1">
              <a:latin typeface="ae_Mashq" panose="02060603050605020204" pitchFamily="18" charset="-78"/>
              <a:cs typeface="ae_Mashq" panose="02060603050605020204" pitchFamily="18" charset="-78"/>
            </a:rPr>
            <a:t>Processing</a:t>
          </a:r>
          <a:endParaRPr lang="fr-FR" sz="2400" kern="1200" dirty="0">
            <a:latin typeface="ae_Mashq" panose="02060603050605020204" pitchFamily="18" charset="-78"/>
            <a:cs typeface="ae_Mashq" panose="02060603050605020204" pitchFamily="18" charset="-78"/>
          </a:endParaRPr>
        </a:p>
      </dsp:txBody>
      <dsp:txXfrm>
        <a:off x="3879622" y="2819401"/>
        <a:ext cx="1730802" cy="50515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06AC8B-D7A6-42EF-8A93-ABDBDEEDA31F}">
      <dsp:nvSpPr>
        <dsp:cNvPr id="0" name=""/>
        <dsp:cNvSpPr/>
      </dsp:nvSpPr>
      <dsp:spPr>
        <a:xfrm>
          <a:off x="1770338" y="1242"/>
          <a:ext cx="802723" cy="521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Smart state</a:t>
          </a:r>
        </a:p>
      </dsp:txBody>
      <dsp:txXfrm>
        <a:off x="1795809" y="26713"/>
        <a:ext cx="751781" cy="470828"/>
      </dsp:txXfrm>
    </dsp:sp>
    <dsp:sp modelId="{12A37F59-19CB-4270-B3FA-D2B549D8D5C1}">
      <dsp:nvSpPr>
        <dsp:cNvPr id="0" name=""/>
        <dsp:cNvSpPr/>
      </dsp:nvSpPr>
      <dsp:spPr>
        <a:xfrm>
          <a:off x="683750" y="262127"/>
          <a:ext cx="2975898" cy="2975898"/>
        </a:xfrm>
        <a:custGeom>
          <a:avLst/>
          <a:gdLst/>
          <a:ahLst/>
          <a:cxnLst/>
          <a:rect l="0" t="0" r="0" b="0"/>
          <a:pathLst>
            <a:path>
              <a:moveTo>
                <a:pt x="1894612" y="56649"/>
              </a:moveTo>
              <a:arcTo wR="1487949" hR="1487949" stAng="17151659" swAng="1254551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B6C962-A170-4518-97CB-61826A35151A}">
      <dsp:nvSpPr>
        <dsp:cNvPr id="0" name=""/>
        <dsp:cNvSpPr/>
      </dsp:nvSpPr>
      <dsp:spPr>
        <a:xfrm>
          <a:off x="2933664" y="561470"/>
          <a:ext cx="802723" cy="521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Black </a:t>
          </a:r>
          <a:r>
            <a:rPr lang="fr-FR" sz="1000" kern="1200" dirty="0" err="1"/>
            <a:t>hole</a:t>
          </a:r>
          <a:r>
            <a:rPr lang="fr-FR" sz="1000" kern="1200" dirty="0"/>
            <a:t> state</a:t>
          </a:r>
        </a:p>
      </dsp:txBody>
      <dsp:txXfrm>
        <a:off x="2959135" y="586941"/>
        <a:ext cx="751781" cy="470828"/>
      </dsp:txXfrm>
    </dsp:sp>
    <dsp:sp modelId="{713BD8E3-4FEB-4167-B125-005236079FC5}">
      <dsp:nvSpPr>
        <dsp:cNvPr id="0" name=""/>
        <dsp:cNvSpPr/>
      </dsp:nvSpPr>
      <dsp:spPr>
        <a:xfrm>
          <a:off x="683750" y="262127"/>
          <a:ext cx="2975898" cy="2975898"/>
        </a:xfrm>
        <a:custGeom>
          <a:avLst/>
          <a:gdLst/>
          <a:ahLst/>
          <a:cxnLst/>
          <a:rect l="0" t="0" r="0" b="0"/>
          <a:pathLst>
            <a:path>
              <a:moveTo>
                <a:pt x="2821467" y="827856"/>
              </a:moveTo>
              <a:arcTo wR="1487949" hR="1487949" stAng="20019873" swAng="1725004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E194A0-C9B4-4A4D-9797-30FB1EE4DF5B}">
      <dsp:nvSpPr>
        <dsp:cNvPr id="0" name=""/>
        <dsp:cNvSpPr/>
      </dsp:nvSpPr>
      <dsp:spPr>
        <a:xfrm>
          <a:off x="3220981" y="1820291"/>
          <a:ext cx="802723" cy="521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 err="1"/>
            <a:t>Failed</a:t>
          </a:r>
          <a:r>
            <a:rPr lang="fr-FR" sz="1000" kern="1200" dirty="0"/>
            <a:t> state</a:t>
          </a:r>
        </a:p>
      </dsp:txBody>
      <dsp:txXfrm>
        <a:off x="3246452" y="1845762"/>
        <a:ext cx="751781" cy="470828"/>
      </dsp:txXfrm>
    </dsp:sp>
    <dsp:sp modelId="{B28869A9-6172-4E3A-A37F-FADEA28503B8}">
      <dsp:nvSpPr>
        <dsp:cNvPr id="0" name=""/>
        <dsp:cNvSpPr/>
      </dsp:nvSpPr>
      <dsp:spPr>
        <a:xfrm>
          <a:off x="683750" y="262127"/>
          <a:ext cx="2975898" cy="2975898"/>
        </a:xfrm>
        <a:custGeom>
          <a:avLst/>
          <a:gdLst/>
          <a:ahLst/>
          <a:cxnLst/>
          <a:rect l="0" t="0" r="0" b="0"/>
          <a:pathLst>
            <a:path>
              <a:moveTo>
                <a:pt x="2850688" y="2085390"/>
              </a:moveTo>
              <a:arcTo wR="1487949" hR="1487949" stAng="1420394" swAng="1357164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A3224B-C5BF-4EAD-98E6-7BF1B7182A7B}">
      <dsp:nvSpPr>
        <dsp:cNvPr id="0" name=""/>
        <dsp:cNvSpPr/>
      </dsp:nvSpPr>
      <dsp:spPr>
        <a:xfrm>
          <a:off x="2415935" y="2829787"/>
          <a:ext cx="802723" cy="521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 err="1"/>
            <a:t>Logical</a:t>
          </a:r>
          <a:r>
            <a:rPr lang="fr-FR" sz="1000" kern="1200" dirty="0"/>
            <a:t> state</a:t>
          </a:r>
        </a:p>
      </dsp:txBody>
      <dsp:txXfrm>
        <a:off x="2441406" y="2855258"/>
        <a:ext cx="751781" cy="470828"/>
      </dsp:txXfrm>
    </dsp:sp>
    <dsp:sp modelId="{93818F8A-46B0-422A-807C-FF8CF12FEB0C}">
      <dsp:nvSpPr>
        <dsp:cNvPr id="0" name=""/>
        <dsp:cNvSpPr/>
      </dsp:nvSpPr>
      <dsp:spPr>
        <a:xfrm>
          <a:off x="683750" y="262127"/>
          <a:ext cx="2975898" cy="2975898"/>
        </a:xfrm>
        <a:custGeom>
          <a:avLst/>
          <a:gdLst/>
          <a:ahLst/>
          <a:cxnLst/>
          <a:rect l="0" t="0" r="0" b="0"/>
          <a:pathLst>
            <a:path>
              <a:moveTo>
                <a:pt x="1727365" y="2956511"/>
              </a:moveTo>
              <a:arcTo wR="1487949" hR="1487949" stAng="4844441" swAng="1111119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B8901C-A529-478F-90EB-A363A1FADD72}">
      <dsp:nvSpPr>
        <dsp:cNvPr id="0" name=""/>
        <dsp:cNvSpPr/>
      </dsp:nvSpPr>
      <dsp:spPr>
        <a:xfrm>
          <a:off x="1124741" y="2829787"/>
          <a:ext cx="802723" cy="521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Guardian state</a:t>
          </a:r>
        </a:p>
      </dsp:txBody>
      <dsp:txXfrm>
        <a:off x="1150212" y="2855258"/>
        <a:ext cx="751781" cy="470828"/>
      </dsp:txXfrm>
    </dsp:sp>
    <dsp:sp modelId="{2619EBC3-CAC6-465A-8492-C48BC73E25B9}">
      <dsp:nvSpPr>
        <dsp:cNvPr id="0" name=""/>
        <dsp:cNvSpPr/>
      </dsp:nvSpPr>
      <dsp:spPr>
        <a:xfrm>
          <a:off x="683750" y="262127"/>
          <a:ext cx="2975898" cy="2975898"/>
        </a:xfrm>
        <a:custGeom>
          <a:avLst/>
          <a:gdLst/>
          <a:ahLst/>
          <a:cxnLst/>
          <a:rect l="0" t="0" r="0" b="0"/>
          <a:pathLst>
            <a:path>
              <a:moveTo>
                <a:pt x="459813" y="2563555"/>
              </a:moveTo>
              <a:arcTo wR="1487949" hR="1487949" stAng="8022442" swAng="1357164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F26B4F-CBB6-43D2-AE8D-6D7516D8D935}">
      <dsp:nvSpPr>
        <dsp:cNvPr id="0" name=""/>
        <dsp:cNvSpPr/>
      </dsp:nvSpPr>
      <dsp:spPr>
        <a:xfrm>
          <a:off x="319694" y="1820291"/>
          <a:ext cx="802723" cy="521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 err="1"/>
            <a:t>Predatory</a:t>
          </a:r>
          <a:r>
            <a:rPr lang="fr-FR" sz="1000" kern="1200" dirty="0"/>
            <a:t> state</a:t>
          </a:r>
        </a:p>
      </dsp:txBody>
      <dsp:txXfrm>
        <a:off x="345165" y="1845762"/>
        <a:ext cx="751781" cy="470828"/>
      </dsp:txXfrm>
    </dsp:sp>
    <dsp:sp modelId="{C8748624-EAA4-4B97-B2E0-FF4FF5C8A700}">
      <dsp:nvSpPr>
        <dsp:cNvPr id="0" name=""/>
        <dsp:cNvSpPr/>
      </dsp:nvSpPr>
      <dsp:spPr>
        <a:xfrm>
          <a:off x="683750" y="262127"/>
          <a:ext cx="2975898" cy="2975898"/>
        </a:xfrm>
        <a:custGeom>
          <a:avLst/>
          <a:gdLst/>
          <a:ahLst/>
          <a:cxnLst/>
          <a:rect l="0" t="0" r="0" b="0"/>
          <a:pathLst>
            <a:path>
              <a:moveTo>
                <a:pt x="1321" y="1550637"/>
              </a:moveTo>
              <a:arcTo wR="1487949" hR="1487949" stAng="10655122" swAng="1725004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FB81DF-FC10-439E-AF60-DD483B5E83F7}">
      <dsp:nvSpPr>
        <dsp:cNvPr id="0" name=""/>
        <dsp:cNvSpPr/>
      </dsp:nvSpPr>
      <dsp:spPr>
        <a:xfrm>
          <a:off x="607012" y="561470"/>
          <a:ext cx="802723" cy="521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Rogue state</a:t>
          </a:r>
        </a:p>
      </dsp:txBody>
      <dsp:txXfrm>
        <a:off x="632483" y="586941"/>
        <a:ext cx="751781" cy="470828"/>
      </dsp:txXfrm>
    </dsp:sp>
    <dsp:sp modelId="{FB1FBA79-7386-4349-9A55-F745CE9C313C}">
      <dsp:nvSpPr>
        <dsp:cNvPr id="0" name=""/>
        <dsp:cNvSpPr/>
      </dsp:nvSpPr>
      <dsp:spPr>
        <a:xfrm>
          <a:off x="683750" y="262127"/>
          <a:ext cx="2975898" cy="2975898"/>
        </a:xfrm>
        <a:custGeom>
          <a:avLst/>
          <a:gdLst/>
          <a:ahLst/>
          <a:cxnLst/>
          <a:rect l="0" t="0" r="0" b="0"/>
          <a:pathLst>
            <a:path>
              <a:moveTo>
                <a:pt x="597253" y="296037"/>
              </a:moveTo>
              <a:arcTo wR="1487949" hR="1487949" stAng="13993790" swAng="1254551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57958A-5542-4637-84C6-910D07B2DB07}">
      <dsp:nvSpPr>
        <dsp:cNvPr id="0" name=""/>
        <dsp:cNvSpPr/>
      </dsp:nvSpPr>
      <dsp:spPr>
        <a:xfrm rot="5400000">
          <a:off x="1835328" y="130704"/>
          <a:ext cx="1204000" cy="104748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Human </a:t>
          </a:r>
          <a:r>
            <a:rPr lang="fr-FR" sz="1300" kern="1200" dirty="0" err="1"/>
            <a:t>security</a:t>
          </a:r>
          <a:endParaRPr lang="fr-FR" sz="1300" kern="1200" dirty="0"/>
        </a:p>
      </dsp:txBody>
      <dsp:txXfrm rot="-5400000">
        <a:off x="2076820" y="240067"/>
        <a:ext cx="721016" cy="828754"/>
      </dsp:txXfrm>
    </dsp:sp>
    <dsp:sp modelId="{17DF5DF8-E55C-4699-8E0F-456E062DBC58}">
      <dsp:nvSpPr>
        <dsp:cNvPr id="0" name=""/>
        <dsp:cNvSpPr/>
      </dsp:nvSpPr>
      <dsp:spPr>
        <a:xfrm>
          <a:off x="2992854" y="293244"/>
          <a:ext cx="1343664" cy="72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Water </a:t>
          </a:r>
          <a:r>
            <a:rPr lang="fr-FR" sz="1300" kern="1200" dirty="0" err="1"/>
            <a:t>security</a:t>
          </a:r>
          <a:endParaRPr lang="fr-FR" sz="1300" kern="1200" dirty="0"/>
        </a:p>
      </dsp:txBody>
      <dsp:txXfrm>
        <a:off x="2992854" y="293244"/>
        <a:ext cx="1343664" cy="722400"/>
      </dsp:txXfrm>
    </dsp:sp>
    <dsp:sp modelId="{F9401BA2-96E3-4376-89A5-D9C95192AA84}">
      <dsp:nvSpPr>
        <dsp:cNvPr id="0" name=""/>
        <dsp:cNvSpPr/>
      </dsp:nvSpPr>
      <dsp:spPr>
        <a:xfrm rot="5400000">
          <a:off x="704050" y="130704"/>
          <a:ext cx="1204000" cy="104748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Food </a:t>
          </a:r>
          <a:r>
            <a:rPr lang="fr-FR" sz="1500" kern="1200" dirty="0" err="1"/>
            <a:t>security</a:t>
          </a:r>
          <a:endParaRPr lang="fr-FR" sz="1500" kern="1200" dirty="0"/>
        </a:p>
      </dsp:txBody>
      <dsp:txXfrm rot="-5400000">
        <a:off x="945542" y="240067"/>
        <a:ext cx="721016" cy="828754"/>
      </dsp:txXfrm>
    </dsp:sp>
    <dsp:sp modelId="{D042373D-ADF1-4B33-A5B5-F37C8A248315}">
      <dsp:nvSpPr>
        <dsp:cNvPr id="0" name=""/>
        <dsp:cNvSpPr/>
      </dsp:nvSpPr>
      <dsp:spPr>
        <a:xfrm rot="5400000">
          <a:off x="1292735" y="1156789"/>
          <a:ext cx="1204000" cy="104748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Energy </a:t>
          </a:r>
          <a:r>
            <a:rPr lang="fr-FR" sz="1300" kern="1200" dirty="0" err="1"/>
            <a:t>security</a:t>
          </a:r>
          <a:endParaRPr lang="fr-FR" sz="1300" kern="1200" dirty="0"/>
        </a:p>
      </dsp:txBody>
      <dsp:txXfrm rot="-5400000">
        <a:off x="1534227" y="1266152"/>
        <a:ext cx="721016" cy="828754"/>
      </dsp:txXfrm>
    </dsp:sp>
    <dsp:sp modelId="{95B4CD75-EF14-4B62-897C-121AA260AABB}">
      <dsp:nvSpPr>
        <dsp:cNvPr id="0" name=""/>
        <dsp:cNvSpPr/>
      </dsp:nvSpPr>
      <dsp:spPr>
        <a:xfrm>
          <a:off x="2118" y="1315199"/>
          <a:ext cx="1300320" cy="72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>
            <a:solidFill>
              <a:srgbClr val="FF0000"/>
            </a:solidFill>
            <a:latin typeface="AbdoMaster-Bold" panose="02000500030000020004" pitchFamily="50" charset="-78"/>
            <a:cs typeface="AbdoMaster-Bold" panose="02000500030000020004" pitchFamily="50" charset="-78"/>
          </a:endParaRPr>
        </a:p>
      </dsp:txBody>
      <dsp:txXfrm>
        <a:off x="2118" y="1315199"/>
        <a:ext cx="1300320" cy="722400"/>
      </dsp:txXfrm>
    </dsp:sp>
    <dsp:sp modelId="{BAA010ED-D870-4DFA-8099-38ECB16FD0E5}">
      <dsp:nvSpPr>
        <dsp:cNvPr id="0" name=""/>
        <dsp:cNvSpPr/>
      </dsp:nvSpPr>
      <dsp:spPr>
        <a:xfrm rot="5400000">
          <a:off x="2398800" y="1012575"/>
          <a:ext cx="1204000" cy="132764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 err="1"/>
            <a:t>Environmental</a:t>
          </a:r>
          <a:r>
            <a:rPr lang="fr-FR" sz="1000" kern="1200" dirty="0"/>
            <a:t> </a:t>
          </a:r>
          <a:r>
            <a:rPr lang="fr-FR" sz="1000" kern="1200" dirty="0" err="1"/>
            <a:t>security</a:t>
          </a:r>
          <a:endParaRPr lang="fr-FR" sz="1000" kern="1200" dirty="0"/>
        </a:p>
      </dsp:txBody>
      <dsp:txXfrm rot="-5400000">
        <a:off x="2558251" y="1275066"/>
        <a:ext cx="885099" cy="802666"/>
      </dsp:txXfrm>
    </dsp:sp>
    <dsp:sp modelId="{748F5D82-E9D1-43F0-87E4-99847AAFAE45}">
      <dsp:nvSpPr>
        <dsp:cNvPr id="0" name=""/>
        <dsp:cNvSpPr/>
      </dsp:nvSpPr>
      <dsp:spPr>
        <a:xfrm rot="5400000">
          <a:off x="1835328" y="2174615"/>
          <a:ext cx="1204000" cy="104748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Social </a:t>
          </a:r>
          <a:r>
            <a:rPr lang="fr-FR" sz="1300" kern="1200" dirty="0" err="1"/>
            <a:t>security</a:t>
          </a:r>
          <a:endParaRPr lang="fr-FR" sz="1300" kern="1200" dirty="0"/>
        </a:p>
      </dsp:txBody>
      <dsp:txXfrm rot="-5400000">
        <a:off x="2076820" y="2283978"/>
        <a:ext cx="721016" cy="828754"/>
      </dsp:txXfrm>
    </dsp:sp>
    <dsp:sp modelId="{B91159CB-0409-49E8-A4DF-AE5AD9231089}">
      <dsp:nvSpPr>
        <dsp:cNvPr id="0" name=""/>
        <dsp:cNvSpPr/>
      </dsp:nvSpPr>
      <dsp:spPr>
        <a:xfrm>
          <a:off x="2992854" y="2337155"/>
          <a:ext cx="1343664" cy="72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Information </a:t>
          </a:r>
          <a:r>
            <a:rPr lang="fr-FR" sz="1300" kern="1200" dirty="0" err="1"/>
            <a:t>security</a:t>
          </a:r>
          <a:endParaRPr lang="fr-FR" sz="1300" kern="1200" dirty="0"/>
        </a:p>
      </dsp:txBody>
      <dsp:txXfrm>
        <a:off x="2992854" y="2337155"/>
        <a:ext cx="1343664" cy="722400"/>
      </dsp:txXfrm>
    </dsp:sp>
    <dsp:sp modelId="{E35339D3-6525-42DD-8490-B2EAE260F388}">
      <dsp:nvSpPr>
        <dsp:cNvPr id="0" name=""/>
        <dsp:cNvSpPr/>
      </dsp:nvSpPr>
      <dsp:spPr>
        <a:xfrm rot="5400000">
          <a:off x="704050" y="2174615"/>
          <a:ext cx="1204000" cy="104748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 err="1"/>
            <a:t>Religious</a:t>
          </a:r>
          <a:r>
            <a:rPr lang="fr-FR" sz="1300" kern="1200" dirty="0"/>
            <a:t> </a:t>
          </a:r>
          <a:r>
            <a:rPr lang="fr-FR" sz="1300" kern="1200" dirty="0" err="1"/>
            <a:t>security</a:t>
          </a:r>
          <a:endParaRPr lang="fr-FR" sz="1300" kern="1200" dirty="0"/>
        </a:p>
      </dsp:txBody>
      <dsp:txXfrm rot="-5400000">
        <a:off x="945542" y="2283978"/>
        <a:ext cx="721016" cy="8287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102E-A5D5-4334-A403-DA44AE669C9F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DDAEC4E-170F-421D-B65F-FAD86F30A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1669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102E-A5D5-4334-A403-DA44AE669C9F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DAEC4E-170F-421D-B65F-FAD86F30A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504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102E-A5D5-4334-A403-DA44AE669C9F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DAEC4E-170F-421D-B65F-FAD86F30AF29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8307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102E-A5D5-4334-A403-DA44AE669C9F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DAEC4E-170F-421D-B65F-FAD86F30A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69047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102E-A5D5-4334-A403-DA44AE669C9F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DAEC4E-170F-421D-B65F-FAD86F30AF29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8670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102E-A5D5-4334-A403-DA44AE669C9F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DAEC4E-170F-421D-B65F-FAD86F30A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6212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102E-A5D5-4334-A403-DA44AE669C9F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AEC4E-170F-421D-B65F-FAD86F30A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0002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102E-A5D5-4334-A403-DA44AE669C9F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AEC4E-170F-421D-B65F-FAD86F30A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1840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102E-A5D5-4334-A403-DA44AE669C9F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AEC4E-170F-421D-B65F-FAD86F30A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4084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102E-A5D5-4334-A403-DA44AE669C9F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DAEC4E-170F-421D-B65F-FAD86F30A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8213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102E-A5D5-4334-A403-DA44AE669C9F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DDAEC4E-170F-421D-B65F-FAD86F30A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4117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102E-A5D5-4334-A403-DA44AE669C9F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DDAEC4E-170F-421D-B65F-FAD86F30A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639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102E-A5D5-4334-A403-DA44AE669C9F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AEC4E-170F-421D-B65F-FAD86F30A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6811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102E-A5D5-4334-A403-DA44AE669C9F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AEC4E-170F-421D-B65F-FAD86F30A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6631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102E-A5D5-4334-A403-DA44AE669C9F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AEC4E-170F-421D-B65F-FAD86F30A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300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102E-A5D5-4334-A403-DA44AE669C9F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DAEC4E-170F-421D-B65F-FAD86F30A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403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4102E-A5D5-4334-A403-DA44AE669C9F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DDAEC4E-170F-421D-B65F-FAD86F30A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089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C2E836-AB6A-1E52-4E4E-083FBFC07B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5975" y="648092"/>
            <a:ext cx="9873775" cy="2262781"/>
          </a:xfrm>
        </p:spPr>
        <p:txBody>
          <a:bodyPr/>
          <a:lstStyle/>
          <a:p>
            <a:r>
              <a:rPr lang="en-US" b="1" dirty="0">
                <a:latin typeface="ae_Mashq" panose="02060603050605020204" pitchFamily="18" charset="-78"/>
                <a:cs typeface="ae_Mashq" panose="02060603050605020204" pitchFamily="18" charset="-78"/>
              </a:rPr>
              <a:t>Development of theories of comparative politics</a:t>
            </a:r>
            <a:endParaRPr lang="fr-FR" b="1" dirty="0">
              <a:latin typeface="ae_Mashq" panose="02060603050605020204" pitchFamily="18" charset="-78"/>
              <a:cs typeface="ae_Mashq" panose="02060603050605020204" pitchFamily="18" charset="-78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597205D-B27A-3B51-F84F-340BAC9FD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2627" y="3101382"/>
            <a:ext cx="6966407" cy="3581271"/>
          </a:xfrm>
          <a:prstGeom prst="rect">
            <a:avLst/>
          </a:prstGeom>
        </p:spPr>
      </p:pic>
      <p:sp>
        <p:nvSpPr>
          <p:cNvPr id="3" name="Rectangle 1">
            <a:extLst>
              <a:ext uri="{FF2B5EF4-FFF2-40B4-BE49-F238E27FC236}">
                <a16:creationId xmlns:a16="http://schemas.microsoft.com/office/drawing/2014/main" id="{ED8B321C-A184-B285-0167-4AABF1A29C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66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41C556-18F4-35C3-6ADF-3450966AD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9287" y="624110"/>
            <a:ext cx="9755325" cy="1280890"/>
          </a:xfrm>
        </p:spPr>
        <p:txBody>
          <a:bodyPr>
            <a:normAutofit fontScale="90000"/>
          </a:bodyPr>
          <a:lstStyle/>
          <a:p>
            <a:pPr algn="ctr" rtl="1"/>
            <a:r>
              <a:rPr lang="fr-FR" sz="6600" dirty="0">
                <a:latin typeface="ae_Mashq" panose="02060603050605020204" pitchFamily="18" charset="-78"/>
                <a:cs typeface="ae_Mashq" panose="02060603050605020204" pitchFamily="18" charset="-78"/>
              </a:rPr>
              <a:t>1- The </a:t>
            </a:r>
            <a:r>
              <a:rPr lang="fr-FR" sz="6600" dirty="0" err="1">
                <a:latin typeface="ae_Mashq" panose="02060603050605020204" pitchFamily="18" charset="-78"/>
                <a:cs typeface="ae_Mashq" panose="02060603050605020204" pitchFamily="18" charset="-78"/>
              </a:rPr>
              <a:t>traditional</a:t>
            </a:r>
            <a:r>
              <a:rPr lang="fr-FR" sz="6600" dirty="0">
                <a:latin typeface="ae_Mashq" panose="02060603050605020204" pitchFamily="18" charset="-78"/>
                <a:cs typeface="ae_Mashq" panose="02060603050605020204" pitchFamily="18" charset="-78"/>
              </a:rPr>
              <a:t> stage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1C1D1888-1F99-312C-5F4A-17A90DCC3A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119842"/>
              </p:ext>
            </p:extLst>
          </p:nvPr>
        </p:nvGraphicFramePr>
        <p:xfrm>
          <a:off x="1439142" y="2039331"/>
          <a:ext cx="10065469" cy="44180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Phylactère : pensées 5">
            <a:extLst>
              <a:ext uri="{FF2B5EF4-FFF2-40B4-BE49-F238E27FC236}">
                <a16:creationId xmlns:a16="http://schemas.microsoft.com/office/drawing/2014/main" id="{A28DB229-A75C-1876-C191-465432D39284}"/>
              </a:ext>
            </a:extLst>
          </p:cNvPr>
          <p:cNvSpPr/>
          <p:nvPr/>
        </p:nvSpPr>
        <p:spPr>
          <a:xfrm>
            <a:off x="6311469" y="2656175"/>
            <a:ext cx="3049348" cy="1168924"/>
          </a:xfrm>
          <a:prstGeom prst="cloud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Chaos stage</a:t>
            </a:r>
          </a:p>
        </p:txBody>
      </p:sp>
      <p:sp>
        <p:nvSpPr>
          <p:cNvPr id="7" name="Phylactère : pensées 6">
            <a:extLst>
              <a:ext uri="{FF2B5EF4-FFF2-40B4-BE49-F238E27FC236}">
                <a16:creationId xmlns:a16="http://schemas.microsoft.com/office/drawing/2014/main" id="{7EE043C1-D84A-4515-B57B-27AC937C00B4}"/>
              </a:ext>
            </a:extLst>
          </p:cNvPr>
          <p:cNvSpPr/>
          <p:nvPr/>
        </p:nvSpPr>
        <p:spPr>
          <a:xfrm>
            <a:off x="6023113" y="4611758"/>
            <a:ext cx="2146852" cy="1622132"/>
          </a:xfrm>
          <a:prstGeom prst="cloud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The stage of forming the cognitive model</a:t>
            </a:r>
            <a:endParaRPr lang="ar-DZ" sz="2400" dirty="0">
              <a:latin typeface="(A) Arslan Wessam B" panose="03020402040406030203" pitchFamily="66" charset="-78"/>
              <a:cs typeface="(A) Arslan Wessam B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57759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4B314FF3-4D8B-2FC6-992A-78BBFE57FD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3238530"/>
              </p:ext>
            </p:extLst>
          </p:nvPr>
        </p:nvGraphicFramePr>
        <p:xfrm>
          <a:off x="2592925" y="624110"/>
          <a:ext cx="8911687" cy="1280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F75AF7E1-FDF0-0BF8-F287-260F07E378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13643" y="3009900"/>
            <a:ext cx="8915400" cy="838200"/>
          </a:xfrm>
        </p:spPr>
        <p:txBody>
          <a:bodyPr/>
          <a:lstStyle/>
          <a:p>
            <a:pPr algn="ctr" rtl="1"/>
            <a:r>
              <a:rPr lang="en-US" sz="2000" b="1" dirty="0">
                <a:solidFill>
                  <a:srgbClr val="002060"/>
                </a:solidFill>
                <a:cs typeface="AL-Battar" pitchFamily="2" charset="-78"/>
              </a:rPr>
              <a:t>The emergence of the cognitive model of institutional law </a:t>
            </a:r>
          </a:p>
          <a:p>
            <a:pPr algn="ctr" rtl="1"/>
            <a:r>
              <a:rPr lang="en-US" sz="2000" b="1" dirty="0">
                <a:solidFill>
                  <a:srgbClr val="002060"/>
                </a:solidFill>
                <a:cs typeface="AL-Battar" pitchFamily="2" charset="-78"/>
              </a:rPr>
              <a:t>- The end of the 19th century until the middle of the 20th century -</a:t>
            </a:r>
            <a:endParaRPr lang="fr-FR" sz="2000" b="1" dirty="0">
              <a:solidFill>
                <a:srgbClr val="002060"/>
              </a:solidFill>
              <a:cs typeface="AL-Battar" pitchFamily="2" charset="-78"/>
            </a:endParaRP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D38E9049-BA52-52E7-F0FF-2589079BD6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43958" y="4801778"/>
            <a:ext cx="9760654" cy="2056222"/>
          </a:xfrm>
        </p:spPr>
        <p:txBody>
          <a:bodyPr>
            <a:normAutofit/>
          </a:bodyPr>
          <a:lstStyle/>
          <a:p>
            <a:pPr algn="ctr" rtl="1"/>
            <a:r>
              <a:rPr lang="en-US" sz="2800" dirty="0">
                <a:solidFill>
                  <a:srgbClr val="FF0000"/>
                </a:solidFill>
                <a:latin typeface="AbdoMaster-Black" panose="02000500030000020004" pitchFamily="50" charset="-78"/>
                <a:cs typeface="AbdoMaster-Black" panose="02000500030000020004" pitchFamily="50" charset="-78"/>
              </a:rPr>
              <a:t>The institutional legal cognitive model was not alone </a:t>
            </a:r>
          </a:p>
          <a:p>
            <a:pPr algn="ctr" rtl="1"/>
            <a:r>
              <a:rPr lang="en-US" sz="2800" dirty="0">
                <a:solidFill>
                  <a:srgbClr val="FF0000"/>
                </a:solidFill>
                <a:latin typeface="AbdoMaster-Black" panose="02000500030000020004" pitchFamily="50" charset="-78"/>
                <a:cs typeface="AbdoMaster-Black" panose="02000500030000020004" pitchFamily="50" charset="-78"/>
              </a:rPr>
              <a:t>In the field of political studies in the traditional stage</a:t>
            </a:r>
            <a:endParaRPr lang="fr-FR" sz="2800" dirty="0">
              <a:solidFill>
                <a:srgbClr val="FF0000"/>
              </a:solidFill>
              <a:latin typeface="AbdoMaster-Black" panose="02000500030000020004" pitchFamily="50" charset="-78"/>
              <a:cs typeface="AbdoMaster-Black" panose="02000500030000020004" pitchFamily="50" charset="-78"/>
            </a:endParaRP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343CEFAA-0579-41D6-DA93-D896AE6FCA6F}"/>
              </a:ext>
            </a:extLst>
          </p:cNvPr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787311592"/>
              </p:ext>
            </p:extLst>
          </p:nvPr>
        </p:nvGraphicFramePr>
        <p:xfrm>
          <a:off x="1913643" y="0"/>
          <a:ext cx="10043455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877410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AE869B-2E29-213A-A810-114EDC79C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cs typeface="AL-Battar" pitchFamily="2" charset="-78"/>
              </a:rPr>
              <a:t>The traditional stage was also included</a:t>
            </a:r>
            <a:endParaRPr lang="fr-FR" dirty="0">
              <a:solidFill>
                <a:srgbClr val="FF0000"/>
              </a:solidFill>
              <a:cs typeface="AL-Battar" pitchFamily="2" charset="-78"/>
            </a:endParaRP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9A2E6579-8D3C-DDCC-9E5A-6963A7626D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3338167"/>
              </p:ext>
            </p:extLst>
          </p:nvPr>
        </p:nvGraphicFramePr>
        <p:xfrm>
          <a:off x="2589213" y="2133599"/>
          <a:ext cx="8915400" cy="42389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1718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04C476-C3CC-01D2-C5D1-B621A06A3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latin typeface="ae_Mashq" panose="02060603050605020204" pitchFamily="18" charset="-78"/>
                <a:cs typeface="ae_Mashq" panose="02060603050605020204" pitchFamily="18" charset="-78"/>
              </a:rPr>
              <a:t>2- The modernity stage - behavior</a:t>
            </a:r>
            <a:r>
              <a:rPr lang="fr-FR" sz="4800" b="1" dirty="0" err="1">
                <a:latin typeface="ae_Mashq" panose="02060603050605020204" pitchFamily="18" charset="-78"/>
                <a:cs typeface="ae_Mashq" panose="02060603050605020204" pitchFamily="18" charset="-78"/>
              </a:rPr>
              <a:t>ism</a:t>
            </a:r>
            <a:r>
              <a:rPr lang="en-US" sz="4800" b="1" dirty="0">
                <a:latin typeface="ae_Mashq" panose="02060603050605020204" pitchFamily="18" charset="-78"/>
                <a:cs typeface="ae_Mashq" panose="02060603050605020204" pitchFamily="18" charset="-78"/>
              </a:rPr>
              <a:t>-</a:t>
            </a:r>
            <a:endParaRPr lang="fr-FR" sz="4800" b="1" dirty="0">
              <a:latin typeface="ae_Mashq" panose="02060603050605020204" pitchFamily="18" charset="-78"/>
              <a:cs typeface="ae_Mashq" panose="02060603050605020204" pitchFamily="18" charset="-78"/>
            </a:endParaRP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D991D7B6-300C-B629-BF50-1C1727FA88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0815518"/>
              </p:ext>
            </p:extLst>
          </p:nvPr>
        </p:nvGraphicFramePr>
        <p:xfrm>
          <a:off x="1894788" y="1527142"/>
          <a:ext cx="9609825" cy="43847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3373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4E4B64-2517-E369-4D43-BC9B1A9A9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en-US" sz="4400" b="1" dirty="0">
                <a:latin typeface="ae_Mashq" panose="02060603050605020204" pitchFamily="18" charset="-78"/>
                <a:cs typeface="ae_Mashq" panose="02060603050605020204" pitchFamily="18" charset="-78"/>
              </a:rPr>
              <a:t>3- Postmodernism,</a:t>
            </a:r>
            <a:br>
              <a:rPr lang="en-US" sz="4400" b="1" dirty="0">
                <a:latin typeface="ae_Mashq" panose="02060603050605020204" pitchFamily="18" charset="-78"/>
                <a:cs typeface="ae_Mashq" panose="02060603050605020204" pitchFamily="18" charset="-78"/>
              </a:rPr>
            </a:br>
            <a:r>
              <a:rPr lang="en-US" sz="4400" b="1" dirty="0">
                <a:latin typeface="ae_Mashq" panose="02060603050605020204" pitchFamily="18" charset="-78"/>
                <a:cs typeface="ae_Mashq" panose="02060603050605020204" pitchFamily="18" charset="-78"/>
              </a:rPr>
              <a:t> the fission stage</a:t>
            </a:r>
            <a:endParaRPr lang="fr-FR" sz="4400" b="1" dirty="0">
              <a:latin typeface="ae_Mashq" panose="02060603050605020204" pitchFamily="18" charset="-78"/>
              <a:cs typeface="ae_Mashq" panose="02060603050605020204" pitchFamily="18" charset="-78"/>
            </a:endParaRP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B0B5391C-8791-D880-BFDD-D9C3EF8AB3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5991466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3974880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95A698-8826-41E1-4A80-D02963366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latin typeface="ae_Mashq" panose="02060603050605020204" pitchFamily="18" charset="-78"/>
                <a:cs typeface="ae_Mashq" panose="02060603050605020204" pitchFamily="18" charset="-78"/>
              </a:rPr>
              <a:t>4- The </a:t>
            </a:r>
            <a:r>
              <a:rPr lang="fr-FR" b="1" dirty="0" err="1">
                <a:latin typeface="ae_Mashq" panose="02060603050605020204" pitchFamily="18" charset="-78"/>
                <a:cs typeface="ae_Mashq" panose="02060603050605020204" pitchFamily="18" charset="-78"/>
              </a:rPr>
              <a:t>Holistic</a:t>
            </a:r>
            <a:r>
              <a:rPr lang="fr-FR" b="1" dirty="0">
                <a:latin typeface="ae_Mashq" panose="02060603050605020204" pitchFamily="18" charset="-78"/>
                <a:cs typeface="ae_Mashq" panose="02060603050605020204" pitchFamily="18" charset="-78"/>
              </a:rPr>
              <a:t> </a:t>
            </a:r>
            <a:r>
              <a:rPr lang="fr-FR" b="1" dirty="0" err="1">
                <a:latin typeface="ae_Mashq" panose="02060603050605020204" pitchFamily="18" charset="-78"/>
                <a:cs typeface="ae_Mashq" panose="02060603050605020204" pitchFamily="18" charset="-78"/>
              </a:rPr>
              <a:t>Paradigm</a:t>
            </a:r>
            <a:endParaRPr lang="fr-FR" b="1" dirty="0">
              <a:latin typeface="ae_Mashq" panose="02060603050605020204" pitchFamily="18" charset="-78"/>
              <a:cs typeface="ae_Mashq" panose="02060603050605020204" pitchFamily="18" charset="-78"/>
            </a:endParaRP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4EE6F3D0-2FDB-BEF1-7F39-1635C8C3BF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1230490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5483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02397D-A6DA-7AF3-9684-85C3C3F04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114" y="624110"/>
            <a:ext cx="10053498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cs typeface="AL-Battar" pitchFamily="2" charset="-78"/>
              </a:rPr>
              <a:t>The Holistic paradigm came as a result of the efforts of the dialogue between cognitive models</a:t>
            </a:r>
            <a:endParaRPr lang="fr-FR" dirty="0">
              <a:solidFill>
                <a:srgbClr val="FF0000"/>
              </a:solidFill>
              <a:cs typeface="AL-Battar" pitchFamily="2" charset="-78"/>
            </a:endParaRP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BDDF2D3E-740A-6640-62B3-03C311E1DE7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29709597"/>
              </p:ext>
            </p:extLst>
          </p:nvPr>
        </p:nvGraphicFramePr>
        <p:xfrm>
          <a:off x="2589213" y="2549525"/>
          <a:ext cx="43434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Espace réservé du contenu 10">
            <a:extLst>
              <a:ext uri="{FF2B5EF4-FFF2-40B4-BE49-F238E27FC236}">
                <a16:creationId xmlns:a16="http://schemas.microsoft.com/office/drawing/2014/main" id="{30871BF2-1B1A-47FF-C3C0-459C07B2215A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016965685"/>
              </p:ext>
            </p:extLst>
          </p:nvPr>
        </p:nvGraphicFramePr>
        <p:xfrm>
          <a:off x="7167563" y="2546350"/>
          <a:ext cx="4338637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0F32ACB8-E3FE-89BA-12E0-32524D9B7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7443" y="1891748"/>
            <a:ext cx="3210339" cy="405247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8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AbdoMaster-Black" panose="02000500030000020004" pitchFamily="50" charset="-78"/>
                <a:cs typeface="AbdoMaster-Black" panose="02000500030000020004" pitchFamily="50" charset="-78"/>
              </a:rPr>
              <a:t>Cluster concepts</a:t>
            </a:r>
            <a:r>
              <a:rPr kumimoji="0" lang="fr-FR" alt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bdoMaster-Black" panose="02000500030000020004" pitchFamily="50" charset="-78"/>
                <a:cs typeface="AbdoMaster-Black" panose="02000500030000020004" pitchFamily="50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15749785"/>
      </p:ext>
    </p:extLst>
  </p:cSld>
  <p:clrMapOvr>
    <a:masterClrMapping/>
  </p:clrMapOvr>
  <p:transition spd="slow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61B2DF-1694-F79A-7450-F3CD4008F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1358" y="624110"/>
            <a:ext cx="10093254" cy="1280890"/>
          </a:xfrm>
        </p:spPr>
        <p:txBody>
          <a:bodyPr>
            <a:normAutofit fontScale="90000"/>
          </a:bodyPr>
          <a:lstStyle/>
          <a:p>
            <a:pPr algn="ctr" rtl="1"/>
            <a:r>
              <a:rPr lang="en-US" sz="5400" dirty="0">
                <a:latin typeface="AbdoMaster-Bold" panose="02000500030000020004" pitchFamily="50" charset="-78"/>
                <a:cs typeface="AbdoMaster-Bold" panose="02000500030000020004" pitchFamily="50" charset="-78"/>
              </a:rPr>
              <a:t>The path of theory development</a:t>
            </a:r>
            <a:endParaRPr lang="fr-FR" sz="5400" dirty="0">
              <a:latin typeface="AbdoMaster-Bold" panose="02000500030000020004" pitchFamily="50" charset="-78"/>
              <a:cs typeface="AbdoMaster-Bold" panose="02000500030000020004" pitchFamily="50" charset="-78"/>
            </a:endParaRP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4FEE4776-6B31-A329-CC0C-F121AC6A8BA0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5100471"/>
              </p:ext>
            </p:extLst>
          </p:nvPr>
        </p:nvGraphicFramePr>
        <p:xfrm>
          <a:off x="1140644" y="2055043"/>
          <a:ext cx="10435472" cy="4694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Flèche : droite rayée 8">
            <a:extLst>
              <a:ext uri="{FF2B5EF4-FFF2-40B4-BE49-F238E27FC236}">
                <a16:creationId xmlns:a16="http://schemas.microsoft.com/office/drawing/2014/main" id="{F2E7C4BF-3B88-1F9E-2691-7FEE8D365F15}"/>
              </a:ext>
            </a:extLst>
          </p:cNvPr>
          <p:cNvSpPr/>
          <p:nvPr/>
        </p:nvSpPr>
        <p:spPr>
          <a:xfrm>
            <a:off x="1814660" y="5104369"/>
            <a:ext cx="9087439" cy="631596"/>
          </a:xfrm>
          <a:prstGeom prst="strip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B175972-ACC0-4272-EB18-096EE36816E6}"/>
              </a:ext>
            </a:extLst>
          </p:cNvPr>
          <p:cNvSpPr txBox="1"/>
          <p:nvPr/>
        </p:nvSpPr>
        <p:spPr>
          <a:xfrm>
            <a:off x="7000323" y="5235501"/>
            <a:ext cx="3137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Independent tributary</a:t>
            </a:r>
          </a:p>
        </p:txBody>
      </p:sp>
    </p:spTree>
    <p:extLst>
      <p:ext uri="{BB962C8B-B14F-4D97-AF65-F5344CB8AC3E}">
        <p14:creationId xmlns:p14="http://schemas.microsoft.com/office/powerpoint/2010/main" val="1988431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453</TotalTime>
  <Words>219</Words>
  <Application>Microsoft Office PowerPoint</Application>
  <PresentationFormat>Grand écran</PresentationFormat>
  <Paragraphs>68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20" baseType="lpstr">
      <vt:lpstr>(A) Arslan Wessam B</vt:lpstr>
      <vt:lpstr>A Hemmat</vt:lpstr>
      <vt:lpstr>AbdoMaster-Black</vt:lpstr>
      <vt:lpstr>AbdoMaster-Bold</vt:lpstr>
      <vt:lpstr>ae_Mashq</vt:lpstr>
      <vt:lpstr>AGA Aladdin Regular</vt:lpstr>
      <vt:lpstr>AL-Battar</vt:lpstr>
      <vt:lpstr>Arial</vt:lpstr>
      <vt:lpstr>Century Gothic</vt:lpstr>
      <vt:lpstr>Wingdings 3</vt:lpstr>
      <vt:lpstr>Brin</vt:lpstr>
      <vt:lpstr>Development of theories of comparative politics</vt:lpstr>
      <vt:lpstr>1- The traditional stage</vt:lpstr>
      <vt:lpstr>Présentation PowerPoint</vt:lpstr>
      <vt:lpstr>The traditional stage was also included</vt:lpstr>
      <vt:lpstr>2- The modernity stage - behaviorism-</vt:lpstr>
      <vt:lpstr>3- Postmodernism,  the fission stage</vt:lpstr>
      <vt:lpstr>4- The Holistic Paradigm</vt:lpstr>
      <vt:lpstr>The Holistic paradigm came as a result of the efforts of the dialogue between cognitive models</vt:lpstr>
      <vt:lpstr>The path of theory development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تطور نظريات السياسة المقارنة</dc:title>
  <dc:creator>Lenovo</dc:creator>
  <cp:lastModifiedBy>Lenovo</cp:lastModifiedBy>
  <cp:revision>5</cp:revision>
  <dcterms:created xsi:type="dcterms:W3CDTF">2024-03-05T20:13:57Z</dcterms:created>
  <dcterms:modified xsi:type="dcterms:W3CDTF">2024-12-01T15:15:57Z</dcterms:modified>
</cp:coreProperties>
</file>