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4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268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5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37F65-F663-42AF-9123-CC102A734BD0}" type="datetimeFigureOut">
              <a:rPr lang="fr-FR" smtClean="0"/>
              <a:t>08/11/2023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2029D-5D4A-4B94-85A4-67BD7D4FD7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726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F7696-812C-4D89-BDDB-760EEF2F1FEB}" type="datetimeFigureOut">
              <a:rPr lang="fr-FR" smtClean="0"/>
              <a:t>08/11/2023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89BF-CDC1-44AF-A9CF-751A934D23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9236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F7696-812C-4D89-BDDB-760EEF2F1FEB}" type="datetimeFigureOut">
              <a:rPr lang="fr-FR" smtClean="0"/>
              <a:t>08/11/2023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89BF-CDC1-44AF-A9CF-751A934D23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7183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F7696-812C-4D89-BDDB-760EEF2F1FEB}" type="datetimeFigureOut">
              <a:rPr lang="fr-FR" smtClean="0"/>
              <a:t>08/11/2023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89BF-CDC1-44AF-A9CF-751A934D23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304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F7696-812C-4D89-BDDB-760EEF2F1FEB}" type="datetimeFigureOut">
              <a:rPr lang="fr-FR" smtClean="0"/>
              <a:t>08/11/2023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89BF-CDC1-44AF-A9CF-751A934D23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560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F7696-812C-4D89-BDDB-760EEF2F1FEB}" type="datetimeFigureOut">
              <a:rPr lang="fr-FR" smtClean="0"/>
              <a:t>08/11/2023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89BF-CDC1-44AF-A9CF-751A934D23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3777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F7696-812C-4D89-BDDB-760EEF2F1FEB}" type="datetimeFigureOut">
              <a:rPr lang="fr-FR" smtClean="0"/>
              <a:t>08/11/2023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89BF-CDC1-44AF-A9CF-751A934D23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407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F7696-812C-4D89-BDDB-760EEF2F1FEB}" type="datetimeFigureOut">
              <a:rPr lang="fr-FR" smtClean="0"/>
              <a:t>08/11/2023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89BF-CDC1-44AF-A9CF-751A934D23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630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F7696-812C-4D89-BDDB-760EEF2F1FEB}" type="datetimeFigureOut">
              <a:rPr lang="fr-FR" smtClean="0"/>
              <a:t>08/11/2023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89BF-CDC1-44AF-A9CF-751A934D23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0941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F7696-812C-4D89-BDDB-760EEF2F1FEB}" type="datetimeFigureOut">
              <a:rPr lang="fr-FR" smtClean="0"/>
              <a:t>08/11/2023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89BF-CDC1-44AF-A9CF-751A934D23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226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F7696-812C-4D89-BDDB-760EEF2F1FEB}" type="datetimeFigureOut">
              <a:rPr lang="fr-FR" smtClean="0"/>
              <a:t>08/11/2023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89BF-CDC1-44AF-A9CF-751A934D23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711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F7696-812C-4D89-BDDB-760EEF2F1FEB}" type="datetimeFigureOut">
              <a:rPr lang="fr-FR" smtClean="0"/>
              <a:t>08/11/2023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789BF-CDC1-44AF-A9CF-751A934D23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071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F7696-812C-4D89-BDDB-760EEF2F1FEB}" type="datetimeFigureOut">
              <a:rPr lang="fr-FR" smtClean="0"/>
              <a:t>08/11/2023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789BF-CDC1-44AF-A9CF-751A934D23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74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24246" y="2344333"/>
            <a:ext cx="8759281" cy="23876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Expression et Communications Écrite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/>
              <a:t>R</a:t>
            </a:r>
            <a:r>
              <a:rPr lang="fr-FR" b="1" dirty="0" smtClean="0"/>
              <a:t>édaction </a:t>
            </a:r>
            <a:r>
              <a:rPr lang="fr-FR" b="1" dirty="0"/>
              <a:t>du </a:t>
            </a:r>
            <a:r>
              <a:rPr lang="fr-FR" b="1" dirty="0" smtClean="0"/>
              <a:t>Projet de fin d’étude PFE</a:t>
            </a:r>
            <a:r>
              <a:rPr lang="fr-FR" b="1" dirty="0"/>
              <a:t/>
            </a:r>
            <a:br>
              <a:rPr lang="fr-FR" b="1" dirty="0"/>
            </a:b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622769" y="5563842"/>
            <a:ext cx="4139739" cy="637453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L3 : Géomètre Topographe</a:t>
            </a:r>
          </a:p>
          <a:p>
            <a:r>
              <a:rPr lang="fr-FR" dirty="0" smtClean="0"/>
              <a:t>2023- 2024</a:t>
            </a:r>
          </a:p>
        </p:txBody>
      </p:sp>
    </p:spTree>
    <p:extLst>
      <p:ext uri="{BB962C8B-B14F-4D97-AF65-F5344CB8AC3E}">
        <p14:creationId xmlns:p14="http://schemas.microsoft.com/office/powerpoint/2010/main" val="147590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3331" y="335846"/>
            <a:ext cx="11518669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Instructions pour la rédaction du PFE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1/ La longueur maximale du manuscrit : 40 pages</a:t>
            </a:r>
          </a:p>
          <a:p>
            <a:endParaRPr lang="fr-FR" dirty="0"/>
          </a:p>
          <a:p>
            <a:r>
              <a:rPr lang="fr-FR" dirty="0"/>
              <a:t>2/Texte : </a:t>
            </a:r>
            <a:endParaRPr lang="fr-FR" dirty="0" smtClean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smtClean="0"/>
              <a:t>Taille </a:t>
            </a:r>
            <a:r>
              <a:rPr lang="fr-FR" dirty="0"/>
              <a:t>de la police de caractère: 12 points (Times New Roman)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smtClean="0"/>
              <a:t>Marges</a:t>
            </a:r>
            <a:r>
              <a:rPr lang="fr-FR" dirty="0"/>
              <a:t>: -Gauche: 2,5 cm. - Droite: 2,5 cm. - Haut: 2,5 cm. - Bas: 2,5 cm plus de la reliure : 0,5 cm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err="1" smtClean="0"/>
              <a:t>Inter-lignes</a:t>
            </a:r>
            <a:r>
              <a:rPr lang="fr-FR" dirty="0" smtClean="0"/>
              <a:t> </a:t>
            </a:r>
            <a:r>
              <a:rPr lang="fr-FR" dirty="0"/>
              <a:t>: 1,15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smtClean="0"/>
              <a:t>Titres </a:t>
            </a:r>
            <a:r>
              <a:rPr lang="fr-FR" dirty="0"/>
              <a:t>(gras, majuscule) et numérotés en chiffres romains (I, II, III, …..)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 smtClean="0"/>
              <a:t>Sous-titres </a:t>
            </a:r>
            <a:r>
              <a:rPr lang="fr-FR" dirty="0"/>
              <a:t>(gras, minuscule) et numérotés en chiffres arabes (1, 2, 3 ….)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dirty="0"/>
          </a:p>
          <a:p>
            <a:r>
              <a:rPr lang="fr-FR" dirty="0"/>
              <a:t>3/Figures, tableaux et images : ils doivent être numérotés en chiffres arabes et appelés dans le texte par ordre numérique (numéro entre parenthèses). Exemple : (Fig. 1) ou (</a:t>
            </a:r>
            <a:r>
              <a:rPr lang="fr-FR" dirty="0" err="1"/>
              <a:t>Tabl</a:t>
            </a:r>
            <a:r>
              <a:rPr lang="fr-FR" dirty="0"/>
              <a:t>. 1)</a:t>
            </a:r>
          </a:p>
          <a:p>
            <a:endParaRPr lang="fr-FR" dirty="0"/>
          </a:p>
          <a:p>
            <a:r>
              <a:rPr lang="fr-FR" dirty="0"/>
              <a:t>4/ Références bibliographiques</a:t>
            </a:r>
          </a:p>
          <a:p>
            <a:endParaRPr lang="fr-FR" dirty="0"/>
          </a:p>
          <a:p>
            <a:r>
              <a:rPr lang="fr-FR" dirty="0"/>
              <a:t>Par respect à la propriété intellectuelle d’une part et pour permettre au lecteur de vérifier les documents d’autre part, l’étudiant doit obligatoirement citer à la fin du manuscrit toutes les sources utilisées (mémoire, thèse, livre, article scientifique, rapport inédit, site web …) </a:t>
            </a:r>
          </a:p>
          <a:p>
            <a:endParaRPr lang="fr-FR" dirty="0"/>
          </a:p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268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88" y="128016"/>
            <a:ext cx="9006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0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550" y="0"/>
            <a:ext cx="8826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6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0" y="0"/>
            <a:ext cx="6466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7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181" y="0"/>
            <a:ext cx="7546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0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069" y="159644"/>
            <a:ext cx="11671069" cy="634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endParaRPr lang="fr-FR" sz="1600" b="1" kern="0" dirty="0" smtClean="0">
              <a:solidFill>
                <a:srgbClr val="2F549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fr-FR" sz="1600" dirty="0">
              <a:effectLst/>
              <a:latin typeface="Caladea" panose="02040503050406030204" pitchFamily="18" charset="0"/>
              <a:ea typeface="Caladea" panose="02040503050406030204" pitchFamily="18" charset="0"/>
              <a:cs typeface="Caladea" panose="020405030504060302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501" y="0"/>
            <a:ext cx="9970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9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938" y="0"/>
            <a:ext cx="7122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6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74" y="0"/>
            <a:ext cx="8354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4970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207</Words>
  <Application>Microsoft Office PowerPoint</Application>
  <PresentationFormat>Grand écran</PresentationFormat>
  <Paragraphs>23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6" baseType="lpstr">
      <vt:lpstr>Arial</vt:lpstr>
      <vt:lpstr>Caladea</vt:lpstr>
      <vt:lpstr>Calibri</vt:lpstr>
      <vt:lpstr>Calibri Light</vt:lpstr>
      <vt:lpstr>Times New Roman</vt:lpstr>
      <vt:lpstr>Wingdings</vt:lpstr>
      <vt:lpstr>Thème Office</vt:lpstr>
      <vt:lpstr>Expression et Communications Écrite  Rédaction du Projet de fin d’étude PFE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hadj moh</dc:creator>
  <cp:lastModifiedBy>hadj moh</cp:lastModifiedBy>
  <cp:revision>16</cp:revision>
  <dcterms:created xsi:type="dcterms:W3CDTF">2023-10-17T02:08:11Z</dcterms:created>
  <dcterms:modified xsi:type="dcterms:W3CDTF">2023-11-08T10:55:01Z</dcterms:modified>
</cp:coreProperties>
</file>