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3"/>
  </p:sldMasterIdLst>
  <p:notesMasterIdLst>
    <p:notesMasterId r:id="rId90"/>
  </p:notesMasterIdLst>
  <p:sldIdLst>
    <p:sldId id="256" r:id="rId4"/>
    <p:sldId id="283" r:id="rId5"/>
    <p:sldId id="476" r:id="rId6"/>
    <p:sldId id="453" r:id="rId7"/>
    <p:sldId id="471" r:id="rId8"/>
    <p:sldId id="452" r:id="rId9"/>
    <p:sldId id="298" r:id="rId10"/>
    <p:sldId id="257" r:id="rId11"/>
    <p:sldId id="299" r:id="rId12"/>
    <p:sldId id="470" r:id="rId13"/>
    <p:sldId id="355" r:id="rId14"/>
    <p:sldId id="474" r:id="rId15"/>
    <p:sldId id="361" r:id="rId16"/>
    <p:sldId id="362" r:id="rId17"/>
    <p:sldId id="475" r:id="rId18"/>
    <p:sldId id="454" r:id="rId19"/>
    <p:sldId id="455" r:id="rId20"/>
    <p:sldId id="456" r:id="rId21"/>
    <p:sldId id="478" r:id="rId22"/>
    <p:sldId id="479" r:id="rId23"/>
    <p:sldId id="259" r:id="rId24"/>
    <p:sldId id="457" r:id="rId25"/>
    <p:sldId id="458" r:id="rId26"/>
    <p:sldId id="459" r:id="rId27"/>
    <p:sldId id="460" r:id="rId28"/>
    <p:sldId id="462" r:id="rId29"/>
    <p:sldId id="465" r:id="rId30"/>
    <p:sldId id="463" r:id="rId31"/>
    <p:sldId id="464" r:id="rId32"/>
    <p:sldId id="466" r:id="rId33"/>
    <p:sldId id="467" r:id="rId34"/>
    <p:sldId id="468" r:id="rId35"/>
    <p:sldId id="469" r:id="rId36"/>
    <p:sldId id="477" r:id="rId37"/>
    <p:sldId id="376" r:id="rId38"/>
    <p:sldId id="377" r:id="rId39"/>
    <p:sldId id="378" r:id="rId40"/>
    <p:sldId id="379" r:id="rId41"/>
    <p:sldId id="380" r:id="rId42"/>
    <p:sldId id="381" r:id="rId43"/>
    <p:sldId id="382" r:id="rId44"/>
    <p:sldId id="397" r:id="rId45"/>
    <p:sldId id="398" r:id="rId46"/>
    <p:sldId id="402" r:id="rId47"/>
    <p:sldId id="403" r:id="rId48"/>
    <p:sldId id="404" r:id="rId49"/>
    <p:sldId id="405" r:id="rId50"/>
    <p:sldId id="406" r:id="rId51"/>
    <p:sldId id="408" r:id="rId52"/>
    <p:sldId id="409" r:id="rId53"/>
    <p:sldId id="410" r:id="rId54"/>
    <p:sldId id="411" r:id="rId55"/>
    <p:sldId id="412" r:id="rId56"/>
    <p:sldId id="413" r:id="rId57"/>
    <p:sldId id="414" r:id="rId58"/>
    <p:sldId id="415" r:id="rId59"/>
    <p:sldId id="416" r:id="rId60"/>
    <p:sldId id="417" r:id="rId61"/>
    <p:sldId id="418" r:id="rId62"/>
    <p:sldId id="419" r:id="rId63"/>
    <p:sldId id="420" r:id="rId64"/>
    <p:sldId id="421" r:id="rId65"/>
    <p:sldId id="422" r:id="rId66"/>
    <p:sldId id="423" r:id="rId67"/>
    <p:sldId id="424" r:id="rId68"/>
    <p:sldId id="425" r:id="rId69"/>
    <p:sldId id="426" r:id="rId70"/>
    <p:sldId id="427" r:id="rId71"/>
    <p:sldId id="428" r:id="rId72"/>
    <p:sldId id="429" r:id="rId73"/>
    <p:sldId id="430" r:id="rId74"/>
    <p:sldId id="431" r:id="rId75"/>
    <p:sldId id="432" r:id="rId76"/>
    <p:sldId id="433" r:id="rId77"/>
    <p:sldId id="434" r:id="rId78"/>
    <p:sldId id="435" r:id="rId79"/>
    <p:sldId id="436" r:id="rId80"/>
    <p:sldId id="437" r:id="rId81"/>
    <p:sldId id="438" r:id="rId82"/>
    <p:sldId id="439" r:id="rId83"/>
    <p:sldId id="440" r:id="rId84"/>
    <p:sldId id="441" r:id="rId85"/>
    <p:sldId id="442" r:id="rId86"/>
    <p:sldId id="443" r:id="rId87"/>
    <p:sldId id="444" r:id="rId88"/>
    <p:sldId id="278" r:id="rId89"/>
  </p:sldIdLst>
  <p:sldSz cx="12620625" cy="6858000"/>
  <p:notesSz cx="6858000" cy="9144000"/>
  <p:embeddedFontLst>
    <p:embeddedFont>
      <p:font typeface="Roboto Condensed Light" panose="020B0604020202020204" charset="0"/>
      <p:regular r:id="rId91"/>
      <p:italic r:id="rId92"/>
    </p:embeddedFont>
    <p:embeddedFont>
      <p:font typeface="Cambria" panose="02040503050406030204" pitchFamily="18" charset="0"/>
      <p:regular r:id="rId93"/>
      <p:bold r:id="rId94"/>
      <p:italic r:id="rId95"/>
      <p:boldItalic r:id="rId96"/>
    </p:embeddedFont>
    <p:embeddedFont>
      <p:font typeface="Calibri" panose="020F0502020204030204" pitchFamily="34" charset="0"/>
      <p:regular r:id="rId97"/>
      <p:bold r:id="rId98"/>
      <p:italic r:id="rId99"/>
      <p:boldItalic r:id="rId100"/>
    </p:embeddedFont>
    <p:embeddedFont>
      <p:font typeface="Arvo" panose="020B0604020202020204" charset="0"/>
      <p:regular r:id="rId101"/>
      <p:bold r:id="rId102"/>
      <p:italic r:id="rId103"/>
      <p:boldItalic r:id="rId104"/>
    </p:embeddedFont>
    <p:embeddedFont>
      <p:font typeface="宋体" panose="02010600030101010101" pitchFamily="2" charset="-122"/>
      <p:regular r:id="rId105"/>
    </p:embeddedFont>
    <p:embeddedFont>
      <p:font typeface="Roboto Condensed" panose="020B0604020202020204" charset="0"/>
      <p:regular r:id="rId106"/>
      <p:bold r:id="rId107"/>
      <p:italic r:id="rId108"/>
      <p:boldItalic r:id="rId109"/>
    </p:embeddedFont>
  </p:embeddedFontLst>
  <p:defaultTextStyle>
    <a:defPPr>
      <a:defRPr lang="fr-FR"/>
    </a:defPPr>
    <a:lvl1pPr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72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44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6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8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22860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7432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32004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6576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97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6E134C-8960-578A-22E6-35B96D42FB07}" v="935" dt="2025-03-13T17:30:19.971"/>
    <p1510:client id="{8E3A06AC-785A-D38F-07AD-EFF98A3DCA9B}" v="175" dt="2025-03-13T18:00:11.523"/>
    <p1510:client id="{BD75B4E4-F9E1-CB64-B233-489C6DC73598}" v="43" dt="2025-03-13T13:59:45.252"/>
    <p1510:client id="{D9793F3A-7276-0EB3-A151-DFE6C9B986EC}" v="393" dt="2025-03-13T15:17:45.728"/>
    <p1510:client id="{DF7376C1-F011-06DF-0FE6-320ABBD08FF9}" v="113" dt="2025-03-13T20:23:30.666"/>
    <p1510:client id="{E95BD1D3-5E51-6B4E-938C-28B22ABF6338}" v="185" dt="2025-03-13T20:57:45.152"/>
    <p1510:client id="{F4575874-405D-97DA-D9D6-7FBF9613D41C}" v="131" dt="2025-03-13T15:45:17.671"/>
    <p1510:client id="{F961A7F3-1C08-7024-0D47-E0E59B2ED6D6}" v="75" dt="2025-03-13T21:10:45.483"/>
  </p1510:revLst>
</p1510:revInfo>
</file>

<file path=ppt/tableStyles.xml><?xml version="1.0" encoding="utf-8"?>
<a:tblStyleLst xmlns:a="http://schemas.openxmlformats.org/drawingml/2006/main" def="{E27665BA-8202-44FC-AD62-C9F0E3EA811A}">
  <a:tblStyle styleId="{E27665BA-8202-44FC-AD62-C9F0E3EA811A}"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15DE48A-E3B5-44D0-98CB-AE0B3FDC0379}"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64" autoAdjust="0"/>
    <p:restoredTop sz="93957" autoAdjust="0"/>
  </p:normalViewPr>
  <p:slideViewPr>
    <p:cSldViewPr snapToGrid="0">
      <p:cViewPr varScale="1">
        <p:scale>
          <a:sx n="64" d="100"/>
          <a:sy n="64" d="100"/>
        </p:scale>
        <p:origin x="852" y="72"/>
      </p:cViewPr>
      <p:guideLst>
        <p:guide orient="horz" pos="2160"/>
        <p:guide pos="3975"/>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theme" Target="theme/theme1.xml"/><Relationship Id="rId16" Type="http://schemas.openxmlformats.org/officeDocument/2006/relationships/slide" Target="slides/slide13.xml"/><Relationship Id="rId107" Type="http://schemas.openxmlformats.org/officeDocument/2006/relationships/font" Target="fonts/font17.fntdata"/><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font" Target="fonts/font12.fntdata"/><Relationship Id="rId5" Type="http://schemas.openxmlformats.org/officeDocument/2006/relationships/slide" Target="slides/slide2.xml"/><Relationship Id="rId90" Type="http://schemas.openxmlformats.org/officeDocument/2006/relationships/notesMaster" Target="notesMasters/notesMaster1.xml"/><Relationship Id="rId95" Type="http://schemas.openxmlformats.org/officeDocument/2006/relationships/font" Target="fonts/font5.fntdata"/><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113" Type="http://schemas.openxmlformats.org/officeDocument/2006/relationships/tableStyles" Target="tableStyles.xml"/><Relationship Id="rId80" Type="http://schemas.openxmlformats.org/officeDocument/2006/relationships/slide" Target="slides/slide77.xml"/><Relationship Id="rId85" Type="http://schemas.openxmlformats.org/officeDocument/2006/relationships/slide" Target="slides/slide82.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font" Target="fonts/font13.fntdata"/><Relationship Id="rId108" Type="http://schemas.openxmlformats.org/officeDocument/2006/relationships/font" Target="fonts/font18.fntdata"/><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font" Target="fonts/font1.fntdata"/><Relationship Id="rId96"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font" Target="fonts/font16.fntdata"/><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font" Target="fonts/font4.fntdata"/><Relationship Id="rId99" Type="http://schemas.openxmlformats.org/officeDocument/2006/relationships/font" Target="fonts/font9.fntdata"/><Relationship Id="rId101" Type="http://schemas.openxmlformats.org/officeDocument/2006/relationships/font" Target="fonts/font11.fntdata"/><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font" Target="fonts/font19.fntdata"/><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font" Target="fonts/font7.fntdata"/><Relationship Id="rId104" Type="http://schemas.openxmlformats.org/officeDocument/2006/relationships/font" Target="fonts/font14.fntdata"/><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font" Target="fonts/font2.fntdata"/><Relationship Id="rId2" Type="http://schemas.openxmlformats.org/officeDocument/2006/relationships/customXml" Target="../customXml/item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presProps" Target="presProps.xml"/><Relationship Id="rId115" Type="http://schemas.microsoft.com/office/2015/10/relationships/revisionInfo" Target="revisionInfo.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font" Target="fonts/font10.fntdata"/><Relationship Id="rId105" Type="http://schemas.openxmlformats.org/officeDocument/2006/relationships/font" Target="fonts/font15.fntdata"/><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font" Target="fonts/font3.fntdata"/><Relationship Id="rId98" Type="http://schemas.openxmlformats.org/officeDocument/2006/relationships/font" Target="fonts/font8.fntdata"/><Relationship Id="rId3" Type="http://schemas.openxmlformats.org/officeDocument/2006/relationships/slideMaster" Target="slideMasters/slideMaster1.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227125-E49C-4F71-A48A-E0CE13D2F72E}" type="doc">
      <dgm:prSet loTypeId="urn:microsoft.com/office/officeart/2005/8/layout/list1" loCatId="list" qsTypeId="urn:microsoft.com/office/officeart/2005/8/quickstyle/simple3" qsCatId="simple" csTypeId="urn:microsoft.com/office/officeart/2005/8/colors/accent1_2" csCatId="accent1" phldr="1"/>
      <dgm:spPr/>
      <dgm:t>
        <a:bodyPr/>
        <a:lstStyle/>
        <a:p>
          <a:endParaRPr lang="fr-FR"/>
        </a:p>
      </dgm:t>
    </dgm:pt>
    <dgm:pt modelId="{D17558A8-C383-45C8-8CDF-9CABED514FAD}">
      <dgm:prSet phldrT="[Texte]" custT="1"/>
      <dgm:spPr/>
      <dgm:t>
        <a:bodyPr/>
        <a:lstStyle/>
        <a:p>
          <a:pPr algn="just"/>
          <a:r>
            <a:rPr lang="fr-FR" sz="2000" b="1">
              <a:latin typeface="Roboto Condensed"/>
              <a:ea typeface="Roboto Condensed"/>
              <a:cs typeface="Roboto Condensed"/>
            </a:rPr>
            <a:t>Maîtriser la structuration pédagogique d'un cours en ligne ; </a:t>
          </a:r>
        </a:p>
      </dgm:t>
    </dgm:pt>
    <dgm:pt modelId="{9CACC405-89AA-48BB-B2F3-2A4D935E6489}" type="parTrans" cxnId="{0EEF1415-D99A-47C6-9460-858E2D7FC9E3}">
      <dgm:prSet/>
      <dgm:spPr/>
      <dgm:t>
        <a:bodyPr/>
        <a:lstStyle/>
        <a:p>
          <a:endParaRPr lang="fr-FR"/>
        </a:p>
      </dgm:t>
    </dgm:pt>
    <dgm:pt modelId="{D86E4C1F-738E-4266-8B6F-D9EC89258DA2}" type="sibTrans" cxnId="{0EEF1415-D99A-47C6-9460-858E2D7FC9E3}">
      <dgm:prSet/>
      <dgm:spPr/>
      <dgm:t>
        <a:bodyPr/>
        <a:lstStyle/>
        <a:p>
          <a:endParaRPr lang="fr-FR"/>
        </a:p>
      </dgm:t>
    </dgm:pt>
    <dgm:pt modelId="{88CC6F96-74F9-4C65-A067-60CC0D509D36}">
      <dgm:prSet phldrT="[Texte]" custT="1"/>
      <dgm:spPr/>
      <dgm:t>
        <a:bodyPr/>
        <a:lstStyle/>
        <a:p>
          <a:pPr algn="just" rtl="0"/>
          <a:r>
            <a:rPr lang="fr-FR" sz="2000" b="1">
              <a:latin typeface="Roboto Condensed"/>
              <a:ea typeface="Roboto Condensed"/>
              <a:cs typeface="Roboto Condensed"/>
            </a:rPr>
            <a:t>Editer les objectifs d'un cours </a:t>
          </a:r>
        </a:p>
      </dgm:t>
    </dgm:pt>
    <dgm:pt modelId="{FC6B7A58-73B9-4391-83DE-7A4FEDCBCC08}" type="parTrans" cxnId="{CB1E3F01-880D-4C8A-BFE5-0F285FB23DD9}">
      <dgm:prSet/>
      <dgm:spPr/>
      <dgm:t>
        <a:bodyPr/>
        <a:lstStyle/>
        <a:p>
          <a:endParaRPr lang="fr-FR"/>
        </a:p>
      </dgm:t>
    </dgm:pt>
    <dgm:pt modelId="{1C46A19D-5B5F-4387-A772-3CE64D06DAD2}" type="sibTrans" cxnId="{CB1E3F01-880D-4C8A-BFE5-0F285FB23DD9}">
      <dgm:prSet/>
      <dgm:spPr/>
      <dgm:t>
        <a:bodyPr/>
        <a:lstStyle/>
        <a:p>
          <a:endParaRPr lang="fr-FR"/>
        </a:p>
      </dgm:t>
    </dgm:pt>
    <dgm:pt modelId="{5386C214-4C2D-4AC3-8030-6D0B802FDE08}" type="pres">
      <dgm:prSet presAssocID="{4A227125-E49C-4F71-A48A-E0CE13D2F72E}" presName="linear" presStyleCnt="0">
        <dgm:presLayoutVars>
          <dgm:dir/>
          <dgm:animLvl val="lvl"/>
          <dgm:resizeHandles val="exact"/>
        </dgm:presLayoutVars>
      </dgm:prSet>
      <dgm:spPr/>
      <dgm:t>
        <a:bodyPr/>
        <a:lstStyle/>
        <a:p>
          <a:endParaRPr lang="fr-FR"/>
        </a:p>
      </dgm:t>
    </dgm:pt>
    <dgm:pt modelId="{49C34B96-1951-4F7F-938B-CFD1D26F8FA7}" type="pres">
      <dgm:prSet presAssocID="{D17558A8-C383-45C8-8CDF-9CABED514FAD}" presName="parentLin" presStyleCnt="0"/>
      <dgm:spPr/>
    </dgm:pt>
    <dgm:pt modelId="{030DA589-5E4F-4AD2-9AC9-4056F2CFD9A1}" type="pres">
      <dgm:prSet presAssocID="{D17558A8-C383-45C8-8CDF-9CABED514FAD}" presName="parentLeftMargin" presStyleLbl="node1" presStyleIdx="0" presStyleCnt="2"/>
      <dgm:spPr/>
      <dgm:t>
        <a:bodyPr/>
        <a:lstStyle/>
        <a:p>
          <a:endParaRPr lang="fr-FR"/>
        </a:p>
      </dgm:t>
    </dgm:pt>
    <dgm:pt modelId="{FFA1B41A-5100-4526-98A3-5807717E9694}" type="pres">
      <dgm:prSet presAssocID="{D17558A8-C383-45C8-8CDF-9CABED514FAD}" presName="parentText" presStyleLbl="node1" presStyleIdx="0" presStyleCnt="2" custScaleX="117525" custLinFactNeighborX="-6256" custLinFactNeighborY="-22858">
        <dgm:presLayoutVars>
          <dgm:chMax val="0"/>
          <dgm:bulletEnabled val="1"/>
        </dgm:presLayoutVars>
      </dgm:prSet>
      <dgm:spPr/>
      <dgm:t>
        <a:bodyPr/>
        <a:lstStyle/>
        <a:p>
          <a:endParaRPr lang="fr-FR"/>
        </a:p>
      </dgm:t>
    </dgm:pt>
    <dgm:pt modelId="{E7298A8F-9344-4CB1-8B65-19CDB784B9A4}" type="pres">
      <dgm:prSet presAssocID="{D17558A8-C383-45C8-8CDF-9CABED514FAD}" presName="negativeSpace" presStyleCnt="0"/>
      <dgm:spPr/>
    </dgm:pt>
    <dgm:pt modelId="{5AEDDA19-462E-450A-85B8-ADAB846274B2}" type="pres">
      <dgm:prSet presAssocID="{D17558A8-C383-45C8-8CDF-9CABED514FAD}" presName="childText" presStyleLbl="conFgAcc1" presStyleIdx="0" presStyleCnt="2" custLinFactNeighborX="3906" custLinFactNeighborY="-93380">
        <dgm:presLayoutVars>
          <dgm:bulletEnabled val="1"/>
        </dgm:presLayoutVars>
      </dgm:prSet>
      <dgm:spPr/>
    </dgm:pt>
    <dgm:pt modelId="{6C31EA3E-CAF4-4989-8DF3-0AD542EA11CE}" type="pres">
      <dgm:prSet presAssocID="{D86E4C1F-738E-4266-8B6F-D9EC89258DA2}" presName="spaceBetweenRectangles" presStyleCnt="0"/>
      <dgm:spPr/>
    </dgm:pt>
    <dgm:pt modelId="{B013E0EB-FB31-47B0-9FA4-7997ED7F214A}" type="pres">
      <dgm:prSet presAssocID="{88CC6F96-74F9-4C65-A067-60CC0D509D36}" presName="parentLin" presStyleCnt="0"/>
      <dgm:spPr/>
    </dgm:pt>
    <dgm:pt modelId="{66426D25-7389-436F-A971-B2AD64F4BA8B}" type="pres">
      <dgm:prSet presAssocID="{88CC6F96-74F9-4C65-A067-60CC0D509D36}" presName="parentLeftMargin" presStyleLbl="node1" presStyleIdx="0" presStyleCnt="2"/>
      <dgm:spPr/>
      <dgm:t>
        <a:bodyPr/>
        <a:lstStyle/>
        <a:p>
          <a:endParaRPr lang="fr-FR"/>
        </a:p>
      </dgm:t>
    </dgm:pt>
    <dgm:pt modelId="{53E09D41-BBAB-4C24-9E40-E9E31756E0FF}" type="pres">
      <dgm:prSet presAssocID="{88CC6F96-74F9-4C65-A067-60CC0D509D36}" presName="parentText" presStyleLbl="node1" presStyleIdx="1" presStyleCnt="2" custScaleX="119420">
        <dgm:presLayoutVars>
          <dgm:chMax val="0"/>
          <dgm:bulletEnabled val="1"/>
        </dgm:presLayoutVars>
      </dgm:prSet>
      <dgm:spPr/>
      <dgm:t>
        <a:bodyPr/>
        <a:lstStyle/>
        <a:p>
          <a:endParaRPr lang="fr-FR"/>
        </a:p>
      </dgm:t>
    </dgm:pt>
    <dgm:pt modelId="{FC643997-78D4-4F04-B14B-516682D54F75}" type="pres">
      <dgm:prSet presAssocID="{88CC6F96-74F9-4C65-A067-60CC0D509D36}" presName="negativeSpace" presStyleCnt="0"/>
      <dgm:spPr/>
    </dgm:pt>
    <dgm:pt modelId="{5BDA8C4B-2943-4D50-8951-B4E20E6C522C}" type="pres">
      <dgm:prSet presAssocID="{88CC6F96-74F9-4C65-A067-60CC0D509D36}" presName="childText" presStyleLbl="conFgAcc1" presStyleIdx="1" presStyleCnt="2">
        <dgm:presLayoutVars>
          <dgm:bulletEnabled val="1"/>
        </dgm:presLayoutVars>
      </dgm:prSet>
      <dgm:spPr/>
    </dgm:pt>
  </dgm:ptLst>
  <dgm:cxnLst>
    <dgm:cxn modelId="{CB1E3F01-880D-4C8A-BFE5-0F285FB23DD9}" srcId="{4A227125-E49C-4F71-A48A-E0CE13D2F72E}" destId="{88CC6F96-74F9-4C65-A067-60CC0D509D36}" srcOrd="1" destOrd="0" parTransId="{FC6B7A58-73B9-4391-83DE-7A4FEDCBCC08}" sibTransId="{1C46A19D-5B5F-4387-A772-3CE64D06DAD2}"/>
    <dgm:cxn modelId="{0EEF1415-D99A-47C6-9460-858E2D7FC9E3}" srcId="{4A227125-E49C-4F71-A48A-E0CE13D2F72E}" destId="{D17558A8-C383-45C8-8CDF-9CABED514FAD}" srcOrd="0" destOrd="0" parTransId="{9CACC405-89AA-48BB-B2F3-2A4D935E6489}" sibTransId="{D86E4C1F-738E-4266-8B6F-D9EC89258DA2}"/>
    <dgm:cxn modelId="{8F744563-8EDC-4BB9-B2C1-D3DCF3CEA127}" type="presOf" srcId="{4A227125-E49C-4F71-A48A-E0CE13D2F72E}" destId="{5386C214-4C2D-4AC3-8030-6D0B802FDE08}" srcOrd="0" destOrd="0" presId="urn:microsoft.com/office/officeart/2005/8/layout/list1"/>
    <dgm:cxn modelId="{4D9DF193-B962-47F5-9895-A624ACDFC5CA}" type="presOf" srcId="{D17558A8-C383-45C8-8CDF-9CABED514FAD}" destId="{030DA589-5E4F-4AD2-9AC9-4056F2CFD9A1}" srcOrd="0" destOrd="0" presId="urn:microsoft.com/office/officeart/2005/8/layout/list1"/>
    <dgm:cxn modelId="{625F1E11-8FFD-45BD-98FE-7143CC330F1A}" type="presOf" srcId="{88CC6F96-74F9-4C65-A067-60CC0D509D36}" destId="{66426D25-7389-436F-A971-B2AD64F4BA8B}" srcOrd="0" destOrd="0" presId="urn:microsoft.com/office/officeart/2005/8/layout/list1"/>
    <dgm:cxn modelId="{3493D6C6-4264-4161-AA72-623013B0B236}" type="presOf" srcId="{D17558A8-C383-45C8-8CDF-9CABED514FAD}" destId="{FFA1B41A-5100-4526-98A3-5807717E9694}" srcOrd="1" destOrd="0" presId="urn:microsoft.com/office/officeart/2005/8/layout/list1"/>
    <dgm:cxn modelId="{8253CFAE-7504-4FBB-8D8F-C150E4866EBD}" type="presOf" srcId="{88CC6F96-74F9-4C65-A067-60CC0D509D36}" destId="{53E09D41-BBAB-4C24-9E40-E9E31756E0FF}" srcOrd="1" destOrd="0" presId="urn:microsoft.com/office/officeart/2005/8/layout/list1"/>
    <dgm:cxn modelId="{45BD2669-D1B2-4CD4-B53E-029A3127505D}" type="presParOf" srcId="{5386C214-4C2D-4AC3-8030-6D0B802FDE08}" destId="{49C34B96-1951-4F7F-938B-CFD1D26F8FA7}" srcOrd="0" destOrd="0" presId="urn:microsoft.com/office/officeart/2005/8/layout/list1"/>
    <dgm:cxn modelId="{66FCE3B7-F585-44EC-90ED-1A8814EC9318}" type="presParOf" srcId="{49C34B96-1951-4F7F-938B-CFD1D26F8FA7}" destId="{030DA589-5E4F-4AD2-9AC9-4056F2CFD9A1}" srcOrd="0" destOrd="0" presId="urn:microsoft.com/office/officeart/2005/8/layout/list1"/>
    <dgm:cxn modelId="{7FB79AE8-97B0-4793-96BB-89620A19F428}" type="presParOf" srcId="{49C34B96-1951-4F7F-938B-CFD1D26F8FA7}" destId="{FFA1B41A-5100-4526-98A3-5807717E9694}" srcOrd="1" destOrd="0" presId="urn:microsoft.com/office/officeart/2005/8/layout/list1"/>
    <dgm:cxn modelId="{FCB3FBCF-ECEB-457E-A1E5-B4AC6781E674}" type="presParOf" srcId="{5386C214-4C2D-4AC3-8030-6D0B802FDE08}" destId="{E7298A8F-9344-4CB1-8B65-19CDB784B9A4}" srcOrd="1" destOrd="0" presId="urn:microsoft.com/office/officeart/2005/8/layout/list1"/>
    <dgm:cxn modelId="{E6132C4E-9C8E-44FC-8BDC-77FE85350EBA}" type="presParOf" srcId="{5386C214-4C2D-4AC3-8030-6D0B802FDE08}" destId="{5AEDDA19-462E-450A-85B8-ADAB846274B2}" srcOrd="2" destOrd="0" presId="urn:microsoft.com/office/officeart/2005/8/layout/list1"/>
    <dgm:cxn modelId="{A7BAF1E1-2942-4A74-BB92-A63BBC49B3DE}" type="presParOf" srcId="{5386C214-4C2D-4AC3-8030-6D0B802FDE08}" destId="{6C31EA3E-CAF4-4989-8DF3-0AD542EA11CE}" srcOrd="3" destOrd="0" presId="urn:microsoft.com/office/officeart/2005/8/layout/list1"/>
    <dgm:cxn modelId="{1AAD654F-C6DD-4656-A909-90E36350D6C6}" type="presParOf" srcId="{5386C214-4C2D-4AC3-8030-6D0B802FDE08}" destId="{B013E0EB-FB31-47B0-9FA4-7997ED7F214A}" srcOrd="4" destOrd="0" presId="urn:microsoft.com/office/officeart/2005/8/layout/list1"/>
    <dgm:cxn modelId="{169FCD1C-F7E6-4024-8296-FF7A9D22A878}" type="presParOf" srcId="{B013E0EB-FB31-47B0-9FA4-7997ED7F214A}" destId="{66426D25-7389-436F-A971-B2AD64F4BA8B}" srcOrd="0" destOrd="0" presId="urn:microsoft.com/office/officeart/2005/8/layout/list1"/>
    <dgm:cxn modelId="{3DC2EF7B-6E6E-42F6-A48E-10C6BA18E68C}" type="presParOf" srcId="{B013E0EB-FB31-47B0-9FA4-7997ED7F214A}" destId="{53E09D41-BBAB-4C24-9E40-E9E31756E0FF}" srcOrd="1" destOrd="0" presId="urn:microsoft.com/office/officeart/2005/8/layout/list1"/>
    <dgm:cxn modelId="{BE53CECA-4F09-4626-8612-206C2AA2E1F2}" type="presParOf" srcId="{5386C214-4C2D-4AC3-8030-6D0B802FDE08}" destId="{FC643997-78D4-4F04-B14B-516682D54F75}" srcOrd="5" destOrd="0" presId="urn:microsoft.com/office/officeart/2005/8/layout/list1"/>
    <dgm:cxn modelId="{973AE0FF-94EC-45FC-BDB5-6D51D465F3AB}" type="presParOf" srcId="{5386C214-4C2D-4AC3-8030-6D0B802FDE08}" destId="{5BDA8C4B-2943-4D50-8951-B4E20E6C522C}"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A570D10-91BC-402D-89E9-5E7E33F1DA72}" type="doc">
      <dgm:prSet loTypeId="urn:microsoft.com/office/officeart/2005/8/layout/hProcess11" loCatId="process" qsTypeId="urn:microsoft.com/office/officeart/2005/8/quickstyle/simple1" qsCatId="simple" csTypeId="urn:microsoft.com/office/officeart/2005/8/colors/accent1_2" csCatId="accent1" phldr="1"/>
      <dgm:spPr/>
    </dgm:pt>
    <dgm:pt modelId="{3A8340C7-2617-472B-9F4B-6ACC73CA5212}">
      <dgm:prSet phldr="0"/>
      <dgm:spPr/>
      <dgm:t>
        <a:bodyPr/>
        <a:lstStyle/>
        <a:p>
          <a:pPr algn="just" rtl="0"/>
          <a:r>
            <a:rPr lang="fr-FR" b="1" i="0">
              <a:solidFill>
                <a:srgbClr val="000000"/>
              </a:solidFill>
              <a:latin typeface="Arial"/>
              <a:ea typeface="Roboto Condensed"/>
              <a:cs typeface="Arial"/>
            </a:rPr>
            <a:t>Clair</a:t>
          </a:r>
          <a:endParaRPr lang="fr-FR" b="0" i="0">
            <a:solidFill>
              <a:srgbClr val="263248"/>
            </a:solidFill>
            <a:latin typeface="Arial"/>
            <a:ea typeface="Roboto Condensed"/>
            <a:cs typeface="Arial"/>
          </a:endParaRPr>
        </a:p>
      </dgm:t>
    </dgm:pt>
    <dgm:pt modelId="{CFCDD58B-ABB5-4C9D-90F1-53995FE60186}" type="parTrans" cxnId="{84D00BAE-4878-48D9-85F5-1FD8BFD3165C}">
      <dgm:prSet/>
      <dgm:spPr/>
    </dgm:pt>
    <dgm:pt modelId="{CD0E7A55-3321-4973-8A1C-0995B86D4BA2}" type="sibTrans" cxnId="{84D00BAE-4878-48D9-85F5-1FD8BFD3165C}">
      <dgm:prSet/>
      <dgm:spPr/>
    </dgm:pt>
    <dgm:pt modelId="{8C3477D7-1223-4449-B95D-98E2A93B5506}">
      <dgm:prSet phldr="0"/>
      <dgm:spPr/>
      <dgm:t>
        <a:bodyPr/>
        <a:lstStyle/>
        <a:p>
          <a:pPr algn="just" rtl="0"/>
          <a:r>
            <a:rPr lang="fr-FR" b="1" i="0">
              <a:solidFill>
                <a:srgbClr val="000000"/>
              </a:solidFill>
              <a:latin typeface="Arial"/>
              <a:ea typeface="Roboto Condensed"/>
              <a:cs typeface="Arial"/>
            </a:rPr>
            <a:t>Mesurable</a:t>
          </a:r>
          <a:r>
            <a:rPr lang="fr-FR" b="0" i="0">
              <a:solidFill>
                <a:srgbClr val="000000"/>
              </a:solidFill>
              <a:latin typeface="Arial"/>
              <a:ea typeface="Roboto Condensed"/>
              <a:cs typeface="Arial"/>
            </a:rPr>
            <a:t> (évaluable</a:t>
          </a:r>
          <a:r>
            <a:rPr lang="fr-FR" b="0" i="0">
              <a:solidFill>
                <a:srgbClr val="263248"/>
              </a:solidFill>
              <a:latin typeface="Arial"/>
              <a:ea typeface="Roboto Condensed"/>
              <a:cs typeface="Arial"/>
            </a:rPr>
            <a:t>)</a:t>
          </a:r>
        </a:p>
      </dgm:t>
    </dgm:pt>
    <dgm:pt modelId="{FAB20C4B-6A1D-4F91-843A-2BC834F9B9CA}" type="parTrans" cxnId="{11DC0B58-DC2D-42D2-A646-4B6C96F63E14}">
      <dgm:prSet/>
      <dgm:spPr/>
    </dgm:pt>
    <dgm:pt modelId="{3B2C2E96-30AE-4D99-8FED-4315F23CCFCA}" type="sibTrans" cxnId="{11DC0B58-DC2D-42D2-A646-4B6C96F63E14}">
      <dgm:prSet/>
      <dgm:spPr/>
    </dgm:pt>
    <dgm:pt modelId="{9B6AE37E-F44F-405C-83AD-13997AA9F1A7}" type="pres">
      <dgm:prSet presAssocID="{7A570D10-91BC-402D-89E9-5E7E33F1DA72}" presName="Name0" presStyleCnt="0">
        <dgm:presLayoutVars>
          <dgm:dir/>
          <dgm:resizeHandles val="exact"/>
        </dgm:presLayoutVars>
      </dgm:prSet>
      <dgm:spPr/>
    </dgm:pt>
    <dgm:pt modelId="{8DD8EB7A-8760-4065-A5F3-84F469572CD3}" type="pres">
      <dgm:prSet presAssocID="{7A570D10-91BC-402D-89E9-5E7E33F1DA72}" presName="arrow" presStyleLbl="bgShp" presStyleIdx="0" presStyleCnt="1"/>
      <dgm:spPr/>
    </dgm:pt>
    <dgm:pt modelId="{95B64F22-AAC2-4654-87C5-3FDE108351F9}" type="pres">
      <dgm:prSet presAssocID="{7A570D10-91BC-402D-89E9-5E7E33F1DA72}" presName="points" presStyleCnt="0"/>
      <dgm:spPr/>
    </dgm:pt>
    <dgm:pt modelId="{EE8BC302-AFA0-40FC-AA71-A0A6418EBF0D}" type="pres">
      <dgm:prSet presAssocID="{3A8340C7-2617-472B-9F4B-6ACC73CA5212}" presName="compositeA" presStyleCnt="0"/>
      <dgm:spPr/>
    </dgm:pt>
    <dgm:pt modelId="{6D65E9F6-2CC6-43D4-916F-47EC3AD65F22}" type="pres">
      <dgm:prSet presAssocID="{3A8340C7-2617-472B-9F4B-6ACC73CA5212}" presName="textA" presStyleLbl="revTx" presStyleIdx="0" presStyleCnt="2">
        <dgm:presLayoutVars>
          <dgm:bulletEnabled val="1"/>
        </dgm:presLayoutVars>
      </dgm:prSet>
      <dgm:spPr/>
      <dgm:t>
        <a:bodyPr/>
        <a:lstStyle/>
        <a:p>
          <a:endParaRPr lang="fr-FR"/>
        </a:p>
      </dgm:t>
    </dgm:pt>
    <dgm:pt modelId="{40D587D3-385C-4941-8493-982452765118}" type="pres">
      <dgm:prSet presAssocID="{3A8340C7-2617-472B-9F4B-6ACC73CA5212}" presName="circleA" presStyleLbl="node1" presStyleIdx="0" presStyleCnt="2"/>
      <dgm:spPr/>
    </dgm:pt>
    <dgm:pt modelId="{0183D4AD-4565-4B5B-B279-D3E39BDF47A4}" type="pres">
      <dgm:prSet presAssocID="{3A8340C7-2617-472B-9F4B-6ACC73CA5212}" presName="spaceA" presStyleCnt="0"/>
      <dgm:spPr/>
    </dgm:pt>
    <dgm:pt modelId="{BF55179C-CAF5-4DD6-AA5B-92D912A37CD8}" type="pres">
      <dgm:prSet presAssocID="{CD0E7A55-3321-4973-8A1C-0995B86D4BA2}" presName="space" presStyleCnt="0"/>
      <dgm:spPr/>
    </dgm:pt>
    <dgm:pt modelId="{6919362F-D58A-4965-A69C-0F7FB2CDDCE5}" type="pres">
      <dgm:prSet presAssocID="{8C3477D7-1223-4449-B95D-98E2A93B5506}" presName="compositeB" presStyleCnt="0"/>
      <dgm:spPr/>
    </dgm:pt>
    <dgm:pt modelId="{1D2C229B-CA05-47DE-B121-B29A78F4A4A1}" type="pres">
      <dgm:prSet presAssocID="{8C3477D7-1223-4449-B95D-98E2A93B5506}" presName="textB" presStyleLbl="revTx" presStyleIdx="1" presStyleCnt="2">
        <dgm:presLayoutVars>
          <dgm:bulletEnabled val="1"/>
        </dgm:presLayoutVars>
      </dgm:prSet>
      <dgm:spPr/>
      <dgm:t>
        <a:bodyPr/>
        <a:lstStyle/>
        <a:p>
          <a:endParaRPr lang="fr-FR"/>
        </a:p>
      </dgm:t>
    </dgm:pt>
    <dgm:pt modelId="{7CB6974A-F379-48AA-A015-A01156CC6699}" type="pres">
      <dgm:prSet presAssocID="{8C3477D7-1223-4449-B95D-98E2A93B5506}" presName="circleB" presStyleLbl="node1" presStyleIdx="1" presStyleCnt="2"/>
      <dgm:spPr/>
    </dgm:pt>
    <dgm:pt modelId="{4F8D9A55-F2F5-437E-B4DF-728C57F8A481}" type="pres">
      <dgm:prSet presAssocID="{8C3477D7-1223-4449-B95D-98E2A93B5506}" presName="spaceB" presStyleCnt="0"/>
      <dgm:spPr/>
    </dgm:pt>
  </dgm:ptLst>
  <dgm:cxnLst>
    <dgm:cxn modelId="{A4B95FAD-9AAF-4E38-9340-E80482847A26}" type="presOf" srcId="{7A570D10-91BC-402D-89E9-5E7E33F1DA72}" destId="{9B6AE37E-F44F-405C-83AD-13997AA9F1A7}" srcOrd="0" destOrd="0" presId="urn:microsoft.com/office/officeart/2005/8/layout/hProcess11"/>
    <dgm:cxn modelId="{8442D48B-05FA-44C8-A646-C50ED585F96E}" type="presOf" srcId="{8C3477D7-1223-4449-B95D-98E2A93B5506}" destId="{1D2C229B-CA05-47DE-B121-B29A78F4A4A1}" srcOrd="0" destOrd="0" presId="urn:microsoft.com/office/officeart/2005/8/layout/hProcess11"/>
    <dgm:cxn modelId="{84D00BAE-4878-48D9-85F5-1FD8BFD3165C}" srcId="{7A570D10-91BC-402D-89E9-5E7E33F1DA72}" destId="{3A8340C7-2617-472B-9F4B-6ACC73CA5212}" srcOrd="0" destOrd="0" parTransId="{CFCDD58B-ABB5-4C9D-90F1-53995FE60186}" sibTransId="{CD0E7A55-3321-4973-8A1C-0995B86D4BA2}"/>
    <dgm:cxn modelId="{11DC0B58-DC2D-42D2-A646-4B6C96F63E14}" srcId="{7A570D10-91BC-402D-89E9-5E7E33F1DA72}" destId="{8C3477D7-1223-4449-B95D-98E2A93B5506}" srcOrd="1" destOrd="0" parTransId="{FAB20C4B-6A1D-4F91-843A-2BC834F9B9CA}" sibTransId="{3B2C2E96-30AE-4D99-8FED-4315F23CCFCA}"/>
    <dgm:cxn modelId="{6EFDE31E-7DE1-4683-918E-8043714E89A6}" type="presOf" srcId="{3A8340C7-2617-472B-9F4B-6ACC73CA5212}" destId="{6D65E9F6-2CC6-43D4-916F-47EC3AD65F22}" srcOrd="0" destOrd="0" presId="urn:microsoft.com/office/officeart/2005/8/layout/hProcess11"/>
    <dgm:cxn modelId="{ECAE8D2C-5459-4F4E-B8AD-C989C1C8982C}" type="presParOf" srcId="{9B6AE37E-F44F-405C-83AD-13997AA9F1A7}" destId="{8DD8EB7A-8760-4065-A5F3-84F469572CD3}" srcOrd="0" destOrd="0" presId="urn:microsoft.com/office/officeart/2005/8/layout/hProcess11"/>
    <dgm:cxn modelId="{DB2B92F8-3FAE-4E66-92BC-FEA16B42F640}" type="presParOf" srcId="{9B6AE37E-F44F-405C-83AD-13997AA9F1A7}" destId="{95B64F22-AAC2-4654-87C5-3FDE108351F9}" srcOrd="1" destOrd="0" presId="urn:microsoft.com/office/officeart/2005/8/layout/hProcess11"/>
    <dgm:cxn modelId="{3CF565DA-ED46-4F50-A00B-4641B7FFC65F}" type="presParOf" srcId="{95B64F22-AAC2-4654-87C5-3FDE108351F9}" destId="{EE8BC302-AFA0-40FC-AA71-A0A6418EBF0D}" srcOrd="0" destOrd="0" presId="urn:microsoft.com/office/officeart/2005/8/layout/hProcess11"/>
    <dgm:cxn modelId="{11E6A2D7-A297-44A7-82AB-15AF6D2EABEE}" type="presParOf" srcId="{EE8BC302-AFA0-40FC-AA71-A0A6418EBF0D}" destId="{6D65E9F6-2CC6-43D4-916F-47EC3AD65F22}" srcOrd="0" destOrd="0" presId="urn:microsoft.com/office/officeart/2005/8/layout/hProcess11"/>
    <dgm:cxn modelId="{B458AFE3-809C-46D0-BE33-4941AA62C9B9}" type="presParOf" srcId="{EE8BC302-AFA0-40FC-AA71-A0A6418EBF0D}" destId="{40D587D3-385C-4941-8493-982452765118}" srcOrd="1" destOrd="0" presId="urn:microsoft.com/office/officeart/2005/8/layout/hProcess11"/>
    <dgm:cxn modelId="{F2A4031A-1206-4D44-BA76-82D1C66EAE46}" type="presParOf" srcId="{EE8BC302-AFA0-40FC-AA71-A0A6418EBF0D}" destId="{0183D4AD-4565-4B5B-B279-D3E39BDF47A4}" srcOrd="2" destOrd="0" presId="urn:microsoft.com/office/officeart/2005/8/layout/hProcess11"/>
    <dgm:cxn modelId="{A15D27A7-080B-4F73-B7EA-1EFAF1B90827}" type="presParOf" srcId="{95B64F22-AAC2-4654-87C5-3FDE108351F9}" destId="{BF55179C-CAF5-4DD6-AA5B-92D912A37CD8}" srcOrd="1" destOrd="0" presId="urn:microsoft.com/office/officeart/2005/8/layout/hProcess11"/>
    <dgm:cxn modelId="{23501C69-7E88-40B2-AFD2-6BDC1A757EA5}" type="presParOf" srcId="{95B64F22-AAC2-4654-87C5-3FDE108351F9}" destId="{6919362F-D58A-4965-A69C-0F7FB2CDDCE5}" srcOrd="2" destOrd="0" presId="urn:microsoft.com/office/officeart/2005/8/layout/hProcess11"/>
    <dgm:cxn modelId="{46D29D2C-C2DF-4699-BDC4-3E9A27689DD1}" type="presParOf" srcId="{6919362F-D58A-4965-A69C-0F7FB2CDDCE5}" destId="{1D2C229B-CA05-47DE-B121-B29A78F4A4A1}" srcOrd="0" destOrd="0" presId="urn:microsoft.com/office/officeart/2005/8/layout/hProcess11"/>
    <dgm:cxn modelId="{8A91F788-D24C-420C-A462-5C4B1049FC45}" type="presParOf" srcId="{6919362F-D58A-4965-A69C-0F7FB2CDDCE5}" destId="{7CB6974A-F379-48AA-A015-A01156CC6699}" srcOrd="1" destOrd="0" presId="urn:microsoft.com/office/officeart/2005/8/layout/hProcess11"/>
    <dgm:cxn modelId="{E9F7E2D4-1312-4092-8002-A0940C042E5D}" type="presParOf" srcId="{6919362F-D58A-4965-A69C-0F7FB2CDDCE5}" destId="{4F8D9A55-F2F5-437E-B4DF-728C57F8A481}"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A570D10-91BC-402D-89E9-5E7E33F1DA72}" type="doc">
      <dgm:prSet loTypeId="urn:microsoft.com/office/officeart/2005/8/layout/hProcess11" loCatId="process" qsTypeId="urn:microsoft.com/office/officeart/2005/8/quickstyle/simple1" qsCatId="simple" csTypeId="urn:microsoft.com/office/officeart/2005/8/colors/accent1_2" csCatId="accent1" phldr="1"/>
      <dgm:spPr/>
    </dgm:pt>
    <dgm:pt modelId="{6F08E6BC-70EB-46DE-8B5C-A0E23897E2D9}">
      <dgm:prSet custT="1"/>
      <dgm:spPr/>
      <dgm:t>
        <a:bodyPr/>
        <a:lstStyle/>
        <a:p>
          <a:r>
            <a:rPr lang="fr-FR" sz="2200" b="1" i="0">
              <a:latin typeface="Roboto Condensed"/>
              <a:ea typeface="Roboto Condensed"/>
              <a:cs typeface="Roboto Condensed"/>
            </a:rPr>
            <a:t>Savoirs</a:t>
          </a:r>
          <a:endParaRPr lang="fr-FR" sz="2200" b="0" i="0">
            <a:latin typeface="Roboto Condensed"/>
            <a:ea typeface="Roboto Condensed"/>
            <a:cs typeface="Roboto Condensed"/>
          </a:endParaRPr>
        </a:p>
      </dgm:t>
    </dgm:pt>
    <dgm:pt modelId="{9717D1C0-6915-4887-8E59-47B9CFF994DE}" type="parTrans" cxnId="{9E502176-6705-4D5E-8922-9EB248083710}">
      <dgm:prSet/>
      <dgm:spPr/>
      <dgm:t>
        <a:bodyPr/>
        <a:lstStyle/>
        <a:p>
          <a:endParaRPr lang="fr-FR"/>
        </a:p>
      </dgm:t>
    </dgm:pt>
    <dgm:pt modelId="{A6F100C8-5E3E-4E5C-99CC-66969C730F0D}" type="sibTrans" cxnId="{9E502176-6705-4D5E-8922-9EB248083710}">
      <dgm:prSet/>
      <dgm:spPr/>
      <dgm:t>
        <a:bodyPr/>
        <a:lstStyle/>
        <a:p>
          <a:endParaRPr lang="fr-FR"/>
        </a:p>
      </dgm:t>
    </dgm:pt>
    <dgm:pt modelId="{B17B6D29-2FCB-4F73-A110-2D3D909618D7}">
      <dgm:prSet custT="1"/>
      <dgm:spPr/>
      <dgm:t>
        <a:bodyPr/>
        <a:lstStyle/>
        <a:p>
          <a:r>
            <a:rPr lang="fr-FR" sz="2200" b="1" i="0">
              <a:latin typeface="Roboto Condensed"/>
              <a:ea typeface="Roboto Condensed"/>
              <a:cs typeface="Roboto Condensed"/>
            </a:rPr>
            <a:t>Savoirs-Être</a:t>
          </a:r>
          <a:r>
            <a:rPr lang="fr-FR" sz="2200" b="0" i="0">
              <a:latin typeface="Roboto Condensed"/>
              <a:ea typeface="Roboto Condensed"/>
              <a:cs typeface="Roboto Condensed"/>
            </a:rPr>
            <a:t> </a:t>
          </a:r>
        </a:p>
      </dgm:t>
    </dgm:pt>
    <dgm:pt modelId="{80684A41-8AFF-4A75-A5C2-98EF965DA823}" type="parTrans" cxnId="{405136CD-BA9B-4445-8DD0-A2B5078DB87E}">
      <dgm:prSet/>
      <dgm:spPr/>
      <dgm:t>
        <a:bodyPr/>
        <a:lstStyle/>
        <a:p>
          <a:endParaRPr lang="fr-FR"/>
        </a:p>
      </dgm:t>
    </dgm:pt>
    <dgm:pt modelId="{B89DC561-E074-4388-839F-188820CA932D}" type="sibTrans" cxnId="{405136CD-BA9B-4445-8DD0-A2B5078DB87E}">
      <dgm:prSet/>
      <dgm:spPr/>
      <dgm:t>
        <a:bodyPr/>
        <a:lstStyle/>
        <a:p>
          <a:endParaRPr lang="fr-FR"/>
        </a:p>
      </dgm:t>
    </dgm:pt>
    <dgm:pt modelId="{8C38E3D2-1EBC-4462-85DC-D6C068E8354F}">
      <dgm:prSet phldr="0"/>
      <dgm:spPr/>
      <dgm:t>
        <a:bodyPr/>
        <a:lstStyle/>
        <a:p>
          <a:pPr rtl="0"/>
          <a:r>
            <a:rPr lang="fr-FR" b="1" i="0">
              <a:latin typeface="Roboto Condensed"/>
              <a:ea typeface="Roboto Condensed"/>
              <a:cs typeface="Roboto Condensed"/>
            </a:rPr>
            <a:t>Savoirs-Faire</a:t>
          </a:r>
        </a:p>
      </dgm:t>
    </dgm:pt>
    <dgm:pt modelId="{44CAD55E-80B4-46ED-B8CE-D42083327214}" type="parTrans" cxnId="{A479CB92-75D8-495E-B773-2F981829D087}">
      <dgm:prSet/>
      <dgm:spPr/>
      <dgm:t>
        <a:bodyPr/>
        <a:lstStyle/>
        <a:p>
          <a:endParaRPr lang="fr-FR"/>
        </a:p>
      </dgm:t>
    </dgm:pt>
    <dgm:pt modelId="{009F471F-1F5D-4533-9118-C25DC2DE57EE}" type="sibTrans" cxnId="{A479CB92-75D8-495E-B773-2F981829D087}">
      <dgm:prSet/>
      <dgm:spPr/>
      <dgm:t>
        <a:bodyPr/>
        <a:lstStyle/>
        <a:p>
          <a:endParaRPr lang="fr-FR"/>
        </a:p>
      </dgm:t>
    </dgm:pt>
    <dgm:pt modelId="{9B6AE37E-F44F-405C-83AD-13997AA9F1A7}" type="pres">
      <dgm:prSet presAssocID="{7A570D10-91BC-402D-89E9-5E7E33F1DA72}" presName="Name0" presStyleCnt="0">
        <dgm:presLayoutVars>
          <dgm:dir/>
          <dgm:resizeHandles val="exact"/>
        </dgm:presLayoutVars>
      </dgm:prSet>
      <dgm:spPr/>
    </dgm:pt>
    <dgm:pt modelId="{8DD8EB7A-8760-4065-A5F3-84F469572CD3}" type="pres">
      <dgm:prSet presAssocID="{7A570D10-91BC-402D-89E9-5E7E33F1DA72}" presName="arrow" presStyleLbl="bgShp" presStyleIdx="0" presStyleCnt="1"/>
      <dgm:spPr/>
    </dgm:pt>
    <dgm:pt modelId="{95B64F22-AAC2-4654-87C5-3FDE108351F9}" type="pres">
      <dgm:prSet presAssocID="{7A570D10-91BC-402D-89E9-5E7E33F1DA72}" presName="points" presStyleCnt="0"/>
      <dgm:spPr/>
    </dgm:pt>
    <dgm:pt modelId="{98C18A33-2993-482C-AB09-2339CBF56C2D}" type="pres">
      <dgm:prSet presAssocID="{6F08E6BC-70EB-46DE-8B5C-A0E23897E2D9}" presName="compositeA" presStyleCnt="0"/>
      <dgm:spPr/>
    </dgm:pt>
    <dgm:pt modelId="{EFDBB7CC-EFF4-4D05-903D-E60C395B5153}" type="pres">
      <dgm:prSet presAssocID="{6F08E6BC-70EB-46DE-8B5C-A0E23897E2D9}" presName="textA" presStyleLbl="revTx" presStyleIdx="0" presStyleCnt="3" custScaleX="200770">
        <dgm:presLayoutVars>
          <dgm:bulletEnabled val="1"/>
        </dgm:presLayoutVars>
      </dgm:prSet>
      <dgm:spPr/>
      <dgm:t>
        <a:bodyPr/>
        <a:lstStyle/>
        <a:p>
          <a:endParaRPr lang="fr-FR"/>
        </a:p>
      </dgm:t>
    </dgm:pt>
    <dgm:pt modelId="{1D8C8969-335C-4D2F-83F9-205D16BFC4FF}" type="pres">
      <dgm:prSet presAssocID="{6F08E6BC-70EB-46DE-8B5C-A0E23897E2D9}" presName="circleA" presStyleLbl="node1" presStyleIdx="0" presStyleCnt="3"/>
      <dgm:spPr/>
    </dgm:pt>
    <dgm:pt modelId="{2C7D77F3-79E5-421E-A5B2-9AC8CCA963AB}" type="pres">
      <dgm:prSet presAssocID="{6F08E6BC-70EB-46DE-8B5C-A0E23897E2D9}" presName="spaceA" presStyleCnt="0"/>
      <dgm:spPr/>
    </dgm:pt>
    <dgm:pt modelId="{7C50D2A9-3544-4803-9649-ADE938B31D14}" type="pres">
      <dgm:prSet presAssocID="{A6F100C8-5E3E-4E5C-99CC-66969C730F0D}" presName="space" presStyleCnt="0"/>
      <dgm:spPr/>
    </dgm:pt>
    <dgm:pt modelId="{523145E4-C937-4FE9-9816-A892F07D42E2}" type="pres">
      <dgm:prSet presAssocID="{8C38E3D2-1EBC-4462-85DC-D6C068E8354F}" presName="compositeB" presStyleCnt="0"/>
      <dgm:spPr/>
    </dgm:pt>
    <dgm:pt modelId="{C0A31CA9-9E2E-467C-9272-7384B514EE9D}" type="pres">
      <dgm:prSet presAssocID="{8C38E3D2-1EBC-4462-85DC-D6C068E8354F}" presName="textB" presStyleLbl="revTx" presStyleIdx="1" presStyleCnt="3">
        <dgm:presLayoutVars>
          <dgm:bulletEnabled val="1"/>
        </dgm:presLayoutVars>
      </dgm:prSet>
      <dgm:spPr/>
      <dgm:t>
        <a:bodyPr/>
        <a:lstStyle/>
        <a:p>
          <a:endParaRPr lang="fr-FR"/>
        </a:p>
      </dgm:t>
    </dgm:pt>
    <dgm:pt modelId="{24E81E0F-2259-4F6A-891A-405E8FA1A8EC}" type="pres">
      <dgm:prSet presAssocID="{8C38E3D2-1EBC-4462-85DC-D6C068E8354F}" presName="circleB" presStyleLbl="node1" presStyleIdx="1" presStyleCnt="3"/>
      <dgm:spPr/>
    </dgm:pt>
    <dgm:pt modelId="{5ADABEE7-3E92-4A0F-8F72-C8028A8E484C}" type="pres">
      <dgm:prSet presAssocID="{8C38E3D2-1EBC-4462-85DC-D6C068E8354F}" presName="spaceB" presStyleCnt="0"/>
      <dgm:spPr/>
    </dgm:pt>
    <dgm:pt modelId="{268CD671-1808-4C6B-9A71-4A88A8CFAE2B}" type="pres">
      <dgm:prSet presAssocID="{009F471F-1F5D-4533-9118-C25DC2DE57EE}" presName="space" presStyleCnt="0"/>
      <dgm:spPr/>
    </dgm:pt>
    <dgm:pt modelId="{0EF73B51-1191-437B-8C15-E0C1FC5626D0}" type="pres">
      <dgm:prSet presAssocID="{B17B6D29-2FCB-4F73-A110-2D3D909618D7}" presName="compositeA" presStyleCnt="0"/>
      <dgm:spPr/>
    </dgm:pt>
    <dgm:pt modelId="{41ACD79E-4303-4A82-89F4-12A55C67387C}" type="pres">
      <dgm:prSet presAssocID="{B17B6D29-2FCB-4F73-A110-2D3D909618D7}" presName="textA" presStyleLbl="revTx" presStyleIdx="2" presStyleCnt="3">
        <dgm:presLayoutVars>
          <dgm:bulletEnabled val="1"/>
        </dgm:presLayoutVars>
      </dgm:prSet>
      <dgm:spPr/>
      <dgm:t>
        <a:bodyPr/>
        <a:lstStyle/>
        <a:p>
          <a:endParaRPr lang="fr-FR"/>
        </a:p>
      </dgm:t>
    </dgm:pt>
    <dgm:pt modelId="{F4794F67-E219-4806-A20C-5309400178E9}" type="pres">
      <dgm:prSet presAssocID="{B17B6D29-2FCB-4F73-A110-2D3D909618D7}" presName="circleA" presStyleLbl="node1" presStyleIdx="2" presStyleCnt="3"/>
      <dgm:spPr/>
    </dgm:pt>
    <dgm:pt modelId="{A1953986-2B1B-41F6-AF0B-DB043AED91C0}" type="pres">
      <dgm:prSet presAssocID="{B17B6D29-2FCB-4F73-A110-2D3D909618D7}" presName="spaceA" presStyleCnt="0"/>
      <dgm:spPr/>
    </dgm:pt>
  </dgm:ptLst>
  <dgm:cxnLst>
    <dgm:cxn modelId="{9E502176-6705-4D5E-8922-9EB248083710}" srcId="{7A570D10-91BC-402D-89E9-5E7E33F1DA72}" destId="{6F08E6BC-70EB-46DE-8B5C-A0E23897E2D9}" srcOrd="0" destOrd="0" parTransId="{9717D1C0-6915-4887-8E59-47B9CFF994DE}" sibTransId="{A6F100C8-5E3E-4E5C-99CC-66969C730F0D}"/>
    <dgm:cxn modelId="{A4B95FAD-9AAF-4E38-9340-E80482847A26}" type="presOf" srcId="{7A570D10-91BC-402D-89E9-5E7E33F1DA72}" destId="{9B6AE37E-F44F-405C-83AD-13997AA9F1A7}" srcOrd="0" destOrd="0" presId="urn:microsoft.com/office/officeart/2005/8/layout/hProcess11"/>
    <dgm:cxn modelId="{BFD0DD26-358D-4B58-85A2-CC2DB61D9CB1}" type="presOf" srcId="{6F08E6BC-70EB-46DE-8B5C-A0E23897E2D9}" destId="{EFDBB7CC-EFF4-4D05-903D-E60C395B5153}" srcOrd="0" destOrd="0" presId="urn:microsoft.com/office/officeart/2005/8/layout/hProcess11"/>
    <dgm:cxn modelId="{A479CB92-75D8-495E-B773-2F981829D087}" srcId="{7A570D10-91BC-402D-89E9-5E7E33F1DA72}" destId="{8C38E3D2-1EBC-4462-85DC-D6C068E8354F}" srcOrd="1" destOrd="0" parTransId="{44CAD55E-80B4-46ED-B8CE-D42083327214}" sibTransId="{009F471F-1F5D-4533-9118-C25DC2DE57EE}"/>
    <dgm:cxn modelId="{405136CD-BA9B-4445-8DD0-A2B5078DB87E}" srcId="{7A570D10-91BC-402D-89E9-5E7E33F1DA72}" destId="{B17B6D29-2FCB-4F73-A110-2D3D909618D7}" srcOrd="2" destOrd="0" parTransId="{80684A41-8AFF-4A75-A5C2-98EF965DA823}" sibTransId="{B89DC561-E074-4388-839F-188820CA932D}"/>
    <dgm:cxn modelId="{F11A8597-A949-44B5-8C79-12665FFA78B5}" type="presOf" srcId="{B17B6D29-2FCB-4F73-A110-2D3D909618D7}" destId="{41ACD79E-4303-4A82-89F4-12A55C67387C}" srcOrd="0" destOrd="0" presId="urn:microsoft.com/office/officeart/2005/8/layout/hProcess11"/>
    <dgm:cxn modelId="{3C559F44-4D5C-4DF5-97D1-41299F6C61B2}" type="presOf" srcId="{8C38E3D2-1EBC-4462-85DC-D6C068E8354F}" destId="{C0A31CA9-9E2E-467C-9272-7384B514EE9D}" srcOrd="0" destOrd="0" presId="urn:microsoft.com/office/officeart/2005/8/layout/hProcess11"/>
    <dgm:cxn modelId="{FD77931A-F80B-4BF4-9B10-769DF2008C75}" type="presParOf" srcId="{9B6AE37E-F44F-405C-83AD-13997AA9F1A7}" destId="{8DD8EB7A-8760-4065-A5F3-84F469572CD3}" srcOrd="0" destOrd="0" presId="urn:microsoft.com/office/officeart/2005/8/layout/hProcess11"/>
    <dgm:cxn modelId="{81948454-16EE-4EC7-8320-A3EFD1A5A8D4}" type="presParOf" srcId="{9B6AE37E-F44F-405C-83AD-13997AA9F1A7}" destId="{95B64F22-AAC2-4654-87C5-3FDE108351F9}" srcOrd="1" destOrd="0" presId="urn:microsoft.com/office/officeart/2005/8/layout/hProcess11"/>
    <dgm:cxn modelId="{C3998601-A8A0-429A-9FD7-BF5FAD2DA11F}" type="presParOf" srcId="{95B64F22-AAC2-4654-87C5-3FDE108351F9}" destId="{98C18A33-2993-482C-AB09-2339CBF56C2D}" srcOrd="0" destOrd="0" presId="urn:microsoft.com/office/officeart/2005/8/layout/hProcess11"/>
    <dgm:cxn modelId="{89DF4A37-C6FA-46E8-9D7B-1827E299F732}" type="presParOf" srcId="{98C18A33-2993-482C-AB09-2339CBF56C2D}" destId="{EFDBB7CC-EFF4-4D05-903D-E60C395B5153}" srcOrd="0" destOrd="0" presId="urn:microsoft.com/office/officeart/2005/8/layout/hProcess11"/>
    <dgm:cxn modelId="{742944CB-B3A9-4C05-88EB-1518A611D4EB}" type="presParOf" srcId="{98C18A33-2993-482C-AB09-2339CBF56C2D}" destId="{1D8C8969-335C-4D2F-83F9-205D16BFC4FF}" srcOrd="1" destOrd="0" presId="urn:microsoft.com/office/officeart/2005/8/layout/hProcess11"/>
    <dgm:cxn modelId="{10B412CC-34C1-4E11-8A2D-AE5849CA6160}" type="presParOf" srcId="{98C18A33-2993-482C-AB09-2339CBF56C2D}" destId="{2C7D77F3-79E5-421E-A5B2-9AC8CCA963AB}" srcOrd="2" destOrd="0" presId="urn:microsoft.com/office/officeart/2005/8/layout/hProcess11"/>
    <dgm:cxn modelId="{CBBFBCBF-A06A-4251-B66F-2941B815733D}" type="presParOf" srcId="{95B64F22-AAC2-4654-87C5-3FDE108351F9}" destId="{7C50D2A9-3544-4803-9649-ADE938B31D14}" srcOrd="1" destOrd="0" presId="urn:microsoft.com/office/officeart/2005/8/layout/hProcess11"/>
    <dgm:cxn modelId="{80ADDE4E-90DE-4875-A2AB-E431CEB02300}" type="presParOf" srcId="{95B64F22-AAC2-4654-87C5-3FDE108351F9}" destId="{523145E4-C937-4FE9-9816-A892F07D42E2}" srcOrd="2" destOrd="0" presId="urn:microsoft.com/office/officeart/2005/8/layout/hProcess11"/>
    <dgm:cxn modelId="{36DA4B70-8130-4029-A028-DB9FBABD6BB5}" type="presParOf" srcId="{523145E4-C937-4FE9-9816-A892F07D42E2}" destId="{C0A31CA9-9E2E-467C-9272-7384B514EE9D}" srcOrd="0" destOrd="0" presId="urn:microsoft.com/office/officeart/2005/8/layout/hProcess11"/>
    <dgm:cxn modelId="{7686E997-AD40-4E9E-ACC4-CE6C6FF5CF58}" type="presParOf" srcId="{523145E4-C937-4FE9-9816-A892F07D42E2}" destId="{24E81E0F-2259-4F6A-891A-405E8FA1A8EC}" srcOrd="1" destOrd="0" presId="urn:microsoft.com/office/officeart/2005/8/layout/hProcess11"/>
    <dgm:cxn modelId="{78A887AE-BE64-4502-8A52-724C14D941DD}" type="presParOf" srcId="{523145E4-C937-4FE9-9816-A892F07D42E2}" destId="{5ADABEE7-3E92-4A0F-8F72-C8028A8E484C}" srcOrd="2" destOrd="0" presId="urn:microsoft.com/office/officeart/2005/8/layout/hProcess11"/>
    <dgm:cxn modelId="{4A10B15D-D226-45C9-985B-ED08BAB80BDE}" type="presParOf" srcId="{95B64F22-AAC2-4654-87C5-3FDE108351F9}" destId="{268CD671-1808-4C6B-9A71-4A88A8CFAE2B}" srcOrd="3" destOrd="0" presId="urn:microsoft.com/office/officeart/2005/8/layout/hProcess11"/>
    <dgm:cxn modelId="{435391BC-1C24-42E1-8AA1-46FF332FBB1B}" type="presParOf" srcId="{95B64F22-AAC2-4654-87C5-3FDE108351F9}" destId="{0EF73B51-1191-437B-8C15-E0C1FC5626D0}" srcOrd="4" destOrd="0" presId="urn:microsoft.com/office/officeart/2005/8/layout/hProcess11"/>
    <dgm:cxn modelId="{51EC5E2F-8054-4E68-9040-8475CDE8FEC9}" type="presParOf" srcId="{0EF73B51-1191-437B-8C15-E0C1FC5626D0}" destId="{41ACD79E-4303-4A82-89F4-12A55C67387C}" srcOrd="0" destOrd="0" presId="urn:microsoft.com/office/officeart/2005/8/layout/hProcess11"/>
    <dgm:cxn modelId="{68ED9969-5C4A-4545-A44B-D1A0C6551CC7}" type="presParOf" srcId="{0EF73B51-1191-437B-8C15-E0C1FC5626D0}" destId="{F4794F67-E219-4806-A20C-5309400178E9}" srcOrd="1" destOrd="0" presId="urn:microsoft.com/office/officeart/2005/8/layout/hProcess11"/>
    <dgm:cxn modelId="{503A9A4F-B128-4F16-B0BF-ED319D7F6BC7}" type="presParOf" srcId="{0EF73B51-1191-437B-8C15-E0C1FC5626D0}" destId="{A1953986-2B1B-41F6-AF0B-DB043AED91C0}"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EDDA19-462E-450A-85B8-ADAB846274B2}">
      <dsp:nvSpPr>
        <dsp:cNvPr id="0" name=""/>
        <dsp:cNvSpPr/>
      </dsp:nvSpPr>
      <dsp:spPr>
        <a:xfrm>
          <a:off x="0" y="416056"/>
          <a:ext cx="9167812" cy="10080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FFA1B41A-5100-4526-98A3-5807717E9694}">
      <dsp:nvSpPr>
        <dsp:cNvPr id="0" name=""/>
        <dsp:cNvSpPr/>
      </dsp:nvSpPr>
      <dsp:spPr>
        <a:xfrm>
          <a:off x="429713" y="0"/>
          <a:ext cx="7542129" cy="118080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2565" tIns="0" rIns="242565" bIns="0" numCol="1" spcCol="1270" anchor="ctr" anchorCtr="0">
          <a:noAutofit/>
        </a:bodyPr>
        <a:lstStyle/>
        <a:p>
          <a:pPr lvl="0" algn="just" defTabSz="889000">
            <a:lnSpc>
              <a:spcPct val="90000"/>
            </a:lnSpc>
            <a:spcBef>
              <a:spcPct val="0"/>
            </a:spcBef>
            <a:spcAft>
              <a:spcPct val="35000"/>
            </a:spcAft>
          </a:pPr>
          <a:r>
            <a:rPr lang="fr-FR" sz="2000" b="1" kern="1200">
              <a:latin typeface="Roboto Condensed"/>
              <a:ea typeface="Roboto Condensed"/>
              <a:cs typeface="Roboto Condensed"/>
            </a:rPr>
            <a:t>Maîtriser la structuration pédagogique d'un cours en ligne ; </a:t>
          </a:r>
        </a:p>
      </dsp:txBody>
      <dsp:txXfrm>
        <a:off x="487355" y="57642"/>
        <a:ext cx="7426845" cy="1065516"/>
      </dsp:txXfrm>
    </dsp:sp>
    <dsp:sp modelId="{5BDA8C4B-2943-4D50-8951-B4E20E6C522C}">
      <dsp:nvSpPr>
        <dsp:cNvPr id="0" name=""/>
        <dsp:cNvSpPr/>
      </dsp:nvSpPr>
      <dsp:spPr>
        <a:xfrm>
          <a:off x="0" y="2432157"/>
          <a:ext cx="9167812" cy="10080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53E09D41-BBAB-4C24-9E40-E9E31756E0FF}">
      <dsp:nvSpPr>
        <dsp:cNvPr id="0" name=""/>
        <dsp:cNvSpPr/>
      </dsp:nvSpPr>
      <dsp:spPr>
        <a:xfrm>
          <a:off x="458390" y="1841757"/>
          <a:ext cx="7663740" cy="118080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2565" tIns="0" rIns="242565" bIns="0" numCol="1" spcCol="1270" anchor="ctr" anchorCtr="0">
          <a:noAutofit/>
        </a:bodyPr>
        <a:lstStyle/>
        <a:p>
          <a:pPr lvl="0" algn="just" defTabSz="889000" rtl="0">
            <a:lnSpc>
              <a:spcPct val="90000"/>
            </a:lnSpc>
            <a:spcBef>
              <a:spcPct val="0"/>
            </a:spcBef>
            <a:spcAft>
              <a:spcPct val="35000"/>
            </a:spcAft>
          </a:pPr>
          <a:r>
            <a:rPr lang="fr-FR" sz="2000" b="1" kern="1200">
              <a:latin typeface="Roboto Condensed"/>
              <a:ea typeface="Roboto Condensed"/>
              <a:cs typeface="Roboto Condensed"/>
            </a:rPr>
            <a:t>Editer les objectifs d'un cours </a:t>
          </a:r>
        </a:p>
      </dsp:txBody>
      <dsp:txXfrm>
        <a:off x="516032" y="1899399"/>
        <a:ext cx="7548456" cy="10655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D8EB7A-8760-4065-A5F3-84F469572CD3}">
      <dsp:nvSpPr>
        <dsp:cNvPr id="0" name=""/>
        <dsp:cNvSpPr/>
      </dsp:nvSpPr>
      <dsp:spPr>
        <a:xfrm>
          <a:off x="0" y="453211"/>
          <a:ext cx="9275278" cy="604282"/>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65E9F6-2CC6-43D4-916F-47EC3AD65F22}">
      <dsp:nvSpPr>
        <dsp:cNvPr id="0" name=""/>
        <dsp:cNvSpPr/>
      </dsp:nvSpPr>
      <dsp:spPr>
        <a:xfrm>
          <a:off x="101" y="0"/>
          <a:ext cx="4071973" cy="604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b" anchorCtr="0">
          <a:noAutofit/>
        </a:bodyPr>
        <a:lstStyle/>
        <a:p>
          <a:pPr lvl="0" algn="just" defTabSz="977900" rtl="0">
            <a:lnSpc>
              <a:spcPct val="90000"/>
            </a:lnSpc>
            <a:spcBef>
              <a:spcPct val="0"/>
            </a:spcBef>
            <a:spcAft>
              <a:spcPct val="35000"/>
            </a:spcAft>
          </a:pPr>
          <a:r>
            <a:rPr lang="fr-FR" sz="2200" b="1" i="0" kern="1200">
              <a:solidFill>
                <a:srgbClr val="000000"/>
              </a:solidFill>
              <a:latin typeface="Arial"/>
              <a:ea typeface="Roboto Condensed"/>
              <a:cs typeface="Arial"/>
            </a:rPr>
            <a:t>Clair</a:t>
          </a:r>
          <a:endParaRPr lang="fr-FR" sz="2200" b="0" i="0" kern="1200">
            <a:solidFill>
              <a:srgbClr val="263248"/>
            </a:solidFill>
            <a:latin typeface="Arial"/>
            <a:ea typeface="Roboto Condensed"/>
            <a:cs typeface="Arial"/>
          </a:endParaRPr>
        </a:p>
      </dsp:txBody>
      <dsp:txXfrm>
        <a:off x="101" y="0"/>
        <a:ext cx="4071973" cy="604282"/>
      </dsp:txXfrm>
    </dsp:sp>
    <dsp:sp modelId="{40D587D3-385C-4941-8493-982452765118}">
      <dsp:nvSpPr>
        <dsp:cNvPr id="0" name=""/>
        <dsp:cNvSpPr/>
      </dsp:nvSpPr>
      <dsp:spPr>
        <a:xfrm>
          <a:off x="1960553" y="679817"/>
          <a:ext cx="151070" cy="15107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D2C229B-CA05-47DE-B121-B29A78F4A4A1}">
      <dsp:nvSpPr>
        <dsp:cNvPr id="0" name=""/>
        <dsp:cNvSpPr/>
      </dsp:nvSpPr>
      <dsp:spPr>
        <a:xfrm>
          <a:off x="4275674" y="906423"/>
          <a:ext cx="4071973" cy="604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t" anchorCtr="0">
          <a:noAutofit/>
        </a:bodyPr>
        <a:lstStyle/>
        <a:p>
          <a:pPr lvl="0" algn="just" defTabSz="977900" rtl="0">
            <a:lnSpc>
              <a:spcPct val="90000"/>
            </a:lnSpc>
            <a:spcBef>
              <a:spcPct val="0"/>
            </a:spcBef>
            <a:spcAft>
              <a:spcPct val="35000"/>
            </a:spcAft>
          </a:pPr>
          <a:r>
            <a:rPr lang="fr-FR" sz="2200" b="1" i="0" kern="1200">
              <a:solidFill>
                <a:srgbClr val="000000"/>
              </a:solidFill>
              <a:latin typeface="Arial"/>
              <a:ea typeface="Roboto Condensed"/>
              <a:cs typeface="Arial"/>
            </a:rPr>
            <a:t>Mesurable</a:t>
          </a:r>
          <a:r>
            <a:rPr lang="fr-FR" sz="2200" b="0" i="0" kern="1200">
              <a:solidFill>
                <a:srgbClr val="000000"/>
              </a:solidFill>
              <a:latin typeface="Arial"/>
              <a:ea typeface="Roboto Condensed"/>
              <a:cs typeface="Arial"/>
            </a:rPr>
            <a:t> (évaluable</a:t>
          </a:r>
          <a:r>
            <a:rPr lang="fr-FR" sz="2200" b="0" i="0" kern="1200">
              <a:solidFill>
                <a:srgbClr val="263248"/>
              </a:solidFill>
              <a:latin typeface="Arial"/>
              <a:ea typeface="Roboto Condensed"/>
              <a:cs typeface="Arial"/>
            </a:rPr>
            <a:t>)</a:t>
          </a:r>
        </a:p>
      </dsp:txBody>
      <dsp:txXfrm>
        <a:off x="4275674" y="906423"/>
        <a:ext cx="4071973" cy="604282"/>
      </dsp:txXfrm>
    </dsp:sp>
    <dsp:sp modelId="{7CB6974A-F379-48AA-A015-A01156CC6699}">
      <dsp:nvSpPr>
        <dsp:cNvPr id="0" name=""/>
        <dsp:cNvSpPr/>
      </dsp:nvSpPr>
      <dsp:spPr>
        <a:xfrm>
          <a:off x="6236126" y="679817"/>
          <a:ext cx="151070" cy="15107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D8EB7A-8760-4065-A5F3-84F469572CD3}">
      <dsp:nvSpPr>
        <dsp:cNvPr id="0" name=""/>
        <dsp:cNvSpPr/>
      </dsp:nvSpPr>
      <dsp:spPr>
        <a:xfrm>
          <a:off x="0" y="433011"/>
          <a:ext cx="9198700" cy="577347"/>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DBB7CC-EFF4-4D05-903D-E60C395B5153}">
      <dsp:nvSpPr>
        <dsp:cNvPr id="0" name=""/>
        <dsp:cNvSpPr/>
      </dsp:nvSpPr>
      <dsp:spPr>
        <a:xfrm>
          <a:off x="629" y="0"/>
          <a:ext cx="4045786" cy="5773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b" anchorCtr="0">
          <a:noAutofit/>
        </a:bodyPr>
        <a:lstStyle/>
        <a:p>
          <a:pPr lvl="0" algn="ctr" defTabSz="977900">
            <a:lnSpc>
              <a:spcPct val="90000"/>
            </a:lnSpc>
            <a:spcBef>
              <a:spcPct val="0"/>
            </a:spcBef>
            <a:spcAft>
              <a:spcPct val="35000"/>
            </a:spcAft>
          </a:pPr>
          <a:r>
            <a:rPr lang="fr-FR" sz="2200" b="1" i="0" kern="1200">
              <a:latin typeface="Roboto Condensed"/>
              <a:ea typeface="Roboto Condensed"/>
              <a:cs typeface="Roboto Condensed"/>
            </a:rPr>
            <a:t>Savoirs</a:t>
          </a:r>
          <a:endParaRPr lang="fr-FR" sz="2200" b="0" i="0" kern="1200">
            <a:latin typeface="Roboto Condensed"/>
            <a:ea typeface="Roboto Condensed"/>
            <a:cs typeface="Roboto Condensed"/>
          </a:endParaRPr>
        </a:p>
      </dsp:txBody>
      <dsp:txXfrm>
        <a:off x="629" y="0"/>
        <a:ext cx="4045786" cy="577347"/>
      </dsp:txXfrm>
    </dsp:sp>
    <dsp:sp modelId="{1D8C8969-335C-4D2F-83F9-205D16BFC4FF}">
      <dsp:nvSpPr>
        <dsp:cNvPr id="0" name=""/>
        <dsp:cNvSpPr/>
      </dsp:nvSpPr>
      <dsp:spPr>
        <a:xfrm>
          <a:off x="1951354" y="649516"/>
          <a:ext cx="144336" cy="14433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0A31CA9-9E2E-467C-9272-7384B514EE9D}">
      <dsp:nvSpPr>
        <dsp:cNvPr id="0" name=""/>
        <dsp:cNvSpPr/>
      </dsp:nvSpPr>
      <dsp:spPr>
        <a:xfrm>
          <a:off x="4147173" y="866022"/>
          <a:ext cx="2015135" cy="5773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t" anchorCtr="0">
          <a:noAutofit/>
        </a:bodyPr>
        <a:lstStyle/>
        <a:p>
          <a:pPr lvl="0" algn="ctr" defTabSz="889000" rtl="0">
            <a:lnSpc>
              <a:spcPct val="90000"/>
            </a:lnSpc>
            <a:spcBef>
              <a:spcPct val="0"/>
            </a:spcBef>
            <a:spcAft>
              <a:spcPct val="35000"/>
            </a:spcAft>
          </a:pPr>
          <a:r>
            <a:rPr lang="fr-FR" sz="2000" b="1" i="0" kern="1200">
              <a:latin typeface="Roboto Condensed"/>
              <a:ea typeface="Roboto Condensed"/>
              <a:cs typeface="Roboto Condensed"/>
            </a:rPr>
            <a:t>Savoirs-Faire</a:t>
          </a:r>
        </a:p>
      </dsp:txBody>
      <dsp:txXfrm>
        <a:off x="4147173" y="866022"/>
        <a:ext cx="2015135" cy="577347"/>
      </dsp:txXfrm>
    </dsp:sp>
    <dsp:sp modelId="{24E81E0F-2259-4F6A-891A-405E8FA1A8EC}">
      <dsp:nvSpPr>
        <dsp:cNvPr id="0" name=""/>
        <dsp:cNvSpPr/>
      </dsp:nvSpPr>
      <dsp:spPr>
        <a:xfrm>
          <a:off x="5082572" y="649516"/>
          <a:ext cx="144336" cy="14433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1ACD79E-4303-4A82-89F4-12A55C67387C}">
      <dsp:nvSpPr>
        <dsp:cNvPr id="0" name=""/>
        <dsp:cNvSpPr/>
      </dsp:nvSpPr>
      <dsp:spPr>
        <a:xfrm>
          <a:off x="6263065" y="0"/>
          <a:ext cx="2015135" cy="5773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b" anchorCtr="0">
          <a:noAutofit/>
        </a:bodyPr>
        <a:lstStyle/>
        <a:p>
          <a:pPr lvl="0" algn="ctr" defTabSz="977900">
            <a:lnSpc>
              <a:spcPct val="90000"/>
            </a:lnSpc>
            <a:spcBef>
              <a:spcPct val="0"/>
            </a:spcBef>
            <a:spcAft>
              <a:spcPct val="35000"/>
            </a:spcAft>
          </a:pPr>
          <a:r>
            <a:rPr lang="fr-FR" sz="2200" b="1" i="0" kern="1200">
              <a:latin typeface="Roboto Condensed"/>
              <a:ea typeface="Roboto Condensed"/>
              <a:cs typeface="Roboto Condensed"/>
            </a:rPr>
            <a:t>Savoirs-Être</a:t>
          </a:r>
          <a:r>
            <a:rPr lang="fr-FR" sz="2200" b="0" i="0" kern="1200">
              <a:latin typeface="Roboto Condensed"/>
              <a:ea typeface="Roboto Condensed"/>
              <a:cs typeface="Roboto Condensed"/>
            </a:rPr>
            <a:t> </a:t>
          </a:r>
        </a:p>
      </dsp:txBody>
      <dsp:txXfrm>
        <a:off x="6263065" y="0"/>
        <a:ext cx="2015135" cy="577347"/>
      </dsp:txXfrm>
    </dsp:sp>
    <dsp:sp modelId="{F4794F67-E219-4806-A20C-5309400178E9}">
      <dsp:nvSpPr>
        <dsp:cNvPr id="0" name=""/>
        <dsp:cNvSpPr/>
      </dsp:nvSpPr>
      <dsp:spPr>
        <a:xfrm>
          <a:off x="7198464" y="649516"/>
          <a:ext cx="144336" cy="14433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Google Shape;3;n">
            <a:extLst>
              <a:ext uri="{FF2B5EF4-FFF2-40B4-BE49-F238E27FC236}">
                <a16:creationId xmlns:a16="http://schemas.microsoft.com/office/drawing/2014/main" id="{9032916C-924B-53C8-E775-3960DCA3E777}"/>
              </a:ext>
            </a:extLst>
          </p:cNvPr>
          <p:cNvSpPr>
            <a:spLocks noGrp="1" noRot="1" noChangeAspect="1"/>
          </p:cNvSpPr>
          <p:nvPr>
            <p:ph type="sldImg" idx="2"/>
          </p:nvPr>
        </p:nvSpPr>
        <p:spPr bwMode="auto">
          <a:xfrm>
            <a:off x="381000" y="685800"/>
            <a:ext cx="60960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8195" name="Google Shape;4;n">
            <a:extLst>
              <a:ext uri="{FF2B5EF4-FFF2-40B4-BE49-F238E27FC236}">
                <a16:creationId xmlns:a16="http://schemas.microsoft.com/office/drawing/2014/main" id="{B9FB188C-8AA1-5C01-22FA-02A8EFAF16A9}"/>
              </a:ext>
            </a:extLst>
          </p:cNvPr>
          <p:cNvSpPr txBox="1">
            <a:spLocks noGrp="1"/>
          </p:cNvSpPr>
          <p:nvPr>
            <p:ph type="body" idx="1"/>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fr-FR" altLang="fr-FR">
              <a:sym typeface="Arial" panose="020B0604020202020204" pitchFamily="34" charset="0"/>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L="457200" indent="-3175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file:///C:\Users\PcTec\AppData\Local\Temp\Rar$EXa17220.2768\Conceptiond'uncoursenligne_web_gen_web\co\module_Conception_d_un_cours_pour_un_enseignement_hybride_10.html#footnotesN13a"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file:///C:\Users\PcTec\AppData\Local\Temp\Rar$EXa17220.2768\Conceptiond'uncoursenligne_web_gen_web\co\module_Conception_d_un_cours_pour_un_enseignement_hybride_10.html#footnotesN13a"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242" name="Google Shape;181;g35f391192_00:notes">
            <a:extLst>
              <a:ext uri="{FF2B5EF4-FFF2-40B4-BE49-F238E27FC236}">
                <a16:creationId xmlns:a16="http://schemas.microsoft.com/office/drawing/2014/main" id="{DF9A8DA5-D9A3-1133-1EB3-B1A13C1E0C6B}"/>
              </a:ext>
            </a:extLst>
          </p:cNvPr>
          <p:cNvSpPr>
            <a:spLocks noGrp="1" noRot="1" noChangeAspect="1" noTextEdit="1"/>
          </p:cNvSpPr>
          <p:nvPr>
            <p:ph type="sldImg" idx="2"/>
          </p:nvPr>
        </p:nvSpPr>
        <p:spPr>
          <a:xfrm>
            <a:off x="274638" y="685800"/>
            <a:ext cx="6308725" cy="3429000"/>
          </a:xfrm>
          <a:ln>
            <a:miter lim="800000"/>
            <a:headEnd/>
            <a:tailEnd/>
          </a:ln>
        </p:spPr>
      </p:sp>
      <p:sp>
        <p:nvSpPr>
          <p:cNvPr id="10243" name="Google Shape;182;g35f391192_00:notes">
            <a:extLst>
              <a:ext uri="{FF2B5EF4-FFF2-40B4-BE49-F238E27FC236}">
                <a16:creationId xmlns:a16="http://schemas.microsoft.com/office/drawing/2014/main" id="{232753CB-774C-FC6D-3E07-7C0D26A11747}"/>
              </a:ext>
            </a:extLst>
          </p:cNvPr>
          <p:cNvSpPr txBox="1">
            <a:spLocks noGrp="1"/>
          </p:cNvSpPr>
          <p:nvPr>
            <p:ph type="body" idx="1"/>
          </p:nvPr>
        </p:nvSpPr>
        <p:spPr/>
        <p:txBody>
          <a:bodyPr/>
          <a:lstStyle/>
          <a:p>
            <a:r>
              <a:rPr lang="fr-FR" sz="1100" i="1" dirty="0" smtClean="0"/>
              <a:t>Bonjour à toutes et à tous,</a:t>
            </a:r>
            <a:endParaRPr lang="fr-FR" sz="1100" dirty="0" smtClean="0"/>
          </a:p>
          <a:p>
            <a:r>
              <a:rPr lang="fr-FR" sz="1100" dirty="0" smtClean="0"/>
              <a:t>Aujourd’hui, nous allons explorer comment optimiser l'enseignement à l’aide de la plateforme </a:t>
            </a:r>
            <a:r>
              <a:rPr lang="fr-FR" sz="1100" b="1" dirty="0" smtClean="0"/>
              <a:t>Moodle</a:t>
            </a:r>
            <a:r>
              <a:rPr lang="fr-FR" sz="1100" dirty="0" smtClean="0"/>
              <a:t>, en abordant plusieurs aspects clés qui vous permettront de créer des cours interactifs et bien structurés.</a:t>
            </a:r>
          </a:p>
          <a:p>
            <a:pPr marL="0" indent="0" eaLnBrk="1" hangingPunct="1">
              <a:buSzPts val="1400"/>
            </a:pPr>
            <a:endParaRPr lang="fr-FR" altLang="fr-FR" sz="1100" dirty="0">
              <a:latin typeface="Arial" panose="020B0604020202020204" pitchFamily="34" charset="0"/>
              <a:cs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Espace réservé de l'image des diapositives 1">
            <a:extLst>
              <a:ext uri="{FF2B5EF4-FFF2-40B4-BE49-F238E27FC236}">
                <a16:creationId xmlns:a16="http://schemas.microsoft.com/office/drawing/2014/main" id="{4DA0EF05-D49C-1EA0-8E52-1F1DB93BA7AF}"/>
              </a:ext>
            </a:extLst>
          </p:cNvPr>
          <p:cNvSpPr>
            <a:spLocks noGrp="1" noRot="1" noChangeAspect="1" noTextEdit="1"/>
          </p:cNvSpPr>
          <p:nvPr>
            <p:ph type="sldImg"/>
          </p:nvPr>
        </p:nvSpPr>
        <p:spPr>
          <a:xfrm>
            <a:off x="274638" y="685800"/>
            <a:ext cx="6308725" cy="3429000"/>
          </a:xfrm>
          <a:ln>
            <a:headEnd/>
            <a:tailEnd/>
          </a:ln>
        </p:spPr>
      </p:sp>
      <p:sp>
        <p:nvSpPr>
          <p:cNvPr id="3" name="Espace réservé des notes 2">
            <a:extLst>
              <a:ext uri="{FF2B5EF4-FFF2-40B4-BE49-F238E27FC236}">
                <a16:creationId xmlns:a16="http://schemas.microsoft.com/office/drawing/2014/main" id="{D70AB271-075E-EF26-04AD-CE759652EC5D}"/>
              </a:ext>
            </a:extLst>
          </p:cNvPr>
          <p:cNvSpPr>
            <a:spLocks noGrp="1"/>
          </p:cNvSpPr>
          <p:nvPr>
            <p:ph type="body" idx="1"/>
          </p:nvPr>
        </p:nvSpPr>
        <p:spPr/>
        <p:txBody>
          <a:bodyPr/>
          <a:lstStyle/>
          <a:p>
            <a:pPr marL="529845" indent="-367948" algn="just" eaLnBrk="1" fontAlgn="auto" hangingPunct="1">
              <a:spcBef>
                <a:spcPts val="0"/>
              </a:spcBef>
              <a:spcAft>
                <a:spcPts val="0"/>
              </a:spcAft>
              <a:buFont typeface="Arial"/>
              <a:buNone/>
              <a:defRPr/>
            </a:pPr>
            <a:r>
              <a:rPr lang="fr-FR" sz="1623" dirty="0">
                <a:latin typeface="Roboto Condensed"/>
                <a:ea typeface="Roboto Condensed"/>
                <a:cs typeface="Roboto Condensed"/>
                <a:sym typeface="Arial"/>
              </a:rPr>
              <a:t>Le point important à noter est que la structuration pédagogique d’un cours en ligne doit contenir</a:t>
            </a:r>
          </a:p>
          <a:p>
            <a:pPr marL="529845" indent="-367948">
              <a:defRPr/>
            </a:pPr>
            <a:r>
              <a:rPr lang="fr-FR" dirty="0" smtClean="0">
                <a:latin typeface="Roboto Condensed" charset="0"/>
                <a:ea typeface="Roboto Condensed" charset="0"/>
                <a:cs typeface="Roboto Condensed" charset="0"/>
              </a:rPr>
              <a:t>Le </a:t>
            </a:r>
            <a:r>
              <a:rPr lang="fr-FR" dirty="0">
                <a:latin typeface="Roboto Condensed" charset="0"/>
                <a:ea typeface="Roboto Condensed" charset="0"/>
                <a:cs typeface="Roboto Condensed" charset="0"/>
              </a:rPr>
              <a:t>passage du système d'entrée vers le système d'apprentissage est généralement </a:t>
            </a:r>
            <a:r>
              <a:rPr lang="fr-FR" b="1" dirty="0">
                <a:latin typeface="Roboto Condensed" charset="0"/>
                <a:ea typeface="Roboto Condensed" charset="0"/>
                <a:cs typeface="Roboto Condensed" charset="0"/>
              </a:rPr>
              <a:t>conditionné</a:t>
            </a:r>
            <a:r>
              <a:rPr lang="fr-FR" dirty="0">
                <a:latin typeface="Roboto Condensed" charset="0"/>
                <a:ea typeface="Roboto Condensed" charset="0"/>
                <a:cs typeface="Roboto Condensed" charset="0"/>
              </a:rPr>
              <a:t> par la maîtrise des </a:t>
            </a:r>
            <a:r>
              <a:rPr lang="fr-FR" dirty="0" err="1">
                <a:latin typeface="Roboto Condensed" charset="0"/>
                <a:ea typeface="Roboto Condensed" charset="0"/>
                <a:cs typeface="Roboto Condensed" charset="0"/>
              </a:rPr>
              <a:t>pré-requis</a:t>
            </a:r>
            <a:r>
              <a:rPr lang="fr-FR" dirty="0">
                <a:latin typeface="Roboto Condensed" charset="0"/>
                <a:ea typeface="Roboto Condensed" charset="0"/>
                <a:cs typeface="Roboto Condensed" charset="0"/>
              </a:rPr>
              <a:t>.</a:t>
            </a:r>
          </a:p>
          <a:p>
            <a:pPr marL="529845" indent="-367948">
              <a:defRPr/>
            </a:pPr>
            <a:r>
              <a:rPr lang="fr-FR" dirty="0">
                <a:latin typeface="Roboto Condensed" charset="0"/>
                <a:ea typeface="Roboto Condensed" charset="0"/>
                <a:cs typeface="Roboto Condensed" charset="0"/>
              </a:rPr>
              <a:t>L</a:t>
            </a:r>
            <a:r>
              <a:rPr lang="fr-FR" b="1" dirty="0">
                <a:latin typeface="Roboto Condensed" charset="0"/>
                <a:ea typeface="Roboto Condensed" charset="0"/>
                <a:cs typeface="Roboto Condensed" charset="0"/>
              </a:rPr>
              <a:t>e passage</a:t>
            </a:r>
            <a:r>
              <a:rPr lang="fr-FR" dirty="0">
                <a:latin typeface="Roboto Condensed" charset="0"/>
                <a:ea typeface="Roboto Condensed" charset="0"/>
                <a:cs typeface="Roboto Condensed" charset="0"/>
              </a:rPr>
              <a:t> du système d'apprentissage vers le système de sortie est lié à la </a:t>
            </a:r>
            <a:r>
              <a:rPr lang="fr-FR" b="1" dirty="0">
                <a:latin typeface="Roboto Condensed" charset="0"/>
                <a:ea typeface="Roboto Condensed" charset="0"/>
                <a:cs typeface="Roboto Condensed" charset="0"/>
              </a:rPr>
              <a:t>maîtrise parfaite</a:t>
            </a:r>
            <a:r>
              <a:rPr lang="fr-FR" dirty="0">
                <a:latin typeface="Roboto Condensed" charset="0"/>
                <a:ea typeface="Roboto Condensed" charset="0"/>
                <a:cs typeface="Roboto Condensed" charset="0"/>
              </a:rPr>
              <a:t> du cours afin de réussir l'évaluation finale.</a:t>
            </a:r>
          </a:p>
          <a:p>
            <a:pPr marL="529845" indent="-367948">
              <a:defRPr/>
            </a:pPr>
            <a:r>
              <a:rPr lang="fr-FR" dirty="0">
                <a:latin typeface="Roboto Condensed" charset="0"/>
                <a:ea typeface="Roboto Condensed" charset="0"/>
                <a:cs typeface="Roboto Condensed" charset="0"/>
              </a:rPr>
              <a:t>Une </a:t>
            </a:r>
            <a:r>
              <a:rPr lang="fr-FR" b="1" dirty="0" err="1">
                <a:latin typeface="Roboto Condensed" charset="0"/>
                <a:ea typeface="Roboto Condensed" charset="0"/>
                <a:cs typeface="Roboto Condensed" charset="0"/>
              </a:rPr>
              <a:t>rétro-action</a:t>
            </a:r>
            <a:r>
              <a:rPr lang="fr-FR" b="1" dirty="0">
                <a:latin typeface="Roboto Condensed" charset="0"/>
                <a:ea typeface="Roboto Condensed" charset="0"/>
                <a:cs typeface="Roboto Condensed" charset="0"/>
              </a:rPr>
              <a:t> </a:t>
            </a:r>
            <a:r>
              <a:rPr lang="fr-FR" dirty="0">
                <a:latin typeface="Roboto Condensed" charset="0"/>
                <a:ea typeface="Roboto Condensed" charset="0"/>
                <a:cs typeface="Roboto Condensed" charset="0"/>
              </a:rPr>
              <a:t>par le système de sortie vers certains éléments du système d'apprentissage est nécessaire, si l'évaluation finale est </a:t>
            </a:r>
            <a:r>
              <a:rPr lang="fr-FR" b="1" dirty="0">
                <a:latin typeface="Roboto Condensed" charset="0"/>
                <a:ea typeface="Roboto Condensed" charset="0"/>
                <a:cs typeface="Roboto Condensed" charset="0"/>
              </a:rPr>
              <a:t>ratée</a:t>
            </a:r>
            <a:endParaRPr lang="fr-FR" dirty="0">
              <a:latin typeface="Roboto Condensed" charset="0"/>
              <a:ea typeface="Roboto Condensed" charset="0"/>
              <a:cs typeface="Roboto Condensed" charset="0"/>
            </a:endParaRPr>
          </a:p>
          <a:p>
            <a:pPr marL="529845" indent="-367948" algn="just" eaLnBrk="1" hangingPunct="1">
              <a:buClr>
                <a:srgbClr val="C7D3E6"/>
              </a:buClr>
              <a:buFont typeface="Roboto Condensed Light" pitchFamily="2" charset="0"/>
              <a:buNone/>
              <a:defRPr/>
            </a:pPr>
            <a:r>
              <a:rPr lang="fr-FR" altLang="fr-FR" dirty="0" smtClean="0">
                <a:solidFill>
                  <a:srgbClr val="263248"/>
                </a:solidFill>
                <a:latin typeface="Roboto Condensed Light" pitchFamily="2" charset="0"/>
                <a:cs typeface="Roboto Condensed Light" pitchFamily="2" charset="0"/>
                <a:sym typeface="Roboto Condensed Light" pitchFamily="2" charset="0"/>
              </a:rPr>
              <a:t>En </a:t>
            </a:r>
            <a:r>
              <a:rPr lang="fr-FR" altLang="fr-FR" dirty="0">
                <a:solidFill>
                  <a:srgbClr val="263248"/>
                </a:solidFill>
                <a:latin typeface="Roboto Condensed Light" pitchFamily="2" charset="0"/>
                <a:cs typeface="Roboto Condensed Light" pitchFamily="2" charset="0"/>
                <a:sym typeface="Roboto Condensed Light" pitchFamily="2" charset="0"/>
              </a:rPr>
              <a:t>cas d'</a:t>
            </a:r>
            <a:r>
              <a:rPr lang="fr-FR" altLang="fr-FR" b="1" dirty="0">
                <a:solidFill>
                  <a:srgbClr val="263248"/>
                </a:solidFill>
                <a:latin typeface="Roboto Condensed Light" pitchFamily="2" charset="0"/>
                <a:cs typeface="Roboto Condensed Light" pitchFamily="2" charset="0"/>
                <a:sym typeface="Roboto Condensed Light" pitchFamily="2" charset="0"/>
              </a:rPr>
              <a:t>échec</a:t>
            </a:r>
            <a:r>
              <a:rPr lang="fr-FR" altLang="fr-FR" dirty="0">
                <a:solidFill>
                  <a:srgbClr val="263248"/>
                </a:solidFill>
                <a:latin typeface="Roboto Condensed Light" pitchFamily="2" charset="0"/>
                <a:cs typeface="Roboto Condensed Light" pitchFamily="2" charset="0"/>
                <a:sym typeface="Roboto Condensed Light" pitchFamily="2" charset="0"/>
              </a:rPr>
              <a:t> au niveau du test d'entrée, une </a:t>
            </a:r>
            <a:r>
              <a:rPr lang="fr-FR" altLang="fr-FR" b="1" dirty="0">
                <a:solidFill>
                  <a:srgbClr val="263248"/>
                </a:solidFill>
                <a:latin typeface="Roboto Condensed Light" pitchFamily="2" charset="0"/>
                <a:cs typeface="Roboto Condensed Light" pitchFamily="2" charset="0"/>
                <a:sym typeface="Roboto Condensed Light" pitchFamily="2" charset="0"/>
              </a:rPr>
              <a:t>orientation</a:t>
            </a:r>
            <a:r>
              <a:rPr lang="fr-FR" altLang="fr-FR" dirty="0">
                <a:solidFill>
                  <a:srgbClr val="263248"/>
                </a:solidFill>
                <a:latin typeface="Roboto Condensed Light" pitchFamily="2" charset="0"/>
                <a:cs typeface="Roboto Condensed Light" pitchFamily="2" charset="0"/>
                <a:sym typeface="Roboto Condensed Light" pitchFamily="2" charset="0"/>
              </a:rPr>
              <a:t> sera possible vers d'autres ressources permettant d'</a:t>
            </a:r>
            <a:r>
              <a:rPr lang="fr-FR" altLang="fr-FR" b="1" dirty="0">
                <a:solidFill>
                  <a:srgbClr val="263248"/>
                </a:solidFill>
                <a:latin typeface="Roboto Condensed Light" pitchFamily="2" charset="0"/>
                <a:cs typeface="Roboto Condensed Light" pitchFamily="2" charset="0"/>
                <a:sym typeface="Roboto Condensed Light" pitchFamily="2" charset="0"/>
              </a:rPr>
              <a:t>atteindre le seuil </a:t>
            </a:r>
            <a:r>
              <a:rPr lang="fr-FR" altLang="fr-FR" dirty="0">
                <a:solidFill>
                  <a:srgbClr val="263248"/>
                </a:solidFill>
                <a:latin typeface="Roboto Condensed Light" pitchFamily="2" charset="0"/>
                <a:cs typeface="Roboto Condensed Light" pitchFamily="2" charset="0"/>
                <a:sym typeface="Roboto Condensed Light" pitchFamily="2" charset="0"/>
              </a:rPr>
              <a:t> de connaissances avant d'entamer </a:t>
            </a:r>
            <a:r>
              <a:rPr lang="fr-FR" altLang="fr-FR" dirty="0" smtClean="0">
                <a:solidFill>
                  <a:srgbClr val="263248"/>
                </a:solidFill>
                <a:latin typeface="Roboto Condensed Light" pitchFamily="2" charset="0"/>
                <a:cs typeface="Roboto Condensed Light" pitchFamily="2" charset="0"/>
                <a:sym typeface="Roboto Condensed Light" pitchFamily="2" charset="0"/>
              </a:rPr>
              <a:t>le</a:t>
            </a:r>
            <a:r>
              <a:rPr lang="fr-FR" altLang="fr-FR" baseline="0" dirty="0" smtClean="0">
                <a:solidFill>
                  <a:srgbClr val="263248"/>
                </a:solidFill>
                <a:latin typeface="Roboto Condensed Light" pitchFamily="2" charset="0"/>
                <a:cs typeface="Roboto Condensed Light" pitchFamily="2" charset="0"/>
                <a:sym typeface="Roboto Condensed Light" pitchFamily="2" charset="0"/>
              </a:rPr>
              <a:t> </a:t>
            </a:r>
            <a:r>
              <a:rPr lang="fr-FR" altLang="fr-FR" dirty="0" smtClean="0">
                <a:solidFill>
                  <a:srgbClr val="263248"/>
                </a:solidFill>
                <a:latin typeface="Roboto Condensed Light" pitchFamily="2" charset="0"/>
                <a:cs typeface="Roboto Condensed Light" pitchFamily="2" charset="0"/>
                <a:sym typeface="Roboto Condensed Light" pitchFamily="2" charset="0"/>
              </a:rPr>
              <a:t>cours </a:t>
            </a:r>
            <a:r>
              <a:rPr lang="fr-FR" altLang="fr-FR" dirty="0">
                <a:solidFill>
                  <a:srgbClr val="263248"/>
                </a:solidFill>
                <a:latin typeface="Roboto Condensed Light" pitchFamily="2" charset="0"/>
                <a:cs typeface="Roboto Condensed Light" pitchFamily="2" charset="0"/>
                <a:sym typeface="Roboto Condensed Light" pitchFamily="2" charset="0"/>
              </a:rPr>
              <a:t>en question.</a:t>
            </a:r>
          </a:p>
          <a:p>
            <a:pPr marL="529845" indent="-367948" eaLnBrk="1" hangingPunct="1">
              <a:buClr>
                <a:srgbClr val="C7D3E6"/>
              </a:buClr>
              <a:buFont typeface="Roboto Condensed Light" pitchFamily="2" charset="0"/>
              <a:buNone/>
              <a:defRPr/>
            </a:pPr>
            <a:endParaRPr lang="fr-FR" altLang="fr-FR" sz="1623" b="1" dirty="0">
              <a:solidFill>
                <a:srgbClr val="263248"/>
              </a:solidFill>
              <a:latin typeface="Roboto Condensed Light" pitchFamily="2" charset="0"/>
              <a:cs typeface="Roboto Condensed Light" pitchFamily="2" charset="0"/>
              <a:sym typeface="Roboto Condensed Light" pitchFamily="2" charset="0"/>
            </a:endParaRPr>
          </a:p>
          <a:p>
            <a:pPr marL="529845" indent="-367948">
              <a:defRPr/>
            </a:pPr>
            <a:endParaRPr lang="fr-FR" sz="1623"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Espace réservé de l'image des diapositives 1">
            <a:extLst>
              <a:ext uri="{FF2B5EF4-FFF2-40B4-BE49-F238E27FC236}">
                <a16:creationId xmlns:a16="http://schemas.microsoft.com/office/drawing/2014/main" id="{E83999BA-11D2-BDDF-B067-2C4E756DAE62}"/>
              </a:ext>
            </a:extLst>
          </p:cNvPr>
          <p:cNvSpPr>
            <a:spLocks noGrp="1" noRot="1" noChangeAspect="1" noTextEdit="1"/>
          </p:cNvSpPr>
          <p:nvPr>
            <p:ph type="sldImg"/>
          </p:nvPr>
        </p:nvSpPr>
        <p:spPr>
          <a:xfrm>
            <a:off x="274638" y="685800"/>
            <a:ext cx="6308725" cy="3429000"/>
          </a:xfrm>
          <a:ln>
            <a:headEnd/>
            <a:tailEnd/>
          </a:ln>
        </p:spPr>
      </p:sp>
      <p:sp>
        <p:nvSpPr>
          <p:cNvPr id="59395" name="Espace réservé des notes 2">
            <a:extLst>
              <a:ext uri="{FF2B5EF4-FFF2-40B4-BE49-F238E27FC236}">
                <a16:creationId xmlns:a16="http://schemas.microsoft.com/office/drawing/2014/main" id="{8E0DED62-29EF-9BB6-F738-C441346E58C8}"/>
              </a:ext>
            </a:extLst>
          </p:cNvPr>
          <p:cNvSpPr txBox="1">
            <a:spLocks noGrp="1"/>
          </p:cNvSpPr>
          <p:nvPr>
            <p:ph type="body" idx="1"/>
          </p:nvPr>
        </p:nvSpPr>
        <p:spPr/>
        <p:txBody>
          <a:bodyPr/>
          <a:lstStyle/>
          <a:p>
            <a:r>
              <a:rPr lang="fr-FR" dirty="0" smtClean="0"/>
              <a:t>Les objectifs d'un cours doivent être clairs, mesurables et alignés avec les compétences visées, en utilisant des verbes d’action spécifiques pour décrire ce que les étudiants doivent accomplir. Ils doivent être réalistes, pertinents et en adéquation avec les évaluations prévues, tout en respectant une progression logique des compétences.</a:t>
            </a:r>
            <a:endParaRPr lang="fr-FR" altLang="fr-FR" dirty="0">
              <a:latin typeface="Arial" panose="020B0604020202020204" pitchFamily="34" charset="0"/>
              <a:cs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6DFC84-4EE4-E021-E9F5-D0843692C5C2}"/>
            </a:ext>
          </a:extLst>
        </p:cNvPr>
        <p:cNvGrpSpPr/>
        <p:nvPr/>
      </p:nvGrpSpPr>
      <p:grpSpPr>
        <a:xfrm>
          <a:off x="0" y="0"/>
          <a:ext cx="0" cy="0"/>
          <a:chOff x="0" y="0"/>
          <a:chExt cx="0" cy="0"/>
        </a:xfrm>
      </p:grpSpPr>
      <p:sp>
        <p:nvSpPr>
          <p:cNvPr id="59394" name="Espace réservé de l'image des diapositives 1">
            <a:extLst>
              <a:ext uri="{FF2B5EF4-FFF2-40B4-BE49-F238E27FC236}">
                <a16:creationId xmlns:a16="http://schemas.microsoft.com/office/drawing/2014/main" id="{8BBEB437-E331-2362-8C10-7BEF8E96B1E9}"/>
              </a:ext>
            </a:extLst>
          </p:cNvPr>
          <p:cNvSpPr>
            <a:spLocks noGrp="1" noRot="1" noChangeAspect="1" noTextEdit="1"/>
          </p:cNvSpPr>
          <p:nvPr>
            <p:ph type="sldImg"/>
          </p:nvPr>
        </p:nvSpPr>
        <p:spPr>
          <a:xfrm>
            <a:off x="274638" y="685800"/>
            <a:ext cx="6308725" cy="3429000"/>
          </a:xfrm>
          <a:ln>
            <a:headEnd/>
            <a:tailEnd/>
          </a:ln>
        </p:spPr>
      </p:sp>
      <p:sp>
        <p:nvSpPr>
          <p:cNvPr id="59395" name="Espace réservé des notes 2">
            <a:extLst>
              <a:ext uri="{FF2B5EF4-FFF2-40B4-BE49-F238E27FC236}">
                <a16:creationId xmlns:a16="http://schemas.microsoft.com/office/drawing/2014/main" id="{75593352-A3A7-1416-772A-D62C662515B3}"/>
              </a:ext>
            </a:extLst>
          </p:cNvPr>
          <p:cNvSpPr txBox="1">
            <a:spLocks noGrp="1"/>
          </p:cNvSpPr>
          <p:nvPr>
            <p:ph type="body" idx="1"/>
          </p:nvPr>
        </p:nvSpPr>
        <p:spPr/>
        <p:txBody>
          <a:bodyPr/>
          <a:lstStyle/>
          <a:p>
            <a:r>
              <a:rPr lang="fr-FR" b="1" dirty="0" smtClean="0"/>
              <a:t>Les savoirs</a:t>
            </a:r>
            <a:r>
              <a:rPr lang="fr-FR" b="1" baseline="0" dirty="0" smtClean="0"/>
              <a:t> </a:t>
            </a:r>
            <a:r>
              <a:rPr lang="fr-FR" dirty="0" smtClean="0"/>
              <a:t>sont les connaissances théoriques que les étudiants doivent acquérir, telles que des concepts, des informations ou des théories. Ces savoirs sont souvent enseignés sous forme de cours magistraux, ou de présentations.</a:t>
            </a:r>
          </a:p>
          <a:p>
            <a:r>
              <a:rPr lang="fr-FR" b="1" dirty="0" smtClean="0"/>
              <a:t>Les savoir-faire</a:t>
            </a:r>
            <a:r>
              <a:rPr lang="fr-FR" b="1" baseline="0" dirty="0" smtClean="0"/>
              <a:t> </a:t>
            </a:r>
            <a:r>
              <a:rPr lang="fr-FR" dirty="0" smtClean="0"/>
              <a:t>désignent les compétences pratiques et techniques que les étudiants développent. Il s'agit de l'application des savoirs dans des contextes réels ou simulés. Par exemple, utiliser un logiciel, réaliser une expérience ou résoudre un problème concret.</a:t>
            </a:r>
          </a:p>
          <a:p>
            <a:r>
              <a:rPr lang="fr-FR" b="1" dirty="0" smtClean="0"/>
              <a:t>Les savoir-être</a:t>
            </a:r>
            <a:r>
              <a:rPr lang="fr-FR" b="1" baseline="0" dirty="0" smtClean="0"/>
              <a:t> </a:t>
            </a:r>
            <a:r>
              <a:rPr lang="fr-FR" dirty="0" smtClean="0"/>
              <a:t>correspondent aux attitudes, valeurs et comportements attendus d’un individu, comme la capacité à travailler en équipe, la gestion du temps, la communication efficace, ou l’éthique professionnelle. Ce sont des compétences liées au développement personnel et à l’intégration dans un environnement social ou professionnel.</a:t>
            </a:r>
          </a:p>
          <a:p>
            <a:endParaRPr lang="fr-FR" altLang="fr-F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68578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Espace réservé de l'image des diapositives 1">
            <a:extLst>
              <a:ext uri="{FF2B5EF4-FFF2-40B4-BE49-F238E27FC236}">
                <a16:creationId xmlns:a16="http://schemas.microsoft.com/office/drawing/2014/main" id="{E661383C-82B7-8FCA-24B1-DC6BF9511DDC}"/>
              </a:ext>
            </a:extLst>
          </p:cNvPr>
          <p:cNvSpPr>
            <a:spLocks noGrp="1" noRot="1" noChangeAspect="1" noTextEdit="1"/>
          </p:cNvSpPr>
          <p:nvPr>
            <p:ph type="sldImg"/>
          </p:nvPr>
        </p:nvSpPr>
        <p:spPr>
          <a:xfrm>
            <a:off x="274638" y="685800"/>
            <a:ext cx="6308725" cy="3429000"/>
          </a:xfrm>
          <a:ln>
            <a:headEnd/>
            <a:tailEnd/>
          </a:ln>
        </p:spPr>
      </p:sp>
      <p:sp>
        <p:nvSpPr>
          <p:cNvPr id="61443" name="Espace réservé des notes 2">
            <a:extLst>
              <a:ext uri="{FF2B5EF4-FFF2-40B4-BE49-F238E27FC236}">
                <a16:creationId xmlns:a16="http://schemas.microsoft.com/office/drawing/2014/main" id="{07FDC5A5-A616-B9ED-B4D4-589AF2D6EED2}"/>
              </a:ext>
            </a:extLst>
          </p:cNvPr>
          <p:cNvSpPr txBox="1">
            <a:spLocks noGrp="1"/>
          </p:cNvSpPr>
          <p:nvPr>
            <p:ph type="body" idx="1"/>
          </p:nvPr>
        </p:nvSpPr>
        <p:spPr/>
        <p:txBody>
          <a:bodyPr/>
          <a:lstStyle/>
          <a:p>
            <a:r>
              <a:rPr lang="fr-FR" altLang="fr-FR" dirty="0">
                <a:latin typeface="Arial" panose="020B0604020202020204" pitchFamily="34" charset="0"/>
                <a:cs typeface="Arial" panose="020B0604020202020204" pitchFamily="34" charset="0"/>
              </a:rPr>
              <a:t>La taxonomie de </a:t>
            </a:r>
            <a:r>
              <a:rPr lang="fr-FR" altLang="fr-FR" i="1" dirty="0">
                <a:latin typeface="Arial" panose="020B0604020202020204" pitchFamily="34" charset="0"/>
                <a:cs typeface="Arial" panose="020B0604020202020204" pitchFamily="34" charset="0"/>
                <a:hlinkClick r:id="rId3" tooltip="1..."/>
              </a:rPr>
              <a:t>Benjamin Bloom</a:t>
            </a:r>
            <a:r>
              <a:rPr lang="fr-FR" altLang="fr-FR" dirty="0">
                <a:latin typeface="Arial" panose="020B0604020202020204" pitchFamily="34" charset="0"/>
                <a:cs typeface="Arial" panose="020B0604020202020204" pitchFamily="34" charset="0"/>
              </a:rPr>
              <a:t> sert à la classification cognitifs des objectifs d'apprentissage  en six niveaux, allant du plus simple au plus complexe. </a:t>
            </a:r>
          </a:p>
          <a:p>
            <a:r>
              <a:rPr lang="fr-FR" altLang="fr-FR" b="1" dirty="0">
                <a:latin typeface="Arial" panose="020B0604020202020204" pitchFamily="34" charset="0"/>
                <a:cs typeface="Arial" panose="020B0604020202020204" pitchFamily="34" charset="0"/>
              </a:rPr>
              <a:t>Chaque niveau cognitif décrit un comportement mesurable.</a:t>
            </a:r>
            <a:endParaRPr lang="fr-FR" altLang="fr-FR" dirty="0">
              <a:latin typeface="Arial" panose="020B0604020202020204" pitchFamily="34" charset="0"/>
              <a:cs typeface="Arial" panose="020B0604020202020204" pitchFamily="34" charset="0"/>
            </a:endParaRPr>
          </a:p>
          <a:p>
            <a:r>
              <a:rPr lang="fr-FR" altLang="fr-FR" dirty="0" smtClean="0">
                <a:latin typeface="Arial" panose="020B0604020202020204" pitchFamily="34" charset="0"/>
                <a:cs typeface="Arial" panose="020B0604020202020204" pitchFamily="34" charset="0"/>
              </a:rPr>
              <a:t>D’après </a:t>
            </a:r>
            <a:r>
              <a:rPr lang="fr-FR" altLang="fr-FR" dirty="0">
                <a:latin typeface="Arial" panose="020B0604020202020204" pitchFamily="34" charset="0"/>
                <a:cs typeface="Arial" panose="020B0604020202020204" pitchFamily="34" charset="0"/>
              </a:rPr>
              <a:t>le </a:t>
            </a:r>
            <a:r>
              <a:rPr lang="fr-FR" altLang="fr-FR" dirty="0" smtClean="0">
                <a:latin typeface="Arial" panose="020B0604020202020204" pitchFamily="34" charset="0"/>
                <a:cs typeface="Arial" panose="020B0604020202020204" pitchFamily="34" charset="0"/>
              </a:rPr>
              <a:t>tableau,</a:t>
            </a:r>
            <a:r>
              <a:rPr lang="fr-FR" altLang="fr-FR" baseline="0" dirty="0" smtClean="0">
                <a:latin typeface="Arial" panose="020B0604020202020204" pitchFamily="34" charset="0"/>
                <a:cs typeface="Arial" panose="020B0604020202020204" pitchFamily="34" charset="0"/>
              </a:rPr>
              <a:t> e</a:t>
            </a:r>
            <a:r>
              <a:rPr lang="fr-FR" altLang="fr-FR" dirty="0" smtClean="0">
                <a:latin typeface="Arial" panose="020B0604020202020204" pitchFamily="34" charset="0"/>
                <a:cs typeface="Arial" panose="020B0604020202020204" pitchFamily="34" charset="0"/>
              </a:rPr>
              <a:t>lle </a:t>
            </a:r>
            <a:r>
              <a:rPr lang="fr-FR" altLang="fr-FR" dirty="0">
                <a:latin typeface="Arial" panose="020B0604020202020204" pitchFamily="34" charset="0"/>
                <a:cs typeface="Arial" panose="020B0604020202020204" pitchFamily="34" charset="0"/>
              </a:rPr>
              <a:t>permet de décrire l'action d'apprentissage par des verbes d'action décrivant la capacité cognitive chez l'apprenant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74638" y="685800"/>
            <a:ext cx="6308725" cy="3429000"/>
          </a:xfrm>
        </p:spPr>
      </p:sp>
      <p:sp>
        <p:nvSpPr>
          <p:cNvPr id="3" name="Espace réservé des notes 2"/>
          <p:cNvSpPr>
            <a:spLocks noGrp="1"/>
          </p:cNvSpPr>
          <p:nvPr>
            <p:ph type="body" idx="1"/>
          </p:nvPr>
        </p:nvSpPr>
        <p:spPr/>
        <p:txBody>
          <a:bodyPr/>
          <a:lstStyle/>
          <a:p>
            <a:r>
              <a:rPr lang="fr-FR" dirty="0" smtClean="0"/>
              <a:t>La </a:t>
            </a:r>
            <a:r>
              <a:rPr lang="fr-FR" b="1" dirty="0" smtClean="0"/>
              <a:t>taxonomie de Bloom</a:t>
            </a:r>
            <a:r>
              <a:rPr lang="fr-FR" dirty="0" smtClean="0"/>
              <a:t> peut nous aider à définir des objectifs à différents niveaux de compréhension, de la mémorisation à la </a:t>
            </a:r>
            <a:r>
              <a:rPr lang="fr-FR" smtClean="0"/>
              <a:t>création.</a:t>
            </a:r>
            <a:endParaRPr lang="fr-FR" dirty="0" smtClean="0"/>
          </a:p>
        </p:txBody>
      </p:sp>
    </p:spTree>
    <p:extLst>
      <p:ext uri="{BB962C8B-B14F-4D97-AF65-F5344CB8AC3E}">
        <p14:creationId xmlns:p14="http://schemas.microsoft.com/office/powerpoint/2010/main" val="2681378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a:extLst>
            <a:ext uri="{FF2B5EF4-FFF2-40B4-BE49-F238E27FC236}">
              <a16:creationId xmlns:a16="http://schemas.microsoft.com/office/drawing/2014/main" id="{A83A4D4D-CF7B-4700-7146-1A6E924FDBAD}"/>
            </a:ext>
          </a:extLst>
        </p:cNvPr>
        <p:cNvGrpSpPr/>
        <p:nvPr/>
      </p:nvGrpSpPr>
      <p:grpSpPr>
        <a:xfrm>
          <a:off x="0" y="0"/>
          <a:ext cx="0" cy="0"/>
          <a:chOff x="0" y="0"/>
          <a:chExt cx="0" cy="0"/>
        </a:xfrm>
      </p:grpSpPr>
      <p:sp>
        <p:nvSpPr>
          <p:cNvPr id="43010" name="Google Shape;218;g35f391192_029:notes">
            <a:extLst>
              <a:ext uri="{FF2B5EF4-FFF2-40B4-BE49-F238E27FC236}">
                <a16:creationId xmlns:a16="http://schemas.microsoft.com/office/drawing/2014/main" id="{91A46C4F-9CFD-3F46-FC88-10505447B224}"/>
              </a:ext>
            </a:extLst>
          </p:cNvPr>
          <p:cNvSpPr>
            <a:spLocks noGrp="1" noRot="1" noChangeAspect="1" noTextEdit="1"/>
          </p:cNvSpPr>
          <p:nvPr>
            <p:ph type="sldImg" idx="2"/>
          </p:nvPr>
        </p:nvSpPr>
        <p:spPr>
          <a:xfrm>
            <a:off x="274638" y="685800"/>
            <a:ext cx="6308725" cy="3429000"/>
          </a:xfrm>
          <a:ln>
            <a:miter lim="800000"/>
            <a:headEnd/>
            <a:tailEnd/>
          </a:ln>
        </p:spPr>
      </p:sp>
      <p:sp>
        <p:nvSpPr>
          <p:cNvPr id="43011" name="Google Shape;219;g35f391192_029:notes">
            <a:extLst>
              <a:ext uri="{FF2B5EF4-FFF2-40B4-BE49-F238E27FC236}">
                <a16:creationId xmlns:a16="http://schemas.microsoft.com/office/drawing/2014/main" id="{60D83965-BD22-C223-A887-8575F580B081}"/>
              </a:ext>
            </a:extLst>
          </p:cNvPr>
          <p:cNvSpPr txBox="1">
            <a:spLocks noGrp="1"/>
          </p:cNvSpPr>
          <p:nvPr>
            <p:ph type="body" idx="1"/>
          </p:nvPr>
        </p:nvSpPr>
        <p:spPr/>
        <p:txBody>
          <a:bodyPr/>
          <a:lstStyle/>
          <a:p>
            <a:pPr marL="0" indent="0" eaLnBrk="1" hangingPunct="1">
              <a:buSzPts val="1400"/>
            </a:pPr>
            <a:endParaRPr lang="fr-FR" altLang="fr-FR"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749537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Espace réservé de l'image des diapositives 1">
            <a:extLst>
              <a:ext uri="{FF2B5EF4-FFF2-40B4-BE49-F238E27FC236}">
                <a16:creationId xmlns:a16="http://schemas.microsoft.com/office/drawing/2014/main" id="{6AF594A0-8FD0-0D27-42A7-4E8C9468D20E}"/>
              </a:ext>
            </a:extLst>
          </p:cNvPr>
          <p:cNvSpPr>
            <a:spLocks noGrp="1" noRot="1" noChangeAspect="1" noTextEdit="1"/>
          </p:cNvSpPr>
          <p:nvPr>
            <p:ph type="sldImg"/>
          </p:nvPr>
        </p:nvSpPr>
        <p:spPr>
          <a:xfrm>
            <a:off x="274638" y="685800"/>
            <a:ext cx="6308725" cy="3429000"/>
          </a:xfrm>
          <a:ln>
            <a:headEnd/>
            <a:tailEnd/>
          </a:ln>
        </p:spPr>
      </p:sp>
      <p:sp>
        <p:nvSpPr>
          <p:cNvPr id="21507" name="Espace réservé des notes 2">
            <a:extLst>
              <a:ext uri="{FF2B5EF4-FFF2-40B4-BE49-F238E27FC236}">
                <a16:creationId xmlns:a16="http://schemas.microsoft.com/office/drawing/2014/main" id="{BFDC19B4-3658-B999-697D-B5613D0B6604}"/>
              </a:ext>
            </a:extLst>
          </p:cNvPr>
          <p:cNvSpPr txBox="1">
            <a:spLocks noGrp="1"/>
          </p:cNvSpPr>
          <p:nvPr>
            <p:ph type="body" idx="1"/>
          </p:nvPr>
        </p:nvSpPr>
        <p:spPr/>
        <p:txBody>
          <a:bodyPr/>
          <a:lstStyle/>
          <a:p>
            <a:pPr marL="529845" indent="-367948">
              <a:defRPr/>
            </a:pPr>
            <a:r>
              <a:rPr lang="fr-FR" sz="1800" b="1" dirty="0" smtClean="0"/>
              <a:t>Moodle</a:t>
            </a:r>
            <a:r>
              <a:rPr lang="fr-FR" sz="1800" dirty="0" smtClean="0"/>
              <a:t> est une plateforme open-source de gestion de l'apprentissage en ligne qui permet aux enseignants de créer, organiser et suivre des cours à distance. Elle offre des outils pour partager des ressources, créer des activités interactives (quiz, forums, devoirs) et suivre les progrès des étudiants, tout en favorisant la communication et la collaboration.</a:t>
            </a:r>
            <a:endParaRPr lang="fr-FR" altLang="fr-FR" sz="1623" dirty="0">
              <a:latin typeface="Arial" panose="020B0604020202020204" pitchFamily="34" charset="0"/>
              <a:cs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74638" y="685800"/>
            <a:ext cx="6308725" cy="3429000"/>
          </a:xfrm>
        </p:spPr>
      </p:sp>
      <p:sp>
        <p:nvSpPr>
          <p:cNvPr id="3" name="Espace réservé des notes 2"/>
          <p:cNvSpPr>
            <a:spLocks noGrp="1"/>
          </p:cNvSpPr>
          <p:nvPr>
            <p:ph type="body" idx="1"/>
          </p:nvPr>
        </p:nvSpPr>
        <p:spPr/>
        <p:txBody>
          <a:bodyPr/>
          <a:lstStyle/>
          <a:p>
            <a:r>
              <a:rPr lang="fr-FR" b="1" dirty="0" smtClean="0"/>
              <a:t>Accessibilité flexible</a:t>
            </a:r>
            <a:r>
              <a:rPr lang="fr-FR" dirty="0" smtClean="0"/>
              <a:t> : Accès aux cours à tout moment et de n'importe où. </a:t>
            </a:r>
          </a:p>
          <a:p>
            <a:r>
              <a:rPr lang="fr-FR" b="1" dirty="0" smtClean="0"/>
              <a:t>Interactivité accrue</a:t>
            </a:r>
            <a:r>
              <a:rPr lang="fr-FR" dirty="0" smtClean="0"/>
              <a:t> : Outils pour forums, quiz, devoirs et discussions en ligne. </a:t>
            </a:r>
          </a:p>
          <a:p>
            <a:r>
              <a:rPr lang="fr-FR" b="1" dirty="0" smtClean="0"/>
              <a:t>Suivi et</a:t>
            </a:r>
            <a:r>
              <a:rPr lang="fr-FR" b="1" baseline="0" dirty="0" smtClean="0"/>
              <a:t> </a:t>
            </a:r>
            <a:r>
              <a:rPr lang="fr-FR" b="1" dirty="0" smtClean="0"/>
              <a:t>évaluation</a:t>
            </a:r>
            <a:r>
              <a:rPr lang="fr-FR" dirty="0" smtClean="0"/>
              <a:t> : Suivi détaillé des progrès des étudiants et feedback en temps réel. </a:t>
            </a:r>
          </a:p>
          <a:p>
            <a:r>
              <a:rPr lang="fr-FR" b="1" dirty="0" smtClean="0"/>
              <a:t>Personnalisation</a:t>
            </a:r>
            <a:r>
              <a:rPr lang="fr-FR" dirty="0" smtClean="0"/>
              <a:t> : Adaptation des cours aux besoins spécifiques des enseignants et étudiants. </a:t>
            </a:r>
          </a:p>
          <a:p>
            <a:r>
              <a:rPr lang="fr-FR" b="1" dirty="0" smtClean="0"/>
              <a:t>Facilitation de la collaboration</a:t>
            </a:r>
            <a:r>
              <a:rPr lang="fr-FR" dirty="0" smtClean="0"/>
              <a:t> : Forums, chats et travaux de groupe pour encourager l’échange. </a:t>
            </a:r>
          </a:p>
          <a:p>
            <a:r>
              <a:rPr lang="fr-FR" b="1" dirty="0" smtClean="0"/>
              <a:t>Plateforme open-source</a:t>
            </a:r>
            <a:r>
              <a:rPr lang="fr-FR" dirty="0" smtClean="0"/>
              <a:t> : Gratuite, ouverte et modifiable selon les besoins de l'institution.</a:t>
            </a:r>
            <a:endParaRPr lang="fr-FR" dirty="0"/>
          </a:p>
        </p:txBody>
      </p:sp>
    </p:spTree>
    <p:extLst>
      <p:ext uri="{BB962C8B-B14F-4D97-AF65-F5344CB8AC3E}">
        <p14:creationId xmlns:p14="http://schemas.microsoft.com/office/powerpoint/2010/main" val="35421172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Espace réservé de l'image des diapositives 1">
            <a:extLst>
              <a:ext uri="{FF2B5EF4-FFF2-40B4-BE49-F238E27FC236}">
                <a16:creationId xmlns:a16="http://schemas.microsoft.com/office/drawing/2014/main" id="{DF8E3CE0-1DB8-8BB1-C9C2-B5F3F66F9580}"/>
              </a:ext>
            </a:extLst>
          </p:cNvPr>
          <p:cNvSpPr>
            <a:spLocks noGrp="1" noRot="1" noChangeAspect="1" noTextEdit="1"/>
          </p:cNvSpPr>
          <p:nvPr>
            <p:ph type="sldImg"/>
          </p:nvPr>
        </p:nvSpPr>
        <p:spPr>
          <a:xfrm>
            <a:off x="274638" y="685800"/>
            <a:ext cx="6308725" cy="3429000"/>
          </a:xfrm>
          <a:ln>
            <a:headEnd/>
            <a:tailEnd/>
          </a:ln>
        </p:spPr>
      </p:sp>
      <p:sp>
        <p:nvSpPr>
          <p:cNvPr id="24579" name="Espace réservé des notes 2">
            <a:extLst>
              <a:ext uri="{FF2B5EF4-FFF2-40B4-BE49-F238E27FC236}">
                <a16:creationId xmlns:a16="http://schemas.microsoft.com/office/drawing/2014/main" id="{0732EBA2-88CD-6AE4-BC9E-FF01F7F7B26D}"/>
              </a:ext>
            </a:extLst>
          </p:cNvPr>
          <p:cNvSpPr txBox="1">
            <a:spLocks noGrp="1"/>
          </p:cNvSpPr>
          <p:nvPr>
            <p:ph type="body" idx="1"/>
          </p:nvPr>
        </p:nvSpPr>
        <p:spPr/>
        <p:txBody>
          <a:bodyPr/>
          <a:lstStyle/>
          <a:p>
            <a:pPr marL="529845" indent="-367948">
              <a:defRPr/>
            </a:pPr>
            <a:r>
              <a:rPr lang="fr-FR" sz="1800" dirty="0" smtClean="0"/>
              <a:t>Moodle et Teams sont deux outils largement utilisés dans l’enseignement à distance, mais ils ne remplissent pas les mêmes fonctions. </a:t>
            </a:r>
            <a:r>
              <a:rPr lang="fr-FR" sz="1800" b="1" dirty="0" smtClean="0"/>
              <a:t>Moodle</a:t>
            </a:r>
            <a:r>
              <a:rPr lang="fr-FR" sz="1800" dirty="0" smtClean="0"/>
              <a:t> est conçu spécifiquement pour gérer les cours en ligne, offrant des outils pour la création de contenu, l’évaluation, et le suivi des progrès des étudiants. </a:t>
            </a:r>
            <a:r>
              <a:rPr lang="fr-FR" sz="1800" b="1" dirty="0" smtClean="0"/>
              <a:t>Teams</a:t>
            </a:r>
            <a:r>
              <a:rPr lang="fr-FR" sz="1800" dirty="0" smtClean="0"/>
              <a:t>, quant à lui, est plus orienté vers la communication en temps réel et la collaboration. Bien que complémentaires, ces deux plateformes ont des usages distincts et doivent être intégrées de manière stratégique.</a:t>
            </a:r>
            <a:endParaRPr lang="fr-FR" altLang="fr-FR" sz="1623" dirty="0">
              <a:latin typeface="Arial" panose="020B0604020202020204" pitchFamily="34" charset="0"/>
              <a:cs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74638" y="685800"/>
            <a:ext cx="6308725" cy="3429000"/>
          </a:xfrm>
        </p:spPr>
      </p:sp>
      <p:sp>
        <p:nvSpPr>
          <p:cNvPr id="3" name="Espace réservé des notes 2"/>
          <p:cNvSpPr>
            <a:spLocks noGrp="1"/>
          </p:cNvSpPr>
          <p:nvPr>
            <p:ph type="body" idx="1"/>
          </p:nvPr>
        </p:nvSpPr>
        <p:spPr/>
        <p:txBody>
          <a:bodyPr/>
          <a:lstStyle/>
          <a:p>
            <a:r>
              <a:rPr lang="fr-FR" dirty="0" smtClean="0"/>
              <a:t>Un cours scénarisé sur Moodle permet de créer un parcours d’apprentissage structuré et interactif. En intégrant diverses activités comme des quiz, des forums, et des vidéos, le scénario pédagogique guide l’étudiant dans une progression logique et engageante. La scénarisation permet d’optimiser l’expérience d’apprentissage en adaptant le contenu aux besoins de chaque étudiant et en renforçant l’interactivité.</a:t>
            </a:r>
          </a:p>
          <a:p>
            <a:r>
              <a:rPr lang="fr-FR" b="1" dirty="0" smtClean="0"/>
              <a:t>Il offre comme Avantages</a:t>
            </a:r>
            <a:r>
              <a:rPr lang="fr-FR" dirty="0" smtClean="0"/>
              <a:t> : la Clarté et cohérence du contenu,</a:t>
            </a:r>
            <a:r>
              <a:rPr lang="fr-FR" baseline="0" dirty="0" smtClean="0"/>
              <a:t> un </a:t>
            </a:r>
            <a:r>
              <a:rPr lang="fr-FR" dirty="0" smtClean="0"/>
              <a:t>Apprentissage autonome facilité,</a:t>
            </a:r>
            <a:r>
              <a:rPr lang="fr-FR" baseline="0" dirty="0" smtClean="0"/>
              <a:t> ainsi qu’un </a:t>
            </a:r>
            <a:r>
              <a:rPr lang="fr-FR" dirty="0" smtClean="0"/>
              <a:t>Suivi des progrès et des évaluations continues.</a:t>
            </a:r>
          </a:p>
          <a:p>
            <a:endParaRPr lang="fr-FR" b="1" smtClean="0"/>
          </a:p>
          <a:p>
            <a:r>
              <a:rPr lang="fr-FR" b="1" smtClean="0"/>
              <a:t>Parcours </a:t>
            </a:r>
            <a:r>
              <a:rPr lang="fr-FR" b="1" dirty="0" smtClean="0"/>
              <a:t>structuré</a:t>
            </a:r>
            <a:r>
              <a:rPr lang="fr-FR" dirty="0" smtClean="0"/>
              <a:t> : Chaque étape du cours est planifiée pour guider l’apprenant de manière logique et cohérente.</a:t>
            </a:r>
          </a:p>
          <a:p>
            <a:r>
              <a:rPr lang="fr-FR" b="1" dirty="0" smtClean="0"/>
              <a:t>Objectifs pédagogiques</a:t>
            </a:r>
            <a:r>
              <a:rPr lang="fr-FR" dirty="0" smtClean="0"/>
              <a:t> : Activités et évaluations alignées avec les compétences visées.</a:t>
            </a:r>
          </a:p>
          <a:p>
            <a:r>
              <a:rPr lang="fr-FR" b="1" dirty="0" smtClean="0"/>
              <a:t>Engagement actif</a:t>
            </a:r>
            <a:r>
              <a:rPr lang="fr-FR" dirty="0" smtClean="0"/>
              <a:t> : Utilisation d’activités interactives (quiz, forums, vidéos).</a:t>
            </a:r>
          </a:p>
          <a:p>
            <a:r>
              <a:rPr lang="fr-FR" b="1" dirty="0" smtClean="0"/>
              <a:t>Suivi personnalisé</a:t>
            </a:r>
            <a:r>
              <a:rPr lang="fr-FR" dirty="0" smtClean="0"/>
              <a:t> : Feedbacks continus pour accompagner l’étudiant tout au long de son apprentissage.</a:t>
            </a:r>
          </a:p>
          <a:p>
            <a:endParaRPr lang="fr-FR" dirty="0" smtClean="0"/>
          </a:p>
          <a:p>
            <a:endParaRPr lang="fr-FR" dirty="0" smtClean="0"/>
          </a:p>
        </p:txBody>
      </p:sp>
    </p:spTree>
    <p:extLst>
      <p:ext uri="{BB962C8B-B14F-4D97-AF65-F5344CB8AC3E}">
        <p14:creationId xmlns:p14="http://schemas.microsoft.com/office/powerpoint/2010/main" val="27057753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266" name="Google Shape;604;gdebaa7b3a2_1_121:notes">
            <a:extLst>
              <a:ext uri="{FF2B5EF4-FFF2-40B4-BE49-F238E27FC236}">
                <a16:creationId xmlns:a16="http://schemas.microsoft.com/office/drawing/2014/main" id="{98EB6F01-10AB-D1EB-8524-5D30BAE794A8}"/>
              </a:ext>
            </a:extLst>
          </p:cNvPr>
          <p:cNvSpPr>
            <a:spLocks noGrp="1" noRot="1" noChangeAspect="1" noTextEdit="1"/>
          </p:cNvSpPr>
          <p:nvPr>
            <p:ph type="sldImg" idx="2"/>
          </p:nvPr>
        </p:nvSpPr>
        <p:spPr>
          <a:xfrm>
            <a:off x="274638" y="685800"/>
            <a:ext cx="6308725" cy="3429000"/>
          </a:xfrm>
          <a:ln>
            <a:miter lim="800000"/>
            <a:headEnd/>
            <a:tailEnd/>
          </a:ln>
        </p:spPr>
      </p:sp>
      <p:sp>
        <p:nvSpPr>
          <p:cNvPr id="11267" name="Google Shape;605;gdebaa7b3a2_1_121:notes">
            <a:extLst>
              <a:ext uri="{FF2B5EF4-FFF2-40B4-BE49-F238E27FC236}">
                <a16:creationId xmlns:a16="http://schemas.microsoft.com/office/drawing/2014/main" id="{15EC7F7E-30DA-1A3E-FEC3-D2A37CDAFA33}"/>
              </a:ext>
            </a:extLst>
          </p:cNvPr>
          <p:cNvSpPr txBox="1">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sz="1100" dirty="0" smtClean="0"/>
              <a:t>Nous commencerons par comparer </a:t>
            </a:r>
            <a:r>
              <a:rPr lang="fr-FR" sz="1100" b="1" dirty="0" smtClean="0"/>
              <a:t>l’enseignement en présentiel</a:t>
            </a:r>
            <a:r>
              <a:rPr lang="fr-FR" sz="1100" dirty="0" smtClean="0"/>
              <a:t> et </a:t>
            </a:r>
            <a:r>
              <a:rPr lang="fr-FR" sz="1100" b="1" dirty="0" smtClean="0"/>
              <a:t>l’enseignement à distance</a:t>
            </a:r>
            <a:r>
              <a:rPr lang="fr-FR" sz="1100" dirty="0" smtClean="0"/>
              <a:t>. Chacune de ces approches a ses avantages et ses défis, et comprendre ces différences nous aidera à mieux exploiter les outils numériques disponibles.</a:t>
            </a:r>
          </a:p>
          <a:p>
            <a:r>
              <a:rPr lang="fr-FR" sz="1100" dirty="0" smtClean="0"/>
              <a:t>Ensuite, nous aborderons la </a:t>
            </a:r>
            <a:r>
              <a:rPr lang="fr-FR" sz="1100" b="1" dirty="0" smtClean="0"/>
              <a:t>conception d’un cours pour un enseignement hybride</a:t>
            </a:r>
            <a:r>
              <a:rPr lang="fr-FR" sz="1100" dirty="0" smtClean="0"/>
              <a:t>, une approche qui combine le meilleur des deux mondes : l'interaction directe et la flexibilité de l'apprentissage à distance.</a:t>
            </a:r>
          </a:p>
          <a:p>
            <a:r>
              <a:rPr lang="fr-FR" sz="1100" dirty="0" smtClean="0"/>
              <a:t>Nous poursuivrons par une comparaison entre </a:t>
            </a:r>
            <a:r>
              <a:rPr lang="fr-FR" sz="1100" b="1" dirty="0" smtClean="0"/>
              <a:t>Moodle</a:t>
            </a:r>
            <a:r>
              <a:rPr lang="fr-FR" sz="1100" dirty="0" smtClean="0"/>
              <a:t> et </a:t>
            </a:r>
            <a:r>
              <a:rPr lang="fr-FR" sz="1100" b="1" dirty="0" smtClean="0"/>
              <a:t>Teams</a:t>
            </a:r>
            <a:r>
              <a:rPr lang="fr-FR" sz="1100" dirty="0" smtClean="0"/>
              <a:t>, deux plateformes populaires utilisées dans l'enseignement à distance. Chaque outil a ses spécificités, et nous verrons dans quel contexte l'un ou l'autre est plus adapté.</a:t>
            </a:r>
          </a:p>
          <a:p>
            <a:r>
              <a:rPr lang="fr-FR" sz="1100" dirty="0" smtClean="0"/>
              <a:t>Nous passerons ensuite à la notion de </a:t>
            </a:r>
            <a:r>
              <a:rPr lang="fr-FR" sz="1100" b="1" dirty="0" smtClean="0"/>
              <a:t>cours scénarisé</a:t>
            </a:r>
            <a:r>
              <a:rPr lang="fr-FR" sz="1100" dirty="0" smtClean="0"/>
              <a:t>. Nous verrons comment structurer un parcours d’apprentissage sur Moodle pour qu’il soit à la fois cohérent et engageant pour vos étudiants, en intégrant des activités variées et adaptées à différents styles d'apprentissage.</a:t>
            </a:r>
          </a:p>
          <a:p>
            <a:r>
              <a:rPr lang="fr-FR" sz="1100" dirty="0" smtClean="0"/>
              <a:t>Enfin, nous terminerons par la </a:t>
            </a:r>
            <a:r>
              <a:rPr lang="fr-FR" sz="1100" b="1" dirty="0" smtClean="0"/>
              <a:t>structure d’un cours sur Moodle</a:t>
            </a:r>
            <a:r>
              <a:rPr lang="fr-FR" sz="1100" dirty="0" smtClean="0"/>
              <a:t> : comment organiser efficacement un cours, ajouter des ressources et des activités, et suivre la progression des étudiants.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3314" name="Google Shape;218;g35f391192_029:notes">
            <a:extLst>
              <a:ext uri="{FF2B5EF4-FFF2-40B4-BE49-F238E27FC236}">
                <a16:creationId xmlns:a16="http://schemas.microsoft.com/office/drawing/2014/main" id="{485FDAFB-BB81-3318-4F35-62076134CB35}"/>
              </a:ext>
            </a:extLst>
          </p:cNvPr>
          <p:cNvSpPr>
            <a:spLocks noGrp="1" noRot="1" noChangeAspect="1" noTextEdit="1"/>
          </p:cNvSpPr>
          <p:nvPr>
            <p:ph type="sldImg" idx="2"/>
          </p:nvPr>
        </p:nvSpPr>
        <p:spPr>
          <a:xfrm>
            <a:off x="274638" y="685800"/>
            <a:ext cx="6308725" cy="3429000"/>
          </a:xfrm>
          <a:ln>
            <a:miter lim="800000"/>
            <a:headEnd/>
            <a:tailEnd/>
          </a:ln>
        </p:spPr>
      </p:sp>
      <p:sp>
        <p:nvSpPr>
          <p:cNvPr id="13315" name="Google Shape;219;g35f391192_029:notes">
            <a:extLst>
              <a:ext uri="{FF2B5EF4-FFF2-40B4-BE49-F238E27FC236}">
                <a16:creationId xmlns:a16="http://schemas.microsoft.com/office/drawing/2014/main" id="{11662FF0-85D5-4E04-12DF-41485649D192}"/>
              </a:ext>
            </a:extLst>
          </p:cNvPr>
          <p:cNvSpPr txBox="1">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SzPts val="1400"/>
            </a:pPr>
            <a:r>
              <a:rPr lang="fr-FR" sz="1100" dirty="0" smtClean="0"/>
              <a:t>La structuration d’un cours sur Moodle repose sur une organisation claire des ressources et des activités. Il est crucial de définir des sections thématiques, de télécharger des documents, de créer des évaluations, et d’intégrer des outils de suivi pour monitorer les progrès des étudiants. Une bonne structuration facilite non seulement l’accès aux ressources, mais améliore également l’engagement et l’efficacité de l’apprentissage.</a:t>
            </a:r>
            <a:endParaRPr lang="fr-FR" altLang="fr-FR" sz="1100" dirty="0">
              <a:latin typeface="Arial" panose="020B0604020202020204" pitchFamily="34" charset="0"/>
              <a:cs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5602" name="Google Shape;186;g3606f1c2d_30:notes">
            <a:extLst>
              <a:ext uri="{FF2B5EF4-FFF2-40B4-BE49-F238E27FC236}">
                <a16:creationId xmlns:a16="http://schemas.microsoft.com/office/drawing/2014/main" id="{E7D6B705-D72F-3B0C-5A2B-7EC76AB248B5}"/>
              </a:ext>
            </a:extLst>
          </p:cNvPr>
          <p:cNvSpPr>
            <a:spLocks noGrp="1" noRot="1" noChangeAspect="1" noTextEdit="1"/>
          </p:cNvSpPr>
          <p:nvPr>
            <p:ph type="sldImg" idx="2"/>
          </p:nvPr>
        </p:nvSpPr>
        <p:spPr>
          <a:xfrm>
            <a:off x="274638" y="685800"/>
            <a:ext cx="6308725" cy="3429000"/>
          </a:xfrm>
          <a:ln>
            <a:miter lim="800000"/>
            <a:headEnd/>
            <a:tailEnd/>
          </a:ln>
        </p:spPr>
      </p:sp>
      <p:sp>
        <p:nvSpPr>
          <p:cNvPr id="25603" name="Google Shape;187;g3606f1c2d_30:notes">
            <a:extLst>
              <a:ext uri="{FF2B5EF4-FFF2-40B4-BE49-F238E27FC236}">
                <a16:creationId xmlns:a16="http://schemas.microsoft.com/office/drawing/2014/main" id="{A7FBABBB-35A9-92A5-0E33-B70CB3F85FD9}"/>
              </a:ext>
            </a:extLst>
          </p:cNvPr>
          <p:cNvSpPr txBox="1">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SzPts val="1400"/>
            </a:pPr>
            <a:endParaRPr lang="fr-FR" altLang="fr-FR" sz="1100">
              <a:latin typeface="Arial" panose="020B0604020202020204" pitchFamily="34" charset="0"/>
              <a:cs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7650" name="Google Shape;186;g3606f1c2d_30:notes">
            <a:extLst>
              <a:ext uri="{FF2B5EF4-FFF2-40B4-BE49-F238E27FC236}">
                <a16:creationId xmlns:a16="http://schemas.microsoft.com/office/drawing/2014/main" id="{6A2EA68E-07BA-8BC4-988A-73A6448A9637}"/>
              </a:ext>
            </a:extLst>
          </p:cNvPr>
          <p:cNvSpPr>
            <a:spLocks noGrp="1" noRot="1" noChangeAspect="1" noTextEdit="1"/>
          </p:cNvSpPr>
          <p:nvPr>
            <p:ph type="sldImg" idx="2"/>
          </p:nvPr>
        </p:nvSpPr>
        <p:spPr>
          <a:xfrm>
            <a:off x="274638" y="685800"/>
            <a:ext cx="6308725" cy="3429000"/>
          </a:xfrm>
          <a:ln>
            <a:miter lim="800000"/>
            <a:headEnd/>
            <a:tailEnd/>
          </a:ln>
        </p:spPr>
      </p:sp>
      <p:sp>
        <p:nvSpPr>
          <p:cNvPr id="27651" name="Google Shape;187;g3606f1c2d_30:notes">
            <a:extLst>
              <a:ext uri="{FF2B5EF4-FFF2-40B4-BE49-F238E27FC236}">
                <a16:creationId xmlns:a16="http://schemas.microsoft.com/office/drawing/2014/main" id="{89184F9D-5BFC-8C76-65E9-906D7D2BDEA8}"/>
              </a:ext>
            </a:extLst>
          </p:cNvPr>
          <p:cNvSpPr txBox="1">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SzPts val="1400"/>
            </a:pPr>
            <a:endParaRPr lang="fr-FR" altLang="fr-FR" sz="1100">
              <a:latin typeface="Arial" panose="020B0604020202020204" pitchFamily="34" charset="0"/>
              <a:cs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Espace réservé de l'image des diapositives 1">
            <a:extLst>
              <a:ext uri="{FF2B5EF4-FFF2-40B4-BE49-F238E27FC236}">
                <a16:creationId xmlns:a16="http://schemas.microsoft.com/office/drawing/2014/main" id="{6F9DD1B5-F3FE-171E-65C0-FC061269F94C}"/>
              </a:ext>
            </a:extLst>
          </p:cNvPr>
          <p:cNvSpPr>
            <a:spLocks noGrp="1" noRot="1" noChangeAspect="1" noTextEdit="1"/>
          </p:cNvSpPr>
          <p:nvPr>
            <p:ph type="sldImg"/>
          </p:nvPr>
        </p:nvSpPr>
        <p:spPr>
          <a:xfrm>
            <a:off x="274638" y="685800"/>
            <a:ext cx="6308725" cy="3429000"/>
          </a:xfrm>
          <a:ln>
            <a:headEnd/>
            <a:tailEnd/>
          </a:ln>
        </p:spPr>
      </p:sp>
      <p:sp>
        <p:nvSpPr>
          <p:cNvPr id="3" name="Espace réservé des notes 2">
            <a:extLst>
              <a:ext uri="{FF2B5EF4-FFF2-40B4-BE49-F238E27FC236}">
                <a16:creationId xmlns:a16="http://schemas.microsoft.com/office/drawing/2014/main" id="{B5A33875-E22F-D280-5359-F210A4432F3C}"/>
              </a:ext>
            </a:extLst>
          </p:cNvPr>
          <p:cNvSpPr>
            <a:spLocks noGrp="1"/>
          </p:cNvSpPr>
          <p:nvPr>
            <p:ph type="body" idx="1"/>
          </p:nvPr>
        </p:nvSpPr>
        <p:spPr/>
        <p:txBody>
          <a:bodyPr/>
          <a:lstStyle/>
          <a:p>
            <a:pPr marL="529845" indent="-367948">
              <a:defRPr/>
            </a:pPr>
            <a:endParaRPr lang="fr-FR" sz="1623"/>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Espace réservé de l'image des diapositives 1">
            <a:extLst>
              <a:ext uri="{FF2B5EF4-FFF2-40B4-BE49-F238E27FC236}">
                <a16:creationId xmlns:a16="http://schemas.microsoft.com/office/drawing/2014/main" id="{11AC9B58-F50E-ACEC-F980-9802210B5F1F}"/>
              </a:ext>
            </a:extLst>
          </p:cNvPr>
          <p:cNvSpPr>
            <a:spLocks noGrp="1" noRot="1" noChangeAspect="1" noTextEdit="1"/>
          </p:cNvSpPr>
          <p:nvPr>
            <p:ph type="sldImg"/>
          </p:nvPr>
        </p:nvSpPr>
        <p:spPr>
          <a:xfrm>
            <a:off x="274638" y="685800"/>
            <a:ext cx="6308725" cy="3429000"/>
          </a:xfrm>
          <a:ln>
            <a:headEnd/>
            <a:tailEnd/>
          </a:ln>
        </p:spPr>
      </p:sp>
      <p:sp>
        <p:nvSpPr>
          <p:cNvPr id="33795" name="Espace réservé des notes 2">
            <a:extLst>
              <a:ext uri="{FF2B5EF4-FFF2-40B4-BE49-F238E27FC236}">
                <a16:creationId xmlns:a16="http://schemas.microsoft.com/office/drawing/2014/main" id="{C93C387B-37EC-CB3A-303A-F0C300C7E720}"/>
              </a:ext>
            </a:extLst>
          </p:cNvPr>
          <p:cNvSpPr txBox="1">
            <a:spLocks noGrp="1"/>
          </p:cNvSpPr>
          <p:nvPr>
            <p:ph type="body" idx="1"/>
          </p:nvPr>
        </p:nvSpPr>
        <p:spPr/>
        <p:txBody>
          <a:bodyPr/>
          <a:lstStyle/>
          <a:p>
            <a:pPr marL="529845" indent="-367948">
              <a:defRPr/>
            </a:pPr>
            <a:r>
              <a:rPr lang="fr-FR" altLang="fr-FR" sz="1623">
                <a:latin typeface="Arial" panose="020B0604020202020204" pitchFamily="34" charset="0"/>
                <a:cs typeface="Arial" panose="020B0604020202020204" pitchFamily="34" charset="0"/>
              </a:rPr>
              <a:t>But de la carte conceptuelle</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Espace réservé de l'image des diapositives 1">
            <a:extLst>
              <a:ext uri="{FF2B5EF4-FFF2-40B4-BE49-F238E27FC236}">
                <a16:creationId xmlns:a16="http://schemas.microsoft.com/office/drawing/2014/main" id="{DBE6E4EA-E4FD-B529-5775-167DDAE9C950}"/>
              </a:ext>
            </a:extLst>
          </p:cNvPr>
          <p:cNvSpPr>
            <a:spLocks noGrp="1" noRot="1" noChangeAspect="1" noTextEdit="1"/>
          </p:cNvSpPr>
          <p:nvPr>
            <p:ph type="sldImg"/>
          </p:nvPr>
        </p:nvSpPr>
        <p:spPr>
          <a:xfrm>
            <a:off x="274638" y="685800"/>
            <a:ext cx="6308725" cy="3429000"/>
          </a:xfrm>
          <a:ln>
            <a:headEnd/>
            <a:tailEnd/>
          </a:ln>
        </p:spPr>
      </p:sp>
      <p:sp>
        <p:nvSpPr>
          <p:cNvPr id="36867" name="Espace réservé des notes 2">
            <a:extLst>
              <a:ext uri="{FF2B5EF4-FFF2-40B4-BE49-F238E27FC236}">
                <a16:creationId xmlns:a16="http://schemas.microsoft.com/office/drawing/2014/main" id="{5832063F-230C-2652-0C5F-B53EDFCD4333}"/>
              </a:ext>
            </a:extLst>
          </p:cNvPr>
          <p:cNvSpPr txBox="1">
            <a:spLocks noGrp="1"/>
          </p:cNvSpPr>
          <p:nvPr>
            <p:ph type="body" idx="1"/>
          </p:nvPr>
        </p:nvSpPr>
        <p:spPr/>
        <p:txBody>
          <a:bodyPr/>
          <a:lstStyle/>
          <a:p>
            <a:pPr marL="529845" indent="-367948">
              <a:defRPr/>
            </a:pPr>
            <a:r>
              <a:rPr lang="fr-FR" altLang="fr-FR" sz="1623">
                <a:latin typeface="Arial" panose="020B0604020202020204" pitchFamily="34" charset="0"/>
                <a:cs typeface="Arial" panose="020B0604020202020204" pitchFamily="34" charset="0"/>
              </a:rPr>
              <a:t>Bloom(6 niveaux)</a:t>
            </a:r>
          </a:p>
          <a:p>
            <a:pPr marL="529845" indent="-367948">
              <a:defRPr/>
            </a:pPr>
            <a:r>
              <a:rPr lang="fr-FR" altLang="fr-FR" sz="1800" b="1">
                <a:solidFill>
                  <a:schemeClr val="bg1"/>
                </a:solidFill>
                <a:latin typeface="Arial" panose="020B0604020202020204" pitchFamily="34" charset="0"/>
                <a:cs typeface="Arial" panose="020B0604020202020204" pitchFamily="34" charset="0"/>
              </a:rPr>
              <a:t>Création des différentes sections et leurs nominations</a:t>
            </a:r>
          </a:p>
          <a:p>
            <a:pPr marL="529845" indent="-367948">
              <a:defRPr/>
            </a:pPr>
            <a:r>
              <a:rPr lang="fr-FR" altLang="fr-FR" sz="1623">
                <a:latin typeface="Arial" panose="020B0604020202020204" pitchFamily="34" charset="0"/>
                <a:cs typeface="Arial" panose="020B0604020202020204" pitchFamily="34" charset="0"/>
              </a:rPr>
              <a:t>La taxonomie de </a:t>
            </a:r>
            <a:r>
              <a:rPr lang="fr-FR" altLang="fr-FR" sz="1623" i="1">
                <a:latin typeface="Arial" panose="020B0604020202020204" pitchFamily="34" charset="0"/>
                <a:cs typeface="Arial" panose="020B0604020202020204" pitchFamily="34" charset="0"/>
                <a:hlinkClick r:id="rId3" tooltip="1..."/>
              </a:rPr>
              <a:t>Benjamin Bloom</a:t>
            </a:r>
            <a:r>
              <a:rPr lang="fr-FR" altLang="fr-FR" sz="1623">
                <a:latin typeface="Arial" panose="020B0604020202020204" pitchFamily="34" charset="0"/>
                <a:cs typeface="Arial" panose="020B0604020202020204" pitchFamily="34" charset="0"/>
              </a:rPr>
              <a:t> sert à la classification cognitifs des objectifs d'apprentissage  en six niveaux, allant du plus simple au plus complexe. </a:t>
            </a:r>
          </a:p>
          <a:p>
            <a:pPr marL="529845" indent="-367948">
              <a:defRPr/>
            </a:pPr>
            <a:r>
              <a:rPr lang="fr-FR" altLang="fr-FR" sz="1623" b="1">
                <a:latin typeface="Arial" panose="020B0604020202020204" pitchFamily="34" charset="0"/>
                <a:cs typeface="Arial" panose="020B0604020202020204" pitchFamily="34" charset="0"/>
              </a:rPr>
              <a:t>Chaque niveau cognitif décrit un comportement mesurable.</a:t>
            </a:r>
            <a:endParaRPr lang="fr-FR" altLang="fr-FR" sz="1623">
              <a:latin typeface="Arial" panose="020B0604020202020204" pitchFamily="34" charset="0"/>
              <a:cs typeface="Arial" panose="020B0604020202020204" pitchFamily="34" charset="0"/>
            </a:endParaRPr>
          </a:p>
          <a:p>
            <a:pPr marL="529845" indent="-367948">
              <a:defRPr/>
            </a:pPr>
            <a:r>
              <a:rPr lang="fr-FR" altLang="fr-FR" sz="1623">
                <a:latin typeface="Arial" panose="020B0604020202020204" pitchFamily="34" charset="0"/>
                <a:cs typeface="Arial" panose="020B0604020202020204" pitchFamily="34" charset="0"/>
              </a:rPr>
              <a:t>Après le tableau </a:t>
            </a:r>
          </a:p>
          <a:p>
            <a:pPr marL="529845" indent="-367948">
              <a:defRPr/>
            </a:pPr>
            <a:r>
              <a:rPr lang="fr-FR" altLang="fr-FR" sz="1623">
                <a:latin typeface="Arial" panose="020B0604020202020204" pitchFamily="34" charset="0"/>
                <a:cs typeface="Arial" panose="020B0604020202020204" pitchFamily="34" charset="0"/>
              </a:rPr>
              <a:t>Elle permet de décrire l'action d'apprentissage par des verbes d'action décrivant la capacité cognitive chez l'apprenant</a:t>
            </a:r>
          </a:p>
          <a:p>
            <a:pPr marL="529845" indent="-367948">
              <a:defRPr/>
            </a:pPr>
            <a:endParaRPr lang="fr-FR" altLang="fr-FR" sz="1623">
              <a:latin typeface="Arial" panose="020B0604020202020204" pitchFamily="34" charset="0"/>
              <a:cs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9874" name="Google Shape;186;g3606f1c2d_30:notes">
            <a:extLst>
              <a:ext uri="{FF2B5EF4-FFF2-40B4-BE49-F238E27FC236}">
                <a16:creationId xmlns:a16="http://schemas.microsoft.com/office/drawing/2014/main" id="{265D7B40-8D9C-1448-CE14-716F6B356EEF}"/>
              </a:ext>
            </a:extLst>
          </p:cNvPr>
          <p:cNvSpPr>
            <a:spLocks noGrp="1" noRot="1" noChangeAspect="1" noTextEdit="1"/>
          </p:cNvSpPr>
          <p:nvPr>
            <p:ph type="sldImg" idx="2"/>
          </p:nvPr>
        </p:nvSpPr>
        <p:spPr>
          <a:xfrm>
            <a:off x="274638" y="685800"/>
            <a:ext cx="6308725" cy="3429000"/>
          </a:xfrm>
          <a:ln>
            <a:miter lim="800000"/>
            <a:headEnd/>
            <a:tailEnd/>
          </a:ln>
        </p:spPr>
      </p:sp>
      <p:sp>
        <p:nvSpPr>
          <p:cNvPr id="79875" name="Google Shape;187;g3606f1c2d_30:notes">
            <a:extLst>
              <a:ext uri="{FF2B5EF4-FFF2-40B4-BE49-F238E27FC236}">
                <a16:creationId xmlns:a16="http://schemas.microsoft.com/office/drawing/2014/main" id="{711F35C3-4D7D-814B-0183-8B8003288801}"/>
              </a:ext>
            </a:extLst>
          </p:cNvPr>
          <p:cNvSpPr txBox="1">
            <a:spLocks noGrp="1"/>
          </p:cNvSpPr>
          <p:nvPr>
            <p:ph type="body" idx="1"/>
          </p:nvPr>
        </p:nvSpPr>
        <p:spPr/>
        <p:txBody>
          <a:bodyPr/>
          <a:lstStyle/>
          <a:p>
            <a:pPr marL="0" indent="0" eaLnBrk="1" hangingPunct="1">
              <a:buSzPts val="1400"/>
            </a:pPr>
            <a:endParaRPr lang="fr-FR" altLang="fr-FR" sz="1100">
              <a:latin typeface="Arial" panose="020B0604020202020204" pitchFamily="34" charset="0"/>
              <a:cs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2402" name="Google Shape;218;g35f391192_029:notes">
            <a:extLst>
              <a:ext uri="{FF2B5EF4-FFF2-40B4-BE49-F238E27FC236}">
                <a16:creationId xmlns:a16="http://schemas.microsoft.com/office/drawing/2014/main" id="{DCA0A334-9AC7-75F9-ED6F-57AE60B1E51C}"/>
              </a:ext>
            </a:extLst>
          </p:cNvPr>
          <p:cNvSpPr>
            <a:spLocks noGrp="1" noRot="1" noChangeAspect="1" noTextEdit="1"/>
          </p:cNvSpPr>
          <p:nvPr>
            <p:ph type="sldImg" idx="2"/>
          </p:nvPr>
        </p:nvSpPr>
        <p:spPr>
          <a:xfrm>
            <a:off x="274638" y="685800"/>
            <a:ext cx="6308725" cy="3429000"/>
          </a:xfrm>
          <a:ln>
            <a:miter lim="800000"/>
            <a:headEnd/>
            <a:tailEnd/>
          </a:ln>
        </p:spPr>
      </p:sp>
      <p:sp>
        <p:nvSpPr>
          <p:cNvPr id="102403" name="Google Shape;219;g35f391192_029:notes">
            <a:extLst>
              <a:ext uri="{FF2B5EF4-FFF2-40B4-BE49-F238E27FC236}">
                <a16:creationId xmlns:a16="http://schemas.microsoft.com/office/drawing/2014/main" id="{7C5A5374-96C8-A229-70BE-8DB8A6BA3FEF}"/>
              </a:ext>
            </a:extLst>
          </p:cNvPr>
          <p:cNvSpPr txBox="1">
            <a:spLocks noGrp="1"/>
          </p:cNvSpPr>
          <p:nvPr>
            <p:ph type="body" idx="1"/>
          </p:nvPr>
        </p:nvSpPr>
        <p:spPr/>
        <p:txBody>
          <a:bodyPr/>
          <a:lstStyle/>
          <a:p>
            <a:pPr marL="0" indent="0" eaLnBrk="1" hangingPunct="1">
              <a:buSzPts val="1400"/>
            </a:pPr>
            <a:endParaRPr lang="fr-FR" altLang="fr-FR" sz="1100">
              <a:latin typeface="Arial" panose="020B0604020202020204" pitchFamily="34" charset="0"/>
              <a:cs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4450" name="Google Shape;186;g3606f1c2d_30:notes">
            <a:extLst>
              <a:ext uri="{FF2B5EF4-FFF2-40B4-BE49-F238E27FC236}">
                <a16:creationId xmlns:a16="http://schemas.microsoft.com/office/drawing/2014/main" id="{3F8CAF77-DF99-8769-8AE3-4C9CC6DEAEE0}"/>
              </a:ext>
            </a:extLst>
          </p:cNvPr>
          <p:cNvSpPr>
            <a:spLocks noGrp="1" noRot="1" noChangeAspect="1" noTextEdit="1"/>
          </p:cNvSpPr>
          <p:nvPr>
            <p:ph type="sldImg" idx="2"/>
          </p:nvPr>
        </p:nvSpPr>
        <p:spPr>
          <a:xfrm>
            <a:off x="274638" y="685800"/>
            <a:ext cx="6308725" cy="3429000"/>
          </a:xfrm>
          <a:ln>
            <a:miter lim="800000"/>
            <a:headEnd/>
            <a:tailEnd/>
          </a:ln>
        </p:spPr>
      </p:sp>
      <p:sp>
        <p:nvSpPr>
          <p:cNvPr id="104451" name="Google Shape;187;g3606f1c2d_30:notes">
            <a:extLst>
              <a:ext uri="{FF2B5EF4-FFF2-40B4-BE49-F238E27FC236}">
                <a16:creationId xmlns:a16="http://schemas.microsoft.com/office/drawing/2014/main" id="{877795AE-ACCD-3C65-F897-51635761D5A5}"/>
              </a:ext>
            </a:extLst>
          </p:cNvPr>
          <p:cNvSpPr txBox="1">
            <a:spLocks noGrp="1"/>
          </p:cNvSpPr>
          <p:nvPr>
            <p:ph type="body" idx="1"/>
          </p:nvPr>
        </p:nvSpPr>
        <p:spPr/>
        <p:txBody>
          <a:bodyPr/>
          <a:lstStyle/>
          <a:p>
            <a:pPr marL="0" indent="0" eaLnBrk="1" hangingPunct="1">
              <a:buSzPts val="1400"/>
            </a:pPr>
            <a:endParaRPr lang="fr-FR" altLang="fr-FR" sz="1100">
              <a:latin typeface="Arial" panose="020B0604020202020204" pitchFamily="34" charset="0"/>
              <a:cs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3602" name="Google Shape;520;g35ed75ccf_022:notes">
            <a:extLst>
              <a:ext uri="{FF2B5EF4-FFF2-40B4-BE49-F238E27FC236}">
                <a16:creationId xmlns:a16="http://schemas.microsoft.com/office/drawing/2014/main" id="{C0950D31-FF5A-84A7-94AE-861F65E4D1F1}"/>
              </a:ext>
            </a:extLst>
          </p:cNvPr>
          <p:cNvSpPr>
            <a:spLocks noGrp="1" noRot="1" noChangeAspect="1" noTextEdit="1"/>
          </p:cNvSpPr>
          <p:nvPr>
            <p:ph type="sldImg" idx="2"/>
          </p:nvPr>
        </p:nvSpPr>
        <p:spPr>
          <a:xfrm>
            <a:off x="274638" y="685800"/>
            <a:ext cx="6308725" cy="3429000"/>
          </a:xfrm>
          <a:ln>
            <a:miter lim="800000"/>
            <a:headEnd/>
            <a:tailEnd/>
          </a:ln>
        </p:spPr>
      </p:sp>
      <p:sp>
        <p:nvSpPr>
          <p:cNvPr id="153603" name="Google Shape;521;g35ed75ccf_022:notes">
            <a:extLst>
              <a:ext uri="{FF2B5EF4-FFF2-40B4-BE49-F238E27FC236}">
                <a16:creationId xmlns:a16="http://schemas.microsoft.com/office/drawing/2014/main" id="{12B55350-A6A2-AF29-17BC-0986310C2205}"/>
              </a:ext>
            </a:extLst>
          </p:cNvPr>
          <p:cNvSpPr txBox="1">
            <a:spLocks noGrp="1"/>
          </p:cNvSpPr>
          <p:nvPr>
            <p:ph type="body" idx="1"/>
          </p:nvPr>
        </p:nvSpPr>
        <p:spPr/>
        <p:txBody>
          <a:bodyPr/>
          <a:lstStyle/>
          <a:p>
            <a:pPr marL="0" indent="0" eaLnBrk="1" hangingPunct="1">
              <a:buSzPts val="1400"/>
            </a:pPr>
            <a:endParaRPr lang="fr-FR" altLang="fr-FR" sz="1100">
              <a:latin typeface="Arial" panose="020B0604020202020204" pitchFamily="34" charset="0"/>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a:extLst>
            <a:ext uri="{FF2B5EF4-FFF2-40B4-BE49-F238E27FC236}">
              <a16:creationId xmlns:a16="http://schemas.microsoft.com/office/drawing/2014/main" id="{E259E084-B30E-4B60-EA15-B14627468024}"/>
            </a:ext>
          </a:extLst>
        </p:cNvPr>
        <p:cNvGrpSpPr/>
        <p:nvPr/>
      </p:nvGrpSpPr>
      <p:grpSpPr>
        <a:xfrm>
          <a:off x="0" y="0"/>
          <a:ext cx="0" cy="0"/>
          <a:chOff x="0" y="0"/>
          <a:chExt cx="0" cy="0"/>
        </a:xfrm>
      </p:grpSpPr>
      <p:sp>
        <p:nvSpPr>
          <p:cNvPr id="13314" name="Google Shape;218;g35f391192_029:notes">
            <a:extLst>
              <a:ext uri="{FF2B5EF4-FFF2-40B4-BE49-F238E27FC236}">
                <a16:creationId xmlns:a16="http://schemas.microsoft.com/office/drawing/2014/main" id="{48252607-7659-8294-B266-6A97BC4016C7}"/>
              </a:ext>
            </a:extLst>
          </p:cNvPr>
          <p:cNvSpPr>
            <a:spLocks noGrp="1" noRot="1" noChangeAspect="1" noTextEdit="1"/>
          </p:cNvSpPr>
          <p:nvPr>
            <p:ph type="sldImg" idx="2"/>
          </p:nvPr>
        </p:nvSpPr>
        <p:spPr>
          <a:xfrm>
            <a:off x="274638" y="685800"/>
            <a:ext cx="6308725" cy="3429000"/>
          </a:xfrm>
          <a:ln>
            <a:miter lim="800000"/>
            <a:headEnd/>
            <a:tailEnd/>
          </a:ln>
        </p:spPr>
      </p:sp>
      <p:sp>
        <p:nvSpPr>
          <p:cNvPr id="13315" name="Google Shape;219;g35f391192_029:notes">
            <a:extLst>
              <a:ext uri="{FF2B5EF4-FFF2-40B4-BE49-F238E27FC236}">
                <a16:creationId xmlns:a16="http://schemas.microsoft.com/office/drawing/2014/main" id="{A35227DE-DF0A-D75E-A5DB-BD1F41D779D0}"/>
              </a:ext>
            </a:extLst>
          </p:cNvPr>
          <p:cNvSpPr txBox="1">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SzPts val="1400"/>
            </a:pPr>
            <a:endParaRPr lang="fr-FR" altLang="fr-FR"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250016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Espace réservé de l'image des diapositives 1">
            <a:extLst>
              <a:ext uri="{FF2B5EF4-FFF2-40B4-BE49-F238E27FC236}">
                <a16:creationId xmlns:a16="http://schemas.microsoft.com/office/drawing/2014/main" id="{9A803D9F-CF25-DD92-BF59-2E8FB91C9C12}"/>
              </a:ext>
            </a:extLst>
          </p:cNvPr>
          <p:cNvSpPr>
            <a:spLocks noGrp="1" noRot="1" noChangeAspect="1" noTextEdit="1"/>
          </p:cNvSpPr>
          <p:nvPr>
            <p:ph type="sldImg"/>
          </p:nvPr>
        </p:nvSpPr>
        <p:spPr>
          <a:xfrm>
            <a:off x="274638" y="685800"/>
            <a:ext cx="6308725" cy="3429000"/>
          </a:xfrm>
          <a:ln>
            <a:headEnd/>
            <a:tailEnd/>
          </a:ln>
        </p:spPr>
      </p:sp>
      <p:sp>
        <p:nvSpPr>
          <p:cNvPr id="19459" name="Espace réservé des notes 2">
            <a:extLst>
              <a:ext uri="{FF2B5EF4-FFF2-40B4-BE49-F238E27FC236}">
                <a16:creationId xmlns:a16="http://schemas.microsoft.com/office/drawing/2014/main" id="{E4C3094A-3641-D752-A998-AD8D12F938A9}"/>
              </a:ext>
            </a:extLst>
          </p:cNvPr>
          <p:cNvSpPr txBox="1">
            <a:spLocks noGrp="1"/>
          </p:cNvSpPr>
          <p:nvPr>
            <p:ph type="body" idx="1"/>
          </p:nvPr>
        </p:nvSpPr>
        <p:spPr/>
        <p:txBody>
          <a:bodyPr/>
          <a:lstStyle/>
          <a:p>
            <a:pPr marL="529845" indent="-367948">
              <a:defRPr/>
            </a:pPr>
            <a:r>
              <a:rPr lang="fr-FR" sz="1800" dirty="0" smtClean="0"/>
              <a:t>L'enseignement à distance a connu une croissance rapide grâce à la digitalisation, offrant aux étudiants la possibilité d’apprendre de manière flexible, peu importe leur emplacement géographique.</a:t>
            </a:r>
            <a:endParaRPr lang="fr-FR" altLang="fr-FR" sz="1623" dirty="0">
              <a:latin typeface="Arial" panose="020B0604020202020204" pitchFamily="34" charset="0"/>
              <a:cs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a:extLst>
            <a:ext uri="{FF2B5EF4-FFF2-40B4-BE49-F238E27FC236}">
              <a16:creationId xmlns:a16="http://schemas.microsoft.com/office/drawing/2014/main" id="{E6D08B20-25F2-D7DD-6087-3ED0734804FB}"/>
            </a:ext>
          </a:extLst>
        </p:cNvPr>
        <p:cNvGrpSpPr/>
        <p:nvPr/>
      </p:nvGrpSpPr>
      <p:grpSpPr>
        <a:xfrm>
          <a:off x="0" y="0"/>
          <a:ext cx="0" cy="0"/>
          <a:chOff x="0" y="0"/>
          <a:chExt cx="0" cy="0"/>
        </a:xfrm>
      </p:grpSpPr>
      <p:sp>
        <p:nvSpPr>
          <p:cNvPr id="13314" name="Google Shape;218;g35f391192_029:notes">
            <a:extLst>
              <a:ext uri="{FF2B5EF4-FFF2-40B4-BE49-F238E27FC236}">
                <a16:creationId xmlns:a16="http://schemas.microsoft.com/office/drawing/2014/main" id="{0739A1C8-1026-71D5-36A1-064FC7D340E6}"/>
              </a:ext>
            </a:extLst>
          </p:cNvPr>
          <p:cNvSpPr>
            <a:spLocks noGrp="1" noRot="1" noChangeAspect="1" noTextEdit="1"/>
          </p:cNvSpPr>
          <p:nvPr>
            <p:ph type="sldImg" idx="2"/>
          </p:nvPr>
        </p:nvSpPr>
        <p:spPr>
          <a:xfrm>
            <a:off x="274638" y="685800"/>
            <a:ext cx="6308725" cy="3429000"/>
          </a:xfrm>
          <a:ln>
            <a:miter lim="800000"/>
            <a:headEnd/>
            <a:tailEnd/>
          </a:ln>
        </p:spPr>
      </p:sp>
      <p:sp>
        <p:nvSpPr>
          <p:cNvPr id="13315" name="Google Shape;219;g35f391192_029:notes">
            <a:extLst>
              <a:ext uri="{FF2B5EF4-FFF2-40B4-BE49-F238E27FC236}">
                <a16:creationId xmlns:a16="http://schemas.microsoft.com/office/drawing/2014/main" id="{12FBF141-40CB-E11D-299B-3487C63C0C44}"/>
              </a:ext>
            </a:extLst>
          </p:cNvPr>
          <p:cNvSpPr txBox="1">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SzPts val="1400"/>
            </a:pPr>
            <a:endParaRPr lang="fr-FR" altLang="fr-FR"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01578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Espace réservé de l'image des diapositives 1">
            <a:extLst>
              <a:ext uri="{FF2B5EF4-FFF2-40B4-BE49-F238E27FC236}">
                <a16:creationId xmlns:a16="http://schemas.microsoft.com/office/drawing/2014/main" id="{180E1EBC-4A4E-2588-96B0-67D2C06382FA}"/>
              </a:ext>
            </a:extLst>
          </p:cNvPr>
          <p:cNvSpPr>
            <a:spLocks noGrp="1" noRot="1" noChangeAspect="1" noTextEdit="1"/>
          </p:cNvSpPr>
          <p:nvPr>
            <p:ph type="sldImg"/>
          </p:nvPr>
        </p:nvSpPr>
        <p:spPr>
          <a:xfrm>
            <a:off x="274638" y="685800"/>
            <a:ext cx="6308725" cy="3429000"/>
          </a:xfrm>
          <a:ln>
            <a:headEnd/>
            <a:tailEnd/>
          </a:ln>
        </p:spPr>
      </p:sp>
      <p:sp>
        <p:nvSpPr>
          <p:cNvPr id="17411" name="Espace réservé des notes 2">
            <a:extLst>
              <a:ext uri="{FF2B5EF4-FFF2-40B4-BE49-F238E27FC236}">
                <a16:creationId xmlns:a16="http://schemas.microsoft.com/office/drawing/2014/main" id="{359F4F92-E2B1-7293-ED6A-453820E7A336}"/>
              </a:ext>
            </a:extLst>
          </p:cNvPr>
          <p:cNvSpPr txBox="1">
            <a:spLocks noGrp="1"/>
          </p:cNvSpPr>
          <p:nvPr>
            <p:ph type="body" idx="1"/>
          </p:nvPr>
        </p:nvSpPr>
        <p:spPr/>
        <p:txBody>
          <a:bodyPr/>
          <a:lstStyle/>
          <a:p>
            <a:pPr marL="529845" indent="-367948">
              <a:defRPr/>
            </a:pPr>
            <a:r>
              <a:rPr lang="fr-FR" sz="1800" dirty="0" smtClean="0"/>
              <a:t>L’enseignement en présentiel repose sur une interaction directe entre l'enseignant et les étudiants, permettant un suivi immédiat et un engagement actif. Cependant, l’enseignement à distance, lui, offre plus de flexibilité, permettant aux étudiants d’apprendre à leur propre rythme et de partout. Chaque méthode a ses avantages et ses défis, et l'objectif est de trouver le bon équilibre pour répondre aux besoins des étudiants tout en garantissant une qualité pédagogique optimale.</a:t>
            </a:r>
            <a:endParaRPr lang="fr-FR" altLang="fr-FR" sz="1623" dirty="0">
              <a:latin typeface="Arial" panose="020B0604020202020204" pitchFamily="34" charset="0"/>
              <a:cs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3010" name="Google Shape;218;g35f391192_029:notes">
            <a:extLst>
              <a:ext uri="{FF2B5EF4-FFF2-40B4-BE49-F238E27FC236}">
                <a16:creationId xmlns:a16="http://schemas.microsoft.com/office/drawing/2014/main" id="{56C992FB-505B-7672-01CD-969BF99933A2}"/>
              </a:ext>
            </a:extLst>
          </p:cNvPr>
          <p:cNvSpPr>
            <a:spLocks noGrp="1" noRot="1" noChangeAspect="1" noTextEdit="1"/>
          </p:cNvSpPr>
          <p:nvPr>
            <p:ph type="sldImg" idx="2"/>
          </p:nvPr>
        </p:nvSpPr>
        <p:spPr>
          <a:xfrm>
            <a:off x="274638" y="685800"/>
            <a:ext cx="6308725" cy="3429000"/>
          </a:xfrm>
          <a:ln>
            <a:miter lim="800000"/>
            <a:headEnd/>
            <a:tailEnd/>
          </a:ln>
        </p:spPr>
      </p:sp>
      <p:sp>
        <p:nvSpPr>
          <p:cNvPr id="43011" name="Google Shape;219;g35f391192_029:notes">
            <a:extLst>
              <a:ext uri="{FF2B5EF4-FFF2-40B4-BE49-F238E27FC236}">
                <a16:creationId xmlns:a16="http://schemas.microsoft.com/office/drawing/2014/main" id="{78C1B180-B60A-845F-6E9A-22DA462EF2DD}"/>
              </a:ext>
            </a:extLst>
          </p:cNvPr>
          <p:cNvSpPr txBox="1">
            <a:spLocks noGrp="1"/>
          </p:cNvSpPr>
          <p:nvPr>
            <p:ph type="body" idx="1"/>
          </p:nvPr>
        </p:nvSpPr>
        <p:spPr/>
        <p:txBody>
          <a:bodyPr/>
          <a:lstStyle/>
          <a:p>
            <a:pPr marL="0" indent="0" eaLnBrk="1" hangingPunct="1">
              <a:buSzPts val="1400"/>
            </a:pPr>
            <a:endParaRPr lang="fr-FR" altLang="fr-FR" sz="1100">
              <a:latin typeface="Arial" panose="020B0604020202020204" pitchFamily="34" charset="0"/>
              <a:cs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5058" name="Google Shape;186;g3606f1c2d_30:notes">
            <a:extLst>
              <a:ext uri="{FF2B5EF4-FFF2-40B4-BE49-F238E27FC236}">
                <a16:creationId xmlns:a16="http://schemas.microsoft.com/office/drawing/2014/main" id="{C2D7B633-D4E0-3C9D-0AB8-39A21F245BD3}"/>
              </a:ext>
            </a:extLst>
          </p:cNvPr>
          <p:cNvSpPr>
            <a:spLocks noGrp="1" noRot="1" noChangeAspect="1" noTextEdit="1"/>
          </p:cNvSpPr>
          <p:nvPr>
            <p:ph type="sldImg" idx="2"/>
          </p:nvPr>
        </p:nvSpPr>
        <p:spPr>
          <a:xfrm>
            <a:off x="274638" y="685800"/>
            <a:ext cx="6308725" cy="3429000"/>
          </a:xfrm>
          <a:ln>
            <a:miter lim="800000"/>
            <a:headEnd/>
            <a:tailEnd/>
          </a:ln>
        </p:spPr>
      </p:sp>
      <p:sp>
        <p:nvSpPr>
          <p:cNvPr id="45059" name="Google Shape;187;g3606f1c2d_30:notes">
            <a:extLst>
              <a:ext uri="{FF2B5EF4-FFF2-40B4-BE49-F238E27FC236}">
                <a16:creationId xmlns:a16="http://schemas.microsoft.com/office/drawing/2014/main" id="{E468B8E4-4D13-3096-66E0-124DCC8566E5}"/>
              </a:ext>
            </a:extLst>
          </p:cNvPr>
          <p:cNvSpPr txBox="1">
            <a:spLocks noGrp="1"/>
          </p:cNvSpPr>
          <p:nvPr>
            <p:ph type="body" idx="1"/>
          </p:nvPr>
        </p:nvSpPr>
        <p:spPr/>
        <p:txBody>
          <a:bodyPr/>
          <a:lstStyle/>
          <a:p>
            <a:pPr marL="0" indent="0" eaLnBrk="1" hangingPunct="1">
              <a:buSzPts val="1400"/>
            </a:pPr>
            <a:r>
              <a:rPr lang="fr-FR" sz="1100" dirty="0" smtClean="0"/>
              <a:t>L’enseignement hybride combine le meilleur des deux mondes : la flexibilité de l’apprentissage à distance et l’interaction de l’enseignement en présentiel. </a:t>
            </a:r>
            <a:r>
              <a:rPr lang="fr-FR" sz="1100" smtClean="0"/>
              <a:t>Pour concevoir un cours hybride efficace, il est essentiel de bien structurer les contenus et de choisir les bons outils pour maximiser l’engagement, tout en permettant une intégration fluide entre les sessions en ligne et en face-à-face.</a:t>
            </a:r>
            <a:endParaRPr lang="fr-FR" altLang="fr-FR" sz="1100">
              <a:latin typeface="Arial" panose="020B0604020202020204" pitchFamily="34" charset="0"/>
              <a:cs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74638" y="685800"/>
            <a:ext cx="6308725" cy="3429000"/>
          </a:xfrm>
        </p:spPr>
      </p:sp>
      <p:sp>
        <p:nvSpPr>
          <p:cNvPr id="3" name="Espace réservé des notes 2"/>
          <p:cNvSpPr>
            <a:spLocks noGrp="1"/>
          </p:cNvSpPr>
          <p:nvPr>
            <p:ph type="body" idx="1"/>
          </p:nvPr>
        </p:nvSpPr>
        <p:spPr/>
        <p:txBody>
          <a:bodyPr/>
          <a:lstStyle/>
          <a:p>
            <a:r>
              <a:rPr lang="fr-FR" b="1" dirty="0" smtClean="0"/>
              <a:t>TIC (Technologies de l'Information et de la Communication)</a:t>
            </a:r>
            <a:r>
              <a:rPr lang="fr-FR" dirty="0" smtClean="0"/>
              <a:t> : Les TIC désignent l’ensemble des outils et des techniques numériques permettant la gestion, le stockage, la diffusion et l'échange de l'information. Elles incluent des outils tels que les ordinateurs, les réseaux internet, les logiciels de traitement de données, et les équipements multimédia.</a:t>
            </a:r>
          </a:p>
          <a:p>
            <a:r>
              <a:rPr lang="fr-FR" b="1" dirty="0" smtClean="0"/>
              <a:t>TICE (Technologies de l'Information et de la Communication pour l'Enseignement)</a:t>
            </a:r>
            <a:r>
              <a:rPr lang="fr-FR" dirty="0" smtClean="0"/>
              <a:t> : Les TICE sont une sous-catégorie des TIC, spécifiquement utilisées dans le domaine éducatif. Elles englobent toutes les technologies permettant de soutenir et d'améliorer l'enseignement et l’apprentissage, comme les plateformes de gestion de l’apprentissage (Moodle), les ressources en ligne (vidéos, tutoriels), les outils collaboratifs (forums, visioconférences), et les applications pédagogiques interactives.</a:t>
            </a:r>
          </a:p>
          <a:p>
            <a:r>
              <a:rPr lang="fr-FR" dirty="0" smtClean="0"/>
              <a:t>Les </a:t>
            </a:r>
            <a:r>
              <a:rPr lang="fr-FR" b="1" dirty="0" smtClean="0"/>
              <a:t>TIC</a:t>
            </a:r>
            <a:r>
              <a:rPr lang="fr-FR" dirty="0" smtClean="0"/>
              <a:t> et </a:t>
            </a:r>
            <a:r>
              <a:rPr lang="fr-FR" b="1" dirty="0" smtClean="0"/>
              <a:t>TICE</a:t>
            </a:r>
            <a:r>
              <a:rPr lang="fr-FR" dirty="0" smtClean="0"/>
              <a:t> transforment profondément les pratiques pédagogiques en facilitant l’accès aux ressources, l’interactivité et le suivi des étudiants. Elles permettent également un apprentissage plus personnalisé et une gestion de cours plus souple, en particulier dans un contexte d'enseignement à distance ou hybride.</a:t>
            </a:r>
          </a:p>
          <a:p>
            <a:endParaRPr lang="fr-FR" dirty="0"/>
          </a:p>
        </p:txBody>
      </p:sp>
    </p:spTree>
    <p:extLst>
      <p:ext uri="{BB962C8B-B14F-4D97-AF65-F5344CB8AC3E}">
        <p14:creationId xmlns:p14="http://schemas.microsoft.com/office/powerpoint/2010/main" val="22730869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2" name="Google Shape;10;p2">
            <a:extLst>
              <a:ext uri="{FF2B5EF4-FFF2-40B4-BE49-F238E27FC236}">
                <a16:creationId xmlns:a16="http://schemas.microsoft.com/office/drawing/2014/main" id="{93F610A7-1571-CFDF-DF72-24CD4DAC7E35}"/>
              </a:ext>
            </a:extLst>
          </p:cNvPr>
          <p:cNvSpPr>
            <a:spLocks noChangeArrowheads="1"/>
          </p:cNvSpPr>
          <p:nvPr/>
        </p:nvSpPr>
        <p:spPr bwMode="auto">
          <a:xfrm>
            <a:off x="10412016" y="876300"/>
            <a:ext cx="1794496" cy="577851"/>
          </a:xfrm>
          <a:prstGeom prst="triangle">
            <a:avLst>
              <a:gd name="adj" fmla="val 32426"/>
            </a:avLst>
          </a:prstGeom>
          <a:solidFill>
            <a:schemeClr val="accent2"/>
          </a:solidFill>
          <a:ln>
            <a:noFill/>
          </a:ln>
        </p:spPr>
        <p:txBody>
          <a:bodyPr lIns="76188" tIns="76188" rIns="76188" bIns="76188" anchor="ctr"/>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fr-FR" altLang="fr-FR" sz="1167">
              <a:latin typeface="Arvo" charset="0"/>
              <a:cs typeface="Arvo" charset="0"/>
              <a:sym typeface="Arvo" charset="0"/>
            </a:endParaRPr>
          </a:p>
        </p:txBody>
      </p:sp>
      <p:grpSp>
        <p:nvGrpSpPr>
          <p:cNvPr id="3" name="Google Shape;11;p2">
            <a:extLst>
              <a:ext uri="{FF2B5EF4-FFF2-40B4-BE49-F238E27FC236}">
                <a16:creationId xmlns:a16="http://schemas.microsoft.com/office/drawing/2014/main" id="{914D089E-0956-9517-4FA8-D851FF2BA5B9}"/>
              </a:ext>
            </a:extLst>
          </p:cNvPr>
          <p:cNvGrpSpPr>
            <a:grpSpLocks/>
          </p:cNvGrpSpPr>
          <p:nvPr/>
        </p:nvGrpSpPr>
        <p:grpSpPr bwMode="auto">
          <a:xfrm>
            <a:off x="0" y="-8467"/>
            <a:ext cx="11954536" cy="6866467"/>
            <a:chOff x="0" y="-7088"/>
            <a:chExt cx="8661398" cy="5150588"/>
          </a:xfrm>
        </p:grpSpPr>
        <p:sp>
          <p:nvSpPr>
            <p:cNvPr id="4" name="Google Shape;12;p2">
              <a:extLst>
                <a:ext uri="{FF2B5EF4-FFF2-40B4-BE49-F238E27FC236}">
                  <a16:creationId xmlns:a16="http://schemas.microsoft.com/office/drawing/2014/main" id="{6BC0355C-FF83-386C-E0E9-FCFA14FF5ABF}"/>
                </a:ext>
              </a:extLst>
            </p:cNvPr>
            <p:cNvSpPr/>
            <p:nvPr/>
          </p:nvSpPr>
          <p:spPr>
            <a:xfrm>
              <a:off x="0" y="-737"/>
              <a:ext cx="3524249" cy="5144237"/>
            </a:xfrm>
            <a:prstGeom prst="rect">
              <a:avLst/>
            </a:pr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1167" kern="0">
                <a:latin typeface="Arial"/>
                <a:ea typeface="Arial"/>
                <a:cs typeface="Arial"/>
                <a:sym typeface="Arial"/>
              </a:endParaRPr>
            </a:p>
          </p:txBody>
        </p:sp>
        <p:sp>
          <p:nvSpPr>
            <p:cNvPr id="5" name="Google Shape;13;p2">
              <a:extLst>
                <a:ext uri="{FF2B5EF4-FFF2-40B4-BE49-F238E27FC236}">
                  <a16:creationId xmlns:a16="http://schemas.microsoft.com/office/drawing/2014/main" id="{D075DF38-D4B4-B450-058C-A61804099355}"/>
                </a:ext>
              </a:extLst>
            </p:cNvPr>
            <p:cNvSpPr/>
            <p:nvPr/>
          </p:nvSpPr>
          <p:spPr>
            <a:xfrm rot="10800000" flipH="1">
              <a:off x="3517899" y="-7088"/>
              <a:ext cx="5143499" cy="5144237"/>
            </a:xfrm>
            <a:prstGeom prst="rtTriangle">
              <a:avLst/>
            </a:pr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1167" kern="0">
                <a:latin typeface="Arvo"/>
                <a:ea typeface="Arvo"/>
                <a:cs typeface="Arvo"/>
                <a:sym typeface="Arvo"/>
              </a:endParaRPr>
            </a:p>
          </p:txBody>
        </p:sp>
      </p:grpSp>
      <p:grpSp>
        <p:nvGrpSpPr>
          <p:cNvPr id="6" name="Google Shape;14;p2">
            <a:extLst>
              <a:ext uri="{FF2B5EF4-FFF2-40B4-BE49-F238E27FC236}">
                <a16:creationId xmlns:a16="http://schemas.microsoft.com/office/drawing/2014/main" id="{4EA37C89-D672-52FA-6A97-DD05FB4341A2}"/>
              </a:ext>
            </a:extLst>
          </p:cNvPr>
          <p:cNvGrpSpPr>
            <a:grpSpLocks/>
          </p:cNvGrpSpPr>
          <p:nvPr/>
        </p:nvGrpSpPr>
        <p:grpSpPr bwMode="auto">
          <a:xfrm rot="10800000" flipH="1">
            <a:off x="0" y="1454152"/>
            <a:ext cx="12210894" cy="3949700"/>
            <a:chOff x="-8178042" y="-4493254"/>
            <a:chExt cx="19483598" cy="6522736"/>
          </a:xfrm>
        </p:grpSpPr>
        <p:sp>
          <p:nvSpPr>
            <p:cNvPr id="7" name="Google Shape;15;p2">
              <a:extLst>
                <a:ext uri="{FF2B5EF4-FFF2-40B4-BE49-F238E27FC236}">
                  <a16:creationId xmlns:a16="http://schemas.microsoft.com/office/drawing/2014/main" id="{B7E2175B-5FBD-AD83-45B9-9892763340E4}"/>
                </a:ext>
              </a:extLst>
            </p:cNvPr>
            <p:cNvSpPr>
              <a:spLocks noChangeArrowheads="1"/>
            </p:cNvSpPr>
            <p:nvPr/>
          </p:nvSpPr>
          <p:spPr bwMode="auto">
            <a:xfrm>
              <a:off x="-8178042" y="-4493254"/>
              <a:ext cx="12966924" cy="6522736"/>
            </a:xfrm>
            <a:prstGeom prst="rect">
              <a:avLst/>
            </a:prstGeom>
            <a:solidFill>
              <a:schemeClr val="accent1"/>
            </a:solidFill>
            <a:ln>
              <a:noFill/>
            </a:ln>
          </p:spPr>
          <p:txBody>
            <a:bodyPr lIns="91425" tIns="91425" rIns="91425" bIns="91425" anchor="ctr"/>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fr-FR" altLang="fr-FR" sz="1167">
                <a:latin typeface="Arvo" charset="0"/>
                <a:cs typeface="Arvo" charset="0"/>
                <a:sym typeface="Arvo" charset="0"/>
              </a:endParaRPr>
            </a:p>
          </p:txBody>
        </p:sp>
        <p:sp>
          <p:nvSpPr>
            <p:cNvPr id="8" name="Google Shape;16;p2">
              <a:extLst>
                <a:ext uri="{FF2B5EF4-FFF2-40B4-BE49-F238E27FC236}">
                  <a16:creationId xmlns:a16="http://schemas.microsoft.com/office/drawing/2014/main" id="{A81CBB7F-7685-0048-5A76-E1B0613B98EE}"/>
                </a:ext>
              </a:extLst>
            </p:cNvPr>
            <p:cNvSpPr>
              <a:spLocks noChangeArrowheads="1"/>
            </p:cNvSpPr>
            <p:nvPr/>
          </p:nvSpPr>
          <p:spPr bwMode="auto">
            <a:xfrm>
              <a:off x="4802866" y="-4493254"/>
              <a:ext cx="6523666" cy="6522736"/>
            </a:xfrm>
            <a:prstGeom prst="rtTriangle">
              <a:avLst/>
            </a:prstGeom>
            <a:solidFill>
              <a:schemeClr val="accent1"/>
            </a:solidFill>
            <a:ln>
              <a:noFill/>
            </a:ln>
          </p:spPr>
          <p:txBody>
            <a:bodyPr lIns="91425" tIns="91425" rIns="91425" bIns="91425" anchor="ctr"/>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fr-FR" altLang="fr-FR" sz="1167">
                <a:latin typeface="Arvo" charset="0"/>
                <a:cs typeface="Arvo" charset="0"/>
                <a:sym typeface="Arvo" charset="0"/>
              </a:endParaRPr>
            </a:p>
          </p:txBody>
        </p:sp>
      </p:grpSp>
      <p:grpSp>
        <p:nvGrpSpPr>
          <p:cNvPr id="9" name="Google Shape;17;p2">
            <a:extLst>
              <a:ext uri="{FF2B5EF4-FFF2-40B4-BE49-F238E27FC236}">
                <a16:creationId xmlns:a16="http://schemas.microsoft.com/office/drawing/2014/main" id="{9C764C74-D9F1-869E-B7D4-BB4FAF5D4491}"/>
              </a:ext>
            </a:extLst>
          </p:cNvPr>
          <p:cNvGrpSpPr>
            <a:grpSpLocks/>
          </p:cNvGrpSpPr>
          <p:nvPr/>
        </p:nvGrpSpPr>
        <p:grpSpPr bwMode="auto">
          <a:xfrm>
            <a:off x="5074543" y="5704420"/>
            <a:ext cx="7565802" cy="577849"/>
            <a:chOff x="5582265" y="4646738"/>
            <a:chExt cx="5480829" cy="432996"/>
          </a:xfrm>
        </p:grpSpPr>
        <p:sp>
          <p:nvSpPr>
            <p:cNvPr id="10" name="Google Shape;18;p2">
              <a:extLst>
                <a:ext uri="{FF2B5EF4-FFF2-40B4-BE49-F238E27FC236}">
                  <a16:creationId xmlns:a16="http://schemas.microsoft.com/office/drawing/2014/main" id="{B1CE38AE-DB7A-63D4-5838-83D3937F83FD}"/>
                </a:ext>
              </a:extLst>
            </p:cNvPr>
            <p:cNvSpPr/>
            <p:nvPr/>
          </p:nvSpPr>
          <p:spPr>
            <a:xfrm rot="10800000">
              <a:off x="5582265" y="4948091"/>
              <a:ext cx="393642" cy="131643"/>
            </a:xfrm>
            <a:prstGeom prst="triangle">
              <a:avLst>
                <a:gd name="adj" fmla="val 32425"/>
              </a:avLst>
            </a:prstGeom>
            <a:solidFill>
              <a:schemeClr val="accent6"/>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1167" kern="0">
                <a:latin typeface="Arial"/>
                <a:ea typeface="Arial"/>
                <a:cs typeface="Arial"/>
                <a:sym typeface="Arial"/>
              </a:endParaRPr>
            </a:p>
          </p:txBody>
        </p:sp>
        <p:grpSp>
          <p:nvGrpSpPr>
            <p:cNvPr id="11" name="Google Shape;19;p2">
              <a:extLst>
                <a:ext uri="{FF2B5EF4-FFF2-40B4-BE49-F238E27FC236}">
                  <a16:creationId xmlns:a16="http://schemas.microsoft.com/office/drawing/2014/main" id="{A14397B0-5569-01EE-7F69-23938726DD1C}"/>
                </a:ext>
              </a:extLst>
            </p:cNvPr>
            <p:cNvGrpSpPr>
              <a:grpSpLocks/>
            </p:cNvGrpSpPr>
            <p:nvPr/>
          </p:nvGrpSpPr>
          <p:grpSpPr bwMode="auto">
            <a:xfrm flipH="1">
              <a:off x="5585232" y="4646738"/>
              <a:ext cx="5477861" cy="304551"/>
              <a:chOff x="-24158748" y="330075"/>
              <a:chExt cx="30568423" cy="1699506"/>
            </a:xfrm>
          </p:grpSpPr>
          <p:sp>
            <p:nvSpPr>
              <p:cNvPr id="12" name="Google Shape;20;p2">
                <a:extLst>
                  <a:ext uri="{FF2B5EF4-FFF2-40B4-BE49-F238E27FC236}">
                    <a16:creationId xmlns:a16="http://schemas.microsoft.com/office/drawing/2014/main" id="{03C7054B-DDD9-36D3-B2B6-1C070789906E}"/>
                  </a:ext>
                </a:extLst>
              </p:cNvPr>
              <p:cNvSpPr/>
              <p:nvPr/>
            </p:nvSpPr>
            <p:spPr>
              <a:xfrm>
                <a:off x="-24158754" y="330075"/>
                <a:ext cx="28910911" cy="1699361"/>
              </a:xfrm>
              <a:prstGeom prst="rect">
                <a:avLst/>
              </a:pr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1167" kern="0">
                  <a:latin typeface="Arial"/>
                  <a:ea typeface="Arial"/>
                  <a:cs typeface="Arial"/>
                  <a:sym typeface="Arial"/>
                </a:endParaRPr>
              </a:p>
            </p:txBody>
          </p:sp>
          <p:sp>
            <p:nvSpPr>
              <p:cNvPr id="13" name="Google Shape;21;p2">
                <a:extLst>
                  <a:ext uri="{FF2B5EF4-FFF2-40B4-BE49-F238E27FC236}">
                    <a16:creationId xmlns:a16="http://schemas.microsoft.com/office/drawing/2014/main" id="{225B7E10-E6A4-D357-F924-C5FE899F788A}"/>
                  </a:ext>
                </a:extLst>
              </p:cNvPr>
              <p:cNvSpPr/>
              <p:nvPr/>
            </p:nvSpPr>
            <p:spPr>
              <a:xfrm>
                <a:off x="4707873" y="330075"/>
                <a:ext cx="1700642" cy="1699361"/>
              </a:xfrm>
              <a:prstGeom prst="rtTriangle">
                <a:avLst/>
              </a:pr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1167" kern="0">
                  <a:latin typeface="Arial"/>
                  <a:ea typeface="Arial"/>
                  <a:cs typeface="Arial"/>
                  <a:sym typeface="Arial"/>
                </a:endParaRPr>
              </a:p>
            </p:txBody>
          </p:sp>
        </p:grpSp>
      </p:grpSp>
      <p:sp>
        <p:nvSpPr>
          <p:cNvPr id="22" name="Google Shape;22;p2"/>
          <p:cNvSpPr txBox="1">
            <a:spLocks noGrp="1"/>
          </p:cNvSpPr>
          <p:nvPr>
            <p:ph type="ctrTitle"/>
          </p:nvPr>
        </p:nvSpPr>
        <p:spPr>
          <a:xfrm>
            <a:off x="946547" y="1454333"/>
            <a:ext cx="7408820" cy="3949200"/>
          </a:xfrm>
          <a:prstGeom prst="rect">
            <a:avLst/>
          </a:prstGeom>
        </p:spPr>
        <p:txBody>
          <a:bodyPr spcFirstLastPara="1">
            <a:noAutofit/>
          </a:bodyPr>
          <a:lstStyle>
            <a:lvl1pPr lvl="0">
              <a:spcBef>
                <a:spcPts val="0"/>
              </a:spcBef>
              <a:spcAft>
                <a:spcPts val="0"/>
              </a:spcAft>
              <a:buSzPts val="4800"/>
              <a:buNone/>
              <a:defRPr sz="4000"/>
            </a:lvl1pPr>
            <a:lvl2pPr lvl="1" algn="ctr">
              <a:spcBef>
                <a:spcPts val="0"/>
              </a:spcBef>
              <a:spcAft>
                <a:spcPts val="0"/>
              </a:spcAft>
              <a:buSzPts val="4800"/>
              <a:buNone/>
              <a:defRPr sz="4000"/>
            </a:lvl2pPr>
            <a:lvl3pPr lvl="2" algn="ctr">
              <a:spcBef>
                <a:spcPts val="0"/>
              </a:spcBef>
              <a:spcAft>
                <a:spcPts val="0"/>
              </a:spcAft>
              <a:buSzPts val="4800"/>
              <a:buNone/>
              <a:defRPr sz="4000"/>
            </a:lvl3pPr>
            <a:lvl4pPr lvl="3" algn="ctr">
              <a:spcBef>
                <a:spcPts val="0"/>
              </a:spcBef>
              <a:spcAft>
                <a:spcPts val="0"/>
              </a:spcAft>
              <a:buSzPts val="4800"/>
              <a:buNone/>
              <a:defRPr sz="4000"/>
            </a:lvl4pPr>
            <a:lvl5pPr lvl="4" algn="ctr">
              <a:spcBef>
                <a:spcPts val="0"/>
              </a:spcBef>
              <a:spcAft>
                <a:spcPts val="0"/>
              </a:spcAft>
              <a:buSzPts val="4800"/>
              <a:buNone/>
              <a:defRPr sz="4000"/>
            </a:lvl5pPr>
            <a:lvl6pPr lvl="5" algn="ctr">
              <a:spcBef>
                <a:spcPts val="0"/>
              </a:spcBef>
              <a:spcAft>
                <a:spcPts val="0"/>
              </a:spcAft>
              <a:buSzPts val="4800"/>
              <a:buNone/>
              <a:defRPr sz="4000"/>
            </a:lvl6pPr>
            <a:lvl7pPr lvl="6" algn="ctr">
              <a:spcBef>
                <a:spcPts val="0"/>
              </a:spcBef>
              <a:spcAft>
                <a:spcPts val="0"/>
              </a:spcAft>
              <a:buSzPts val="4800"/>
              <a:buNone/>
              <a:defRPr sz="4000"/>
            </a:lvl7pPr>
            <a:lvl8pPr lvl="7" algn="ctr">
              <a:spcBef>
                <a:spcPts val="0"/>
              </a:spcBef>
              <a:spcAft>
                <a:spcPts val="0"/>
              </a:spcAft>
              <a:buSzPts val="4800"/>
              <a:buNone/>
              <a:defRPr sz="4000"/>
            </a:lvl8pPr>
            <a:lvl9pPr lvl="8" algn="ctr">
              <a:spcBef>
                <a:spcPts val="0"/>
              </a:spcBef>
              <a:spcAft>
                <a:spcPts val="0"/>
              </a:spcAft>
              <a:buSzPts val="4800"/>
              <a:buNone/>
              <a:defRPr sz="4000"/>
            </a:lvl9pPr>
          </a:lstStyle>
          <a:p>
            <a:endParaRPr/>
          </a:p>
        </p:txBody>
      </p:sp>
    </p:spTree>
    <p:extLst>
      <p:ext uri="{BB962C8B-B14F-4D97-AF65-F5344CB8AC3E}">
        <p14:creationId xmlns:p14="http://schemas.microsoft.com/office/powerpoint/2010/main" val="2468223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23"/>
        <p:cNvGrpSpPr/>
        <p:nvPr/>
      </p:nvGrpSpPr>
      <p:grpSpPr>
        <a:xfrm>
          <a:off x="0" y="0"/>
          <a:ext cx="0" cy="0"/>
          <a:chOff x="0" y="0"/>
          <a:chExt cx="0" cy="0"/>
        </a:xfrm>
      </p:grpSpPr>
      <p:sp>
        <p:nvSpPr>
          <p:cNvPr id="2" name="Google Shape;24;p3">
            <a:extLst>
              <a:ext uri="{FF2B5EF4-FFF2-40B4-BE49-F238E27FC236}">
                <a16:creationId xmlns:a16="http://schemas.microsoft.com/office/drawing/2014/main" id="{635886D6-7A5E-D73C-F784-FF0F573A5FB9}"/>
              </a:ext>
            </a:extLst>
          </p:cNvPr>
          <p:cNvSpPr>
            <a:spLocks noChangeArrowheads="1"/>
          </p:cNvSpPr>
          <p:nvPr/>
        </p:nvSpPr>
        <p:spPr bwMode="auto">
          <a:xfrm>
            <a:off x="7863792" y="3513669"/>
            <a:ext cx="1227005" cy="395818"/>
          </a:xfrm>
          <a:prstGeom prst="triangle">
            <a:avLst>
              <a:gd name="adj" fmla="val 32426"/>
            </a:avLst>
          </a:prstGeom>
          <a:solidFill>
            <a:srgbClr val="263248"/>
          </a:solidFill>
          <a:ln>
            <a:noFill/>
          </a:ln>
        </p:spPr>
        <p:txBody>
          <a:bodyPr lIns="76188" tIns="76188" rIns="76188" bIns="76188" anchor="ctr"/>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fr-FR" altLang="fr-FR" sz="1167">
              <a:latin typeface="Arvo" charset="0"/>
              <a:cs typeface="Arvo" charset="0"/>
              <a:sym typeface="Arvo" charset="0"/>
            </a:endParaRPr>
          </a:p>
        </p:txBody>
      </p:sp>
      <p:grpSp>
        <p:nvGrpSpPr>
          <p:cNvPr id="3" name="Google Shape;25;p3">
            <a:extLst>
              <a:ext uri="{FF2B5EF4-FFF2-40B4-BE49-F238E27FC236}">
                <a16:creationId xmlns:a16="http://schemas.microsoft.com/office/drawing/2014/main" id="{253F1B4F-F5C2-6834-4F12-7167FF8FE389}"/>
              </a:ext>
            </a:extLst>
          </p:cNvPr>
          <p:cNvGrpSpPr>
            <a:grpSpLocks/>
          </p:cNvGrpSpPr>
          <p:nvPr/>
        </p:nvGrpSpPr>
        <p:grpSpPr bwMode="auto">
          <a:xfrm>
            <a:off x="0" y="-8467"/>
            <a:ext cx="11954536" cy="6866467"/>
            <a:chOff x="0" y="-7088"/>
            <a:chExt cx="8661398" cy="5150588"/>
          </a:xfrm>
        </p:grpSpPr>
        <p:sp>
          <p:nvSpPr>
            <p:cNvPr id="4" name="Google Shape;26;p3">
              <a:extLst>
                <a:ext uri="{FF2B5EF4-FFF2-40B4-BE49-F238E27FC236}">
                  <a16:creationId xmlns:a16="http://schemas.microsoft.com/office/drawing/2014/main" id="{E74CCBF2-1B0B-AFFB-D71A-098A8D3F838E}"/>
                </a:ext>
              </a:extLst>
            </p:cNvPr>
            <p:cNvSpPr/>
            <p:nvPr/>
          </p:nvSpPr>
          <p:spPr>
            <a:xfrm>
              <a:off x="0" y="-737"/>
              <a:ext cx="3524249" cy="5144237"/>
            </a:xfrm>
            <a:prstGeom prst="rect">
              <a:avLst/>
            </a:pr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1167" kern="0">
                <a:latin typeface="Arial"/>
                <a:ea typeface="Arial"/>
                <a:cs typeface="Arial"/>
                <a:sym typeface="Arial"/>
              </a:endParaRPr>
            </a:p>
          </p:txBody>
        </p:sp>
        <p:sp>
          <p:nvSpPr>
            <p:cNvPr id="5" name="Google Shape;27;p3">
              <a:extLst>
                <a:ext uri="{FF2B5EF4-FFF2-40B4-BE49-F238E27FC236}">
                  <a16:creationId xmlns:a16="http://schemas.microsoft.com/office/drawing/2014/main" id="{C45BCFA4-77EB-E91B-AAB8-60300539B607}"/>
                </a:ext>
              </a:extLst>
            </p:cNvPr>
            <p:cNvSpPr/>
            <p:nvPr/>
          </p:nvSpPr>
          <p:spPr>
            <a:xfrm rot="10800000" flipH="1">
              <a:off x="3517899" y="-7088"/>
              <a:ext cx="5143499" cy="5144237"/>
            </a:xfrm>
            <a:prstGeom prst="rtTriangle">
              <a:avLst/>
            </a:pr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1167" kern="0">
                <a:latin typeface="Arvo"/>
                <a:ea typeface="Arvo"/>
                <a:cs typeface="Arvo"/>
                <a:sym typeface="Arvo"/>
              </a:endParaRPr>
            </a:p>
          </p:txBody>
        </p:sp>
      </p:grpSp>
      <p:grpSp>
        <p:nvGrpSpPr>
          <p:cNvPr id="6" name="Google Shape;28;p3">
            <a:extLst>
              <a:ext uri="{FF2B5EF4-FFF2-40B4-BE49-F238E27FC236}">
                <a16:creationId xmlns:a16="http://schemas.microsoft.com/office/drawing/2014/main" id="{A442FF62-AE81-1907-D65C-724B1A8D5F92}"/>
              </a:ext>
            </a:extLst>
          </p:cNvPr>
          <p:cNvGrpSpPr>
            <a:grpSpLocks/>
          </p:cNvGrpSpPr>
          <p:nvPr/>
        </p:nvGrpSpPr>
        <p:grpSpPr bwMode="auto">
          <a:xfrm rot="10800000" flipH="1">
            <a:off x="3" y="3898901"/>
            <a:ext cx="9095177" cy="2702984"/>
            <a:chOff x="-9894852" y="-4493254"/>
            <a:chExt cx="21200407" cy="6522740"/>
          </a:xfrm>
        </p:grpSpPr>
        <p:sp>
          <p:nvSpPr>
            <p:cNvPr id="7" name="Google Shape;29;p3">
              <a:extLst>
                <a:ext uri="{FF2B5EF4-FFF2-40B4-BE49-F238E27FC236}">
                  <a16:creationId xmlns:a16="http://schemas.microsoft.com/office/drawing/2014/main" id="{FB5CB0B8-7A9E-B5B1-E751-59DABA1B7752}"/>
                </a:ext>
              </a:extLst>
            </p:cNvPr>
            <p:cNvSpPr>
              <a:spLocks noChangeArrowheads="1"/>
            </p:cNvSpPr>
            <p:nvPr/>
          </p:nvSpPr>
          <p:spPr bwMode="auto">
            <a:xfrm>
              <a:off x="-9894852" y="-4462607"/>
              <a:ext cx="14683491" cy="6522740"/>
            </a:xfrm>
            <a:prstGeom prst="rect">
              <a:avLst/>
            </a:prstGeom>
            <a:solidFill>
              <a:schemeClr val="accent1"/>
            </a:solidFill>
            <a:ln>
              <a:noFill/>
            </a:ln>
          </p:spPr>
          <p:txBody>
            <a:bodyPr lIns="91425" tIns="91425" rIns="91425" bIns="91425" anchor="ctr"/>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fr-FR" altLang="fr-FR" sz="1167">
                <a:latin typeface="Arvo" charset="0"/>
                <a:cs typeface="Arvo" charset="0"/>
                <a:sym typeface="Arvo" charset="0"/>
              </a:endParaRPr>
            </a:p>
          </p:txBody>
        </p:sp>
        <p:sp>
          <p:nvSpPr>
            <p:cNvPr id="8" name="Google Shape;30;p3">
              <a:extLst>
                <a:ext uri="{FF2B5EF4-FFF2-40B4-BE49-F238E27FC236}">
                  <a16:creationId xmlns:a16="http://schemas.microsoft.com/office/drawing/2014/main" id="{EF1A7756-2127-BF25-A065-BB0EC22F835F}"/>
                </a:ext>
              </a:extLst>
            </p:cNvPr>
            <p:cNvSpPr>
              <a:spLocks noChangeArrowheads="1"/>
            </p:cNvSpPr>
            <p:nvPr/>
          </p:nvSpPr>
          <p:spPr bwMode="auto">
            <a:xfrm>
              <a:off x="4783530" y="-4493254"/>
              <a:ext cx="6522025" cy="6522740"/>
            </a:xfrm>
            <a:prstGeom prst="rtTriangle">
              <a:avLst/>
            </a:prstGeom>
            <a:solidFill>
              <a:schemeClr val="accent1"/>
            </a:solidFill>
            <a:ln>
              <a:noFill/>
            </a:ln>
          </p:spPr>
          <p:txBody>
            <a:bodyPr lIns="91425" tIns="91425" rIns="91425" bIns="91425" anchor="ctr"/>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fr-FR" altLang="fr-FR" sz="1167">
                <a:latin typeface="Arvo" charset="0"/>
                <a:cs typeface="Arvo" charset="0"/>
                <a:sym typeface="Arvo" charset="0"/>
              </a:endParaRPr>
            </a:p>
          </p:txBody>
        </p:sp>
      </p:grpSp>
      <p:grpSp>
        <p:nvGrpSpPr>
          <p:cNvPr id="9" name="Google Shape;31;p3">
            <a:extLst>
              <a:ext uri="{FF2B5EF4-FFF2-40B4-BE49-F238E27FC236}">
                <a16:creationId xmlns:a16="http://schemas.microsoft.com/office/drawing/2014/main" id="{5A0E415A-4825-DFAA-83C3-882587B42E6F}"/>
              </a:ext>
            </a:extLst>
          </p:cNvPr>
          <p:cNvGrpSpPr>
            <a:grpSpLocks/>
          </p:cNvGrpSpPr>
          <p:nvPr/>
        </p:nvGrpSpPr>
        <p:grpSpPr bwMode="auto">
          <a:xfrm>
            <a:off x="9588169" y="5962651"/>
            <a:ext cx="3041220" cy="895349"/>
            <a:chOff x="5575242" y="4472723"/>
            <a:chExt cx="2202830" cy="670795"/>
          </a:xfrm>
        </p:grpSpPr>
        <p:sp>
          <p:nvSpPr>
            <p:cNvPr id="10" name="Google Shape;32;p3">
              <a:extLst>
                <a:ext uri="{FF2B5EF4-FFF2-40B4-BE49-F238E27FC236}">
                  <a16:creationId xmlns:a16="http://schemas.microsoft.com/office/drawing/2014/main" id="{DE8BB606-FCAF-AA9D-FEE9-7AF825A73A74}"/>
                </a:ext>
              </a:extLst>
            </p:cNvPr>
            <p:cNvSpPr/>
            <p:nvPr/>
          </p:nvSpPr>
          <p:spPr>
            <a:xfrm rot="10800000">
              <a:off x="5575242" y="4948464"/>
              <a:ext cx="393589" cy="131621"/>
            </a:xfrm>
            <a:prstGeom prst="triangle">
              <a:avLst>
                <a:gd name="adj" fmla="val 32425"/>
              </a:avLst>
            </a:prstGeom>
            <a:solidFill>
              <a:schemeClr val="accent6"/>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1167" kern="0">
                <a:latin typeface="Arial"/>
                <a:ea typeface="Arial"/>
                <a:cs typeface="Arial"/>
                <a:sym typeface="Arial"/>
              </a:endParaRPr>
            </a:p>
          </p:txBody>
        </p:sp>
        <p:grpSp>
          <p:nvGrpSpPr>
            <p:cNvPr id="11" name="Google Shape;33;p3">
              <a:extLst>
                <a:ext uri="{FF2B5EF4-FFF2-40B4-BE49-F238E27FC236}">
                  <a16:creationId xmlns:a16="http://schemas.microsoft.com/office/drawing/2014/main" id="{B8D09A0D-4AAE-8745-5BCD-63554829D343}"/>
                </a:ext>
              </a:extLst>
            </p:cNvPr>
            <p:cNvGrpSpPr>
              <a:grpSpLocks/>
            </p:cNvGrpSpPr>
            <p:nvPr/>
          </p:nvGrpSpPr>
          <p:grpSpPr bwMode="auto">
            <a:xfrm flipH="1">
              <a:off x="5734850" y="4472723"/>
              <a:ext cx="2040837" cy="670795"/>
              <a:chOff x="1297954" y="330075"/>
              <a:chExt cx="5169293" cy="1699506"/>
            </a:xfrm>
          </p:grpSpPr>
          <p:sp>
            <p:nvSpPr>
              <p:cNvPr id="15" name="Google Shape;34;p3">
                <a:extLst>
                  <a:ext uri="{FF2B5EF4-FFF2-40B4-BE49-F238E27FC236}">
                    <a16:creationId xmlns:a16="http://schemas.microsoft.com/office/drawing/2014/main" id="{9B123E88-824A-4BFF-A4D1-A5779DD7A632}"/>
                  </a:ext>
                </a:extLst>
              </p:cNvPr>
              <p:cNvSpPr/>
              <p:nvPr/>
            </p:nvSpPr>
            <p:spPr>
              <a:xfrm>
                <a:off x="1299952" y="330075"/>
                <a:ext cx="3473187" cy="1699506"/>
              </a:xfrm>
              <a:prstGeom prst="rect">
                <a:avLst/>
              </a:pr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1167" kern="0">
                  <a:latin typeface="Arial"/>
                  <a:ea typeface="Arial"/>
                  <a:cs typeface="Arial"/>
                  <a:sym typeface="Arial"/>
                </a:endParaRPr>
              </a:p>
            </p:txBody>
          </p:sp>
          <p:sp>
            <p:nvSpPr>
              <p:cNvPr id="16" name="Google Shape;35;p3">
                <a:extLst>
                  <a:ext uri="{FF2B5EF4-FFF2-40B4-BE49-F238E27FC236}">
                    <a16:creationId xmlns:a16="http://schemas.microsoft.com/office/drawing/2014/main" id="{FEFB5D2B-AD19-0B44-AA25-18CDFA0580CD}"/>
                  </a:ext>
                </a:extLst>
              </p:cNvPr>
              <p:cNvSpPr/>
              <p:nvPr/>
            </p:nvSpPr>
            <p:spPr>
              <a:xfrm>
                <a:off x="4769118" y="330075"/>
                <a:ext cx="1696395" cy="1699506"/>
              </a:xfrm>
              <a:prstGeom prst="rtTriangle">
                <a:avLst/>
              </a:pr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1167" kern="0">
                  <a:latin typeface="Arial"/>
                  <a:ea typeface="Arial"/>
                  <a:cs typeface="Arial"/>
                  <a:sym typeface="Arial"/>
                </a:endParaRPr>
              </a:p>
            </p:txBody>
          </p:sp>
        </p:grpSp>
        <p:grpSp>
          <p:nvGrpSpPr>
            <p:cNvPr id="12" name="Google Shape;36;p3">
              <a:extLst>
                <a:ext uri="{FF2B5EF4-FFF2-40B4-BE49-F238E27FC236}">
                  <a16:creationId xmlns:a16="http://schemas.microsoft.com/office/drawing/2014/main" id="{8DC91002-6659-757A-D6CD-355013097150}"/>
                </a:ext>
              </a:extLst>
            </p:cNvPr>
            <p:cNvGrpSpPr>
              <a:grpSpLocks/>
            </p:cNvGrpSpPr>
            <p:nvPr/>
          </p:nvGrpSpPr>
          <p:grpSpPr bwMode="auto">
            <a:xfrm flipH="1">
              <a:off x="5578209" y="4646738"/>
              <a:ext cx="2199863" cy="304563"/>
              <a:chOff x="-5827153" y="330075"/>
              <a:chExt cx="12276019" cy="1699569"/>
            </a:xfrm>
          </p:grpSpPr>
          <p:sp>
            <p:nvSpPr>
              <p:cNvPr id="13" name="Google Shape;37;p3">
                <a:extLst>
                  <a:ext uri="{FF2B5EF4-FFF2-40B4-BE49-F238E27FC236}">
                    <a16:creationId xmlns:a16="http://schemas.microsoft.com/office/drawing/2014/main" id="{6D2B02FF-8C94-CBE7-9469-CB14681688A4}"/>
                  </a:ext>
                </a:extLst>
              </p:cNvPr>
              <p:cNvSpPr/>
              <p:nvPr/>
            </p:nvSpPr>
            <p:spPr>
              <a:xfrm>
                <a:off x="-5827153" y="332439"/>
                <a:ext cx="10609875" cy="1699073"/>
              </a:xfrm>
              <a:prstGeom prst="rect">
                <a:avLst/>
              </a:pr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1167" kern="0">
                  <a:latin typeface="Arial"/>
                  <a:ea typeface="Arial"/>
                  <a:cs typeface="Arial"/>
                  <a:sym typeface="Arial"/>
                </a:endParaRPr>
              </a:p>
            </p:txBody>
          </p:sp>
          <p:sp>
            <p:nvSpPr>
              <p:cNvPr id="14" name="Google Shape;38;p3">
                <a:extLst>
                  <a:ext uri="{FF2B5EF4-FFF2-40B4-BE49-F238E27FC236}">
                    <a16:creationId xmlns:a16="http://schemas.microsoft.com/office/drawing/2014/main" id="{ACCCA62A-279C-9422-CB35-33A0A2AE74E8}"/>
                  </a:ext>
                </a:extLst>
              </p:cNvPr>
              <p:cNvSpPr/>
              <p:nvPr/>
            </p:nvSpPr>
            <p:spPr>
              <a:xfrm>
                <a:off x="4747297" y="332439"/>
                <a:ext cx="1700414" cy="1699073"/>
              </a:xfrm>
              <a:prstGeom prst="rtTriangle">
                <a:avLst/>
              </a:pr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1167" kern="0">
                  <a:latin typeface="Arial"/>
                  <a:ea typeface="Arial"/>
                  <a:cs typeface="Arial"/>
                  <a:sym typeface="Arial"/>
                </a:endParaRPr>
              </a:p>
            </p:txBody>
          </p:sp>
        </p:grpSp>
      </p:grpSp>
      <p:sp>
        <p:nvSpPr>
          <p:cNvPr id="39" name="Google Shape;39;p3"/>
          <p:cNvSpPr txBox="1">
            <a:spLocks noGrp="1"/>
          </p:cNvSpPr>
          <p:nvPr>
            <p:ph type="ctrTitle"/>
          </p:nvPr>
        </p:nvSpPr>
        <p:spPr>
          <a:xfrm>
            <a:off x="639763" y="3828198"/>
            <a:ext cx="5651125" cy="1546400"/>
          </a:xfrm>
          <a:prstGeom prst="rect">
            <a:avLst/>
          </a:prstGeom>
        </p:spPr>
        <p:txBody>
          <a:bodyPr spcFirstLastPara="1" anchor="b">
            <a:noAutofit/>
          </a:bodyPr>
          <a:lstStyle>
            <a:lvl1pPr lvl="0" rtl="0">
              <a:spcBef>
                <a:spcPts val="0"/>
              </a:spcBef>
              <a:spcAft>
                <a:spcPts val="0"/>
              </a:spcAft>
              <a:buSzPts val="3000"/>
              <a:buNone/>
              <a:defRPr sz="2500"/>
            </a:lvl1pPr>
            <a:lvl2pPr lvl="1" rtl="0">
              <a:spcBef>
                <a:spcPts val="0"/>
              </a:spcBef>
              <a:spcAft>
                <a:spcPts val="0"/>
              </a:spcAft>
              <a:buSzPts val="3000"/>
              <a:buNone/>
              <a:defRPr sz="2500"/>
            </a:lvl2pPr>
            <a:lvl3pPr lvl="2" rtl="0">
              <a:spcBef>
                <a:spcPts val="0"/>
              </a:spcBef>
              <a:spcAft>
                <a:spcPts val="0"/>
              </a:spcAft>
              <a:buSzPts val="3000"/>
              <a:buNone/>
              <a:defRPr sz="2500"/>
            </a:lvl3pPr>
            <a:lvl4pPr lvl="3" rtl="0">
              <a:spcBef>
                <a:spcPts val="0"/>
              </a:spcBef>
              <a:spcAft>
                <a:spcPts val="0"/>
              </a:spcAft>
              <a:buSzPts val="3000"/>
              <a:buNone/>
              <a:defRPr sz="2500"/>
            </a:lvl4pPr>
            <a:lvl5pPr lvl="4" rtl="0">
              <a:spcBef>
                <a:spcPts val="0"/>
              </a:spcBef>
              <a:spcAft>
                <a:spcPts val="0"/>
              </a:spcAft>
              <a:buSzPts val="3000"/>
              <a:buNone/>
              <a:defRPr sz="2500"/>
            </a:lvl5pPr>
            <a:lvl6pPr lvl="5" rtl="0">
              <a:spcBef>
                <a:spcPts val="0"/>
              </a:spcBef>
              <a:spcAft>
                <a:spcPts val="0"/>
              </a:spcAft>
              <a:buSzPts val="3000"/>
              <a:buNone/>
              <a:defRPr sz="2500"/>
            </a:lvl6pPr>
            <a:lvl7pPr lvl="6" rtl="0">
              <a:spcBef>
                <a:spcPts val="0"/>
              </a:spcBef>
              <a:spcAft>
                <a:spcPts val="0"/>
              </a:spcAft>
              <a:buSzPts val="3000"/>
              <a:buNone/>
              <a:defRPr sz="2500"/>
            </a:lvl7pPr>
            <a:lvl8pPr lvl="7" rtl="0">
              <a:spcBef>
                <a:spcPts val="0"/>
              </a:spcBef>
              <a:spcAft>
                <a:spcPts val="0"/>
              </a:spcAft>
              <a:buSzPts val="3000"/>
              <a:buNone/>
              <a:defRPr sz="2500"/>
            </a:lvl8pPr>
            <a:lvl9pPr lvl="8" rtl="0">
              <a:spcBef>
                <a:spcPts val="0"/>
              </a:spcBef>
              <a:spcAft>
                <a:spcPts val="0"/>
              </a:spcAft>
              <a:buSzPts val="3000"/>
              <a:buNone/>
              <a:defRPr sz="2500"/>
            </a:lvl9pPr>
          </a:lstStyle>
          <a:p>
            <a:endParaRPr/>
          </a:p>
        </p:txBody>
      </p:sp>
      <p:sp>
        <p:nvSpPr>
          <p:cNvPr id="40" name="Google Shape;40;p3"/>
          <p:cNvSpPr txBox="1">
            <a:spLocks noGrp="1"/>
          </p:cNvSpPr>
          <p:nvPr>
            <p:ph type="subTitle" idx="1"/>
          </p:nvPr>
        </p:nvSpPr>
        <p:spPr>
          <a:xfrm>
            <a:off x="639763" y="5300598"/>
            <a:ext cx="5651125" cy="1046400"/>
          </a:xfrm>
          <a:prstGeom prst="rect">
            <a:avLst/>
          </a:prstGeom>
        </p:spPr>
        <p:txBody>
          <a:bodyPr spcFirstLastPara="1" anchor="t">
            <a:noAutofit/>
          </a:bodyPr>
          <a:lstStyle>
            <a:lvl1pPr lvl="0" rtl="0">
              <a:spcBef>
                <a:spcPts val="0"/>
              </a:spcBef>
              <a:spcAft>
                <a:spcPts val="0"/>
              </a:spcAft>
              <a:buClr>
                <a:schemeClr val="accent5"/>
              </a:buClr>
              <a:buSzPts val="2000"/>
              <a:buNone/>
              <a:defRPr sz="1667">
                <a:solidFill>
                  <a:schemeClr val="accent5"/>
                </a:solidFill>
              </a:defRPr>
            </a:lvl1pPr>
            <a:lvl2pPr lvl="1" rtl="0">
              <a:spcBef>
                <a:spcPts val="833"/>
              </a:spcBef>
              <a:spcAft>
                <a:spcPts val="0"/>
              </a:spcAft>
              <a:buClr>
                <a:schemeClr val="accent5"/>
              </a:buClr>
              <a:buSzPts val="2000"/>
              <a:buNone/>
              <a:defRPr sz="1667">
                <a:solidFill>
                  <a:schemeClr val="accent5"/>
                </a:solidFill>
              </a:defRPr>
            </a:lvl2pPr>
            <a:lvl3pPr lvl="2" rtl="0">
              <a:spcBef>
                <a:spcPts val="833"/>
              </a:spcBef>
              <a:spcAft>
                <a:spcPts val="0"/>
              </a:spcAft>
              <a:buClr>
                <a:schemeClr val="accent5"/>
              </a:buClr>
              <a:buSzPts val="2000"/>
              <a:buNone/>
              <a:defRPr sz="1667">
                <a:solidFill>
                  <a:schemeClr val="accent5"/>
                </a:solidFill>
              </a:defRPr>
            </a:lvl3pPr>
            <a:lvl4pPr lvl="3" rtl="0">
              <a:spcBef>
                <a:spcPts val="833"/>
              </a:spcBef>
              <a:spcAft>
                <a:spcPts val="0"/>
              </a:spcAft>
              <a:buClr>
                <a:schemeClr val="accent5"/>
              </a:buClr>
              <a:buSzPts val="2000"/>
              <a:buNone/>
              <a:defRPr sz="1667">
                <a:solidFill>
                  <a:schemeClr val="accent5"/>
                </a:solidFill>
              </a:defRPr>
            </a:lvl4pPr>
            <a:lvl5pPr lvl="4" rtl="0">
              <a:spcBef>
                <a:spcPts val="833"/>
              </a:spcBef>
              <a:spcAft>
                <a:spcPts val="0"/>
              </a:spcAft>
              <a:buClr>
                <a:schemeClr val="accent5"/>
              </a:buClr>
              <a:buSzPts val="2000"/>
              <a:buNone/>
              <a:defRPr sz="1667">
                <a:solidFill>
                  <a:schemeClr val="accent5"/>
                </a:solidFill>
              </a:defRPr>
            </a:lvl5pPr>
            <a:lvl6pPr lvl="5" rtl="0">
              <a:spcBef>
                <a:spcPts val="833"/>
              </a:spcBef>
              <a:spcAft>
                <a:spcPts val="0"/>
              </a:spcAft>
              <a:buClr>
                <a:schemeClr val="accent5"/>
              </a:buClr>
              <a:buSzPts val="2000"/>
              <a:buNone/>
              <a:defRPr sz="1667">
                <a:solidFill>
                  <a:schemeClr val="accent5"/>
                </a:solidFill>
              </a:defRPr>
            </a:lvl6pPr>
            <a:lvl7pPr lvl="6" rtl="0">
              <a:spcBef>
                <a:spcPts val="833"/>
              </a:spcBef>
              <a:spcAft>
                <a:spcPts val="0"/>
              </a:spcAft>
              <a:buClr>
                <a:schemeClr val="accent5"/>
              </a:buClr>
              <a:buSzPts val="2000"/>
              <a:buNone/>
              <a:defRPr sz="1667">
                <a:solidFill>
                  <a:schemeClr val="accent5"/>
                </a:solidFill>
              </a:defRPr>
            </a:lvl7pPr>
            <a:lvl8pPr lvl="7" rtl="0">
              <a:spcBef>
                <a:spcPts val="833"/>
              </a:spcBef>
              <a:spcAft>
                <a:spcPts val="0"/>
              </a:spcAft>
              <a:buClr>
                <a:schemeClr val="accent5"/>
              </a:buClr>
              <a:buSzPts val="2000"/>
              <a:buNone/>
              <a:defRPr sz="1667">
                <a:solidFill>
                  <a:schemeClr val="accent5"/>
                </a:solidFill>
              </a:defRPr>
            </a:lvl8pPr>
            <a:lvl9pPr lvl="8" rtl="0">
              <a:spcBef>
                <a:spcPts val="833"/>
              </a:spcBef>
              <a:spcAft>
                <a:spcPts val="833"/>
              </a:spcAft>
              <a:buClr>
                <a:schemeClr val="accent5"/>
              </a:buClr>
              <a:buSzPts val="2000"/>
              <a:buNone/>
              <a:defRPr sz="1667">
                <a:solidFill>
                  <a:schemeClr val="accent5"/>
                </a:solidFill>
              </a:defRPr>
            </a:lvl9pPr>
          </a:lstStyle>
          <a:p>
            <a:endParaRPr/>
          </a:p>
        </p:txBody>
      </p:sp>
      <p:sp>
        <p:nvSpPr>
          <p:cNvPr id="17" name="Google Shape;41;p3">
            <a:extLst>
              <a:ext uri="{FF2B5EF4-FFF2-40B4-BE49-F238E27FC236}">
                <a16:creationId xmlns:a16="http://schemas.microsoft.com/office/drawing/2014/main" id="{F5D1D811-8A83-B892-E22F-FC3EE9D52460}"/>
              </a:ext>
            </a:extLst>
          </p:cNvPr>
          <p:cNvSpPr txBox="1">
            <a:spLocks noGrp="1"/>
          </p:cNvSpPr>
          <p:nvPr>
            <p:ph type="sldNum" idx="10"/>
          </p:nvPr>
        </p:nvSpPr>
        <p:spPr/>
        <p:txBody>
          <a:bodyPr/>
          <a:lstStyle>
            <a:lvl1pPr>
              <a:defRPr/>
            </a:lvl1pPr>
          </a:lstStyle>
          <a:p>
            <a:pPr>
              <a:defRPr/>
            </a:pPr>
            <a:fld id="{92DD9F9D-D2E0-480D-BBE6-8771CE35A452}" type="slidenum">
              <a:rPr lang="fr-FR" altLang="fr-FR"/>
              <a:pPr>
                <a:defRPr/>
              </a:pPr>
              <a:t>‹N°›</a:t>
            </a:fld>
            <a:endParaRPr lang="fr-FR" altLang="fr-FR"/>
          </a:p>
        </p:txBody>
      </p:sp>
    </p:spTree>
    <p:extLst>
      <p:ext uri="{BB962C8B-B14F-4D97-AF65-F5344CB8AC3E}">
        <p14:creationId xmlns:p14="http://schemas.microsoft.com/office/powerpoint/2010/main" val="2992112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81"/>
        <p:cNvGrpSpPr/>
        <p:nvPr/>
      </p:nvGrpSpPr>
      <p:grpSpPr>
        <a:xfrm>
          <a:off x="0" y="0"/>
          <a:ext cx="0" cy="0"/>
          <a:chOff x="0" y="0"/>
          <a:chExt cx="0" cy="0"/>
        </a:xfrm>
      </p:grpSpPr>
      <p:grpSp>
        <p:nvGrpSpPr>
          <p:cNvPr id="2" name="Google Shape;82;p6">
            <a:extLst>
              <a:ext uri="{FF2B5EF4-FFF2-40B4-BE49-F238E27FC236}">
                <a16:creationId xmlns:a16="http://schemas.microsoft.com/office/drawing/2014/main" id="{B16D8969-6B13-64C5-6D4C-E9E51D71BCC0}"/>
              </a:ext>
            </a:extLst>
          </p:cNvPr>
          <p:cNvGrpSpPr>
            <a:grpSpLocks/>
          </p:cNvGrpSpPr>
          <p:nvPr/>
        </p:nvGrpSpPr>
        <p:grpSpPr bwMode="auto">
          <a:xfrm>
            <a:off x="3" y="0"/>
            <a:ext cx="9761265" cy="1769533"/>
            <a:chOff x="-4" y="40"/>
            <a:chExt cx="7072430" cy="1327315"/>
          </a:xfrm>
        </p:grpSpPr>
        <p:sp>
          <p:nvSpPr>
            <p:cNvPr id="3" name="Google Shape;83;p6">
              <a:extLst>
                <a:ext uri="{FF2B5EF4-FFF2-40B4-BE49-F238E27FC236}">
                  <a16:creationId xmlns:a16="http://schemas.microsoft.com/office/drawing/2014/main" id="{7A0C8DFD-C8FB-7136-8528-E6392A571085}"/>
                </a:ext>
              </a:extLst>
            </p:cNvPr>
            <p:cNvSpPr>
              <a:spLocks noChangeArrowheads="1"/>
            </p:cNvSpPr>
            <p:nvPr/>
          </p:nvSpPr>
          <p:spPr bwMode="auto">
            <a:xfrm>
              <a:off x="6292950" y="127056"/>
              <a:ext cx="779476" cy="258795"/>
            </a:xfrm>
            <a:prstGeom prst="triangle">
              <a:avLst>
                <a:gd name="adj" fmla="val 32426"/>
              </a:avLst>
            </a:prstGeom>
            <a:solidFill>
              <a:schemeClr val="accent2"/>
            </a:solidFill>
            <a:ln>
              <a:noFill/>
            </a:ln>
          </p:spPr>
          <p:txBody>
            <a:bodyPr lIns="91425" tIns="91425" rIns="91425" bIns="91425" anchor="ctr"/>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fr-FR" altLang="fr-FR" sz="1167">
                <a:latin typeface="Arvo" charset="0"/>
                <a:cs typeface="Arvo" charset="0"/>
                <a:sym typeface="Arvo" charset="0"/>
              </a:endParaRPr>
            </a:p>
          </p:txBody>
        </p:sp>
        <p:grpSp>
          <p:nvGrpSpPr>
            <p:cNvPr id="4" name="Google Shape;84;p6">
              <a:extLst>
                <a:ext uri="{FF2B5EF4-FFF2-40B4-BE49-F238E27FC236}">
                  <a16:creationId xmlns:a16="http://schemas.microsoft.com/office/drawing/2014/main" id="{709160E8-21BA-9209-478F-F9B83552EEA3}"/>
                </a:ext>
              </a:extLst>
            </p:cNvPr>
            <p:cNvGrpSpPr>
              <a:grpSpLocks/>
            </p:cNvGrpSpPr>
            <p:nvPr/>
          </p:nvGrpSpPr>
          <p:grpSpPr bwMode="auto">
            <a:xfrm rot="10800000" flipH="1">
              <a:off x="3" y="40"/>
              <a:ext cx="6756168" cy="1327315"/>
              <a:chOff x="-2168138" y="330075"/>
              <a:chExt cx="8650663" cy="1699506"/>
            </a:xfrm>
          </p:grpSpPr>
          <p:sp>
            <p:nvSpPr>
              <p:cNvPr id="8" name="Google Shape;85;p6">
                <a:extLst>
                  <a:ext uri="{FF2B5EF4-FFF2-40B4-BE49-F238E27FC236}">
                    <a16:creationId xmlns:a16="http://schemas.microsoft.com/office/drawing/2014/main" id="{EDC5CEA2-385A-2DA7-C19E-266FE0234CF0}"/>
                  </a:ext>
                </a:extLst>
              </p:cNvPr>
              <p:cNvSpPr/>
              <p:nvPr/>
            </p:nvSpPr>
            <p:spPr>
              <a:xfrm>
                <a:off x="-2182376" y="344305"/>
                <a:ext cx="6957878" cy="1699507"/>
              </a:xfrm>
              <a:prstGeom prst="rect">
                <a:avLst/>
              </a:pr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1167" kern="0">
                  <a:latin typeface="Arvo"/>
                  <a:ea typeface="Arvo"/>
                  <a:cs typeface="Arvo"/>
                  <a:sym typeface="Arvo"/>
                </a:endParaRPr>
              </a:p>
            </p:txBody>
          </p:sp>
          <p:sp>
            <p:nvSpPr>
              <p:cNvPr id="9" name="Google Shape;86;p6">
                <a:extLst>
                  <a:ext uri="{FF2B5EF4-FFF2-40B4-BE49-F238E27FC236}">
                    <a16:creationId xmlns:a16="http://schemas.microsoft.com/office/drawing/2014/main" id="{CED7F1F5-D369-C77E-427E-498FACEBE199}"/>
                  </a:ext>
                </a:extLst>
              </p:cNvPr>
              <p:cNvSpPr/>
              <p:nvPr/>
            </p:nvSpPr>
            <p:spPr>
              <a:xfrm>
                <a:off x="4783633" y="330075"/>
                <a:ext cx="1699324" cy="1699506"/>
              </a:xfrm>
              <a:prstGeom prst="rtTriangle">
                <a:avLst/>
              </a:pr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1167" kern="0">
                  <a:latin typeface="Arvo"/>
                  <a:ea typeface="Arvo"/>
                  <a:cs typeface="Arvo"/>
                  <a:sym typeface="Arvo"/>
                </a:endParaRPr>
              </a:p>
            </p:txBody>
          </p:sp>
        </p:grpSp>
        <p:grpSp>
          <p:nvGrpSpPr>
            <p:cNvPr id="5" name="Google Shape;87;p6">
              <a:extLst>
                <a:ext uri="{FF2B5EF4-FFF2-40B4-BE49-F238E27FC236}">
                  <a16:creationId xmlns:a16="http://schemas.microsoft.com/office/drawing/2014/main" id="{C35AA4E3-41DD-4A66-C126-598D048A3768}"/>
                </a:ext>
              </a:extLst>
            </p:cNvPr>
            <p:cNvGrpSpPr>
              <a:grpSpLocks/>
            </p:cNvGrpSpPr>
            <p:nvPr/>
          </p:nvGrpSpPr>
          <p:grpSpPr bwMode="auto">
            <a:xfrm rot="10800000" flipH="1">
              <a:off x="-4" y="381007"/>
              <a:ext cx="7072430" cy="771744"/>
              <a:chOff x="-9092084" y="330075"/>
              <a:chExt cx="15574609" cy="1699501"/>
            </a:xfrm>
          </p:grpSpPr>
          <p:sp>
            <p:nvSpPr>
              <p:cNvPr id="6" name="Google Shape;88;p6">
                <a:extLst>
                  <a:ext uri="{FF2B5EF4-FFF2-40B4-BE49-F238E27FC236}">
                    <a16:creationId xmlns:a16="http://schemas.microsoft.com/office/drawing/2014/main" id="{E880EC9D-6F72-AC2E-0D9D-8508FA64700D}"/>
                  </a:ext>
                </a:extLst>
              </p:cNvPr>
              <p:cNvSpPr>
                <a:spLocks noChangeArrowheads="1"/>
              </p:cNvSpPr>
              <p:nvPr/>
            </p:nvSpPr>
            <p:spPr bwMode="auto">
              <a:xfrm>
                <a:off x="-9092084" y="351148"/>
                <a:ext cx="13882553" cy="1699230"/>
              </a:xfrm>
              <a:prstGeom prst="rect">
                <a:avLst/>
              </a:prstGeom>
              <a:solidFill>
                <a:schemeClr val="accent1"/>
              </a:solidFill>
              <a:ln>
                <a:noFill/>
              </a:ln>
            </p:spPr>
            <p:txBody>
              <a:bodyPr lIns="91425" tIns="91425" rIns="91425" bIns="91425" anchor="ctr"/>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fr-FR" altLang="fr-FR" sz="1167">
                  <a:latin typeface="Arvo" charset="0"/>
                  <a:cs typeface="Arvo" charset="0"/>
                  <a:sym typeface="Arvo" charset="0"/>
                </a:endParaRPr>
              </a:p>
            </p:txBody>
          </p:sp>
          <p:sp>
            <p:nvSpPr>
              <p:cNvPr id="7" name="Google Shape;89;p6">
                <a:extLst>
                  <a:ext uri="{FF2B5EF4-FFF2-40B4-BE49-F238E27FC236}">
                    <a16:creationId xmlns:a16="http://schemas.microsoft.com/office/drawing/2014/main" id="{E876E220-A298-6448-06B8-02B08B4A2068}"/>
                  </a:ext>
                </a:extLst>
              </p:cNvPr>
              <p:cNvSpPr>
                <a:spLocks noChangeArrowheads="1"/>
              </p:cNvSpPr>
              <p:nvPr/>
            </p:nvSpPr>
            <p:spPr bwMode="auto">
              <a:xfrm>
                <a:off x="4804453" y="330170"/>
                <a:ext cx="1699048" cy="1699230"/>
              </a:xfrm>
              <a:prstGeom prst="rtTriangle">
                <a:avLst/>
              </a:prstGeom>
              <a:solidFill>
                <a:schemeClr val="accent1"/>
              </a:solidFill>
              <a:ln>
                <a:noFill/>
              </a:ln>
            </p:spPr>
            <p:txBody>
              <a:bodyPr lIns="91425" tIns="91425" rIns="91425" bIns="91425" anchor="ctr"/>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fr-FR" altLang="fr-FR" sz="1167">
                  <a:latin typeface="Arvo" charset="0"/>
                  <a:cs typeface="Arvo" charset="0"/>
                  <a:sym typeface="Arvo" charset="0"/>
                </a:endParaRPr>
              </a:p>
            </p:txBody>
          </p:sp>
        </p:grpSp>
      </p:grpSp>
      <p:grpSp>
        <p:nvGrpSpPr>
          <p:cNvPr id="10" name="Google Shape;90;p6">
            <a:extLst>
              <a:ext uri="{FF2B5EF4-FFF2-40B4-BE49-F238E27FC236}">
                <a16:creationId xmlns:a16="http://schemas.microsoft.com/office/drawing/2014/main" id="{EDB1F23E-3E7B-DB4C-373F-88B582FD8451}"/>
              </a:ext>
            </a:extLst>
          </p:cNvPr>
          <p:cNvGrpSpPr>
            <a:grpSpLocks/>
          </p:cNvGrpSpPr>
          <p:nvPr/>
        </p:nvGrpSpPr>
        <p:grpSpPr bwMode="auto">
          <a:xfrm>
            <a:off x="9588169" y="5962651"/>
            <a:ext cx="3041220" cy="895349"/>
            <a:chOff x="5575242" y="4472723"/>
            <a:chExt cx="2202830" cy="670795"/>
          </a:xfrm>
        </p:grpSpPr>
        <p:sp>
          <p:nvSpPr>
            <p:cNvPr id="11" name="Google Shape;91;p6">
              <a:extLst>
                <a:ext uri="{FF2B5EF4-FFF2-40B4-BE49-F238E27FC236}">
                  <a16:creationId xmlns:a16="http://schemas.microsoft.com/office/drawing/2014/main" id="{232E44CC-B41B-07C8-7F64-F0DFCAFDBD25}"/>
                </a:ext>
              </a:extLst>
            </p:cNvPr>
            <p:cNvSpPr/>
            <p:nvPr/>
          </p:nvSpPr>
          <p:spPr>
            <a:xfrm rot="10800000">
              <a:off x="5575242" y="4948464"/>
              <a:ext cx="393589" cy="131621"/>
            </a:xfrm>
            <a:prstGeom prst="triangle">
              <a:avLst>
                <a:gd name="adj" fmla="val 32425"/>
              </a:avLst>
            </a:prstGeom>
            <a:solidFill>
              <a:schemeClr val="accent6"/>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1167" kern="0">
                <a:latin typeface="Arial"/>
                <a:ea typeface="Arial"/>
                <a:cs typeface="Arial"/>
                <a:sym typeface="Arial"/>
              </a:endParaRPr>
            </a:p>
          </p:txBody>
        </p:sp>
        <p:grpSp>
          <p:nvGrpSpPr>
            <p:cNvPr id="12" name="Google Shape;92;p6">
              <a:extLst>
                <a:ext uri="{FF2B5EF4-FFF2-40B4-BE49-F238E27FC236}">
                  <a16:creationId xmlns:a16="http://schemas.microsoft.com/office/drawing/2014/main" id="{CB668B17-855F-67D1-1B95-3C79E0EDA931}"/>
                </a:ext>
              </a:extLst>
            </p:cNvPr>
            <p:cNvGrpSpPr>
              <a:grpSpLocks/>
            </p:cNvGrpSpPr>
            <p:nvPr/>
          </p:nvGrpSpPr>
          <p:grpSpPr bwMode="auto">
            <a:xfrm flipH="1">
              <a:off x="5734850" y="4472723"/>
              <a:ext cx="2040837" cy="670795"/>
              <a:chOff x="1297954" y="330075"/>
              <a:chExt cx="5169293" cy="1699506"/>
            </a:xfrm>
          </p:grpSpPr>
          <p:sp>
            <p:nvSpPr>
              <p:cNvPr id="16" name="Google Shape;93;p6">
                <a:extLst>
                  <a:ext uri="{FF2B5EF4-FFF2-40B4-BE49-F238E27FC236}">
                    <a16:creationId xmlns:a16="http://schemas.microsoft.com/office/drawing/2014/main" id="{AE61F220-C996-FB80-A9BE-F4DAB3F0F8E5}"/>
                  </a:ext>
                </a:extLst>
              </p:cNvPr>
              <p:cNvSpPr/>
              <p:nvPr/>
            </p:nvSpPr>
            <p:spPr>
              <a:xfrm>
                <a:off x="1299952" y="330075"/>
                <a:ext cx="3473187" cy="1699506"/>
              </a:xfrm>
              <a:prstGeom prst="rect">
                <a:avLst/>
              </a:pr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1167" kern="0">
                  <a:latin typeface="Arial"/>
                  <a:ea typeface="Arial"/>
                  <a:cs typeface="Arial"/>
                  <a:sym typeface="Arial"/>
                </a:endParaRPr>
              </a:p>
            </p:txBody>
          </p:sp>
          <p:sp>
            <p:nvSpPr>
              <p:cNvPr id="17" name="Google Shape;94;p6">
                <a:extLst>
                  <a:ext uri="{FF2B5EF4-FFF2-40B4-BE49-F238E27FC236}">
                    <a16:creationId xmlns:a16="http://schemas.microsoft.com/office/drawing/2014/main" id="{485BE231-FD03-9E0E-BC0E-001E5344A151}"/>
                  </a:ext>
                </a:extLst>
              </p:cNvPr>
              <p:cNvSpPr/>
              <p:nvPr/>
            </p:nvSpPr>
            <p:spPr>
              <a:xfrm>
                <a:off x="4769118" y="330075"/>
                <a:ext cx="1696395" cy="1699506"/>
              </a:xfrm>
              <a:prstGeom prst="rtTriangle">
                <a:avLst/>
              </a:pr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1167" kern="0">
                  <a:latin typeface="Arial"/>
                  <a:ea typeface="Arial"/>
                  <a:cs typeface="Arial"/>
                  <a:sym typeface="Arial"/>
                </a:endParaRPr>
              </a:p>
            </p:txBody>
          </p:sp>
        </p:grpSp>
        <p:grpSp>
          <p:nvGrpSpPr>
            <p:cNvPr id="13" name="Google Shape;95;p6">
              <a:extLst>
                <a:ext uri="{FF2B5EF4-FFF2-40B4-BE49-F238E27FC236}">
                  <a16:creationId xmlns:a16="http://schemas.microsoft.com/office/drawing/2014/main" id="{C422F6EF-C592-866A-683D-C3354F2CE6D3}"/>
                </a:ext>
              </a:extLst>
            </p:cNvPr>
            <p:cNvGrpSpPr>
              <a:grpSpLocks/>
            </p:cNvGrpSpPr>
            <p:nvPr/>
          </p:nvGrpSpPr>
          <p:grpSpPr bwMode="auto">
            <a:xfrm flipH="1">
              <a:off x="5578209" y="4646738"/>
              <a:ext cx="2199863" cy="304563"/>
              <a:chOff x="-5827153" y="330075"/>
              <a:chExt cx="12276019" cy="1699569"/>
            </a:xfrm>
          </p:grpSpPr>
          <p:sp>
            <p:nvSpPr>
              <p:cNvPr id="14" name="Google Shape;96;p6">
                <a:extLst>
                  <a:ext uri="{FF2B5EF4-FFF2-40B4-BE49-F238E27FC236}">
                    <a16:creationId xmlns:a16="http://schemas.microsoft.com/office/drawing/2014/main" id="{901329DB-EC99-9677-BDB1-A3F72470A115}"/>
                  </a:ext>
                </a:extLst>
              </p:cNvPr>
              <p:cNvSpPr/>
              <p:nvPr/>
            </p:nvSpPr>
            <p:spPr>
              <a:xfrm>
                <a:off x="-5827153" y="332439"/>
                <a:ext cx="10609875" cy="1699073"/>
              </a:xfrm>
              <a:prstGeom prst="rect">
                <a:avLst/>
              </a:pr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1167" kern="0">
                  <a:latin typeface="Arial"/>
                  <a:ea typeface="Arial"/>
                  <a:cs typeface="Arial"/>
                  <a:sym typeface="Arial"/>
                </a:endParaRPr>
              </a:p>
            </p:txBody>
          </p:sp>
          <p:sp>
            <p:nvSpPr>
              <p:cNvPr id="15" name="Google Shape;97;p6">
                <a:extLst>
                  <a:ext uri="{FF2B5EF4-FFF2-40B4-BE49-F238E27FC236}">
                    <a16:creationId xmlns:a16="http://schemas.microsoft.com/office/drawing/2014/main" id="{D232428A-29E2-8FFC-18DE-F29DCE243F08}"/>
                  </a:ext>
                </a:extLst>
              </p:cNvPr>
              <p:cNvSpPr/>
              <p:nvPr/>
            </p:nvSpPr>
            <p:spPr>
              <a:xfrm>
                <a:off x="4747297" y="332439"/>
                <a:ext cx="1700414" cy="1699073"/>
              </a:xfrm>
              <a:prstGeom prst="rtTriangle">
                <a:avLst/>
              </a:pr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1167" kern="0">
                  <a:latin typeface="Arial"/>
                  <a:ea typeface="Arial"/>
                  <a:cs typeface="Arial"/>
                  <a:sym typeface="Arial"/>
                </a:endParaRPr>
              </a:p>
            </p:txBody>
          </p:sp>
        </p:grpSp>
      </p:grpSp>
      <p:sp>
        <p:nvSpPr>
          <p:cNvPr id="98" name="Google Shape;98;p6"/>
          <p:cNvSpPr txBox="1">
            <a:spLocks noGrp="1"/>
          </p:cNvSpPr>
          <p:nvPr>
            <p:ph type="title"/>
          </p:nvPr>
        </p:nvSpPr>
        <p:spPr>
          <a:xfrm>
            <a:off x="1123869" y="523433"/>
            <a:ext cx="7257688" cy="1021600"/>
          </a:xfrm>
          <a:prstGeom prst="rect">
            <a:avLst/>
          </a:prstGeom>
        </p:spPr>
        <p:txBody>
          <a:bodyPr spcFirstLastPara="1">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99" name="Google Shape;99;p6"/>
          <p:cNvSpPr txBox="1">
            <a:spLocks noGrp="1"/>
          </p:cNvSpPr>
          <p:nvPr>
            <p:ph type="body" idx="1"/>
          </p:nvPr>
        </p:nvSpPr>
        <p:spPr>
          <a:xfrm>
            <a:off x="1123869" y="2050651"/>
            <a:ext cx="4662758" cy="3632400"/>
          </a:xfrm>
          <a:prstGeom prst="rect">
            <a:avLst/>
          </a:prstGeom>
        </p:spPr>
        <p:txBody>
          <a:bodyPr spcFirstLastPara="1" anchor="t">
            <a:noAutofit/>
          </a:bodyPr>
          <a:lstStyle>
            <a:lvl1pPr marL="380985" lvl="0" indent="-296321">
              <a:spcBef>
                <a:spcPts val="500"/>
              </a:spcBef>
              <a:spcAft>
                <a:spcPts val="0"/>
              </a:spcAft>
              <a:buSzPts val="2000"/>
              <a:buChar char="▰"/>
              <a:defRPr sz="1667"/>
            </a:lvl1pPr>
            <a:lvl2pPr marL="761970" lvl="1" indent="-296321">
              <a:spcBef>
                <a:spcPts val="833"/>
              </a:spcBef>
              <a:spcAft>
                <a:spcPts val="0"/>
              </a:spcAft>
              <a:buSzPts val="2000"/>
              <a:buChar char="▻"/>
              <a:defRPr sz="1667"/>
            </a:lvl2pPr>
            <a:lvl3pPr marL="1142954" lvl="2" indent="-296321">
              <a:spcBef>
                <a:spcPts val="833"/>
              </a:spcBef>
              <a:spcAft>
                <a:spcPts val="0"/>
              </a:spcAft>
              <a:buSzPts val="2000"/>
              <a:buChar char="▻"/>
              <a:defRPr sz="1667"/>
            </a:lvl3pPr>
            <a:lvl4pPr marL="1523939" lvl="3" indent="-296321">
              <a:spcBef>
                <a:spcPts val="833"/>
              </a:spcBef>
              <a:spcAft>
                <a:spcPts val="0"/>
              </a:spcAft>
              <a:buSzPts val="2000"/>
              <a:buChar char="▻"/>
              <a:defRPr sz="1667"/>
            </a:lvl4pPr>
            <a:lvl5pPr marL="1904924" lvl="4" indent="-296321">
              <a:spcBef>
                <a:spcPts val="833"/>
              </a:spcBef>
              <a:spcAft>
                <a:spcPts val="0"/>
              </a:spcAft>
              <a:buSzPts val="2000"/>
              <a:buChar char="▻"/>
              <a:defRPr sz="1667"/>
            </a:lvl5pPr>
            <a:lvl6pPr marL="2285909" lvl="5" indent="-296321">
              <a:spcBef>
                <a:spcPts val="833"/>
              </a:spcBef>
              <a:spcAft>
                <a:spcPts val="0"/>
              </a:spcAft>
              <a:buSzPts val="2000"/>
              <a:buChar char="▻"/>
              <a:defRPr sz="1667"/>
            </a:lvl6pPr>
            <a:lvl7pPr marL="2666893" lvl="6" indent="-296321">
              <a:spcBef>
                <a:spcPts val="833"/>
              </a:spcBef>
              <a:spcAft>
                <a:spcPts val="0"/>
              </a:spcAft>
              <a:buSzPts val="2000"/>
              <a:buChar char="▻"/>
              <a:defRPr sz="1667"/>
            </a:lvl7pPr>
            <a:lvl8pPr marL="3047878" lvl="7" indent="-296321">
              <a:spcBef>
                <a:spcPts val="833"/>
              </a:spcBef>
              <a:spcAft>
                <a:spcPts val="0"/>
              </a:spcAft>
              <a:buSzPts val="2000"/>
              <a:buChar char="▻"/>
              <a:defRPr sz="1667"/>
            </a:lvl8pPr>
            <a:lvl9pPr marL="3428863" lvl="8" indent="-296321">
              <a:spcBef>
                <a:spcPts val="833"/>
              </a:spcBef>
              <a:spcAft>
                <a:spcPts val="833"/>
              </a:spcAft>
              <a:buSzPts val="2000"/>
              <a:buChar char="▻"/>
              <a:defRPr sz="1667"/>
            </a:lvl9pPr>
          </a:lstStyle>
          <a:p>
            <a:endParaRPr/>
          </a:p>
        </p:txBody>
      </p:sp>
      <p:sp>
        <p:nvSpPr>
          <p:cNvPr id="100" name="Google Shape;100;p6"/>
          <p:cNvSpPr txBox="1">
            <a:spLocks noGrp="1"/>
          </p:cNvSpPr>
          <p:nvPr>
            <p:ph type="body" idx="2"/>
          </p:nvPr>
        </p:nvSpPr>
        <p:spPr>
          <a:xfrm>
            <a:off x="6067566" y="2050651"/>
            <a:ext cx="4662758" cy="3632400"/>
          </a:xfrm>
          <a:prstGeom prst="rect">
            <a:avLst/>
          </a:prstGeom>
        </p:spPr>
        <p:txBody>
          <a:bodyPr spcFirstLastPara="1" anchor="t">
            <a:noAutofit/>
          </a:bodyPr>
          <a:lstStyle>
            <a:lvl1pPr marL="380985" lvl="0" indent="-296321">
              <a:spcBef>
                <a:spcPts val="500"/>
              </a:spcBef>
              <a:spcAft>
                <a:spcPts val="0"/>
              </a:spcAft>
              <a:buSzPts val="2000"/>
              <a:buChar char="▰"/>
              <a:defRPr sz="1667"/>
            </a:lvl1pPr>
            <a:lvl2pPr marL="761970" lvl="1" indent="-296321">
              <a:spcBef>
                <a:spcPts val="833"/>
              </a:spcBef>
              <a:spcAft>
                <a:spcPts val="0"/>
              </a:spcAft>
              <a:buSzPts val="2000"/>
              <a:buChar char="▻"/>
              <a:defRPr sz="1667"/>
            </a:lvl2pPr>
            <a:lvl3pPr marL="1142954" lvl="2" indent="-296321">
              <a:spcBef>
                <a:spcPts val="833"/>
              </a:spcBef>
              <a:spcAft>
                <a:spcPts val="0"/>
              </a:spcAft>
              <a:buSzPts val="2000"/>
              <a:buChar char="▻"/>
              <a:defRPr sz="1667"/>
            </a:lvl3pPr>
            <a:lvl4pPr marL="1523939" lvl="3" indent="-296321">
              <a:spcBef>
                <a:spcPts val="833"/>
              </a:spcBef>
              <a:spcAft>
                <a:spcPts val="0"/>
              </a:spcAft>
              <a:buSzPts val="2000"/>
              <a:buChar char="▻"/>
              <a:defRPr sz="1667"/>
            </a:lvl4pPr>
            <a:lvl5pPr marL="1904924" lvl="4" indent="-296321">
              <a:spcBef>
                <a:spcPts val="833"/>
              </a:spcBef>
              <a:spcAft>
                <a:spcPts val="0"/>
              </a:spcAft>
              <a:buSzPts val="2000"/>
              <a:buChar char="▻"/>
              <a:defRPr sz="1667"/>
            </a:lvl5pPr>
            <a:lvl6pPr marL="2285909" lvl="5" indent="-296321">
              <a:spcBef>
                <a:spcPts val="833"/>
              </a:spcBef>
              <a:spcAft>
                <a:spcPts val="0"/>
              </a:spcAft>
              <a:buSzPts val="2000"/>
              <a:buChar char="▻"/>
              <a:defRPr sz="1667"/>
            </a:lvl6pPr>
            <a:lvl7pPr marL="2666893" lvl="6" indent="-296321">
              <a:spcBef>
                <a:spcPts val="833"/>
              </a:spcBef>
              <a:spcAft>
                <a:spcPts val="0"/>
              </a:spcAft>
              <a:buSzPts val="2000"/>
              <a:buChar char="▻"/>
              <a:defRPr sz="1667"/>
            </a:lvl7pPr>
            <a:lvl8pPr marL="3047878" lvl="7" indent="-296321">
              <a:spcBef>
                <a:spcPts val="833"/>
              </a:spcBef>
              <a:spcAft>
                <a:spcPts val="0"/>
              </a:spcAft>
              <a:buSzPts val="2000"/>
              <a:buChar char="▻"/>
              <a:defRPr sz="1667"/>
            </a:lvl8pPr>
            <a:lvl9pPr marL="3428863" lvl="8" indent="-296321">
              <a:spcBef>
                <a:spcPts val="833"/>
              </a:spcBef>
              <a:spcAft>
                <a:spcPts val="833"/>
              </a:spcAft>
              <a:buSzPts val="2000"/>
              <a:buChar char="▻"/>
              <a:defRPr sz="1667"/>
            </a:lvl9pPr>
          </a:lstStyle>
          <a:p>
            <a:endParaRPr/>
          </a:p>
        </p:txBody>
      </p:sp>
      <p:sp>
        <p:nvSpPr>
          <p:cNvPr id="18" name="Google Shape;101;p6">
            <a:extLst>
              <a:ext uri="{FF2B5EF4-FFF2-40B4-BE49-F238E27FC236}">
                <a16:creationId xmlns:a16="http://schemas.microsoft.com/office/drawing/2014/main" id="{A593E4AC-91DE-E72C-7F29-3EF320D9410E}"/>
              </a:ext>
            </a:extLst>
          </p:cNvPr>
          <p:cNvSpPr txBox="1">
            <a:spLocks noGrp="1"/>
          </p:cNvSpPr>
          <p:nvPr>
            <p:ph type="sldNum" idx="10"/>
          </p:nvPr>
        </p:nvSpPr>
        <p:spPr/>
        <p:txBody>
          <a:bodyPr/>
          <a:lstStyle>
            <a:lvl1pPr>
              <a:defRPr/>
            </a:lvl1pPr>
          </a:lstStyle>
          <a:p>
            <a:pPr>
              <a:defRPr/>
            </a:pPr>
            <a:fld id="{E5A1FD73-1D61-4BE5-A5DF-982C64D2C10C}" type="slidenum">
              <a:rPr lang="fr-FR" altLang="fr-FR"/>
              <a:pPr>
                <a:defRPr/>
              </a:pPr>
              <a:t>‹N°›</a:t>
            </a:fld>
            <a:endParaRPr lang="fr-FR" altLang="fr-FR"/>
          </a:p>
        </p:txBody>
      </p:sp>
    </p:spTree>
    <p:extLst>
      <p:ext uri="{BB962C8B-B14F-4D97-AF65-F5344CB8AC3E}">
        <p14:creationId xmlns:p14="http://schemas.microsoft.com/office/powerpoint/2010/main" val="1963246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24"/>
        <p:cNvGrpSpPr/>
        <p:nvPr/>
      </p:nvGrpSpPr>
      <p:grpSpPr>
        <a:xfrm>
          <a:off x="0" y="0"/>
          <a:ext cx="0" cy="0"/>
          <a:chOff x="0" y="0"/>
          <a:chExt cx="0" cy="0"/>
        </a:xfrm>
      </p:grpSpPr>
      <p:grpSp>
        <p:nvGrpSpPr>
          <p:cNvPr id="2" name="Google Shape;125;p8">
            <a:extLst>
              <a:ext uri="{FF2B5EF4-FFF2-40B4-BE49-F238E27FC236}">
                <a16:creationId xmlns:a16="http://schemas.microsoft.com/office/drawing/2014/main" id="{87902C23-3332-B399-BCAD-6D07C753A323}"/>
              </a:ext>
            </a:extLst>
          </p:cNvPr>
          <p:cNvGrpSpPr>
            <a:grpSpLocks/>
          </p:cNvGrpSpPr>
          <p:nvPr/>
        </p:nvGrpSpPr>
        <p:grpSpPr bwMode="auto">
          <a:xfrm>
            <a:off x="3" y="0"/>
            <a:ext cx="9761265" cy="1769533"/>
            <a:chOff x="-4" y="40"/>
            <a:chExt cx="7072430" cy="1327315"/>
          </a:xfrm>
        </p:grpSpPr>
        <p:sp>
          <p:nvSpPr>
            <p:cNvPr id="3" name="Google Shape;126;p8">
              <a:extLst>
                <a:ext uri="{FF2B5EF4-FFF2-40B4-BE49-F238E27FC236}">
                  <a16:creationId xmlns:a16="http://schemas.microsoft.com/office/drawing/2014/main" id="{2E3704BE-B27F-C995-67B6-22870CA40213}"/>
                </a:ext>
              </a:extLst>
            </p:cNvPr>
            <p:cNvSpPr>
              <a:spLocks noChangeArrowheads="1"/>
            </p:cNvSpPr>
            <p:nvPr/>
          </p:nvSpPr>
          <p:spPr bwMode="auto">
            <a:xfrm>
              <a:off x="6292950" y="127056"/>
              <a:ext cx="779476" cy="258795"/>
            </a:xfrm>
            <a:prstGeom prst="triangle">
              <a:avLst>
                <a:gd name="adj" fmla="val 32426"/>
              </a:avLst>
            </a:prstGeom>
            <a:solidFill>
              <a:schemeClr val="accent2"/>
            </a:solidFill>
            <a:ln>
              <a:noFill/>
            </a:ln>
          </p:spPr>
          <p:txBody>
            <a:bodyPr lIns="91425" tIns="91425" rIns="91425" bIns="91425" anchor="ctr"/>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fr-FR" altLang="fr-FR" sz="1167">
                <a:latin typeface="Arvo" charset="0"/>
                <a:cs typeface="Arvo" charset="0"/>
                <a:sym typeface="Arvo" charset="0"/>
              </a:endParaRPr>
            </a:p>
          </p:txBody>
        </p:sp>
        <p:grpSp>
          <p:nvGrpSpPr>
            <p:cNvPr id="4" name="Google Shape;127;p8">
              <a:extLst>
                <a:ext uri="{FF2B5EF4-FFF2-40B4-BE49-F238E27FC236}">
                  <a16:creationId xmlns:a16="http://schemas.microsoft.com/office/drawing/2014/main" id="{7966780A-52FA-F9C0-91A6-24A2586B227D}"/>
                </a:ext>
              </a:extLst>
            </p:cNvPr>
            <p:cNvGrpSpPr>
              <a:grpSpLocks/>
            </p:cNvGrpSpPr>
            <p:nvPr/>
          </p:nvGrpSpPr>
          <p:grpSpPr bwMode="auto">
            <a:xfrm rot="10800000" flipH="1">
              <a:off x="3" y="40"/>
              <a:ext cx="6756168" cy="1327315"/>
              <a:chOff x="-2168138" y="330075"/>
              <a:chExt cx="8650663" cy="1699506"/>
            </a:xfrm>
          </p:grpSpPr>
          <p:sp>
            <p:nvSpPr>
              <p:cNvPr id="8" name="Google Shape;128;p8">
                <a:extLst>
                  <a:ext uri="{FF2B5EF4-FFF2-40B4-BE49-F238E27FC236}">
                    <a16:creationId xmlns:a16="http://schemas.microsoft.com/office/drawing/2014/main" id="{DF3F7A25-D4F6-4CAC-A05A-E1343F6CDEDF}"/>
                  </a:ext>
                </a:extLst>
              </p:cNvPr>
              <p:cNvSpPr/>
              <p:nvPr/>
            </p:nvSpPr>
            <p:spPr>
              <a:xfrm>
                <a:off x="-2182376" y="344305"/>
                <a:ext cx="6957878" cy="1699507"/>
              </a:xfrm>
              <a:prstGeom prst="rect">
                <a:avLst/>
              </a:pr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1167" kern="0">
                  <a:latin typeface="Arvo"/>
                  <a:ea typeface="Arvo"/>
                  <a:cs typeface="Arvo"/>
                  <a:sym typeface="Arvo"/>
                </a:endParaRPr>
              </a:p>
            </p:txBody>
          </p:sp>
          <p:sp>
            <p:nvSpPr>
              <p:cNvPr id="9" name="Google Shape;129;p8">
                <a:extLst>
                  <a:ext uri="{FF2B5EF4-FFF2-40B4-BE49-F238E27FC236}">
                    <a16:creationId xmlns:a16="http://schemas.microsoft.com/office/drawing/2014/main" id="{51573E4D-4924-0D44-1DAD-FDEB83C8614A}"/>
                  </a:ext>
                </a:extLst>
              </p:cNvPr>
              <p:cNvSpPr/>
              <p:nvPr/>
            </p:nvSpPr>
            <p:spPr>
              <a:xfrm>
                <a:off x="4783633" y="330075"/>
                <a:ext cx="1699324" cy="1699506"/>
              </a:xfrm>
              <a:prstGeom prst="rtTriangle">
                <a:avLst/>
              </a:pr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1167" kern="0">
                  <a:latin typeface="Arvo"/>
                  <a:ea typeface="Arvo"/>
                  <a:cs typeface="Arvo"/>
                  <a:sym typeface="Arvo"/>
                </a:endParaRPr>
              </a:p>
            </p:txBody>
          </p:sp>
        </p:grpSp>
        <p:grpSp>
          <p:nvGrpSpPr>
            <p:cNvPr id="5" name="Google Shape;130;p8">
              <a:extLst>
                <a:ext uri="{FF2B5EF4-FFF2-40B4-BE49-F238E27FC236}">
                  <a16:creationId xmlns:a16="http://schemas.microsoft.com/office/drawing/2014/main" id="{1F804E08-D97E-AF2D-7F02-535790AC1653}"/>
                </a:ext>
              </a:extLst>
            </p:cNvPr>
            <p:cNvGrpSpPr>
              <a:grpSpLocks/>
            </p:cNvGrpSpPr>
            <p:nvPr/>
          </p:nvGrpSpPr>
          <p:grpSpPr bwMode="auto">
            <a:xfrm rot="10800000" flipH="1">
              <a:off x="-4" y="381007"/>
              <a:ext cx="7072430" cy="771744"/>
              <a:chOff x="-9092084" y="330075"/>
              <a:chExt cx="15574609" cy="1699501"/>
            </a:xfrm>
          </p:grpSpPr>
          <p:sp>
            <p:nvSpPr>
              <p:cNvPr id="6" name="Google Shape;131;p8">
                <a:extLst>
                  <a:ext uri="{FF2B5EF4-FFF2-40B4-BE49-F238E27FC236}">
                    <a16:creationId xmlns:a16="http://schemas.microsoft.com/office/drawing/2014/main" id="{0BBB2E34-4CCA-46B5-7DD1-520A8DED442A}"/>
                  </a:ext>
                </a:extLst>
              </p:cNvPr>
              <p:cNvSpPr>
                <a:spLocks noChangeArrowheads="1"/>
              </p:cNvSpPr>
              <p:nvPr/>
            </p:nvSpPr>
            <p:spPr bwMode="auto">
              <a:xfrm>
                <a:off x="-9092084" y="351148"/>
                <a:ext cx="13882553" cy="1699230"/>
              </a:xfrm>
              <a:prstGeom prst="rect">
                <a:avLst/>
              </a:prstGeom>
              <a:solidFill>
                <a:schemeClr val="accent1"/>
              </a:solidFill>
              <a:ln>
                <a:noFill/>
              </a:ln>
            </p:spPr>
            <p:txBody>
              <a:bodyPr lIns="91425" tIns="91425" rIns="91425" bIns="91425" anchor="ctr"/>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fr-FR" altLang="fr-FR" sz="1167">
                  <a:latin typeface="Arvo" charset="0"/>
                  <a:cs typeface="Arvo" charset="0"/>
                  <a:sym typeface="Arvo" charset="0"/>
                </a:endParaRPr>
              </a:p>
            </p:txBody>
          </p:sp>
          <p:sp>
            <p:nvSpPr>
              <p:cNvPr id="7" name="Google Shape;132;p8">
                <a:extLst>
                  <a:ext uri="{FF2B5EF4-FFF2-40B4-BE49-F238E27FC236}">
                    <a16:creationId xmlns:a16="http://schemas.microsoft.com/office/drawing/2014/main" id="{30AED4E8-B6A2-6A98-4155-599007379D4E}"/>
                  </a:ext>
                </a:extLst>
              </p:cNvPr>
              <p:cNvSpPr>
                <a:spLocks noChangeArrowheads="1"/>
              </p:cNvSpPr>
              <p:nvPr/>
            </p:nvSpPr>
            <p:spPr bwMode="auto">
              <a:xfrm>
                <a:off x="4804453" y="330170"/>
                <a:ext cx="1699048" cy="1699230"/>
              </a:xfrm>
              <a:prstGeom prst="rtTriangle">
                <a:avLst/>
              </a:prstGeom>
              <a:solidFill>
                <a:schemeClr val="accent1"/>
              </a:solidFill>
              <a:ln>
                <a:noFill/>
              </a:ln>
            </p:spPr>
            <p:txBody>
              <a:bodyPr lIns="91425" tIns="91425" rIns="91425" bIns="91425" anchor="ctr"/>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fr-FR" altLang="fr-FR" sz="1167">
                  <a:latin typeface="Arvo" charset="0"/>
                  <a:cs typeface="Arvo" charset="0"/>
                  <a:sym typeface="Arvo" charset="0"/>
                </a:endParaRPr>
              </a:p>
            </p:txBody>
          </p:sp>
        </p:grpSp>
      </p:grpSp>
      <p:grpSp>
        <p:nvGrpSpPr>
          <p:cNvPr id="10" name="Google Shape;133;p8">
            <a:extLst>
              <a:ext uri="{FF2B5EF4-FFF2-40B4-BE49-F238E27FC236}">
                <a16:creationId xmlns:a16="http://schemas.microsoft.com/office/drawing/2014/main" id="{C1ECB288-AA59-FD52-6F7B-CAC41BC27265}"/>
              </a:ext>
            </a:extLst>
          </p:cNvPr>
          <p:cNvGrpSpPr>
            <a:grpSpLocks/>
          </p:cNvGrpSpPr>
          <p:nvPr/>
        </p:nvGrpSpPr>
        <p:grpSpPr bwMode="auto">
          <a:xfrm>
            <a:off x="9588169" y="5962651"/>
            <a:ext cx="3041220" cy="895349"/>
            <a:chOff x="5575242" y="4472723"/>
            <a:chExt cx="2202830" cy="670795"/>
          </a:xfrm>
        </p:grpSpPr>
        <p:sp>
          <p:nvSpPr>
            <p:cNvPr id="11" name="Google Shape;134;p8">
              <a:extLst>
                <a:ext uri="{FF2B5EF4-FFF2-40B4-BE49-F238E27FC236}">
                  <a16:creationId xmlns:a16="http://schemas.microsoft.com/office/drawing/2014/main" id="{DADDCB4E-D7F1-51B2-7FE2-71BFCE5F2673}"/>
                </a:ext>
              </a:extLst>
            </p:cNvPr>
            <p:cNvSpPr/>
            <p:nvPr/>
          </p:nvSpPr>
          <p:spPr>
            <a:xfrm rot="10800000">
              <a:off x="5575242" y="4948464"/>
              <a:ext cx="393589" cy="131621"/>
            </a:xfrm>
            <a:prstGeom prst="triangle">
              <a:avLst>
                <a:gd name="adj" fmla="val 32425"/>
              </a:avLst>
            </a:prstGeom>
            <a:solidFill>
              <a:schemeClr val="accent6"/>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1167" kern="0">
                <a:latin typeface="Arial"/>
                <a:ea typeface="Arial"/>
                <a:cs typeface="Arial"/>
                <a:sym typeface="Arial"/>
              </a:endParaRPr>
            </a:p>
          </p:txBody>
        </p:sp>
        <p:grpSp>
          <p:nvGrpSpPr>
            <p:cNvPr id="12" name="Google Shape;135;p8">
              <a:extLst>
                <a:ext uri="{FF2B5EF4-FFF2-40B4-BE49-F238E27FC236}">
                  <a16:creationId xmlns:a16="http://schemas.microsoft.com/office/drawing/2014/main" id="{9793A655-D336-B587-4CA6-127FBAE87612}"/>
                </a:ext>
              </a:extLst>
            </p:cNvPr>
            <p:cNvGrpSpPr>
              <a:grpSpLocks/>
            </p:cNvGrpSpPr>
            <p:nvPr/>
          </p:nvGrpSpPr>
          <p:grpSpPr bwMode="auto">
            <a:xfrm flipH="1">
              <a:off x="5734850" y="4472723"/>
              <a:ext cx="2040837" cy="670795"/>
              <a:chOff x="1297954" y="330075"/>
              <a:chExt cx="5169293" cy="1699506"/>
            </a:xfrm>
          </p:grpSpPr>
          <p:sp>
            <p:nvSpPr>
              <p:cNvPr id="16" name="Google Shape;136;p8">
                <a:extLst>
                  <a:ext uri="{FF2B5EF4-FFF2-40B4-BE49-F238E27FC236}">
                    <a16:creationId xmlns:a16="http://schemas.microsoft.com/office/drawing/2014/main" id="{3EF01A5A-FFAB-B683-8FD5-243B725D6958}"/>
                  </a:ext>
                </a:extLst>
              </p:cNvPr>
              <p:cNvSpPr/>
              <p:nvPr/>
            </p:nvSpPr>
            <p:spPr>
              <a:xfrm>
                <a:off x="1299952" y="330075"/>
                <a:ext cx="3473187" cy="1699506"/>
              </a:xfrm>
              <a:prstGeom prst="rect">
                <a:avLst/>
              </a:pr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1167" kern="0">
                  <a:latin typeface="Arial"/>
                  <a:ea typeface="Arial"/>
                  <a:cs typeface="Arial"/>
                  <a:sym typeface="Arial"/>
                </a:endParaRPr>
              </a:p>
            </p:txBody>
          </p:sp>
          <p:sp>
            <p:nvSpPr>
              <p:cNvPr id="17" name="Google Shape;137;p8">
                <a:extLst>
                  <a:ext uri="{FF2B5EF4-FFF2-40B4-BE49-F238E27FC236}">
                    <a16:creationId xmlns:a16="http://schemas.microsoft.com/office/drawing/2014/main" id="{9F7314EC-7585-12E8-D73D-13240EFA8B07}"/>
                  </a:ext>
                </a:extLst>
              </p:cNvPr>
              <p:cNvSpPr/>
              <p:nvPr/>
            </p:nvSpPr>
            <p:spPr>
              <a:xfrm>
                <a:off x="4769118" y="330075"/>
                <a:ext cx="1696395" cy="1699506"/>
              </a:xfrm>
              <a:prstGeom prst="rtTriangle">
                <a:avLst/>
              </a:pr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1167" kern="0">
                  <a:latin typeface="Arial"/>
                  <a:ea typeface="Arial"/>
                  <a:cs typeface="Arial"/>
                  <a:sym typeface="Arial"/>
                </a:endParaRPr>
              </a:p>
            </p:txBody>
          </p:sp>
        </p:grpSp>
        <p:grpSp>
          <p:nvGrpSpPr>
            <p:cNvPr id="13" name="Google Shape;138;p8">
              <a:extLst>
                <a:ext uri="{FF2B5EF4-FFF2-40B4-BE49-F238E27FC236}">
                  <a16:creationId xmlns:a16="http://schemas.microsoft.com/office/drawing/2014/main" id="{3FB0B5D2-3F17-A736-8088-7E912E465AA2}"/>
                </a:ext>
              </a:extLst>
            </p:cNvPr>
            <p:cNvGrpSpPr>
              <a:grpSpLocks/>
            </p:cNvGrpSpPr>
            <p:nvPr/>
          </p:nvGrpSpPr>
          <p:grpSpPr bwMode="auto">
            <a:xfrm flipH="1">
              <a:off x="5578209" y="4646738"/>
              <a:ext cx="2199863" cy="304563"/>
              <a:chOff x="-5827153" y="330075"/>
              <a:chExt cx="12276019" cy="1699569"/>
            </a:xfrm>
          </p:grpSpPr>
          <p:sp>
            <p:nvSpPr>
              <p:cNvPr id="14" name="Google Shape;139;p8">
                <a:extLst>
                  <a:ext uri="{FF2B5EF4-FFF2-40B4-BE49-F238E27FC236}">
                    <a16:creationId xmlns:a16="http://schemas.microsoft.com/office/drawing/2014/main" id="{C6A59C92-63B8-8ED9-E997-E3CA6AA8216F}"/>
                  </a:ext>
                </a:extLst>
              </p:cNvPr>
              <p:cNvSpPr/>
              <p:nvPr/>
            </p:nvSpPr>
            <p:spPr>
              <a:xfrm>
                <a:off x="-5827153" y="332439"/>
                <a:ext cx="10609875" cy="1699073"/>
              </a:xfrm>
              <a:prstGeom prst="rect">
                <a:avLst/>
              </a:pr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1167" kern="0">
                  <a:latin typeface="Arial"/>
                  <a:ea typeface="Arial"/>
                  <a:cs typeface="Arial"/>
                  <a:sym typeface="Arial"/>
                </a:endParaRPr>
              </a:p>
            </p:txBody>
          </p:sp>
          <p:sp>
            <p:nvSpPr>
              <p:cNvPr id="15" name="Google Shape;140;p8">
                <a:extLst>
                  <a:ext uri="{FF2B5EF4-FFF2-40B4-BE49-F238E27FC236}">
                    <a16:creationId xmlns:a16="http://schemas.microsoft.com/office/drawing/2014/main" id="{90460AAE-2BFB-D1A0-42FB-EA71DCB59215}"/>
                  </a:ext>
                </a:extLst>
              </p:cNvPr>
              <p:cNvSpPr/>
              <p:nvPr/>
            </p:nvSpPr>
            <p:spPr>
              <a:xfrm>
                <a:off x="4747297" y="332439"/>
                <a:ext cx="1700414" cy="1699073"/>
              </a:xfrm>
              <a:prstGeom prst="rtTriangle">
                <a:avLst/>
              </a:pr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1167" kern="0">
                  <a:latin typeface="Arial"/>
                  <a:ea typeface="Arial"/>
                  <a:cs typeface="Arial"/>
                  <a:sym typeface="Arial"/>
                </a:endParaRPr>
              </a:p>
            </p:txBody>
          </p:sp>
        </p:grpSp>
      </p:grpSp>
      <p:sp>
        <p:nvSpPr>
          <p:cNvPr id="141" name="Google Shape;141;p8"/>
          <p:cNvSpPr txBox="1">
            <a:spLocks noGrp="1"/>
          </p:cNvSpPr>
          <p:nvPr>
            <p:ph type="title"/>
          </p:nvPr>
        </p:nvSpPr>
        <p:spPr>
          <a:xfrm>
            <a:off x="1123869" y="523433"/>
            <a:ext cx="7257688" cy="1021600"/>
          </a:xfrm>
          <a:prstGeom prst="rect">
            <a:avLst/>
          </a:prstGeom>
        </p:spPr>
        <p:txBody>
          <a:bodyPr spcFirstLastPara="1">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18" name="Google Shape;142;p8">
            <a:extLst>
              <a:ext uri="{FF2B5EF4-FFF2-40B4-BE49-F238E27FC236}">
                <a16:creationId xmlns:a16="http://schemas.microsoft.com/office/drawing/2014/main" id="{E368C576-BC97-657A-FF6D-21E577424998}"/>
              </a:ext>
            </a:extLst>
          </p:cNvPr>
          <p:cNvSpPr txBox="1">
            <a:spLocks noGrp="1"/>
          </p:cNvSpPr>
          <p:nvPr>
            <p:ph type="sldNum" idx="10"/>
          </p:nvPr>
        </p:nvSpPr>
        <p:spPr/>
        <p:txBody>
          <a:bodyPr/>
          <a:lstStyle>
            <a:lvl1pPr>
              <a:defRPr/>
            </a:lvl1pPr>
          </a:lstStyle>
          <a:p>
            <a:pPr>
              <a:defRPr/>
            </a:pPr>
            <a:fld id="{CD79CC46-E57B-42AA-B4C0-7A84A41F179F}" type="slidenum">
              <a:rPr lang="fr-FR" altLang="fr-FR"/>
              <a:pPr>
                <a:defRPr/>
              </a:pPr>
              <a:t>‹N°›</a:t>
            </a:fld>
            <a:endParaRPr lang="fr-FR" altLang="fr-FR"/>
          </a:p>
        </p:txBody>
      </p:sp>
    </p:spTree>
    <p:extLst>
      <p:ext uri="{BB962C8B-B14F-4D97-AF65-F5344CB8AC3E}">
        <p14:creationId xmlns:p14="http://schemas.microsoft.com/office/powerpoint/2010/main" val="3233130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2"/>
        <p:cNvGrpSpPr/>
        <p:nvPr/>
      </p:nvGrpSpPr>
      <p:grpSpPr>
        <a:xfrm>
          <a:off x="0" y="0"/>
          <a:ext cx="0" cy="0"/>
          <a:chOff x="0" y="0"/>
          <a:chExt cx="0" cy="0"/>
        </a:xfrm>
      </p:grpSpPr>
      <p:grpSp>
        <p:nvGrpSpPr>
          <p:cNvPr id="2" name="Google Shape;163;p10">
            <a:extLst>
              <a:ext uri="{FF2B5EF4-FFF2-40B4-BE49-F238E27FC236}">
                <a16:creationId xmlns:a16="http://schemas.microsoft.com/office/drawing/2014/main" id="{D2452F20-94CE-E360-C194-4CCF63DF3C98}"/>
              </a:ext>
            </a:extLst>
          </p:cNvPr>
          <p:cNvGrpSpPr>
            <a:grpSpLocks/>
          </p:cNvGrpSpPr>
          <p:nvPr/>
        </p:nvGrpSpPr>
        <p:grpSpPr bwMode="auto">
          <a:xfrm rot="10800000">
            <a:off x="0" y="2"/>
            <a:ext cx="3041220" cy="895351"/>
            <a:chOff x="5575242" y="4472723"/>
            <a:chExt cx="2202830" cy="670795"/>
          </a:xfrm>
        </p:grpSpPr>
        <p:sp>
          <p:nvSpPr>
            <p:cNvPr id="3" name="Google Shape;164;p10">
              <a:extLst>
                <a:ext uri="{FF2B5EF4-FFF2-40B4-BE49-F238E27FC236}">
                  <a16:creationId xmlns:a16="http://schemas.microsoft.com/office/drawing/2014/main" id="{EA92F434-5115-8092-2C0C-CDB789B0C0A8}"/>
                </a:ext>
              </a:extLst>
            </p:cNvPr>
            <p:cNvSpPr>
              <a:spLocks noChangeArrowheads="1"/>
            </p:cNvSpPr>
            <p:nvPr/>
          </p:nvSpPr>
          <p:spPr bwMode="auto">
            <a:xfrm rot="10800000">
              <a:off x="5575242" y="4957979"/>
              <a:ext cx="393589" cy="131622"/>
            </a:xfrm>
            <a:prstGeom prst="triangle">
              <a:avLst>
                <a:gd name="adj" fmla="val 32426"/>
              </a:avLst>
            </a:prstGeom>
            <a:solidFill>
              <a:schemeClr val="accent2"/>
            </a:solidFill>
            <a:ln>
              <a:noFill/>
            </a:ln>
          </p:spPr>
          <p:txBody>
            <a:bodyPr lIns="91425" tIns="91425" rIns="91425" bIns="91425" anchor="ctr"/>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fr-FR" altLang="fr-FR" sz="1167"/>
            </a:p>
          </p:txBody>
        </p:sp>
        <p:grpSp>
          <p:nvGrpSpPr>
            <p:cNvPr id="4" name="Google Shape;165;p10">
              <a:extLst>
                <a:ext uri="{FF2B5EF4-FFF2-40B4-BE49-F238E27FC236}">
                  <a16:creationId xmlns:a16="http://schemas.microsoft.com/office/drawing/2014/main" id="{4A295318-0816-7BFC-F361-E506BC5275AF}"/>
                </a:ext>
              </a:extLst>
            </p:cNvPr>
            <p:cNvGrpSpPr>
              <a:grpSpLocks/>
            </p:cNvGrpSpPr>
            <p:nvPr/>
          </p:nvGrpSpPr>
          <p:grpSpPr bwMode="auto">
            <a:xfrm flipH="1">
              <a:off x="5734850" y="4472723"/>
              <a:ext cx="2040837" cy="670795"/>
              <a:chOff x="1297954" y="330075"/>
              <a:chExt cx="5169293" cy="1699506"/>
            </a:xfrm>
          </p:grpSpPr>
          <p:sp>
            <p:nvSpPr>
              <p:cNvPr id="8" name="Google Shape;166;p10">
                <a:extLst>
                  <a:ext uri="{FF2B5EF4-FFF2-40B4-BE49-F238E27FC236}">
                    <a16:creationId xmlns:a16="http://schemas.microsoft.com/office/drawing/2014/main" id="{2BB0E539-51C0-720F-A47D-31BDEC4DEBDF}"/>
                  </a:ext>
                </a:extLst>
              </p:cNvPr>
              <p:cNvSpPr/>
              <p:nvPr/>
            </p:nvSpPr>
            <p:spPr>
              <a:xfrm>
                <a:off x="1299952" y="358200"/>
                <a:ext cx="3473187" cy="1699506"/>
              </a:xfrm>
              <a:prstGeom prst="rect">
                <a:avLst/>
              </a:pr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1167" kern="0">
                  <a:latin typeface="Arial"/>
                  <a:ea typeface="Arial"/>
                  <a:cs typeface="Arial"/>
                  <a:sym typeface="Arial"/>
                </a:endParaRPr>
              </a:p>
            </p:txBody>
          </p:sp>
          <p:sp>
            <p:nvSpPr>
              <p:cNvPr id="9" name="Google Shape;167;p10">
                <a:extLst>
                  <a:ext uri="{FF2B5EF4-FFF2-40B4-BE49-F238E27FC236}">
                    <a16:creationId xmlns:a16="http://schemas.microsoft.com/office/drawing/2014/main" id="{D174900D-FC9D-DFF8-8811-B872B51F23FA}"/>
                  </a:ext>
                </a:extLst>
              </p:cNvPr>
              <p:cNvSpPr/>
              <p:nvPr/>
            </p:nvSpPr>
            <p:spPr>
              <a:xfrm>
                <a:off x="4769120" y="386323"/>
                <a:ext cx="1696395" cy="1699506"/>
              </a:xfrm>
              <a:prstGeom prst="rtTriangle">
                <a:avLst/>
              </a:pr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1167" kern="0">
                  <a:latin typeface="Arial"/>
                  <a:ea typeface="Arial"/>
                  <a:cs typeface="Arial"/>
                  <a:sym typeface="Arial"/>
                </a:endParaRPr>
              </a:p>
            </p:txBody>
          </p:sp>
        </p:grpSp>
        <p:grpSp>
          <p:nvGrpSpPr>
            <p:cNvPr id="5" name="Google Shape;168;p10">
              <a:extLst>
                <a:ext uri="{FF2B5EF4-FFF2-40B4-BE49-F238E27FC236}">
                  <a16:creationId xmlns:a16="http://schemas.microsoft.com/office/drawing/2014/main" id="{D485E6B7-721E-62BF-B5C6-D7D368E847E4}"/>
                </a:ext>
              </a:extLst>
            </p:cNvPr>
            <p:cNvGrpSpPr>
              <a:grpSpLocks/>
            </p:cNvGrpSpPr>
            <p:nvPr/>
          </p:nvGrpSpPr>
          <p:grpSpPr bwMode="auto">
            <a:xfrm flipH="1">
              <a:off x="5578209" y="4646738"/>
              <a:ext cx="2199863" cy="304563"/>
              <a:chOff x="-5827153" y="330075"/>
              <a:chExt cx="12276019" cy="1699569"/>
            </a:xfrm>
          </p:grpSpPr>
          <p:sp>
            <p:nvSpPr>
              <p:cNvPr id="6" name="Google Shape;169;p10">
                <a:extLst>
                  <a:ext uri="{FF2B5EF4-FFF2-40B4-BE49-F238E27FC236}">
                    <a16:creationId xmlns:a16="http://schemas.microsoft.com/office/drawing/2014/main" id="{7A74657A-F3AC-AA4D-25D8-F6A55AE2D2AE}"/>
                  </a:ext>
                </a:extLst>
              </p:cNvPr>
              <p:cNvSpPr>
                <a:spLocks noChangeArrowheads="1"/>
              </p:cNvSpPr>
              <p:nvPr/>
            </p:nvSpPr>
            <p:spPr bwMode="auto">
              <a:xfrm>
                <a:off x="-5827153" y="385535"/>
                <a:ext cx="10609875" cy="1699073"/>
              </a:xfrm>
              <a:prstGeom prst="rect">
                <a:avLst/>
              </a:prstGeom>
              <a:solidFill>
                <a:schemeClr val="accent1"/>
              </a:solidFill>
              <a:ln>
                <a:noFill/>
              </a:ln>
            </p:spPr>
            <p:txBody>
              <a:bodyPr lIns="91425" tIns="91425" rIns="91425" bIns="91425" anchor="ctr"/>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fr-FR" altLang="fr-FR" sz="1167"/>
              </a:p>
            </p:txBody>
          </p:sp>
          <p:sp>
            <p:nvSpPr>
              <p:cNvPr id="7" name="Google Shape;170;p10">
                <a:extLst>
                  <a:ext uri="{FF2B5EF4-FFF2-40B4-BE49-F238E27FC236}">
                    <a16:creationId xmlns:a16="http://schemas.microsoft.com/office/drawing/2014/main" id="{15092736-84E8-6A15-02F9-84FC61056A39}"/>
                  </a:ext>
                </a:extLst>
              </p:cNvPr>
              <p:cNvSpPr>
                <a:spLocks noChangeArrowheads="1"/>
              </p:cNvSpPr>
              <p:nvPr/>
            </p:nvSpPr>
            <p:spPr bwMode="auto">
              <a:xfrm>
                <a:off x="4747297" y="385535"/>
                <a:ext cx="1700414" cy="1699073"/>
              </a:xfrm>
              <a:prstGeom prst="rtTriangle">
                <a:avLst/>
              </a:prstGeom>
              <a:solidFill>
                <a:schemeClr val="accent1"/>
              </a:solidFill>
              <a:ln>
                <a:noFill/>
              </a:ln>
            </p:spPr>
            <p:txBody>
              <a:bodyPr lIns="91425" tIns="91425" rIns="91425" bIns="91425" anchor="ctr"/>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fr-FR" altLang="fr-FR" sz="1167"/>
              </a:p>
            </p:txBody>
          </p:sp>
        </p:grpSp>
      </p:grpSp>
      <p:grpSp>
        <p:nvGrpSpPr>
          <p:cNvPr id="10" name="Google Shape;171;p10">
            <a:extLst>
              <a:ext uri="{FF2B5EF4-FFF2-40B4-BE49-F238E27FC236}">
                <a16:creationId xmlns:a16="http://schemas.microsoft.com/office/drawing/2014/main" id="{B33C2982-19C1-6C53-2EEF-C99BCF27C0F9}"/>
              </a:ext>
            </a:extLst>
          </p:cNvPr>
          <p:cNvGrpSpPr>
            <a:grpSpLocks/>
          </p:cNvGrpSpPr>
          <p:nvPr/>
        </p:nvGrpSpPr>
        <p:grpSpPr bwMode="auto">
          <a:xfrm>
            <a:off x="9588169" y="5962651"/>
            <a:ext cx="3041220" cy="895349"/>
            <a:chOff x="5575242" y="4472723"/>
            <a:chExt cx="2202830" cy="670795"/>
          </a:xfrm>
        </p:grpSpPr>
        <p:sp>
          <p:nvSpPr>
            <p:cNvPr id="11" name="Google Shape;172;p10">
              <a:extLst>
                <a:ext uri="{FF2B5EF4-FFF2-40B4-BE49-F238E27FC236}">
                  <a16:creationId xmlns:a16="http://schemas.microsoft.com/office/drawing/2014/main" id="{87892CDD-96D9-FFD4-4AB2-8C3AC4F2A3AF}"/>
                </a:ext>
              </a:extLst>
            </p:cNvPr>
            <p:cNvSpPr/>
            <p:nvPr/>
          </p:nvSpPr>
          <p:spPr>
            <a:xfrm rot="10800000">
              <a:off x="5575242" y="4948464"/>
              <a:ext cx="393589" cy="131621"/>
            </a:xfrm>
            <a:prstGeom prst="triangle">
              <a:avLst>
                <a:gd name="adj" fmla="val 32425"/>
              </a:avLst>
            </a:prstGeom>
            <a:solidFill>
              <a:schemeClr val="accent6"/>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1167" kern="0">
                <a:latin typeface="Arial"/>
                <a:ea typeface="Arial"/>
                <a:cs typeface="Arial"/>
                <a:sym typeface="Arial"/>
              </a:endParaRPr>
            </a:p>
          </p:txBody>
        </p:sp>
        <p:grpSp>
          <p:nvGrpSpPr>
            <p:cNvPr id="12" name="Google Shape;173;p10">
              <a:extLst>
                <a:ext uri="{FF2B5EF4-FFF2-40B4-BE49-F238E27FC236}">
                  <a16:creationId xmlns:a16="http://schemas.microsoft.com/office/drawing/2014/main" id="{591FC9B3-F499-E5DB-D65D-5CEF46B21A10}"/>
                </a:ext>
              </a:extLst>
            </p:cNvPr>
            <p:cNvGrpSpPr>
              <a:grpSpLocks/>
            </p:cNvGrpSpPr>
            <p:nvPr/>
          </p:nvGrpSpPr>
          <p:grpSpPr bwMode="auto">
            <a:xfrm flipH="1">
              <a:off x="5734850" y="4472723"/>
              <a:ext cx="2040837" cy="670795"/>
              <a:chOff x="1297954" y="330075"/>
              <a:chExt cx="5169293" cy="1699506"/>
            </a:xfrm>
          </p:grpSpPr>
          <p:sp>
            <p:nvSpPr>
              <p:cNvPr id="16" name="Google Shape;174;p10">
                <a:extLst>
                  <a:ext uri="{FF2B5EF4-FFF2-40B4-BE49-F238E27FC236}">
                    <a16:creationId xmlns:a16="http://schemas.microsoft.com/office/drawing/2014/main" id="{3BC63BD0-FBEB-F57A-1E44-7764F416A804}"/>
                  </a:ext>
                </a:extLst>
              </p:cNvPr>
              <p:cNvSpPr/>
              <p:nvPr/>
            </p:nvSpPr>
            <p:spPr>
              <a:xfrm>
                <a:off x="1299952" y="330075"/>
                <a:ext cx="3473187" cy="1699506"/>
              </a:xfrm>
              <a:prstGeom prst="rect">
                <a:avLst/>
              </a:pr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1167" kern="0">
                  <a:latin typeface="Arial"/>
                  <a:ea typeface="Arial"/>
                  <a:cs typeface="Arial"/>
                  <a:sym typeface="Arial"/>
                </a:endParaRPr>
              </a:p>
            </p:txBody>
          </p:sp>
          <p:sp>
            <p:nvSpPr>
              <p:cNvPr id="17" name="Google Shape;175;p10">
                <a:extLst>
                  <a:ext uri="{FF2B5EF4-FFF2-40B4-BE49-F238E27FC236}">
                    <a16:creationId xmlns:a16="http://schemas.microsoft.com/office/drawing/2014/main" id="{45424734-A279-DD2D-6619-E8B542A5AB0C}"/>
                  </a:ext>
                </a:extLst>
              </p:cNvPr>
              <p:cNvSpPr/>
              <p:nvPr/>
            </p:nvSpPr>
            <p:spPr>
              <a:xfrm>
                <a:off x="4769118" y="330075"/>
                <a:ext cx="1696395" cy="1699506"/>
              </a:xfrm>
              <a:prstGeom prst="rtTriangle">
                <a:avLst/>
              </a:pr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1167" kern="0">
                  <a:latin typeface="Arial"/>
                  <a:ea typeface="Arial"/>
                  <a:cs typeface="Arial"/>
                  <a:sym typeface="Arial"/>
                </a:endParaRPr>
              </a:p>
            </p:txBody>
          </p:sp>
        </p:grpSp>
        <p:grpSp>
          <p:nvGrpSpPr>
            <p:cNvPr id="13" name="Google Shape;176;p10">
              <a:extLst>
                <a:ext uri="{FF2B5EF4-FFF2-40B4-BE49-F238E27FC236}">
                  <a16:creationId xmlns:a16="http://schemas.microsoft.com/office/drawing/2014/main" id="{5CF1241E-3D42-F15C-52BF-4E632D0B26B7}"/>
                </a:ext>
              </a:extLst>
            </p:cNvPr>
            <p:cNvGrpSpPr>
              <a:grpSpLocks/>
            </p:cNvGrpSpPr>
            <p:nvPr/>
          </p:nvGrpSpPr>
          <p:grpSpPr bwMode="auto">
            <a:xfrm flipH="1">
              <a:off x="5578209" y="4646738"/>
              <a:ext cx="2199863" cy="304563"/>
              <a:chOff x="-5827153" y="330075"/>
              <a:chExt cx="12276019" cy="1699569"/>
            </a:xfrm>
          </p:grpSpPr>
          <p:sp>
            <p:nvSpPr>
              <p:cNvPr id="14" name="Google Shape;177;p10">
                <a:extLst>
                  <a:ext uri="{FF2B5EF4-FFF2-40B4-BE49-F238E27FC236}">
                    <a16:creationId xmlns:a16="http://schemas.microsoft.com/office/drawing/2014/main" id="{595597C8-4C48-94E7-D6BC-657D9EA303E0}"/>
                  </a:ext>
                </a:extLst>
              </p:cNvPr>
              <p:cNvSpPr/>
              <p:nvPr/>
            </p:nvSpPr>
            <p:spPr>
              <a:xfrm>
                <a:off x="-5827153" y="332439"/>
                <a:ext cx="10609875" cy="1699073"/>
              </a:xfrm>
              <a:prstGeom prst="rect">
                <a:avLst/>
              </a:pr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1167" kern="0">
                  <a:latin typeface="Arial"/>
                  <a:ea typeface="Arial"/>
                  <a:cs typeface="Arial"/>
                  <a:sym typeface="Arial"/>
                </a:endParaRPr>
              </a:p>
            </p:txBody>
          </p:sp>
          <p:sp>
            <p:nvSpPr>
              <p:cNvPr id="15" name="Google Shape;178;p10">
                <a:extLst>
                  <a:ext uri="{FF2B5EF4-FFF2-40B4-BE49-F238E27FC236}">
                    <a16:creationId xmlns:a16="http://schemas.microsoft.com/office/drawing/2014/main" id="{F9DAB792-4782-BEA4-9658-4011D01D7B71}"/>
                  </a:ext>
                </a:extLst>
              </p:cNvPr>
              <p:cNvSpPr/>
              <p:nvPr/>
            </p:nvSpPr>
            <p:spPr>
              <a:xfrm>
                <a:off x="4747297" y="332439"/>
                <a:ext cx="1700414" cy="1699073"/>
              </a:xfrm>
              <a:prstGeom prst="rtTriangle">
                <a:avLst/>
              </a:pr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1167" kern="0">
                  <a:latin typeface="Arial"/>
                  <a:ea typeface="Arial"/>
                  <a:cs typeface="Arial"/>
                  <a:sym typeface="Arial"/>
                </a:endParaRPr>
              </a:p>
            </p:txBody>
          </p:sp>
        </p:grpSp>
      </p:grpSp>
      <p:sp>
        <p:nvSpPr>
          <p:cNvPr id="18" name="Google Shape;179;p10">
            <a:extLst>
              <a:ext uri="{FF2B5EF4-FFF2-40B4-BE49-F238E27FC236}">
                <a16:creationId xmlns:a16="http://schemas.microsoft.com/office/drawing/2014/main" id="{586987FF-BA25-6BBE-08CA-764525805626}"/>
              </a:ext>
            </a:extLst>
          </p:cNvPr>
          <p:cNvSpPr txBox="1">
            <a:spLocks noGrp="1"/>
          </p:cNvSpPr>
          <p:nvPr>
            <p:ph type="sldNum" idx="10"/>
          </p:nvPr>
        </p:nvSpPr>
        <p:spPr/>
        <p:txBody>
          <a:bodyPr/>
          <a:lstStyle>
            <a:lvl1pPr>
              <a:defRPr/>
            </a:lvl1pPr>
          </a:lstStyle>
          <a:p>
            <a:pPr>
              <a:defRPr/>
            </a:pPr>
            <a:fld id="{F061D2B2-2E98-472A-BB30-06AEB31AD393}" type="slidenum">
              <a:rPr lang="fr-FR" altLang="fr-FR"/>
              <a:pPr>
                <a:defRPr/>
              </a:pPr>
              <a:t>‹N°›</a:t>
            </a:fld>
            <a:endParaRPr lang="fr-FR" altLang="fr-FR"/>
          </a:p>
        </p:txBody>
      </p:sp>
    </p:spTree>
    <p:extLst>
      <p:ext uri="{BB962C8B-B14F-4D97-AF65-F5344CB8AC3E}">
        <p14:creationId xmlns:p14="http://schemas.microsoft.com/office/powerpoint/2010/main" val="33854466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Titre 6"/>
          <p:cNvSpPr>
            <a:spLocks noGrp="1"/>
          </p:cNvSpPr>
          <p:nvPr>
            <p:ph type="title"/>
          </p:nvPr>
        </p:nvSpPr>
        <p:spPr/>
        <p:txBody>
          <a:bodyPr rtlCol="0"/>
          <a:lstStyle/>
          <a:p>
            <a:r>
              <a:rPr lang="fr-FR"/>
              <a:t>Cliquez pour modifier le style du titre</a:t>
            </a:r>
            <a:endParaRPr lang="en-US"/>
          </a:p>
        </p:txBody>
      </p:sp>
      <p:sp>
        <p:nvSpPr>
          <p:cNvPr id="2" name="Espace réservé de la date 9">
            <a:extLst>
              <a:ext uri="{FF2B5EF4-FFF2-40B4-BE49-F238E27FC236}">
                <a16:creationId xmlns:a16="http://schemas.microsoft.com/office/drawing/2014/main" id="{B48BD1C3-9567-7C7F-84F2-72E0DF70397F}"/>
              </a:ext>
            </a:extLst>
          </p:cNvPr>
          <p:cNvSpPr>
            <a:spLocks noGrp="1"/>
          </p:cNvSpPr>
          <p:nvPr>
            <p:ph type="dt" sz="half" idx="10"/>
          </p:nvPr>
        </p:nvSpPr>
        <p:spPr bwMode="auto">
          <a:xfrm>
            <a:off x="9285802" y="6409267"/>
            <a:ext cx="2649017" cy="364067"/>
          </a:xfrm>
          <a:prstGeom prst="rect">
            <a:avLst/>
          </a:prstGeom>
        </p:spPr>
        <p:txBody>
          <a:bodyPr vert="horz" wrap="square" lIns="91440" tIns="45720" rIns="91440" bIns="45720" numCol="1" anchor="t" anchorCtr="0" compatLnSpc="1">
            <a:prstTxWarp prst="textNoShape">
              <a:avLst/>
            </a:prstTxWarp>
          </a:bodyPr>
          <a:lstStyle>
            <a:lvl1pPr eaLnBrk="1" hangingPunct="1">
              <a:buClr>
                <a:srgbClr val="000000"/>
              </a:buClr>
              <a:buFont typeface="Arial" panose="020B0604020202020204" pitchFamily="34" charset="0"/>
              <a:buNone/>
              <a:defRPr/>
            </a:lvl1pPr>
          </a:lstStyle>
          <a:p>
            <a:pPr>
              <a:defRPr/>
            </a:pPr>
            <a:fld id="{0E55366D-ECF1-41BB-B42A-A2EFBA896A55}" type="datetimeFigureOut">
              <a:rPr lang="fr-FR" altLang="fr-FR"/>
              <a:pPr>
                <a:defRPr/>
              </a:pPr>
              <a:t>16/03/2025</a:t>
            </a:fld>
            <a:endParaRPr lang="fr-FR" altLang="fr-FR"/>
          </a:p>
        </p:txBody>
      </p:sp>
      <p:sp>
        <p:nvSpPr>
          <p:cNvPr id="4" name="Espace réservé du pied de page 21">
            <a:extLst>
              <a:ext uri="{FF2B5EF4-FFF2-40B4-BE49-F238E27FC236}">
                <a16:creationId xmlns:a16="http://schemas.microsoft.com/office/drawing/2014/main" id="{81DAF16B-6865-5849-7824-5605F77882FF}"/>
              </a:ext>
            </a:extLst>
          </p:cNvPr>
          <p:cNvSpPr>
            <a:spLocks noGrp="1"/>
          </p:cNvSpPr>
          <p:nvPr>
            <p:ph type="ftr" sz="quarter" idx="11"/>
          </p:nvPr>
        </p:nvSpPr>
        <p:spPr bwMode="auto">
          <a:xfrm>
            <a:off x="6045193" y="6409267"/>
            <a:ext cx="3244990" cy="364067"/>
          </a:xfrm>
          <a:prstGeom prst="rect">
            <a:avLst/>
          </a:prstGeom>
        </p:spPr>
        <p:txBody>
          <a:bodyPr vert="horz" wrap="square" lIns="91440" tIns="45720" rIns="91440" bIns="45720" numCol="1" anchor="t" anchorCtr="0" compatLnSpc="1">
            <a:prstTxWarp prst="textNoShape">
              <a:avLst/>
            </a:prstTxWarp>
          </a:bodyPr>
          <a:lstStyle>
            <a:lvl1pPr eaLnBrk="1" hangingPunct="1">
              <a:buClr>
                <a:srgbClr val="000000"/>
              </a:buClr>
              <a:buFont typeface="Arial" panose="020B0604020202020204" pitchFamily="34" charset="0"/>
              <a:buNone/>
              <a:defRPr/>
            </a:lvl1pPr>
          </a:lstStyle>
          <a:p>
            <a:pPr>
              <a:defRPr/>
            </a:pPr>
            <a:endParaRPr lang="fr-FR" altLang="fr-FR"/>
          </a:p>
        </p:txBody>
      </p:sp>
      <p:sp>
        <p:nvSpPr>
          <p:cNvPr id="5" name="Espace réservé du numéro de diapositive 17">
            <a:extLst>
              <a:ext uri="{FF2B5EF4-FFF2-40B4-BE49-F238E27FC236}">
                <a16:creationId xmlns:a16="http://schemas.microsoft.com/office/drawing/2014/main" id="{598474AC-1303-8CB7-970E-C3E5BF34BAB4}"/>
              </a:ext>
            </a:extLst>
          </p:cNvPr>
          <p:cNvSpPr>
            <a:spLocks noGrp="1"/>
          </p:cNvSpPr>
          <p:nvPr>
            <p:ph type="sldNum" sz="quarter" idx="12"/>
          </p:nvPr>
        </p:nvSpPr>
        <p:spPr/>
        <p:txBody>
          <a:bodyPr/>
          <a:lstStyle>
            <a:lvl1pPr>
              <a:defRPr/>
            </a:lvl1pPr>
          </a:lstStyle>
          <a:p>
            <a:pPr>
              <a:defRPr/>
            </a:pPr>
            <a:fld id="{0CA87F16-3602-4033-8515-50F16CD027EF}" type="slidenum">
              <a:rPr lang="fr-FR" altLang="fr-FR"/>
              <a:pPr>
                <a:defRPr/>
              </a:pPr>
              <a:t>‹N°›</a:t>
            </a:fld>
            <a:endParaRPr lang="fr-FR" altLang="fr-FR"/>
          </a:p>
        </p:txBody>
      </p:sp>
    </p:spTree>
    <p:extLst>
      <p:ext uri="{BB962C8B-B14F-4D97-AF65-F5344CB8AC3E}">
        <p14:creationId xmlns:p14="http://schemas.microsoft.com/office/powerpoint/2010/main" val="19431452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Google Shape;6;p1">
            <a:extLst>
              <a:ext uri="{FF2B5EF4-FFF2-40B4-BE49-F238E27FC236}">
                <a16:creationId xmlns:a16="http://schemas.microsoft.com/office/drawing/2014/main" id="{AC979FC4-AA35-E44F-E3AD-4668C8FDD3FD}"/>
              </a:ext>
            </a:extLst>
          </p:cNvPr>
          <p:cNvSpPr txBox="1">
            <a:spLocks noGrp="1"/>
          </p:cNvSpPr>
          <p:nvPr>
            <p:ph type="title"/>
          </p:nvPr>
        </p:nvSpPr>
        <p:spPr bwMode="auto">
          <a:xfrm>
            <a:off x="1124027" y="522818"/>
            <a:ext cx="7256859" cy="1022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p>
            <a:pPr lvl="0"/>
            <a:endParaRPr lang="fr-FR" altLang="fr-FR">
              <a:sym typeface="Arial" panose="020B0604020202020204" pitchFamily="34" charset="0"/>
            </a:endParaRPr>
          </a:p>
        </p:txBody>
      </p:sp>
      <p:sp>
        <p:nvSpPr>
          <p:cNvPr id="1027" name="Google Shape;7;p1">
            <a:extLst>
              <a:ext uri="{FF2B5EF4-FFF2-40B4-BE49-F238E27FC236}">
                <a16:creationId xmlns:a16="http://schemas.microsoft.com/office/drawing/2014/main" id="{A235A0C9-A22D-293E-9B13-36F8C2050A41}"/>
              </a:ext>
            </a:extLst>
          </p:cNvPr>
          <p:cNvSpPr txBox="1">
            <a:spLocks noGrp="1"/>
          </p:cNvSpPr>
          <p:nvPr>
            <p:ph type="body" idx="1"/>
          </p:nvPr>
        </p:nvSpPr>
        <p:spPr bwMode="auto">
          <a:xfrm>
            <a:off x="1124025" y="1769535"/>
            <a:ext cx="8464144" cy="4195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p>
            <a:pPr lvl="0"/>
            <a:endParaRPr lang="fr-FR" altLang="fr-FR">
              <a:sym typeface="Arial" panose="020B0604020202020204" pitchFamily="34" charset="0"/>
            </a:endParaRPr>
          </a:p>
        </p:txBody>
      </p:sp>
      <p:sp>
        <p:nvSpPr>
          <p:cNvPr id="1028" name="Google Shape;8;p1">
            <a:extLst>
              <a:ext uri="{FF2B5EF4-FFF2-40B4-BE49-F238E27FC236}">
                <a16:creationId xmlns:a16="http://schemas.microsoft.com/office/drawing/2014/main" id="{4B137B00-07FF-5317-E917-3F0071F53D9A}"/>
              </a:ext>
            </a:extLst>
          </p:cNvPr>
          <p:cNvSpPr txBox="1">
            <a:spLocks noGrp="1"/>
          </p:cNvSpPr>
          <p:nvPr>
            <p:ph type="sldNum" idx="12"/>
          </p:nvPr>
        </p:nvSpPr>
        <p:spPr bwMode="auto">
          <a:xfrm>
            <a:off x="10514998" y="6182786"/>
            <a:ext cx="2053042" cy="419100"/>
          </a:xfrm>
          <a:prstGeom prst="rect">
            <a:avLst/>
          </a:prstGeom>
          <a:noFill/>
          <a:ln>
            <a:noFill/>
          </a:ln>
        </p:spPr>
        <p:txBody>
          <a:bodyPr vert="horz" wrap="square" lIns="91425" tIns="91425" rIns="91425" bIns="91425" numCol="1" anchor="ctr" anchorCtr="0" compatLnSpc="1">
            <a:prstTxWarp prst="textNoShape">
              <a:avLst/>
            </a:prstTxWarp>
          </a:bodyPr>
          <a:lstStyle>
            <a:lvl1pPr algn="r" eaLnBrk="1" hangingPunct="1">
              <a:buClr>
                <a:srgbClr val="000000"/>
              </a:buClr>
              <a:buFont typeface="Arial" panose="020B0604020202020204" pitchFamily="34" charset="0"/>
              <a:buNone/>
              <a:defRPr sz="1000" b="1">
                <a:solidFill>
                  <a:srgbClr val="FFFFFF"/>
                </a:solidFill>
                <a:latin typeface="Roboto Condensed" panose="02000000000000000000" pitchFamily="2" charset="0"/>
                <a:cs typeface="Roboto Condensed" panose="02000000000000000000" pitchFamily="2" charset="0"/>
                <a:sym typeface="Roboto Condensed" panose="02000000000000000000" pitchFamily="2" charset="0"/>
              </a:defRPr>
            </a:lvl1pPr>
          </a:lstStyle>
          <a:p>
            <a:pPr>
              <a:defRPr/>
            </a:pPr>
            <a:fld id="{2E7D67E7-A890-445A-83CD-EF121BBBE20D}" type="slidenum">
              <a:rPr lang="fr-FR" altLang="fr-FR"/>
              <a:pPr>
                <a:defRPr/>
              </a:pPr>
              <a:t>‹N°›</a:t>
            </a:fld>
            <a:endParaRPr lang="fr-FR" altLang="fr-FR"/>
          </a:p>
        </p:txBody>
      </p:sp>
    </p:spTree>
  </p:cSld>
  <p:clrMap bg1="lt1" tx1="dk1" bg2="dk2" tx2="lt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Lst>
  <p:transition>
    <p:fade thruBlk="1"/>
  </p:transition>
  <p:hf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342900" indent="-3429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docs.moodle.org/401/en/Main_page"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hyperlink" Target="https://moodle.org/course/" TargetMode="External"/><Relationship Id="rId4" Type="http://schemas.openxmlformats.org/officeDocument/2006/relationships/hyperlink" Target="https://moodle.org/demo"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5.xml"/></Relationships>
</file>

<file path=ppt/slides/_rels/slide81.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5.xml"/></Relationships>
</file>

<file path=ppt/slides/_rels/slide85.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5.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C:/Users/click-info/AppData/Local/Temp/Rar$EXa6276.23985.rartemp/Conceptiond'uncoursenligne_web_gen_web/co/module_Conception_d_un_cours_pour_un_enseignement_hybride_1.html#footnotesNa2"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hyperlink" Target="http://C:/Users/click-info/AppData/Local/Temp/Rar$EXa6276.23985.rartemp/Conceptiond'uncoursenligne_web_gen_web/co/module_Conception_d_un_cours_pour_un_enseignement_hybride_1.html#footnotesNc2" TargetMode="External"/><Relationship Id="rId4" Type="http://schemas.openxmlformats.org/officeDocument/2006/relationships/hyperlink" Target="http://C:/Users/click-info/AppData/Local/Temp/Rar$EXa6276.23985.rartemp/Conceptiond'uncoursenligne_web_gen_web/co/module_Conception_d_un_cours_pour_un_enseignement_hybride_1.html#footnotesNb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Google Shape;184;p11">
            <a:extLst>
              <a:ext uri="{FF2B5EF4-FFF2-40B4-BE49-F238E27FC236}">
                <a16:creationId xmlns:a16="http://schemas.microsoft.com/office/drawing/2014/main" id="{165E4658-C481-E0E2-E4D1-6A3982B4038A}"/>
              </a:ext>
            </a:extLst>
          </p:cNvPr>
          <p:cNvSpPr txBox="1">
            <a:spLocks noGrp="1"/>
          </p:cNvSpPr>
          <p:nvPr>
            <p:ph type="ctrTitle"/>
          </p:nvPr>
        </p:nvSpPr>
        <p:spPr>
          <a:xfrm>
            <a:off x="3071812" y="2194721"/>
            <a:ext cx="4905375" cy="2468563"/>
          </a:xfrm>
        </p:spPr>
        <p:txBody>
          <a:bodyPr/>
          <a:lstStyle/>
          <a:p>
            <a:pPr eaLnBrk="1" hangingPunct="1">
              <a:spcBef>
                <a:spcPct val="0"/>
              </a:spcBef>
              <a:spcAft>
                <a:spcPct val="0"/>
              </a:spcAft>
              <a:buClr>
                <a:srgbClr val="FFFFFF"/>
              </a:buClr>
              <a:buFont typeface="Roboto Condensed" panose="02000000000000000000" pitchFamily="2" charset="0"/>
              <a:buNone/>
            </a:pPr>
            <a:r>
              <a:rPr lang="fr-FR" altLang="fr-FR" b="1" dirty="0">
                <a:solidFill>
                  <a:srgbClr val="FFFFFF"/>
                </a:solidFill>
                <a:latin typeface="Roboto Condensed" panose="02000000000000000000" pitchFamily="2" charset="0"/>
                <a:cs typeface="Arial" panose="020B0604020202020204" pitchFamily="34" charset="0"/>
                <a:sym typeface="Roboto Condensed" panose="02000000000000000000" pitchFamily="2" charset="0"/>
              </a:rPr>
              <a:t>Formation sur </a:t>
            </a:r>
            <a:r>
              <a:rPr lang="fr-FR" altLang="fr-FR" b="1" dirty="0" smtClean="0">
                <a:solidFill>
                  <a:srgbClr val="FFFFFF"/>
                </a:solidFill>
                <a:latin typeface="Roboto Condensed" panose="02000000000000000000" pitchFamily="2" charset="0"/>
                <a:cs typeface="Arial" panose="020B0604020202020204" pitchFamily="34" charset="0"/>
                <a:sym typeface="Roboto Condensed" panose="02000000000000000000" pitchFamily="2" charset="0"/>
              </a:rPr>
              <a:t>Moodle</a:t>
            </a:r>
            <a:endParaRPr lang="fr-FR" altLang="fr-FR" b="1" dirty="0">
              <a:solidFill>
                <a:srgbClr val="FFFFFF"/>
              </a:solidFill>
              <a:latin typeface="Roboto Condensed" panose="02000000000000000000" pitchFamily="2" charset="0"/>
              <a:cs typeface="Arial" panose="020B0604020202020204" pitchFamily="34" charset="0"/>
              <a:sym typeface="Roboto Condensed" panose="02000000000000000000" pitchFamily="2" charset="0"/>
            </a:endParaRPr>
          </a:p>
        </p:txBody>
      </p:sp>
      <p:pic>
        <p:nvPicPr>
          <p:cNvPr id="9219" name="Picture 3" descr="C:\Users\user\Pictures\moodle.png">
            <a:extLst>
              <a:ext uri="{FF2B5EF4-FFF2-40B4-BE49-F238E27FC236}">
                <a16:creationId xmlns:a16="http://schemas.microsoft.com/office/drawing/2014/main" id="{35BD9427-C3A4-F56F-478F-A581B1D644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32031" y="3429002"/>
            <a:ext cx="1369218" cy="1369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5" descr="C:\Users\user\Pictures\logo-en.png">
            <a:extLst>
              <a:ext uri="{FF2B5EF4-FFF2-40B4-BE49-F238E27FC236}">
                <a16:creationId xmlns:a16="http://schemas.microsoft.com/office/drawing/2014/main" id="{0F8CA1C5-69FD-12C1-1811-CF993F98AC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3908" y="1404939"/>
            <a:ext cx="2885281"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ZoneTexte 1"/>
          <p:cNvSpPr txBox="1"/>
          <p:nvPr/>
        </p:nvSpPr>
        <p:spPr>
          <a:xfrm>
            <a:off x="239843" y="5666282"/>
            <a:ext cx="5111646" cy="923330"/>
          </a:xfrm>
          <a:prstGeom prst="rect">
            <a:avLst/>
          </a:prstGeom>
          <a:noFill/>
        </p:spPr>
        <p:txBody>
          <a:bodyPr wrap="square" rtlCol="0">
            <a:spAutoFit/>
          </a:bodyPr>
          <a:lstStyle/>
          <a:p>
            <a:r>
              <a:rPr lang="fr-FR" sz="1800" dirty="0" smtClean="0"/>
              <a:t>Réalisée par :</a:t>
            </a:r>
          </a:p>
          <a:p>
            <a:r>
              <a:rPr lang="fr-FR" sz="1800" dirty="0" smtClean="0"/>
              <a:t>Dr BENSMAIL Ilham</a:t>
            </a:r>
          </a:p>
          <a:p>
            <a:r>
              <a:rPr lang="fr-FR" sz="1800" dirty="0" smtClean="0"/>
              <a:t>Dr BELAROUCI Sara</a:t>
            </a:r>
            <a:endParaRPr lang="fr-FR" sz="1800" dirty="0"/>
          </a:p>
        </p:txBody>
      </p:sp>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84FDAD62-8F62-6580-A7CD-F9893C47286A}"/>
              </a:ext>
            </a:extLst>
          </p:cNvPr>
          <p:cNvSpPr txBox="1">
            <a:spLocks noGrp="1"/>
          </p:cNvSpPr>
          <p:nvPr>
            <p:ph type="title"/>
          </p:nvPr>
        </p:nvSpPr>
        <p:spPr>
          <a:xfrm>
            <a:off x="482584" y="672330"/>
            <a:ext cx="8072136" cy="638968"/>
          </a:xfrm>
        </p:spPr>
        <p:txBody>
          <a:bodyPr/>
          <a:lstStyle/>
          <a:p>
            <a:pPr eaLnBrk="1" hangingPunct="1">
              <a:spcBef>
                <a:spcPct val="0"/>
              </a:spcBef>
              <a:spcAft>
                <a:spcPct val="0"/>
              </a:spcAft>
              <a:buClr>
                <a:srgbClr val="FFFFFF"/>
              </a:buClr>
              <a:buFont typeface="Roboto Condensed" panose="02000000000000000000" pitchFamily="2" charset="0"/>
              <a:buNone/>
            </a:pPr>
            <a:r>
              <a:rPr lang="fr-FR" altLang="fr-FR" sz="2400" b="1" dirty="0">
                <a:solidFill>
                  <a:schemeClr val="bg1"/>
                </a:solidFill>
                <a:latin typeface="Roboto Condensed" panose="02000000000000000000" pitchFamily="2" charset="0"/>
                <a:cs typeface="Arial" panose="020B0604020202020204" pitchFamily="34" charset="0"/>
                <a:sym typeface="Roboto Condensed" panose="02000000000000000000" pitchFamily="2" charset="0"/>
              </a:rPr>
              <a:t/>
            </a:r>
            <a:br>
              <a:rPr lang="fr-FR" altLang="fr-FR" sz="2400" b="1" dirty="0">
                <a:solidFill>
                  <a:schemeClr val="bg1"/>
                </a:solidFill>
                <a:latin typeface="Roboto Condensed" panose="02000000000000000000" pitchFamily="2" charset="0"/>
                <a:cs typeface="Arial" panose="020B0604020202020204" pitchFamily="34" charset="0"/>
                <a:sym typeface="Roboto Condensed" panose="02000000000000000000" pitchFamily="2" charset="0"/>
              </a:rPr>
            </a:br>
            <a:r>
              <a:rPr lang="fr-FR" altLang="fr-FR" sz="2400" b="1" dirty="0">
                <a:solidFill>
                  <a:schemeClr val="bg1"/>
                </a:solidFill>
                <a:latin typeface="Roboto Condensed" panose="02000000000000000000" pitchFamily="2" charset="0"/>
                <a:cs typeface="Arial" panose="020B0604020202020204" pitchFamily="34" charset="0"/>
                <a:sym typeface="Roboto Condensed" panose="02000000000000000000" pitchFamily="2" charset="0"/>
              </a:rPr>
              <a:t>Structuration pédagogique d'un cours en ligne dans un cadre d'enseignement hybride</a:t>
            </a:r>
            <a:br>
              <a:rPr lang="fr-FR" altLang="fr-FR" sz="2400" b="1" dirty="0">
                <a:solidFill>
                  <a:schemeClr val="bg1"/>
                </a:solidFill>
                <a:latin typeface="Roboto Condensed" panose="02000000000000000000" pitchFamily="2" charset="0"/>
                <a:cs typeface="Arial" panose="020B0604020202020204" pitchFamily="34" charset="0"/>
                <a:sym typeface="Roboto Condensed" panose="02000000000000000000" pitchFamily="2" charset="0"/>
              </a:rPr>
            </a:br>
            <a:endParaRPr lang="fr-FR" altLang="fr-FR" sz="2400" b="1" dirty="0">
              <a:solidFill>
                <a:schemeClr val="bg1"/>
              </a:solidFill>
              <a:latin typeface="Roboto Condensed" panose="02000000000000000000" pitchFamily="2" charset="0"/>
              <a:cs typeface="Arial" panose="020B0604020202020204" pitchFamily="34" charset="0"/>
              <a:sym typeface="Roboto Condensed" panose="02000000000000000000" pitchFamily="2" charset="0"/>
            </a:endParaRPr>
          </a:p>
        </p:txBody>
      </p:sp>
      <p:sp>
        <p:nvSpPr>
          <p:cNvPr id="6" name="Rectangle 5">
            <a:extLst>
              <a:ext uri="{FF2B5EF4-FFF2-40B4-BE49-F238E27FC236}">
                <a16:creationId xmlns:a16="http://schemas.microsoft.com/office/drawing/2014/main" id="{E0483FA8-0242-A519-EDBE-3EF43FCA38D5}"/>
              </a:ext>
            </a:extLst>
          </p:cNvPr>
          <p:cNvSpPr/>
          <p:nvPr/>
        </p:nvSpPr>
        <p:spPr>
          <a:xfrm>
            <a:off x="2864239" y="6298042"/>
            <a:ext cx="5922515" cy="446276"/>
          </a:xfrm>
          <a:prstGeom prst="rect">
            <a:avLst/>
          </a:prstGeom>
          <a:solidFill>
            <a:schemeClr val="accent4">
              <a:lumMod val="20000"/>
              <a:lumOff val="80000"/>
            </a:schemeClr>
          </a:solidFill>
        </p:spPr>
        <p:txBody>
          <a:bodyPr wrap="square" lIns="76200" tIns="38100" rIns="76200" bIns="38100" anchor="t">
            <a:spAutoFit/>
          </a:bodyPr>
          <a:lstStyle>
            <a:defPPr>
              <a:defRPr lang="fr-FR"/>
            </a:defPPr>
            <a:lvl1pPr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72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44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6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8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22860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7432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32004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6576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a:lstStyle>
          <a:p>
            <a:pPr algn="ctr" eaLnBrk="1" fontAlgn="auto" hangingPunct="1">
              <a:spcBef>
                <a:spcPts val="0"/>
              </a:spcBef>
              <a:spcAft>
                <a:spcPts val="0"/>
              </a:spcAft>
              <a:buClr>
                <a:srgbClr val="000000"/>
              </a:buClr>
              <a:defRPr/>
            </a:pPr>
            <a:r>
              <a:rPr lang="fr-FR" sz="2000" b="1" kern="0">
                <a:solidFill>
                  <a:schemeClr val="tx1"/>
                </a:solidFill>
                <a:latin typeface="Roboto Condensed"/>
                <a:ea typeface="Roboto Condensed"/>
                <a:cs typeface="Roboto Condensed"/>
              </a:rPr>
              <a:t>Les trois </a:t>
            </a:r>
            <a:r>
              <a:rPr lang="fr-FR" sz="2400" b="1" kern="0">
                <a:solidFill>
                  <a:schemeClr val="tx1"/>
                </a:solidFill>
                <a:latin typeface="Roboto Condensed"/>
                <a:ea typeface="Roboto Condensed"/>
                <a:cs typeface="Roboto Condensed"/>
              </a:rPr>
              <a:t>systèmes</a:t>
            </a:r>
            <a:r>
              <a:rPr lang="fr-FR" sz="2000" b="1" kern="0">
                <a:solidFill>
                  <a:schemeClr val="tx1"/>
                </a:solidFill>
                <a:latin typeface="Roboto Condensed"/>
                <a:ea typeface="Roboto Condensed"/>
                <a:cs typeface="Roboto Condensed"/>
              </a:rPr>
              <a:t> d'un cours en ligne</a:t>
            </a:r>
          </a:p>
        </p:txBody>
      </p:sp>
      <p:grpSp>
        <p:nvGrpSpPr>
          <p:cNvPr id="2" name="Group 208">
            <a:extLst>
              <a:ext uri="{FF2B5EF4-FFF2-40B4-BE49-F238E27FC236}">
                <a16:creationId xmlns:a16="http://schemas.microsoft.com/office/drawing/2014/main" id="{FF6E19DB-DABC-2893-5195-E9662F603215}"/>
              </a:ext>
            </a:extLst>
          </p:cNvPr>
          <p:cNvGrpSpPr/>
          <p:nvPr/>
        </p:nvGrpSpPr>
        <p:grpSpPr>
          <a:xfrm>
            <a:off x="1569661" y="1651954"/>
            <a:ext cx="1549918" cy="2830558"/>
            <a:chOff x="914816" y="1651954"/>
            <a:chExt cx="1115609" cy="2830558"/>
          </a:xfrm>
        </p:grpSpPr>
        <p:sp>
          <p:nvSpPr>
            <p:cNvPr id="589" name="TextBox 97">
              <a:extLst>
                <a:ext uri="{FF2B5EF4-FFF2-40B4-BE49-F238E27FC236}">
                  <a16:creationId xmlns:a16="http://schemas.microsoft.com/office/drawing/2014/main" id="{82198E17-7241-3906-1F14-6D696D66ABA9}"/>
                </a:ext>
              </a:extLst>
            </p:cNvPr>
            <p:cNvSpPr txBox="1"/>
            <p:nvPr/>
          </p:nvSpPr>
          <p:spPr>
            <a:xfrm>
              <a:off x="1332692" y="4020848"/>
              <a:ext cx="424395" cy="461664"/>
            </a:xfrm>
            <a:prstGeom prst="rect">
              <a:avLst/>
            </a:prstGeom>
            <a:noFill/>
          </p:spPr>
          <p:txBody>
            <a:bodyPr wrap="none" lIns="0" tIns="0" rIns="0" bIns="0" anchor="ctr" anchorCtr="0">
              <a:normAutofit fontScale="925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4000" b="1">
                  <a:solidFill>
                    <a:schemeClr val="accent1">
                      <a:lumMod val="75000"/>
                    </a:schemeClr>
                  </a:solidFill>
                  <a:latin typeface="Cambria" pitchFamily="18" charset="0"/>
                  <a:cs typeface="+mn-ea"/>
                  <a:sym typeface="+mn-lt"/>
                </a:rPr>
                <a:t>01</a:t>
              </a:r>
              <a:r>
                <a:rPr lang="en-US" altLang="zh-CN" sz="4000" b="1">
                  <a:solidFill>
                    <a:schemeClr val="accent1">
                      <a:lumMod val="100000"/>
                    </a:schemeClr>
                  </a:solidFill>
                  <a:latin typeface="Cambria" pitchFamily="18" charset="0"/>
                  <a:cs typeface="+mn-ea"/>
                  <a:sym typeface="+mn-lt"/>
                </a:rPr>
                <a:t>.</a:t>
              </a:r>
            </a:p>
          </p:txBody>
        </p:sp>
        <p:grpSp>
          <p:nvGrpSpPr>
            <p:cNvPr id="590" name="Group 95">
              <a:extLst>
                <a:ext uri="{FF2B5EF4-FFF2-40B4-BE49-F238E27FC236}">
                  <a16:creationId xmlns:a16="http://schemas.microsoft.com/office/drawing/2014/main" id="{0D5BB9F8-CB7F-D3E0-7F90-DDC3198CDAFF}"/>
                </a:ext>
              </a:extLst>
            </p:cNvPr>
            <p:cNvGrpSpPr/>
            <p:nvPr/>
          </p:nvGrpSpPr>
          <p:grpSpPr>
            <a:xfrm>
              <a:off x="914816" y="1651954"/>
              <a:ext cx="1115609" cy="2346628"/>
              <a:chOff x="914816" y="1651954"/>
              <a:chExt cx="2474912" cy="5203825"/>
            </a:xfrm>
          </p:grpSpPr>
          <p:sp>
            <p:nvSpPr>
              <p:cNvPr id="591" name="Freeform: Shape 96">
                <a:extLst>
                  <a:ext uri="{FF2B5EF4-FFF2-40B4-BE49-F238E27FC236}">
                    <a16:creationId xmlns:a16="http://schemas.microsoft.com/office/drawing/2014/main" id="{FAD16BFC-B1EC-A632-F928-BE3209AC9274}"/>
                  </a:ext>
                </a:extLst>
              </p:cNvPr>
              <p:cNvSpPr>
                <a:spLocks/>
              </p:cNvSpPr>
              <p:nvPr/>
            </p:nvSpPr>
            <p:spPr bwMode="auto">
              <a:xfrm>
                <a:off x="914816" y="1807529"/>
                <a:ext cx="2474912" cy="5048250"/>
              </a:xfrm>
              <a:custGeom>
                <a:avLst/>
                <a:gdLst>
                  <a:gd name="T0" fmla="*/ 4950 w 6875"/>
                  <a:gd name="T1" fmla="*/ 6773 h 14021"/>
                  <a:gd name="T2" fmla="*/ 4988 w 6875"/>
                  <a:gd name="T3" fmla="*/ 5399 h 14021"/>
                  <a:gd name="T4" fmla="*/ 4950 w 6875"/>
                  <a:gd name="T5" fmla="*/ 6773 h 14021"/>
                  <a:gd name="T6" fmla="*/ 1768 w 6875"/>
                  <a:gd name="T7" fmla="*/ 6773 h 14021"/>
                  <a:gd name="T8" fmla="*/ 1826 w 6875"/>
                  <a:gd name="T9" fmla="*/ 5281 h 14021"/>
                  <a:gd name="T10" fmla="*/ 1768 w 6875"/>
                  <a:gd name="T11" fmla="*/ 6773 h 14021"/>
                  <a:gd name="T12" fmla="*/ 3397 w 6875"/>
                  <a:gd name="T13" fmla="*/ 0 h 14021"/>
                  <a:gd name="T14" fmla="*/ 2062 w 6875"/>
                  <a:gd name="T15" fmla="*/ 1748 h 14021"/>
                  <a:gd name="T16" fmla="*/ 1904 w 6875"/>
                  <a:gd name="T17" fmla="*/ 2198 h 14021"/>
                  <a:gd name="T18" fmla="*/ 2200 w 6875"/>
                  <a:gd name="T19" fmla="*/ 2551 h 14021"/>
                  <a:gd name="T20" fmla="*/ 2828 w 6875"/>
                  <a:gd name="T21" fmla="*/ 3319 h 14021"/>
                  <a:gd name="T22" fmla="*/ 2651 w 6875"/>
                  <a:gd name="T23" fmla="*/ 3790 h 14021"/>
                  <a:gd name="T24" fmla="*/ 1080 w 6875"/>
                  <a:gd name="T25" fmla="*/ 4555 h 14021"/>
                  <a:gd name="T26" fmla="*/ 0 w 6875"/>
                  <a:gd name="T27" fmla="*/ 6773 h 14021"/>
                  <a:gd name="T28" fmla="*/ 0 w 6875"/>
                  <a:gd name="T29" fmla="*/ 7148 h 14021"/>
                  <a:gd name="T30" fmla="*/ 0 w 6875"/>
                  <a:gd name="T31" fmla="*/ 7148 h 14021"/>
                  <a:gd name="T32" fmla="*/ 982 w 6875"/>
                  <a:gd name="T33" fmla="*/ 9248 h 14021"/>
                  <a:gd name="T34" fmla="*/ 1866 w 6875"/>
                  <a:gd name="T35" fmla="*/ 13470 h 14021"/>
                  <a:gd name="T36" fmla="*/ 1138 w 6875"/>
                  <a:gd name="T37" fmla="*/ 13489 h 14021"/>
                  <a:gd name="T38" fmla="*/ 5577 w 6875"/>
                  <a:gd name="T39" fmla="*/ 14020 h 14021"/>
                  <a:gd name="T40" fmla="*/ 4968 w 6875"/>
                  <a:gd name="T41" fmla="*/ 13489 h 14021"/>
                  <a:gd name="T42" fmla="*/ 4852 w 6875"/>
                  <a:gd name="T43" fmla="*/ 9248 h 14021"/>
                  <a:gd name="T44" fmla="*/ 6874 w 6875"/>
                  <a:gd name="T45" fmla="*/ 7148 h 14021"/>
                  <a:gd name="T46" fmla="*/ 6874 w 6875"/>
                  <a:gd name="T47" fmla="*/ 6773 h 14021"/>
                  <a:gd name="T48" fmla="*/ 5655 w 6875"/>
                  <a:gd name="T49" fmla="*/ 4555 h 14021"/>
                  <a:gd name="T50" fmla="*/ 4260 w 6875"/>
                  <a:gd name="T51" fmla="*/ 3790 h 14021"/>
                  <a:gd name="T52" fmla="*/ 4026 w 6875"/>
                  <a:gd name="T53" fmla="*/ 3790 h 14021"/>
                  <a:gd name="T54" fmla="*/ 4615 w 6875"/>
                  <a:gd name="T55" fmla="*/ 2533 h 14021"/>
                  <a:gd name="T56" fmla="*/ 4693 w 6875"/>
                  <a:gd name="T57" fmla="*/ 2551 h 14021"/>
                  <a:gd name="T58" fmla="*/ 4832 w 6875"/>
                  <a:gd name="T59" fmla="*/ 1748 h 14021"/>
                  <a:gd name="T60" fmla="*/ 4812 w 6875"/>
                  <a:gd name="T61" fmla="*/ 1748 h 14021"/>
                  <a:gd name="T62" fmla="*/ 3397 w 6875"/>
                  <a:gd name="T63" fmla="*/ 0 h 140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875" h="14021">
                    <a:moveTo>
                      <a:pt x="4950" y="6773"/>
                    </a:moveTo>
                    <a:lnTo>
                      <a:pt x="4950" y="6773"/>
                    </a:lnTo>
                    <a:cubicBezTo>
                      <a:pt x="4950" y="5439"/>
                      <a:pt x="4950" y="5439"/>
                      <a:pt x="4950" y="5439"/>
                    </a:cubicBezTo>
                    <a:cubicBezTo>
                      <a:pt x="4988" y="5399"/>
                      <a:pt x="4988" y="5399"/>
                      <a:pt x="4988" y="5399"/>
                    </a:cubicBezTo>
                    <a:cubicBezTo>
                      <a:pt x="4988" y="6773"/>
                      <a:pt x="4988" y="6773"/>
                      <a:pt x="4988" y="6773"/>
                    </a:cubicBezTo>
                    <a:cubicBezTo>
                      <a:pt x="4950" y="6773"/>
                      <a:pt x="4950" y="6773"/>
                      <a:pt x="4950" y="6773"/>
                    </a:cubicBezTo>
                    <a:lnTo>
                      <a:pt x="1768" y="6773"/>
                    </a:lnTo>
                    <a:lnTo>
                      <a:pt x="1768" y="6773"/>
                    </a:lnTo>
                    <a:cubicBezTo>
                      <a:pt x="1768" y="5242"/>
                      <a:pt x="1768" y="5242"/>
                      <a:pt x="1768" y="5242"/>
                    </a:cubicBezTo>
                    <a:cubicBezTo>
                      <a:pt x="1826" y="5281"/>
                      <a:pt x="1826" y="5281"/>
                      <a:pt x="1826" y="5281"/>
                    </a:cubicBezTo>
                    <a:cubicBezTo>
                      <a:pt x="1826" y="6773"/>
                      <a:pt x="1826" y="6773"/>
                      <a:pt x="1826" y="6773"/>
                    </a:cubicBezTo>
                    <a:cubicBezTo>
                      <a:pt x="1768" y="6773"/>
                      <a:pt x="1768" y="6773"/>
                      <a:pt x="1768" y="6773"/>
                    </a:cubicBezTo>
                    <a:lnTo>
                      <a:pt x="3397" y="0"/>
                    </a:lnTo>
                    <a:lnTo>
                      <a:pt x="3397" y="0"/>
                    </a:lnTo>
                    <a:cubicBezTo>
                      <a:pt x="2593" y="0"/>
                      <a:pt x="1609" y="587"/>
                      <a:pt x="2082" y="1748"/>
                    </a:cubicBezTo>
                    <a:lnTo>
                      <a:pt x="2062" y="1748"/>
                    </a:lnTo>
                    <a:cubicBezTo>
                      <a:pt x="2062" y="1748"/>
                      <a:pt x="2062" y="1748"/>
                      <a:pt x="2042" y="1748"/>
                    </a:cubicBezTo>
                    <a:cubicBezTo>
                      <a:pt x="1924" y="1786"/>
                      <a:pt x="1866" y="1982"/>
                      <a:pt x="1904" y="2198"/>
                    </a:cubicBezTo>
                    <a:cubicBezTo>
                      <a:pt x="1944" y="2395"/>
                      <a:pt x="2062" y="2551"/>
                      <a:pt x="2180" y="2551"/>
                    </a:cubicBezTo>
                    <a:cubicBezTo>
                      <a:pt x="2200" y="2551"/>
                      <a:pt x="2200" y="2551"/>
                      <a:pt x="2200" y="2551"/>
                    </a:cubicBezTo>
                    <a:cubicBezTo>
                      <a:pt x="2218" y="2551"/>
                      <a:pt x="2238" y="2533"/>
                      <a:pt x="2258" y="2533"/>
                    </a:cubicBezTo>
                    <a:cubicBezTo>
                      <a:pt x="2377" y="2846"/>
                      <a:pt x="2593" y="3140"/>
                      <a:pt x="2828" y="3319"/>
                    </a:cubicBezTo>
                    <a:cubicBezTo>
                      <a:pt x="2828" y="3475"/>
                      <a:pt x="2828" y="3631"/>
                      <a:pt x="2828" y="3790"/>
                    </a:cubicBezTo>
                    <a:cubicBezTo>
                      <a:pt x="2651" y="3790"/>
                      <a:pt x="2651" y="3790"/>
                      <a:pt x="2651" y="3790"/>
                    </a:cubicBezTo>
                    <a:cubicBezTo>
                      <a:pt x="2593" y="3790"/>
                      <a:pt x="2593" y="3790"/>
                      <a:pt x="2593" y="3790"/>
                    </a:cubicBezTo>
                    <a:cubicBezTo>
                      <a:pt x="1846" y="3790"/>
                      <a:pt x="1317" y="3926"/>
                      <a:pt x="1080" y="4555"/>
                    </a:cubicBezTo>
                    <a:cubicBezTo>
                      <a:pt x="1080" y="6773"/>
                      <a:pt x="1080" y="6773"/>
                      <a:pt x="1080" y="6773"/>
                    </a:cubicBezTo>
                    <a:cubicBezTo>
                      <a:pt x="0" y="6773"/>
                      <a:pt x="0" y="6773"/>
                      <a:pt x="0" y="6773"/>
                    </a:cubicBezTo>
                    <a:cubicBezTo>
                      <a:pt x="0" y="7148"/>
                      <a:pt x="0" y="7148"/>
                      <a:pt x="0" y="7148"/>
                    </a:cubicBezTo>
                    <a:lnTo>
                      <a:pt x="0" y="7148"/>
                    </a:lnTo>
                    <a:lnTo>
                      <a:pt x="0" y="7148"/>
                    </a:lnTo>
                    <a:lnTo>
                      <a:pt x="0" y="7148"/>
                    </a:lnTo>
                    <a:lnTo>
                      <a:pt x="0" y="7148"/>
                    </a:lnTo>
                    <a:cubicBezTo>
                      <a:pt x="982" y="9248"/>
                      <a:pt x="982" y="9248"/>
                      <a:pt x="982" y="9248"/>
                    </a:cubicBezTo>
                    <a:cubicBezTo>
                      <a:pt x="1866" y="9248"/>
                      <a:pt x="1866" y="9248"/>
                      <a:pt x="1866" y="9248"/>
                    </a:cubicBezTo>
                    <a:cubicBezTo>
                      <a:pt x="1866" y="13470"/>
                      <a:pt x="1866" y="13470"/>
                      <a:pt x="1866" y="13470"/>
                    </a:cubicBezTo>
                    <a:cubicBezTo>
                      <a:pt x="1846" y="13470"/>
                      <a:pt x="1846" y="13489"/>
                      <a:pt x="1826" y="13489"/>
                    </a:cubicBezTo>
                    <a:cubicBezTo>
                      <a:pt x="1138" y="13489"/>
                      <a:pt x="1138" y="13489"/>
                      <a:pt x="1138" y="13489"/>
                    </a:cubicBezTo>
                    <a:cubicBezTo>
                      <a:pt x="1138" y="14020"/>
                      <a:pt x="1138" y="14020"/>
                      <a:pt x="1138" y="14020"/>
                    </a:cubicBezTo>
                    <a:cubicBezTo>
                      <a:pt x="5577" y="14020"/>
                      <a:pt x="5577" y="14020"/>
                      <a:pt x="5577" y="14020"/>
                    </a:cubicBezTo>
                    <a:cubicBezTo>
                      <a:pt x="5577" y="13489"/>
                      <a:pt x="5577" y="13489"/>
                      <a:pt x="5577" y="13489"/>
                    </a:cubicBezTo>
                    <a:cubicBezTo>
                      <a:pt x="4968" y="13489"/>
                      <a:pt x="4968" y="13489"/>
                      <a:pt x="4968" y="13489"/>
                    </a:cubicBezTo>
                    <a:cubicBezTo>
                      <a:pt x="4930" y="13470"/>
                      <a:pt x="4890" y="13450"/>
                      <a:pt x="4852" y="13430"/>
                    </a:cubicBezTo>
                    <a:cubicBezTo>
                      <a:pt x="4852" y="9248"/>
                      <a:pt x="4852" y="9248"/>
                      <a:pt x="4852" y="9248"/>
                    </a:cubicBezTo>
                    <a:cubicBezTo>
                      <a:pt x="5892" y="9248"/>
                      <a:pt x="5892" y="9248"/>
                      <a:pt x="5892" y="9248"/>
                    </a:cubicBezTo>
                    <a:cubicBezTo>
                      <a:pt x="6874" y="7148"/>
                      <a:pt x="6874" y="7148"/>
                      <a:pt x="6874" y="7148"/>
                    </a:cubicBezTo>
                    <a:lnTo>
                      <a:pt x="6874" y="7148"/>
                    </a:lnTo>
                    <a:cubicBezTo>
                      <a:pt x="6874" y="6773"/>
                      <a:pt x="6874" y="6773"/>
                      <a:pt x="6874" y="6773"/>
                    </a:cubicBezTo>
                    <a:cubicBezTo>
                      <a:pt x="5655" y="6773"/>
                      <a:pt x="5655" y="6773"/>
                      <a:pt x="5655" y="6773"/>
                    </a:cubicBezTo>
                    <a:cubicBezTo>
                      <a:pt x="5655" y="4555"/>
                      <a:pt x="5655" y="4555"/>
                      <a:pt x="5655" y="4555"/>
                    </a:cubicBezTo>
                    <a:lnTo>
                      <a:pt x="5655" y="4555"/>
                    </a:lnTo>
                    <a:cubicBezTo>
                      <a:pt x="5617" y="4024"/>
                      <a:pt x="4751" y="3790"/>
                      <a:pt x="4260" y="3790"/>
                    </a:cubicBezTo>
                    <a:cubicBezTo>
                      <a:pt x="4222" y="3790"/>
                      <a:pt x="4222" y="3790"/>
                      <a:pt x="4222" y="3790"/>
                    </a:cubicBezTo>
                    <a:cubicBezTo>
                      <a:pt x="4026" y="3790"/>
                      <a:pt x="4026" y="3790"/>
                      <a:pt x="4026" y="3790"/>
                    </a:cubicBezTo>
                    <a:cubicBezTo>
                      <a:pt x="4026" y="3651"/>
                      <a:pt x="4026" y="3495"/>
                      <a:pt x="4026" y="3337"/>
                    </a:cubicBezTo>
                    <a:cubicBezTo>
                      <a:pt x="4280" y="3140"/>
                      <a:pt x="4497" y="2846"/>
                      <a:pt x="4615" y="2533"/>
                    </a:cubicBezTo>
                    <a:cubicBezTo>
                      <a:pt x="4635" y="2533"/>
                      <a:pt x="4653" y="2551"/>
                      <a:pt x="4673" y="2551"/>
                    </a:cubicBezTo>
                    <a:lnTo>
                      <a:pt x="4693" y="2551"/>
                    </a:lnTo>
                    <a:cubicBezTo>
                      <a:pt x="4812" y="2551"/>
                      <a:pt x="4930" y="2395"/>
                      <a:pt x="4968" y="2198"/>
                    </a:cubicBezTo>
                    <a:cubicBezTo>
                      <a:pt x="5008" y="1982"/>
                      <a:pt x="4950" y="1786"/>
                      <a:pt x="4832" y="1748"/>
                    </a:cubicBezTo>
                    <a:lnTo>
                      <a:pt x="4812" y="1748"/>
                    </a:lnTo>
                    <a:lnTo>
                      <a:pt x="4812" y="1748"/>
                    </a:lnTo>
                    <a:cubicBezTo>
                      <a:pt x="5008" y="1295"/>
                      <a:pt x="4910" y="371"/>
                      <a:pt x="4202" y="333"/>
                    </a:cubicBezTo>
                    <a:cubicBezTo>
                      <a:pt x="4066" y="96"/>
                      <a:pt x="3751" y="0"/>
                      <a:pt x="3397" y="0"/>
                    </a:cubicBezTo>
                    <a:lnTo>
                      <a:pt x="4950" y="6773"/>
                    </a:lnTo>
                  </a:path>
                </a:pathLst>
              </a:custGeom>
              <a:solidFill>
                <a:srgbClr val="E6E9E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b="1">
                  <a:latin typeface="Cambria" pitchFamily="18" charset="0"/>
                  <a:cs typeface="+mn-ea"/>
                  <a:sym typeface="+mn-lt"/>
                </a:endParaRPr>
              </a:p>
            </p:txBody>
          </p:sp>
          <p:sp>
            <p:nvSpPr>
              <p:cNvPr id="592" name="Freeform: Shape 99">
                <a:extLst>
                  <a:ext uri="{FF2B5EF4-FFF2-40B4-BE49-F238E27FC236}">
                    <a16:creationId xmlns:a16="http://schemas.microsoft.com/office/drawing/2014/main" id="{3DC46BC4-8BD3-C859-D9B6-5508245B79AB}"/>
                  </a:ext>
                </a:extLst>
              </p:cNvPr>
              <p:cNvSpPr>
                <a:spLocks/>
              </p:cNvSpPr>
              <p:nvPr/>
            </p:nvSpPr>
            <p:spPr bwMode="auto">
              <a:xfrm>
                <a:off x="1303753" y="3447417"/>
                <a:ext cx="247650" cy="1484312"/>
              </a:xfrm>
              <a:custGeom>
                <a:avLst/>
                <a:gdLst>
                  <a:gd name="T0" fmla="*/ 688 w 689"/>
                  <a:gd name="T1" fmla="*/ 4124 h 4125"/>
                  <a:gd name="T2" fmla="*/ 0 w 689"/>
                  <a:gd name="T3" fmla="*/ 4124 h 4125"/>
                  <a:gd name="T4" fmla="*/ 0 w 689"/>
                  <a:gd name="T5" fmla="*/ 0 h 4125"/>
                  <a:gd name="T6" fmla="*/ 688 w 689"/>
                  <a:gd name="T7" fmla="*/ 0 h 4125"/>
                  <a:gd name="T8" fmla="*/ 688 w 689"/>
                  <a:gd name="T9" fmla="*/ 4124 h 4125"/>
                </a:gdLst>
                <a:ahLst/>
                <a:cxnLst>
                  <a:cxn ang="0">
                    <a:pos x="T0" y="T1"/>
                  </a:cxn>
                  <a:cxn ang="0">
                    <a:pos x="T2" y="T3"/>
                  </a:cxn>
                  <a:cxn ang="0">
                    <a:pos x="T4" y="T5"/>
                  </a:cxn>
                  <a:cxn ang="0">
                    <a:pos x="T6" y="T7"/>
                  </a:cxn>
                  <a:cxn ang="0">
                    <a:pos x="T8" y="T9"/>
                  </a:cxn>
                </a:cxnLst>
                <a:rect l="0" t="0" r="r" b="b"/>
                <a:pathLst>
                  <a:path w="689" h="4125">
                    <a:moveTo>
                      <a:pt x="688" y="4124"/>
                    </a:moveTo>
                    <a:lnTo>
                      <a:pt x="0" y="4124"/>
                    </a:lnTo>
                    <a:lnTo>
                      <a:pt x="0" y="0"/>
                    </a:lnTo>
                    <a:lnTo>
                      <a:pt x="688" y="0"/>
                    </a:lnTo>
                    <a:lnTo>
                      <a:pt x="688" y="4124"/>
                    </a:lnTo>
                  </a:path>
                </a:pathLst>
              </a:custGeom>
              <a:solidFill>
                <a:srgbClr val="1B263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b="1">
                  <a:latin typeface="Cambria" pitchFamily="18" charset="0"/>
                  <a:cs typeface="+mn-ea"/>
                  <a:sym typeface="+mn-lt"/>
                </a:endParaRPr>
              </a:p>
            </p:txBody>
          </p:sp>
          <p:sp>
            <p:nvSpPr>
              <p:cNvPr id="593" name="Freeform: Shape 188">
                <a:extLst>
                  <a:ext uri="{FF2B5EF4-FFF2-40B4-BE49-F238E27FC236}">
                    <a16:creationId xmlns:a16="http://schemas.microsoft.com/office/drawing/2014/main" id="{1C5975D5-3660-B200-1AE4-87A04D0231ED}"/>
                  </a:ext>
                </a:extLst>
              </p:cNvPr>
              <p:cNvSpPr>
                <a:spLocks/>
              </p:cNvSpPr>
              <p:nvPr/>
            </p:nvSpPr>
            <p:spPr bwMode="auto">
              <a:xfrm>
                <a:off x="1508541" y="4931729"/>
                <a:ext cx="85725" cy="184150"/>
              </a:xfrm>
              <a:custGeom>
                <a:avLst/>
                <a:gdLst>
                  <a:gd name="T0" fmla="*/ 177 w 238"/>
                  <a:gd name="T1" fmla="*/ 78 h 512"/>
                  <a:gd name="T2" fmla="*/ 177 w 238"/>
                  <a:gd name="T3" fmla="*/ 78 h 512"/>
                  <a:gd name="T4" fmla="*/ 98 w 238"/>
                  <a:gd name="T5" fmla="*/ 0 h 512"/>
                  <a:gd name="T6" fmla="*/ 0 w 238"/>
                  <a:gd name="T7" fmla="*/ 0 h 512"/>
                  <a:gd name="T8" fmla="*/ 20 w 238"/>
                  <a:gd name="T9" fmla="*/ 511 h 512"/>
                  <a:gd name="T10" fmla="*/ 237 w 238"/>
                  <a:gd name="T11" fmla="*/ 353 h 512"/>
                  <a:gd name="T12" fmla="*/ 177 w 238"/>
                  <a:gd name="T13" fmla="*/ 78 h 512"/>
                </a:gdLst>
                <a:ahLst/>
                <a:cxnLst>
                  <a:cxn ang="0">
                    <a:pos x="T0" y="T1"/>
                  </a:cxn>
                  <a:cxn ang="0">
                    <a:pos x="T2" y="T3"/>
                  </a:cxn>
                  <a:cxn ang="0">
                    <a:pos x="T4" y="T5"/>
                  </a:cxn>
                  <a:cxn ang="0">
                    <a:pos x="T6" y="T7"/>
                  </a:cxn>
                  <a:cxn ang="0">
                    <a:pos x="T8" y="T9"/>
                  </a:cxn>
                  <a:cxn ang="0">
                    <a:pos x="T10" y="T11"/>
                  </a:cxn>
                  <a:cxn ang="0">
                    <a:pos x="T12" y="T13"/>
                  </a:cxn>
                </a:cxnLst>
                <a:rect l="0" t="0" r="r" b="b"/>
                <a:pathLst>
                  <a:path w="238" h="512">
                    <a:moveTo>
                      <a:pt x="177" y="78"/>
                    </a:moveTo>
                    <a:lnTo>
                      <a:pt x="177" y="78"/>
                    </a:lnTo>
                    <a:cubicBezTo>
                      <a:pt x="159" y="38"/>
                      <a:pt x="119" y="18"/>
                      <a:pt x="98" y="0"/>
                    </a:cubicBezTo>
                    <a:cubicBezTo>
                      <a:pt x="0" y="0"/>
                      <a:pt x="0" y="0"/>
                      <a:pt x="0" y="0"/>
                    </a:cubicBezTo>
                    <a:cubicBezTo>
                      <a:pt x="20" y="511"/>
                      <a:pt x="20" y="511"/>
                      <a:pt x="20" y="511"/>
                    </a:cubicBezTo>
                    <a:cubicBezTo>
                      <a:pt x="20" y="511"/>
                      <a:pt x="197" y="411"/>
                      <a:pt x="237" y="353"/>
                    </a:cubicBezTo>
                    <a:cubicBezTo>
                      <a:pt x="237" y="333"/>
                      <a:pt x="237" y="156"/>
                      <a:pt x="177" y="78"/>
                    </a:cubicBezTo>
                  </a:path>
                </a:pathLst>
              </a:custGeom>
              <a:solidFill>
                <a:srgbClr val="DBAD7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b="1">
                  <a:latin typeface="Cambria" pitchFamily="18" charset="0"/>
                  <a:cs typeface="+mn-ea"/>
                  <a:sym typeface="+mn-lt"/>
                </a:endParaRPr>
              </a:p>
            </p:txBody>
          </p:sp>
          <p:sp>
            <p:nvSpPr>
              <p:cNvPr id="594" name="Freeform: Shape 190">
                <a:extLst>
                  <a:ext uri="{FF2B5EF4-FFF2-40B4-BE49-F238E27FC236}">
                    <a16:creationId xmlns:a16="http://schemas.microsoft.com/office/drawing/2014/main" id="{49B2D6F2-65B4-5043-D5B1-C7EBB041EFB6}"/>
                  </a:ext>
                </a:extLst>
              </p:cNvPr>
              <p:cNvSpPr>
                <a:spLocks/>
              </p:cNvSpPr>
              <p:nvPr/>
            </p:nvSpPr>
            <p:spPr bwMode="auto">
              <a:xfrm>
                <a:off x="1267241" y="4931729"/>
                <a:ext cx="298450" cy="190500"/>
              </a:xfrm>
              <a:custGeom>
                <a:avLst/>
                <a:gdLst>
                  <a:gd name="T0" fmla="*/ 727 w 827"/>
                  <a:gd name="T1" fmla="*/ 0 h 530"/>
                  <a:gd name="T2" fmla="*/ 727 w 827"/>
                  <a:gd name="T3" fmla="*/ 0 h 530"/>
                  <a:gd name="T4" fmla="*/ 118 w 827"/>
                  <a:gd name="T5" fmla="*/ 0 h 530"/>
                  <a:gd name="T6" fmla="*/ 0 w 827"/>
                  <a:gd name="T7" fmla="*/ 217 h 530"/>
                  <a:gd name="T8" fmla="*/ 0 w 827"/>
                  <a:gd name="T9" fmla="*/ 255 h 530"/>
                  <a:gd name="T10" fmla="*/ 274 w 827"/>
                  <a:gd name="T11" fmla="*/ 529 h 530"/>
                  <a:gd name="T12" fmla="*/ 549 w 827"/>
                  <a:gd name="T13" fmla="*/ 529 h 530"/>
                  <a:gd name="T14" fmla="*/ 826 w 827"/>
                  <a:gd name="T15" fmla="*/ 255 h 530"/>
                  <a:gd name="T16" fmla="*/ 826 w 827"/>
                  <a:gd name="T17" fmla="*/ 217 h 530"/>
                  <a:gd name="T18" fmla="*/ 727 w 827"/>
                  <a:gd name="T19" fmla="*/ 0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27" h="530">
                    <a:moveTo>
                      <a:pt x="727" y="0"/>
                    </a:moveTo>
                    <a:lnTo>
                      <a:pt x="727" y="0"/>
                    </a:lnTo>
                    <a:cubicBezTo>
                      <a:pt x="118" y="0"/>
                      <a:pt x="118" y="0"/>
                      <a:pt x="118" y="0"/>
                    </a:cubicBezTo>
                    <a:cubicBezTo>
                      <a:pt x="40" y="38"/>
                      <a:pt x="0" y="118"/>
                      <a:pt x="0" y="217"/>
                    </a:cubicBezTo>
                    <a:cubicBezTo>
                      <a:pt x="0" y="255"/>
                      <a:pt x="0" y="255"/>
                      <a:pt x="0" y="255"/>
                    </a:cubicBezTo>
                    <a:cubicBezTo>
                      <a:pt x="0" y="411"/>
                      <a:pt x="138" y="529"/>
                      <a:pt x="274" y="529"/>
                    </a:cubicBezTo>
                    <a:cubicBezTo>
                      <a:pt x="549" y="529"/>
                      <a:pt x="549" y="529"/>
                      <a:pt x="549" y="529"/>
                    </a:cubicBezTo>
                    <a:cubicBezTo>
                      <a:pt x="707" y="529"/>
                      <a:pt x="826" y="411"/>
                      <a:pt x="826" y="255"/>
                    </a:cubicBezTo>
                    <a:cubicBezTo>
                      <a:pt x="826" y="217"/>
                      <a:pt x="826" y="217"/>
                      <a:pt x="826" y="217"/>
                    </a:cubicBezTo>
                    <a:cubicBezTo>
                      <a:pt x="826" y="118"/>
                      <a:pt x="786" y="38"/>
                      <a:pt x="727" y="0"/>
                    </a:cubicBezTo>
                  </a:path>
                </a:pathLst>
              </a:custGeom>
              <a:solidFill>
                <a:srgbClr val="E8BD8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b="1">
                  <a:latin typeface="Cambria" pitchFamily="18" charset="0"/>
                  <a:cs typeface="+mn-ea"/>
                  <a:sym typeface="+mn-lt"/>
                </a:endParaRPr>
              </a:p>
            </p:txBody>
          </p:sp>
          <p:sp>
            <p:nvSpPr>
              <p:cNvPr id="595" name="Freeform: Shape 192">
                <a:extLst>
                  <a:ext uri="{FF2B5EF4-FFF2-40B4-BE49-F238E27FC236}">
                    <a16:creationId xmlns:a16="http://schemas.microsoft.com/office/drawing/2014/main" id="{747C4367-18AC-8992-A07E-9FA1B9BCD1CF}"/>
                  </a:ext>
                </a:extLst>
              </p:cNvPr>
              <p:cNvSpPr>
                <a:spLocks/>
              </p:cNvSpPr>
              <p:nvPr/>
            </p:nvSpPr>
            <p:spPr bwMode="auto">
              <a:xfrm>
                <a:off x="2710278" y="3447417"/>
                <a:ext cx="239713" cy="1484312"/>
              </a:xfrm>
              <a:custGeom>
                <a:avLst/>
                <a:gdLst>
                  <a:gd name="T0" fmla="*/ 0 w 668"/>
                  <a:gd name="T1" fmla="*/ 4124 h 4125"/>
                  <a:gd name="T2" fmla="*/ 667 w 668"/>
                  <a:gd name="T3" fmla="*/ 4124 h 4125"/>
                  <a:gd name="T4" fmla="*/ 667 w 668"/>
                  <a:gd name="T5" fmla="*/ 0 h 4125"/>
                  <a:gd name="T6" fmla="*/ 0 w 668"/>
                  <a:gd name="T7" fmla="*/ 0 h 4125"/>
                  <a:gd name="T8" fmla="*/ 0 w 668"/>
                  <a:gd name="T9" fmla="*/ 4124 h 4125"/>
                </a:gdLst>
                <a:ahLst/>
                <a:cxnLst>
                  <a:cxn ang="0">
                    <a:pos x="T0" y="T1"/>
                  </a:cxn>
                  <a:cxn ang="0">
                    <a:pos x="T2" y="T3"/>
                  </a:cxn>
                  <a:cxn ang="0">
                    <a:pos x="T4" y="T5"/>
                  </a:cxn>
                  <a:cxn ang="0">
                    <a:pos x="T6" y="T7"/>
                  </a:cxn>
                  <a:cxn ang="0">
                    <a:pos x="T8" y="T9"/>
                  </a:cxn>
                </a:cxnLst>
                <a:rect l="0" t="0" r="r" b="b"/>
                <a:pathLst>
                  <a:path w="668" h="4125">
                    <a:moveTo>
                      <a:pt x="0" y="4124"/>
                    </a:moveTo>
                    <a:lnTo>
                      <a:pt x="667" y="4124"/>
                    </a:lnTo>
                    <a:lnTo>
                      <a:pt x="667" y="0"/>
                    </a:lnTo>
                    <a:lnTo>
                      <a:pt x="0" y="0"/>
                    </a:lnTo>
                    <a:lnTo>
                      <a:pt x="0" y="4124"/>
                    </a:lnTo>
                  </a:path>
                </a:pathLst>
              </a:custGeom>
              <a:solidFill>
                <a:srgbClr val="1B263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b="1">
                  <a:latin typeface="Cambria" pitchFamily="18" charset="0"/>
                  <a:cs typeface="+mn-ea"/>
                  <a:sym typeface="+mn-lt"/>
                </a:endParaRPr>
              </a:p>
            </p:txBody>
          </p:sp>
          <p:sp>
            <p:nvSpPr>
              <p:cNvPr id="596" name="Freeform: Shape 193">
                <a:extLst>
                  <a:ext uri="{FF2B5EF4-FFF2-40B4-BE49-F238E27FC236}">
                    <a16:creationId xmlns:a16="http://schemas.microsoft.com/office/drawing/2014/main" id="{7D91BABC-30CD-504B-6A90-7BFA3705DB60}"/>
                  </a:ext>
                </a:extLst>
              </p:cNvPr>
              <p:cNvSpPr>
                <a:spLocks/>
              </p:cNvSpPr>
              <p:nvPr/>
            </p:nvSpPr>
            <p:spPr bwMode="auto">
              <a:xfrm>
                <a:off x="1606966" y="4571367"/>
                <a:ext cx="1060450" cy="2276475"/>
              </a:xfrm>
              <a:custGeom>
                <a:avLst/>
                <a:gdLst>
                  <a:gd name="T0" fmla="*/ 2946 w 2947"/>
                  <a:gd name="T1" fmla="*/ 0 h 6324"/>
                  <a:gd name="T2" fmla="*/ 2946 w 2947"/>
                  <a:gd name="T3" fmla="*/ 0 h 6324"/>
                  <a:gd name="T4" fmla="*/ 2827 w 2947"/>
                  <a:gd name="T5" fmla="*/ 6323 h 6324"/>
                  <a:gd name="T6" fmla="*/ 1591 w 2947"/>
                  <a:gd name="T7" fmla="*/ 6323 h 6324"/>
                  <a:gd name="T8" fmla="*/ 1591 w 2947"/>
                  <a:gd name="T9" fmla="*/ 1768 h 6324"/>
                  <a:gd name="T10" fmla="*/ 1493 w 2947"/>
                  <a:gd name="T11" fmla="*/ 1669 h 6324"/>
                  <a:gd name="T12" fmla="*/ 1415 w 2947"/>
                  <a:gd name="T13" fmla="*/ 1768 h 6324"/>
                  <a:gd name="T14" fmla="*/ 1415 w 2947"/>
                  <a:gd name="T15" fmla="*/ 6323 h 6324"/>
                  <a:gd name="T16" fmla="*/ 118 w 2947"/>
                  <a:gd name="T17" fmla="*/ 6323 h 6324"/>
                  <a:gd name="T18" fmla="*/ 0 w 2947"/>
                  <a:gd name="T19" fmla="*/ 20 h 6324"/>
                  <a:gd name="T20" fmla="*/ 2946 w 2947"/>
                  <a:gd name="T21" fmla="*/ 0 h 6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47" h="6324">
                    <a:moveTo>
                      <a:pt x="2946" y="0"/>
                    </a:moveTo>
                    <a:lnTo>
                      <a:pt x="2946" y="0"/>
                    </a:lnTo>
                    <a:cubicBezTo>
                      <a:pt x="2827" y="6323"/>
                      <a:pt x="2827" y="6323"/>
                      <a:pt x="2827" y="6323"/>
                    </a:cubicBezTo>
                    <a:cubicBezTo>
                      <a:pt x="1591" y="6323"/>
                      <a:pt x="1591" y="6323"/>
                      <a:pt x="1591" y="6323"/>
                    </a:cubicBezTo>
                    <a:cubicBezTo>
                      <a:pt x="1591" y="1768"/>
                      <a:pt x="1591" y="1768"/>
                      <a:pt x="1591" y="1768"/>
                    </a:cubicBezTo>
                    <a:cubicBezTo>
                      <a:pt x="1591" y="1708"/>
                      <a:pt x="1551" y="1669"/>
                      <a:pt x="1493" y="1669"/>
                    </a:cubicBezTo>
                    <a:cubicBezTo>
                      <a:pt x="1455" y="1669"/>
                      <a:pt x="1415" y="1708"/>
                      <a:pt x="1415" y="1768"/>
                    </a:cubicBezTo>
                    <a:cubicBezTo>
                      <a:pt x="1415" y="6323"/>
                      <a:pt x="1415" y="6323"/>
                      <a:pt x="1415" y="6323"/>
                    </a:cubicBezTo>
                    <a:cubicBezTo>
                      <a:pt x="118" y="6323"/>
                      <a:pt x="118" y="6323"/>
                      <a:pt x="118" y="6323"/>
                    </a:cubicBezTo>
                    <a:cubicBezTo>
                      <a:pt x="0" y="20"/>
                      <a:pt x="0" y="20"/>
                      <a:pt x="0" y="20"/>
                    </a:cubicBezTo>
                    <a:lnTo>
                      <a:pt x="2946" y="0"/>
                    </a:lnTo>
                  </a:path>
                </a:pathLst>
              </a:custGeom>
              <a:solidFill>
                <a:srgbClr val="1D1C1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b="1">
                  <a:latin typeface="Cambria" pitchFamily="18" charset="0"/>
                  <a:cs typeface="+mn-ea"/>
                  <a:sym typeface="+mn-lt"/>
                </a:endParaRPr>
              </a:p>
            </p:txBody>
          </p:sp>
          <p:sp>
            <p:nvSpPr>
              <p:cNvPr id="597" name="Freeform: Shape 195">
                <a:extLst>
                  <a:ext uri="{FF2B5EF4-FFF2-40B4-BE49-F238E27FC236}">
                    <a16:creationId xmlns:a16="http://schemas.microsoft.com/office/drawing/2014/main" id="{CB208366-5A30-0653-04B8-603CA2A8728D}"/>
                  </a:ext>
                </a:extLst>
              </p:cNvPr>
              <p:cNvSpPr>
                <a:spLocks/>
              </p:cNvSpPr>
              <p:nvPr/>
            </p:nvSpPr>
            <p:spPr bwMode="auto">
              <a:xfrm>
                <a:off x="2180053" y="6614479"/>
                <a:ext cx="593725" cy="233363"/>
              </a:xfrm>
              <a:custGeom>
                <a:avLst/>
                <a:gdLst>
                  <a:gd name="T0" fmla="*/ 0 w 1650"/>
                  <a:gd name="T1" fmla="*/ 648 h 649"/>
                  <a:gd name="T2" fmla="*/ 0 w 1650"/>
                  <a:gd name="T3" fmla="*/ 648 h 649"/>
                  <a:gd name="T4" fmla="*/ 1060 w 1650"/>
                  <a:gd name="T5" fmla="*/ 58 h 649"/>
                  <a:gd name="T6" fmla="*/ 1611 w 1650"/>
                  <a:gd name="T7" fmla="*/ 648 h 649"/>
                  <a:gd name="T8" fmla="*/ 0 w 1650"/>
                  <a:gd name="T9" fmla="*/ 648 h 649"/>
                </a:gdLst>
                <a:ahLst/>
                <a:cxnLst>
                  <a:cxn ang="0">
                    <a:pos x="T0" y="T1"/>
                  </a:cxn>
                  <a:cxn ang="0">
                    <a:pos x="T2" y="T3"/>
                  </a:cxn>
                  <a:cxn ang="0">
                    <a:pos x="T4" y="T5"/>
                  </a:cxn>
                  <a:cxn ang="0">
                    <a:pos x="T6" y="T7"/>
                  </a:cxn>
                  <a:cxn ang="0">
                    <a:pos x="T8" y="T9"/>
                  </a:cxn>
                </a:cxnLst>
                <a:rect l="0" t="0" r="r" b="b"/>
                <a:pathLst>
                  <a:path w="1650" h="649">
                    <a:moveTo>
                      <a:pt x="0" y="648"/>
                    </a:moveTo>
                    <a:lnTo>
                      <a:pt x="0" y="648"/>
                    </a:lnTo>
                    <a:cubicBezTo>
                      <a:pt x="0" y="0"/>
                      <a:pt x="629" y="58"/>
                      <a:pt x="1060" y="58"/>
                    </a:cubicBezTo>
                    <a:cubicBezTo>
                      <a:pt x="1493" y="58"/>
                      <a:pt x="1649" y="255"/>
                      <a:pt x="1611" y="648"/>
                    </a:cubicBezTo>
                    <a:lnTo>
                      <a:pt x="0" y="648"/>
                    </a:lnTo>
                  </a:path>
                </a:pathLst>
              </a:custGeom>
              <a:solidFill>
                <a:srgbClr val="1B263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b="1">
                  <a:latin typeface="Cambria" pitchFamily="18" charset="0"/>
                  <a:cs typeface="+mn-ea"/>
                  <a:sym typeface="+mn-lt"/>
                </a:endParaRPr>
              </a:p>
            </p:txBody>
          </p:sp>
          <p:sp>
            <p:nvSpPr>
              <p:cNvPr id="598" name="Freeform: Shape 196">
                <a:extLst>
                  <a:ext uri="{FF2B5EF4-FFF2-40B4-BE49-F238E27FC236}">
                    <a16:creationId xmlns:a16="http://schemas.microsoft.com/office/drawing/2014/main" id="{7B02B630-220E-8C96-480D-878B96F7AF68}"/>
                  </a:ext>
                </a:extLst>
              </p:cNvPr>
              <p:cNvSpPr>
                <a:spLocks/>
              </p:cNvSpPr>
              <p:nvPr/>
            </p:nvSpPr>
            <p:spPr bwMode="auto">
              <a:xfrm>
                <a:off x="1500603" y="6614479"/>
                <a:ext cx="595313" cy="233363"/>
              </a:xfrm>
              <a:custGeom>
                <a:avLst/>
                <a:gdLst>
                  <a:gd name="T0" fmla="*/ 1652 w 1653"/>
                  <a:gd name="T1" fmla="*/ 648 h 649"/>
                  <a:gd name="T2" fmla="*/ 1652 w 1653"/>
                  <a:gd name="T3" fmla="*/ 648 h 649"/>
                  <a:gd name="T4" fmla="*/ 589 w 1653"/>
                  <a:gd name="T5" fmla="*/ 58 h 649"/>
                  <a:gd name="T6" fmla="*/ 40 w 1653"/>
                  <a:gd name="T7" fmla="*/ 648 h 649"/>
                  <a:gd name="T8" fmla="*/ 1652 w 1653"/>
                  <a:gd name="T9" fmla="*/ 648 h 649"/>
                </a:gdLst>
                <a:ahLst/>
                <a:cxnLst>
                  <a:cxn ang="0">
                    <a:pos x="T0" y="T1"/>
                  </a:cxn>
                  <a:cxn ang="0">
                    <a:pos x="T2" y="T3"/>
                  </a:cxn>
                  <a:cxn ang="0">
                    <a:pos x="T4" y="T5"/>
                  </a:cxn>
                  <a:cxn ang="0">
                    <a:pos x="T6" y="T7"/>
                  </a:cxn>
                  <a:cxn ang="0">
                    <a:pos x="T8" y="T9"/>
                  </a:cxn>
                </a:cxnLst>
                <a:rect l="0" t="0" r="r" b="b"/>
                <a:pathLst>
                  <a:path w="1653" h="649">
                    <a:moveTo>
                      <a:pt x="1652" y="648"/>
                    </a:moveTo>
                    <a:lnTo>
                      <a:pt x="1652" y="648"/>
                    </a:lnTo>
                    <a:cubicBezTo>
                      <a:pt x="1652" y="0"/>
                      <a:pt x="1002" y="58"/>
                      <a:pt x="589" y="58"/>
                    </a:cubicBezTo>
                    <a:cubicBezTo>
                      <a:pt x="159" y="58"/>
                      <a:pt x="0" y="255"/>
                      <a:pt x="40" y="648"/>
                    </a:cubicBezTo>
                    <a:lnTo>
                      <a:pt x="1652" y="648"/>
                    </a:lnTo>
                  </a:path>
                </a:pathLst>
              </a:custGeom>
              <a:solidFill>
                <a:srgbClr val="1B263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b="1">
                  <a:latin typeface="Cambria" pitchFamily="18" charset="0"/>
                  <a:cs typeface="+mn-ea"/>
                  <a:sym typeface="+mn-lt"/>
                </a:endParaRPr>
              </a:p>
            </p:txBody>
          </p:sp>
          <p:sp>
            <p:nvSpPr>
              <p:cNvPr id="599" name="Freeform: Shape 197">
                <a:extLst>
                  <a:ext uri="{FF2B5EF4-FFF2-40B4-BE49-F238E27FC236}">
                    <a16:creationId xmlns:a16="http://schemas.microsoft.com/office/drawing/2014/main" id="{1013B2B4-62EF-1515-486D-4BC58E2278CC}"/>
                  </a:ext>
                </a:extLst>
              </p:cNvPr>
              <p:cNvSpPr>
                <a:spLocks/>
              </p:cNvSpPr>
              <p:nvPr/>
            </p:nvSpPr>
            <p:spPr bwMode="auto">
              <a:xfrm>
                <a:off x="1303753" y="3172779"/>
                <a:ext cx="1647825" cy="1766888"/>
              </a:xfrm>
              <a:custGeom>
                <a:avLst/>
                <a:gdLst>
                  <a:gd name="T0" fmla="*/ 746 w 4576"/>
                  <a:gd name="T1" fmla="*/ 4907 h 4908"/>
                  <a:gd name="T2" fmla="*/ 746 w 4576"/>
                  <a:gd name="T3" fmla="*/ 4907 h 4908"/>
                  <a:gd name="T4" fmla="*/ 746 w 4576"/>
                  <a:gd name="T5" fmla="*/ 1491 h 4908"/>
                  <a:gd name="T6" fmla="*/ 0 w 4576"/>
                  <a:gd name="T7" fmla="*/ 765 h 4908"/>
                  <a:gd name="T8" fmla="*/ 1513 w 4576"/>
                  <a:gd name="T9" fmla="*/ 0 h 4908"/>
                  <a:gd name="T10" fmla="*/ 3180 w 4576"/>
                  <a:gd name="T11" fmla="*/ 0 h 4908"/>
                  <a:gd name="T12" fmla="*/ 4575 w 4576"/>
                  <a:gd name="T13" fmla="*/ 803 h 4908"/>
                  <a:gd name="T14" fmla="*/ 3870 w 4576"/>
                  <a:gd name="T15" fmla="*/ 1649 h 4908"/>
                  <a:gd name="T16" fmla="*/ 3870 w 4576"/>
                  <a:gd name="T17" fmla="*/ 4907 h 4908"/>
                  <a:gd name="T18" fmla="*/ 746 w 4576"/>
                  <a:gd name="T19" fmla="*/ 4907 h 49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76" h="4908">
                    <a:moveTo>
                      <a:pt x="746" y="4907"/>
                    </a:moveTo>
                    <a:lnTo>
                      <a:pt x="746" y="4907"/>
                    </a:lnTo>
                    <a:cubicBezTo>
                      <a:pt x="746" y="1491"/>
                      <a:pt x="746" y="1491"/>
                      <a:pt x="746" y="1491"/>
                    </a:cubicBezTo>
                    <a:cubicBezTo>
                      <a:pt x="0" y="765"/>
                      <a:pt x="0" y="765"/>
                      <a:pt x="0" y="765"/>
                    </a:cubicBezTo>
                    <a:cubicBezTo>
                      <a:pt x="237" y="136"/>
                      <a:pt x="766" y="0"/>
                      <a:pt x="1513" y="0"/>
                    </a:cubicBezTo>
                    <a:cubicBezTo>
                      <a:pt x="3180" y="0"/>
                      <a:pt x="3180" y="0"/>
                      <a:pt x="3180" y="0"/>
                    </a:cubicBezTo>
                    <a:cubicBezTo>
                      <a:pt x="3671" y="0"/>
                      <a:pt x="4575" y="234"/>
                      <a:pt x="4575" y="803"/>
                    </a:cubicBezTo>
                    <a:cubicBezTo>
                      <a:pt x="3870" y="1649"/>
                      <a:pt x="3870" y="1649"/>
                      <a:pt x="3870" y="1649"/>
                    </a:cubicBezTo>
                    <a:cubicBezTo>
                      <a:pt x="3870" y="4907"/>
                      <a:pt x="3870" y="4907"/>
                      <a:pt x="3870" y="4907"/>
                    </a:cubicBezTo>
                    <a:lnTo>
                      <a:pt x="746" y="4907"/>
                    </a:lnTo>
                  </a:path>
                </a:pathLst>
              </a:custGeom>
              <a:solidFill>
                <a:srgbClr val="2D3D4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b="1">
                  <a:latin typeface="Cambria" pitchFamily="18" charset="0"/>
                  <a:cs typeface="+mn-ea"/>
                  <a:sym typeface="+mn-lt"/>
                </a:endParaRPr>
              </a:p>
            </p:txBody>
          </p:sp>
          <p:sp>
            <p:nvSpPr>
              <p:cNvPr id="600" name="Freeform: Shape 198">
                <a:extLst>
                  <a:ext uri="{FF2B5EF4-FFF2-40B4-BE49-F238E27FC236}">
                    <a16:creationId xmlns:a16="http://schemas.microsoft.com/office/drawing/2014/main" id="{60C42703-CEB6-78D6-663E-6F7C24B1483C}"/>
                  </a:ext>
                </a:extLst>
              </p:cNvPr>
              <p:cNvSpPr>
                <a:spLocks/>
              </p:cNvSpPr>
              <p:nvPr/>
            </p:nvSpPr>
            <p:spPr bwMode="auto">
              <a:xfrm>
                <a:off x="1868903" y="3172779"/>
                <a:ext cx="565150" cy="1209675"/>
              </a:xfrm>
              <a:custGeom>
                <a:avLst/>
                <a:gdLst>
                  <a:gd name="T0" fmla="*/ 0 w 1572"/>
                  <a:gd name="T1" fmla="*/ 0 h 3359"/>
                  <a:gd name="T2" fmla="*/ 1571 w 1572"/>
                  <a:gd name="T3" fmla="*/ 0 h 3359"/>
                  <a:gd name="T4" fmla="*/ 1571 w 1572"/>
                  <a:gd name="T5" fmla="*/ 254 h 3359"/>
                  <a:gd name="T6" fmla="*/ 786 w 1572"/>
                  <a:gd name="T7" fmla="*/ 3358 h 3359"/>
                  <a:gd name="T8" fmla="*/ 0 w 1572"/>
                  <a:gd name="T9" fmla="*/ 254 h 3359"/>
                  <a:gd name="T10" fmla="*/ 0 w 1572"/>
                  <a:gd name="T11" fmla="*/ 0 h 3359"/>
                </a:gdLst>
                <a:ahLst/>
                <a:cxnLst>
                  <a:cxn ang="0">
                    <a:pos x="T0" y="T1"/>
                  </a:cxn>
                  <a:cxn ang="0">
                    <a:pos x="T2" y="T3"/>
                  </a:cxn>
                  <a:cxn ang="0">
                    <a:pos x="T4" y="T5"/>
                  </a:cxn>
                  <a:cxn ang="0">
                    <a:pos x="T6" y="T7"/>
                  </a:cxn>
                  <a:cxn ang="0">
                    <a:pos x="T8" y="T9"/>
                  </a:cxn>
                  <a:cxn ang="0">
                    <a:pos x="T10" y="T11"/>
                  </a:cxn>
                </a:cxnLst>
                <a:rect l="0" t="0" r="r" b="b"/>
                <a:pathLst>
                  <a:path w="1572" h="3359">
                    <a:moveTo>
                      <a:pt x="0" y="0"/>
                    </a:moveTo>
                    <a:lnTo>
                      <a:pt x="1571" y="0"/>
                    </a:lnTo>
                    <a:lnTo>
                      <a:pt x="1571" y="254"/>
                    </a:lnTo>
                    <a:lnTo>
                      <a:pt x="786" y="3358"/>
                    </a:lnTo>
                    <a:lnTo>
                      <a:pt x="0" y="254"/>
                    </a:lnTo>
                    <a:lnTo>
                      <a:pt x="0"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b="1">
                  <a:latin typeface="Cambria" pitchFamily="18" charset="0"/>
                  <a:cs typeface="+mn-ea"/>
                  <a:sym typeface="+mn-lt"/>
                </a:endParaRPr>
              </a:p>
            </p:txBody>
          </p:sp>
          <p:sp>
            <p:nvSpPr>
              <p:cNvPr id="601" name="Freeform: Shape 199">
                <a:extLst>
                  <a:ext uri="{FF2B5EF4-FFF2-40B4-BE49-F238E27FC236}">
                    <a16:creationId xmlns:a16="http://schemas.microsoft.com/office/drawing/2014/main" id="{90C9C0B6-542D-637A-97F8-C1769DE2B96F}"/>
                  </a:ext>
                </a:extLst>
              </p:cNvPr>
              <p:cNvSpPr>
                <a:spLocks/>
              </p:cNvSpPr>
              <p:nvPr/>
            </p:nvSpPr>
            <p:spPr bwMode="auto">
              <a:xfrm>
                <a:off x="2038766" y="3285492"/>
                <a:ext cx="212725" cy="106362"/>
              </a:xfrm>
              <a:custGeom>
                <a:avLst/>
                <a:gdLst>
                  <a:gd name="T0" fmla="*/ 159 w 590"/>
                  <a:gd name="T1" fmla="*/ 295 h 296"/>
                  <a:gd name="T2" fmla="*/ 433 w 590"/>
                  <a:gd name="T3" fmla="*/ 295 h 296"/>
                  <a:gd name="T4" fmla="*/ 589 w 590"/>
                  <a:gd name="T5" fmla="*/ 0 h 296"/>
                  <a:gd name="T6" fmla="*/ 0 w 590"/>
                  <a:gd name="T7" fmla="*/ 0 h 296"/>
                  <a:gd name="T8" fmla="*/ 159 w 590"/>
                  <a:gd name="T9" fmla="*/ 295 h 296"/>
                </a:gdLst>
                <a:ahLst/>
                <a:cxnLst>
                  <a:cxn ang="0">
                    <a:pos x="T0" y="T1"/>
                  </a:cxn>
                  <a:cxn ang="0">
                    <a:pos x="T2" y="T3"/>
                  </a:cxn>
                  <a:cxn ang="0">
                    <a:pos x="T4" y="T5"/>
                  </a:cxn>
                  <a:cxn ang="0">
                    <a:pos x="T6" y="T7"/>
                  </a:cxn>
                  <a:cxn ang="0">
                    <a:pos x="T8" y="T9"/>
                  </a:cxn>
                </a:cxnLst>
                <a:rect l="0" t="0" r="r" b="b"/>
                <a:pathLst>
                  <a:path w="590" h="296">
                    <a:moveTo>
                      <a:pt x="159" y="295"/>
                    </a:moveTo>
                    <a:lnTo>
                      <a:pt x="433" y="295"/>
                    </a:lnTo>
                    <a:lnTo>
                      <a:pt x="589" y="0"/>
                    </a:lnTo>
                    <a:lnTo>
                      <a:pt x="0" y="0"/>
                    </a:lnTo>
                    <a:lnTo>
                      <a:pt x="159" y="295"/>
                    </a:lnTo>
                  </a:path>
                </a:pathLst>
              </a:custGeom>
              <a:solidFill>
                <a:srgbClr val="1D1C1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b="1">
                  <a:latin typeface="Cambria" pitchFamily="18" charset="0"/>
                  <a:cs typeface="+mn-ea"/>
                  <a:sym typeface="+mn-lt"/>
                </a:endParaRPr>
              </a:p>
            </p:txBody>
          </p:sp>
          <p:sp>
            <p:nvSpPr>
              <p:cNvPr id="602" name="Freeform: Shape 200">
                <a:extLst>
                  <a:ext uri="{FF2B5EF4-FFF2-40B4-BE49-F238E27FC236}">
                    <a16:creationId xmlns:a16="http://schemas.microsoft.com/office/drawing/2014/main" id="{F42B1263-AA78-0AC9-B83D-11B617895F12}"/>
                  </a:ext>
                </a:extLst>
              </p:cNvPr>
              <p:cNvSpPr>
                <a:spLocks/>
              </p:cNvSpPr>
              <p:nvPr/>
            </p:nvSpPr>
            <p:spPr bwMode="auto">
              <a:xfrm>
                <a:off x="1932403" y="2493329"/>
                <a:ext cx="431800" cy="827088"/>
              </a:xfrm>
              <a:custGeom>
                <a:avLst/>
                <a:gdLst>
                  <a:gd name="T0" fmla="*/ 0 w 1199"/>
                  <a:gd name="T1" fmla="*/ 1944 h 2297"/>
                  <a:gd name="T2" fmla="*/ 0 w 1199"/>
                  <a:gd name="T3" fmla="*/ 1944 h 2297"/>
                  <a:gd name="T4" fmla="*/ 589 w 1199"/>
                  <a:gd name="T5" fmla="*/ 2296 h 2297"/>
                  <a:gd name="T6" fmla="*/ 1198 w 1199"/>
                  <a:gd name="T7" fmla="*/ 1924 h 2297"/>
                  <a:gd name="T8" fmla="*/ 1198 w 1199"/>
                  <a:gd name="T9" fmla="*/ 0 h 2297"/>
                  <a:gd name="T10" fmla="*/ 0 w 1199"/>
                  <a:gd name="T11" fmla="*/ 0 h 2297"/>
                  <a:gd name="T12" fmla="*/ 0 w 1199"/>
                  <a:gd name="T13" fmla="*/ 1944 h 2297"/>
                </a:gdLst>
                <a:ahLst/>
                <a:cxnLst>
                  <a:cxn ang="0">
                    <a:pos x="T0" y="T1"/>
                  </a:cxn>
                  <a:cxn ang="0">
                    <a:pos x="T2" y="T3"/>
                  </a:cxn>
                  <a:cxn ang="0">
                    <a:pos x="T4" y="T5"/>
                  </a:cxn>
                  <a:cxn ang="0">
                    <a:pos x="T6" y="T7"/>
                  </a:cxn>
                  <a:cxn ang="0">
                    <a:pos x="T8" y="T9"/>
                  </a:cxn>
                  <a:cxn ang="0">
                    <a:pos x="T10" y="T11"/>
                  </a:cxn>
                  <a:cxn ang="0">
                    <a:pos x="T12" y="T13"/>
                  </a:cxn>
                </a:cxnLst>
                <a:rect l="0" t="0" r="r" b="b"/>
                <a:pathLst>
                  <a:path w="1199" h="2297">
                    <a:moveTo>
                      <a:pt x="0" y="1944"/>
                    </a:moveTo>
                    <a:lnTo>
                      <a:pt x="0" y="1944"/>
                    </a:lnTo>
                    <a:cubicBezTo>
                      <a:pt x="0" y="1944"/>
                      <a:pt x="294" y="2296"/>
                      <a:pt x="589" y="2296"/>
                    </a:cubicBezTo>
                    <a:cubicBezTo>
                      <a:pt x="903" y="2296"/>
                      <a:pt x="1198" y="1924"/>
                      <a:pt x="1198" y="1924"/>
                    </a:cubicBezTo>
                    <a:cubicBezTo>
                      <a:pt x="1198" y="1216"/>
                      <a:pt x="1198" y="0"/>
                      <a:pt x="1198" y="0"/>
                    </a:cubicBezTo>
                    <a:cubicBezTo>
                      <a:pt x="0" y="0"/>
                      <a:pt x="0" y="0"/>
                      <a:pt x="0" y="0"/>
                    </a:cubicBezTo>
                    <a:cubicBezTo>
                      <a:pt x="0" y="0"/>
                      <a:pt x="0" y="1138"/>
                      <a:pt x="0" y="1944"/>
                    </a:cubicBezTo>
                  </a:path>
                </a:pathLst>
              </a:custGeom>
              <a:solidFill>
                <a:srgbClr val="DBAD7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b="1">
                  <a:latin typeface="Cambria" pitchFamily="18" charset="0"/>
                  <a:cs typeface="+mn-ea"/>
                  <a:sym typeface="+mn-lt"/>
                </a:endParaRPr>
              </a:p>
            </p:txBody>
          </p:sp>
          <p:sp>
            <p:nvSpPr>
              <p:cNvPr id="603" name="Freeform: Shape 201">
                <a:extLst>
                  <a:ext uri="{FF2B5EF4-FFF2-40B4-BE49-F238E27FC236}">
                    <a16:creationId xmlns:a16="http://schemas.microsoft.com/office/drawing/2014/main" id="{E1B91B2D-7D74-5AA2-BB46-7C4558CB1834}"/>
                  </a:ext>
                </a:extLst>
              </p:cNvPr>
              <p:cNvSpPr>
                <a:spLocks/>
              </p:cNvSpPr>
              <p:nvPr/>
            </p:nvSpPr>
            <p:spPr bwMode="auto">
              <a:xfrm>
                <a:off x="1586328" y="1907542"/>
                <a:ext cx="1131888" cy="1181100"/>
              </a:xfrm>
              <a:custGeom>
                <a:avLst/>
                <a:gdLst>
                  <a:gd name="T0" fmla="*/ 176 w 3143"/>
                  <a:gd name="T1" fmla="*/ 1473 h 3279"/>
                  <a:gd name="T2" fmla="*/ 176 w 3143"/>
                  <a:gd name="T3" fmla="*/ 1473 h 3279"/>
                  <a:gd name="T4" fmla="*/ 236 w 3143"/>
                  <a:gd name="T5" fmla="*/ 1473 h 3279"/>
                  <a:gd name="T6" fmla="*/ 1571 w 3143"/>
                  <a:gd name="T7" fmla="*/ 0 h 3279"/>
                  <a:gd name="T8" fmla="*/ 2905 w 3143"/>
                  <a:gd name="T9" fmla="*/ 1473 h 3279"/>
                  <a:gd name="T10" fmla="*/ 2966 w 3143"/>
                  <a:gd name="T11" fmla="*/ 1473 h 3279"/>
                  <a:gd name="T12" fmla="*/ 3102 w 3143"/>
                  <a:gd name="T13" fmla="*/ 1923 h 3279"/>
                  <a:gd name="T14" fmla="*/ 2807 w 3143"/>
                  <a:gd name="T15" fmla="*/ 2276 h 3279"/>
                  <a:gd name="T16" fmla="*/ 2749 w 3143"/>
                  <a:gd name="T17" fmla="*/ 2258 h 3279"/>
                  <a:gd name="T18" fmla="*/ 1571 w 3143"/>
                  <a:gd name="T19" fmla="*/ 3278 h 3279"/>
                  <a:gd name="T20" fmla="*/ 392 w 3143"/>
                  <a:gd name="T21" fmla="*/ 2258 h 3279"/>
                  <a:gd name="T22" fmla="*/ 334 w 3143"/>
                  <a:gd name="T23" fmla="*/ 2276 h 3279"/>
                  <a:gd name="T24" fmla="*/ 38 w 3143"/>
                  <a:gd name="T25" fmla="*/ 1923 h 3279"/>
                  <a:gd name="T26" fmla="*/ 176 w 3143"/>
                  <a:gd name="T27" fmla="*/ 1473 h 3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43" h="3279">
                    <a:moveTo>
                      <a:pt x="176" y="1473"/>
                    </a:moveTo>
                    <a:lnTo>
                      <a:pt x="176" y="1473"/>
                    </a:lnTo>
                    <a:cubicBezTo>
                      <a:pt x="196" y="1473"/>
                      <a:pt x="216" y="1473"/>
                      <a:pt x="236" y="1473"/>
                    </a:cubicBezTo>
                    <a:cubicBezTo>
                      <a:pt x="254" y="705"/>
                      <a:pt x="785" y="0"/>
                      <a:pt x="1571" y="0"/>
                    </a:cubicBezTo>
                    <a:cubicBezTo>
                      <a:pt x="2356" y="0"/>
                      <a:pt x="2885" y="705"/>
                      <a:pt x="2905" y="1473"/>
                    </a:cubicBezTo>
                    <a:cubicBezTo>
                      <a:pt x="2926" y="1473"/>
                      <a:pt x="2946" y="1473"/>
                      <a:pt x="2966" y="1473"/>
                    </a:cubicBezTo>
                    <a:cubicBezTo>
                      <a:pt x="3084" y="1511"/>
                      <a:pt x="3142" y="1707"/>
                      <a:pt x="3102" y="1923"/>
                    </a:cubicBezTo>
                    <a:cubicBezTo>
                      <a:pt x="3064" y="2140"/>
                      <a:pt x="2926" y="2296"/>
                      <a:pt x="2807" y="2276"/>
                    </a:cubicBezTo>
                    <a:cubicBezTo>
                      <a:pt x="2787" y="2276"/>
                      <a:pt x="2769" y="2258"/>
                      <a:pt x="2749" y="2258"/>
                    </a:cubicBezTo>
                    <a:cubicBezTo>
                      <a:pt x="2533" y="2827"/>
                      <a:pt x="2062" y="3278"/>
                      <a:pt x="1571" y="3278"/>
                    </a:cubicBezTo>
                    <a:cubicBezTo>
                      <a:pt x="1080" y="3278"/>
                      <a:pt x="629" y="2827"/>
                      <a:pt x="392" y="2258"/>
                    </a:cubicBezTo>
                    <a:cubicBezTo>
                      <a:pt x="372" y="2258"/>
                      <a:pt x="352" y="2276"/>
                      <a:pt x="334" y="2276"/>
                    </a:cubicBezTo>
                    <a:cubicBezTo>
                      <a:pt x="216" y="2296"/>
                      <a:pt x="78" y="2140"/>
                      <a:pt x="38" y="1923"/>
                    </a:cubicBezTo>
                    <a:cubicBezTo>
                      <a:pt x="0" y="1707"/>
                      <a:pt x="58" y="1511"/>
                      <a:pt x="176" y="1473"/>
                    </a:cubicBezTo>
                  </a:path>
                </a:pathLst>
              </a:custGeom>
              <a:solidFill>
                <a:srgbClr val="E8BD8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b="1">
                  <a:latin typeface="Cambria" pitchFamily="18" charset="0"/>
                  <a:cs typeface="+mn-ea"/>
                  <a:sym typeface="+mn-lt"/>
                </a:endParaRPr>
              </a:p>
            </p:txBody>
          </p:sp>
          <p:sp>
            <p:nvSpPr>
              <p:cNvPr id="604" name="Freeform: Shape 202">
                <a:extLst>
                  <a:ext uri="{FF2B5EF4-FFF2-40B4-BE49-F238E27FC236}">
                    <a16:creationId xmlns:a16="http://schemas.microsoft.com/office/drawing/2014/main" id="{ABE5D9E1-D05D-791B-1E54-BD13D295DA18}"/>
                  </a:ext>
                </a:extLst>
              </p:cNvPr>
              <p:cNvSpPr>
                <a:spLocks/>
              </p:cNvSpPr>
              <p:nvPr/>
            </p:nvSpPr>
            <p:spPr bwMode="auto">
              <a:xfrm>
                <a:off x="1367253" y="1651954"/>
                <a:ext cx="1358900" cy="841375"/>
              </a:xfrm>
              <a:custGeom>
                <a:avLst/>
                <a:gdLst>
                  <a:gd name="T0" fmla="*/ 3457 w 3773"/>
                  <a:gd name="T1" fmla="*/ 2337 h 2338"/>
                  <a:gd name="T2" fmla="*/ 3457 w 3773"/>
                  <a:gd name="T3" fmla="*/ 2337 h 2338"/>
                  <a:gd name="T4" fmla="*/ 2946 w 3773"/>
                  <a:gd name="T5" fmla="*/ 766 h 2338"/>
                  <a:gd name="T6" fmla="*/ 884 w 3773"/>
                  <a:gd name="T7" fmla="*/ 2337 h 2338"/>
                  <a:gd name="T8" fmla="*/ 1101 w 3773"/>
                  <a:gd name="T9" fmla="*/ 1846 h 2338"/>
                  <a:gd name="T10" fmla="*/ 2946 w 3773"/>
                  <a:gd name="T11" fmla="*/ 1473 h 2338"/>
                  <a:gd name="T12" fmla="*/ 3457 w 3773"/>
                  <a:gd name="T13" fmla="*/ 2337 h 2338"/>
                </a:gdLst>
                <a:ahLst/>
                <a:cxnLst>
                  <a:cxn ang="0">
                    <a:pos x="T0" y="T1"/>
                  </a:cxn>
                  <a:cxn ang="0">
                    <a:pos x="T2" y="T3"/>
                  </a:cxn>
                  <a:cxn ang="0">
                    <a:pos x="T4" y="T5"/>
                  </a:cxn>
                  <a:cxn ang="0">
                    <a:pos x="T6" y="T7"/>
                  </a:cxn>
                  <a:cxn ang="0">
                    <a:pos x="T8" y="T9"/>
                  </a:cxn>
                  <a:cxn ang="0">
                    <a:pos x="T10" y="T11"/>
                  </a:cxn>
                  <a:cxn ang="0">
                    <a:pos x="T12" y="T13"/>
                  </a:cxn>
                </a:cxnLst>
                <a:rect l="0" t="0" r="r" b="b"/>
                <a:pathLst>
                  <a:path w="3773" h="2338">
                    <a:moveTo>
                      <a:pt x="3457" y="2337"/>
                    </a:moveTo>
                    <a:lnTo>
                      <a:pt x="3457" y="2337"/>
                    </a:lnTo>
                    <a:cubicBezTo>
                      <a:pt x="3772" y="2002"/>
                      <a:pt x="3752" y="826"/>
                      <a:pt x="2946" y="766"/>
                    </a:cubicBezTo>
                    <a:cubicBezTo>
                      <a:pt x="2435" y="0"/>
                      <a:pt x="0" y="549"/>
                      <a:pt x="884" y="2337"/>
                    </a:cubicBezTo>
                    <a:cubicBezTo>
                      <a:pt x="864" y="1964"/>
                      <a:pt x="1101" y="1846"/>
                      <a:pt x="1101" y="1846"/>
                    </a:cubicBezTo>
                    <a:cubicBezTo>
                      <a:pt x="1355" y="2199"/>
                      <a:pt x="2632" y="2062"/>
                      <a:pt x="2946" y="1473"/>
                    </a:cubicBezTo>
                    <a:cubicBezTo>
                      <a:pt x="3103" y="1806"/>
                      <a:pt x="3417" y="1826"/>
                      <a:pt x="3457" y="2337"/>
                    </a:cubicBezTo>
                  </a:path>
                </a:pathLst>
              </a:custGeom>
              <a:solidFill>
                <a:srgbClr val="43362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b="1">
                  <a:latin typeface="Cambria" pitchFamily="18" charset="0"/>
                  <a:cs typeface="+mn-ea"/>
                  <a:sym typeface="+mn-lt"/>
                </a:endParaRPr>
              </a:p>
            </p:txBody>
          </p:sp>
          <p:sp>
            <p:nvSpPr>
              <p:cNvPr id="605" name="Freeform: Shape 203">
                <a:extLst>
                  <a:ext uri="{FF2B5EF4-FFF2-40B4-BE49-F238E27FC236}">
                    <a16:creationId xmlns:a16="http://schemas.microsoft.com/office/drawing/2014/main" id="{00BAAF8B-EBA4-46C5-E598-EA98FC5044C5}"/>
                  </a:ext>
                </a:extLst>
              </p:cNvPr>
              <p:cNvSpPr>
                <a:spLocks/>
              </p:cNvSpPr>
              <p:nvPr/>
            </p:nvSpPr>
            <p:spPr bwMode="auto">
              <a:xfrm>
                <a:off x="2059403" y="3391854"/>
                <a:ext cx="169863" cy="1017588"/>
              </a:xfrm>
              <a:custGeom>
                <a:avLst/>
                <a:gdLst>
                  <a:gd name="T0" fmla="*/ 257 w 474"/>
                  <a:gd name="T1" fmla="*/ 2827 h 2828"/>
                  <a:gd name="T2" fmla="*/ 0 w 474"/>
                  <a:gd name="T3" fmla="*/ 1785 h 2828"/>
                  <a:gd name="T4" fmla="*/ 101 w 474"/>
                  <a:gd name="T5" fmla="*/ 0 h 2828"/>
                  <a:gd name="T6" fmla="*/ 375 w 474"/>
                  <a:gd name="T7" fmla="*/ 0 h 2828"/>
                  <a:gd name="T8" fmla="*/ 473 w 474"/>
                  <a:gd name="T9" fmla="*/ 1942 h 2828"/>
                  <a:gd name="T10" fmla="*/ 257 w 474"/>
                  <a:gd name="T11" fmla="*/ 2827 h 2828"/>
                </a:gdLst>
                <a:ahLst/>
                <a:cxnLst>
                  <a:cxn ang="0">
                    <a:pos x="T0" y="T1"/>
                  </a:cxn>
                  <a:cxn ang="0">
                    <a:pos x="T2" y="T3"/>
                  </a:cxn>
                  <a:cxn ang="0">
                    <a:pos x="T4" y="T5"/>
                  </a:cxn>
                  <a:cxn ang="0">
                    <a:pos x="T6" y="T7"/>
                  </a:cxn>
                  <a:cxn ang="0">
                    <a:pos x="T8" y="T9"/>
                  </a:cxn>
                  <a:cxn ang="0">
                    <a:pos x="T10" y="T11"/>
                  </a:cxn>
                </a:cxnLst>
                <a:rect l="0" t="0" r="r" b="b"/>
                <a:pathLst>
                  <a:path w="474" h="2828">
                    <a:moveTo>
                      <a:pt x="257" y="2827"/>
                    </a:moveTo>
                    <a:lnTo>
                      <a:pt x="0" y="1785"/>
                    </a:lnTo>
                    <a:lnTo>
                      <a:pt x="101" y="0"/>
                    </a:lnTo>
                    <a:lnTo>
                      <a:pt x="375" y="0"/>
                    </a:lnTo>
                    <a:lnTo>
                      <a:pt x="473" y="1942"/>
                    </a:lnTo>
                    <a:lnTo>
                      <a:pt x="257" y="2827"/>
                    </a:lnTo>
                  </a:path>
                </a:pathLst>
              </a:custGeom>
              <a:solidFill>
                <a:srgbClr val="1D1C1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b="1">
                  <a:latin typeface="Cambria" pitchFamily="18" charset="0"/>
                  <a:cs typeface="+mn-ea"/>
                  <a:sym typeface="+mn-lt"/>
                </a:endParaRPr>
              </a:p>
            </p:txBody>
          </p:sp>
          <p:sp>
            <p:nvSpPr>
              <p:cNvPr id="606" name="Freeform: Shape 204">
                <a:extLst>
                  <a:ext uri="{FF2B5EF4-FFF2-40B4-BE49-F238E27FC236}">
                    <a16:creationId xmlns:a16="http://schemas.microsoft.com/office/drawing/2014/main" id="{AE17B0F4-75AB-A889-1BD5-ADC7002398AB}"/>
                  </a:ext>
                </a:extLst>
              </p:cNvPr>
              <p:cNvSpPr>
                <a:spLocks/>
              </p:cNvSpPr>
              <p:nvPr/>
            </p:nvSpPr>
            <p:spPr bwMode="auto">
              <a:xfrm>
                <a:off x="2661066" y="4931729"/>
                <a:ext cx="92075" cy="184150"/>
              </a:xfrm>
              <a:custGeom>
                <a:avLst/>
                <a:gdLst>
                  <a:gd name="T0" fmla="*/ 58 w 255"/>
                  <a:gd name="T1" fmla="*/ 78 h 512"/>
                  <a:gd name="T2" fmla="*/ 58 w 255"/>
                  <a:gd name="T3" fmla="*/ 78 h 512"/>
                  <a:gd name="T4" fmla="*/ 156 w 255"/>
                  <a:gd name="T5" fmla="*/ 0 h 512"/>
                  <a:gd name="T6" fmla="*/ 254 w 255"/>
                  <a:gd name="T7" fmla="*/ 0 h 512"/>
                  <a:gd name="T8" fmla="*/ 234 w 255"/>
                  <a:gd name="T9" fmla="*/ 511 h 512"/>
                  <a:gd name="T10" fmla="*/ 18 w 255"/>
                  <a:gd name="T11" fmla="*/ 353 h 512"/>
                  <a:gd name="T12" fmla="*/ 58 w 255"/>
                  <a:gd name="T13" fmla="*/ 78 h 512"/>
                </a:gdLst>
                <a:ahLst/>
                <a:cxnLst>
                  <a:cxn ang="0">
                    <a:pos x="T0" y="T1"/>
                  </a:cxn>
                  <a:cxn ang="0">
                    <a:pos x="T2" y="T3"/>
                  </a:cxn>
                  <a:cxn ang="0">
                    <a:pos x="T4" y="T5"/>
                  </a:cxn>
                  <a:cxn ang="0">
                    <a:pos x="T6" y="T7"/>
                  </a:cxn>
                  <a:cxn ang="0">
                    <a:pos x="T8" y="T9"/>
                  </a:cxn>
                  <a:cxn ang="0">
                    <a:pos x="T10" y="T11"/>
                  </a:cxn>
                  <a:cxn ang="0">
                    <a:pos x="T12" y="T13"/>
                  </a:cxn>
                </a:cxnLst>
                <a:rect l="0" t="0" r="r" b="b"/>
                <a:pathLst>
                  <a:path w="255" h="512">
                    <a:moveTo>
                      <a:pt x="58" y="78"/>
                    </a:moveTo>
                    <a:lnTo>
                      <a:pt x="58" y="78"/>
                    </a:lnTo>
                    <a:cubicBezTo>
                      <a:pt x="78" y="38"/>
                      <a:pt x="116" y="18"/>
                      <a:pt x="156" y="0"/>
                    </a:cubicBezTo>
                    <a:cubicBezTo>
                      <a:pt x="254" y="0"/>
                      <a:pt x="254" y="0"/>
                      <a:pt x="254" y="0"/>
                    </a:cubicBezTo>
                    <a:cubicBezTo>
                      <a:pt x="234" y="511"/>
                      <a:pt x="234" y="511"/>
                      <a:pt x="234" y="511"/>
                    </a:cubicBezTo>
                    <a:cubicBezTo>
                      <a:pt x="234" y="511"/>
                      <a:pt x="58" y="411"/>
                      <a:pt x="18" y="353"/>
                    </a:cubicBezTo>
                    <a:cubicBezTo>
                      <a:pt x="0" y="333"/>
                      <a:pt x="18" y="156"/>
                      <a:pt x="58" y="78"/>
                    </a:cubicBezTo>
                  </a:path>
                </a:pathLst>
              </a:custGeom>
              <a:solidFill>
                <a:srgbClr val="DBAD7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b="1">
                  <a:latin typeface="Cambria" pitchFamily="18" charset="0"/>
                  <a:cs typeface="+mn-ea"/>
                  <a:sym typeface="+mn-lt"/>
                </a:endParaRPr>
              </a:p>
            </p:txBody>
          </p:sp>
          <p:sp>
            <p:nvSpPr>
              <p:cNvPr id="607" name="Freeform: Shape 205">
                <a:extLst>
                  <a:ext uri="{FF2B5EF4-FFF2-40B4-BE49-F238E27FC236}">
                    <a16:creationId xmlns:a16="http://schemas.microsoft.com/office/drawing/2014/main" id="{EFC941EC-AD7C-277A-2C6B-DDF5228E1451}"/>
                  </a:ext>
                </a:extLst>
              </p:cNvPr>
              <p:cNvSpPr>
                <a:spLocks/>
              </p:cNvSpPr>
              <p:nvPr/>
            </p:nvSpPr>
            <p:spPr bwMode="auto">
              <a:xfrm>
                <a:off x="2695991" y="4931729"/>
                <a:ext cx="288925" cy="190500"/>
              </a:xfrm>
              <a:custGeom>
                <a:avLst/>
                <a:gdLst>
                  <a:gd name="T0" fmla="*/ 96 w 804"/>
                  <a:gd name="T1" fmla="*/ 0 h 530"/>
                  <a:gd name="T2" fmla="*/ 96 w 804"/>
                  <a:gd name="T3" fmla="*/ 0 h 530"/>
                  <a:gd name="T4" fmla="*/ 705 w 804"/>
                  <a:gd name="T5" fmla="*/ 0 h 530"/>
                  <a:gd name="T6" fmla="*/ 803 w 804"/>
                  <a:gd name="T7" fmla="*/ 217 h 530"/>
                  <a:gd name="T8" fmla="*/ 803 w 804"/>
                  <a:gd name="T9" fmla="*/ 255 h 530"/>
                  <a:gd name="T10" fmla="*/ 529 w 804"/>
                  <a:gd name="T11" fmla="*/ 529 h 530"/>
                  <a:gd name="T12" fmla="*/ 274 w 804"/>
                  <a:gd name="T13" fmla="*/ 529 h 530"/>
                  <a:gd name="T14" fmla="*/ 0 w 804"/>
                  <a:gd name="T15" fmla="*/ 255 h 530"/>
                  <a:gd name="T16" fmla="*/ 0 w 804"/>
                  <a:gd name="T17" fmla="*/ 217 h 530"/>
                  <a:gd name="T18" fmla="*/ 96 w 804"/>
                  <a:gd name="T19" fmla="*/ 0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4" h="530">
                    <a:moveTo>
                      <a:pt x="96" y="0"/>
                    </a:moveTo>
                    <a:lnTo>
                      <a:pt x="96" y="0"/>
                    </a:lnTo>
                    <a:cubicBezTo>
                      <a:pt x="705" y="0"/>
                      <a:pt x="705" y="0"/>
                      <a:pt x="705" y="0"/>
                    </a:cubicBezTo>
                    <a:cubicBezTo>
                      <a:pt x="765" y="38"/>
                      <a:pt x="803" y="118"/>
                      <a:pt x="803" y="217"/>
                    </a:cubicBezTo>
                    <a:cubicBezTo>
                      <a:pt x="803" y="255"/>
                      <a:pt x="803" y="255"/>
                      <a:pt x="803" y="255"/>
                    </a:cubicBezTo>
                    <a:cubicBezTo>
                      <a:pt x="803" y="411"/>
                      <a:pt x="687" y="529"/>
                      <a:pt x="529" y="529"/>
                    </a:cubicBezTo>
                    <a:cubicBezTo>
                      <a:pt x="274" y="529"/>
                      <a:pt x="274" y="529"/>
                      <a:pt x="274" y="529"/>
                    </a:cubicBezTo>
                    <a:cubicBezTo>
                      <a:pt x="116" y="529"/>
                      <a:pt x="0" y="411"/>
                      <a:pt x="0" y="255"/>
                    </a:cubicBezTo>
                    <a:cubicBezTo>
                      <a:pt x="0" y="217"/>
                      <a:pt x="0" y="217"/>
                      <a:pt x="0" y="217"/>
                    </a:cubicBezTo>
                    <a:cubicBezTo>
                      <a:pt x="0" y="118"/>
                      <a:pt x="38" y="38"/>
                      <a:pt x="96" y="0"/>
                    </a:cubicBezTo>
                  </a:path>
                </a:pathLst>
              </a:custGeom>
              <a:solidFill>
                <a:srgbClr val="E8BD8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b="1">
                  <a:latin typeface="Cambria" pitchFamily="18" charset="0"/>
                  <a:cs typeface="+mn-ea"/>
                  <a:sym typeface="+mn-lt"/>
                </a:endParaRPr>
              </a:p>
            </p:txBody>
          </p:sp>
          <p:sp>
            <p:nvSpPr>
              <p:cNvPr id="608" name="Freeform: Shape 206">
                <a:extLst>
                  <a:ext uri="{FF2B5EF4-FFF2-40B4-BE49-F238E27FC236}">
                    <a16:creationId xmlns:a16="http://schemas.microsoft.com/office/drawing/2014/main" id="{AEAF94A2-7D1F-74EB-32BD-4916E682915F}"/>
                  </a:ext>
                </a:extLst>
              </p:cNvPr>
              <p:cNvSpPr>
                <a:spLocks/>
              </p:cNvSpPr>
              <p:nvPr/>
            </p:nvSpPr>
            <p:spPr bwMode="auto">
              <a:xfrm>
                <a:off x="914816" y="4380867"/>
                <a:ext cx="2474912" cy="755650"/>
              </a:xfrm>
              <a:custGeom>
                <a:avLst/>
                <a:gdLst>
                  <a:gd name="T0" fmla="*/ 5892 w 6875"/>
                  <a:gd name="T1" fmla="*/ 2100 h 2101"/>
                  <a:gd name="T2" fmla="*/ 982 w 6875"/>
                  <a:gd name="T3" fmla="*/ 2100 h 2101"/>
                  <a:gd name="T4" fmla="*/ 0 w 6875"/>
                  <a:gd name="T5" fmla="*/ 0 h 2101"/>
                  <a:gd name="T6" fmla="*/ 6874 w 6875"/>
                  <a:gd name="T7" fmla="*/ 0 h 2101"/>
                  <a:gd name="T8" fmla="*/ 5892 w 6875"/>
                  <a:gd name="T9" fmla="*/ 2100 h 2101"/>
                </a:gdLst>
                <a:ahLst/>
                <a:cxnLst>
                  <a:cxn ang="0">
                    <a:pos x="T0" y="T1"/>
                  </a:cxn>
                  <a:cxn ang="0">
                    <a:pos x="T2" y="T3"/>
                  </a:cxn>
                  <a:cxn ang="0">
                    <a:pos x="T4" y="T5"/>
                  </a:cxn>
                  <a:cxn ang="0">
                    <a:pos x="T6" y="T7"/>
                  </a:cxn>
                  <a:cxn ang="0">
                    <a:pos x="T8" y="T9"/>
                  </a:cxn>
                </a:cxnLst>
                <a:rect l="0" t="0" r="r" b="b"/>
                <a:pathLst>
                  <a:path w="6875" h="2101">
                    <a:moveTo>
                      <a:pt x="5892" y="2100"/>
                    </a:moveTo>
                    <a:lnTo>
                      <a:pt x="982" y="2100"/>
                    </a:lnTo>
                    <a:lnTo>
                      <a:pt x="0" y="0"/>
                    </a:lnTo>
                    <a:lnTo>
                      <a:pt x="6874" y="0"/>
                    </a:lnTo>
                    <a:lnTo>
                      <a:pt x="5892" y="2100"/>
                    </a:lnTo>
                  </a:path>
                </a:pathLst>
              </a:custGeom>
              <a:solidFill>
                <a:schemeClr val="accent2">
                  <a:lumMod val="75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b="1">
                  <a:latin typeface="Cambria" pitchFamily="18" charset="0"/>
                  <a:cs typeface="+mn-ea"/>
                  <a:sym typeface="+mn-lt"/>
                </a:endParaRPr>
              </a:p>
            </p:txBody>
          </p:sp>
          <p:sp>
            <p:nvSpPr>
              <p:cNvPr id="609" name="Freeform: Shape 207">
                <a:extLst>
                  <a:ext uri="{FF2B5EF4-FFF2-40B4-BE49-F238E27FC236}">
                    <a16:creationId xmlns:a16="http://schemas.microsoft.com/office/drawing/2014/main" id="{49DA66DC-4BF8-7D7B-6601-1583BDE3C124}"/>
                  </a:ext>
                </a:extLst>
              </p:cNvPr>
              <p:cNvSpPr>
                <a:spLocks/>
              </p:cNvSpPr>
              <p:nvPr/>
            </p:nvSpPr>
            <p:spPr bwMode="auto">
              <a:xfrm>
                <a:off x="1586328" y="4649154"/>
                <a:ext cx="1074738" cy="2092325"/>
              </a:xfrm>
              <a:custGeom>
                <a:avLst/>
                <a:gdLst>
                  <a:gd name="T0" fmla="*/ 2986 w 2987"/>
                  <a:gd name="T1" fmla="*/ 5811 h 5812"/>
                  <a:gd name="T2" fmla="*/ 0 w 2987"/>
                  <a:gd name="T3" fmla="*/ 5811 h 5812"/>
                  <a:gd name="T4" fmla="*/ 0 w 2987"/>
                  <a:gd name="T5" fmla="*/ 0 h 5812"/>
                  <a:gd name="T6" fmla="*/ 2986 w 2987"/>
                  <a:gd name="T7" fmla="*/ 0 h 5812"/>
                  <a:gd name="T8" fmla="*/ 2986 w 2987"/>
                  <a:gd name="T9" fmla="*/ 5811 h 5812"/>
                </a:gdLst>
                <a:ahLst/>
                <a:cxnLst>
                  <a:cxn ang="0">
                    <a:pos x="T0" y="T1"/>
                  </a:cxn>
                  <a:cxn ang="0">
                    <a:pos x="T2" y="T3"/>
                  </a:cxn>
                  <a:cxn ang="0">
                    <a:pos x="T4" y="T5"/>
                  </a:cxn>
                  <a:cxn ang="0">
                    <a:pos x="T6" y="T7"/>
                  </a:cxn>
                  <a:cxn ang="0">
                    <a:pos x="T8" y="T9"/>
                  </a:cxn>
                </a:cxnLst>
                <a:rect l="0" t="0" r="r" b="b"/>
                <a:pathLst>
                  <a:path w="2987" h="5812">
                    <a:moveTo>
                      <a:pt x="2986" y="5811"/>
                    </a:moveTo>
                    <a:lnTo>
                      <a:pt x="0" y="5811"/>
                    </a:lnTo>
                    <a:lnTo>
                      <a:pt x="0" y="0"/>
                    </a:lnTo>
                    <a:lnTo>
                      <a:pt x="2986" y="0"/>
                    </a:lnTo>
                    <a:lnTo>
                      <a:pt x="2986" y="5811"/>
                    </a:lnTo>
                  </a:path>
                </a:pathLst>
              </a:custGeom>
              <a:solidFill>
                <a:schemeClr val="accent2">
                  <a:lumMod val="40000"/>
                  <a:lumOff val="6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b="1">
                  <a:latin typeface="Cambria" pitchFamily="18" charset="0"/>
                  <a:cs typeface="+mn-ea"/>
                  <a:sym typeface="+mn-lt"/>
                </a:endParaRPr>
              </a:p>
            </p:txBody>
          </p:sp>
          <p:sp>
            <p:nvSpPr>
              <p:cNvPr id="610" name="Freeform: Shape 208">
                <a:extLst>
                  <a:ext uri="{FF2B5EF4-FFF2-40B4-BE49-F238E27FC236}">
                    <a16:creationId xmlns:a16="http://schemas.microsoft.com/office/drawing/2014/main" id="{3295E3C8-64A6-0743-4426-F3600AD5B64A}"/>
                  </a:ext>
                </a:extLst>
              </p:cNvPr>
              <p:cNvSpPr>
                <a:spLocks/>
              </p:cNvSpPr>
              <p:nvPr/>
            </p:nvSpPr>
            <p:spPr bwMode="auto">
              <a:xfrm>
                <a:off x="1324391" y="6663692"/>
                <a:ext cx="1598612" cy="192087"/>
              </a:xfrm>
              <a:custGeom>
                <a:avLst/>
                <a:gdLst>
                  <a:gd name="T0" fmla="*/ 4439 w 4440"/>
                  <a:gd name="T1" fmla="*/ 0 h 532"/>
                  <a:gd name="T2" fmla="*/ 0 w 4440"/>
                  <a:gd name="T3" fmla="*/ 0 h 532"/>
                  <a:gd name="T4" fmla="*/ 0 w 4440"/>
                  <a:gd name="T5" fmla="*/ 531 h 532"/>
                  <a:gd name="T6" fmla="*/ 4439 w 4440"/>
                  <a:gd name="T7" fmla="*/ 531 h 532"/>
                  <a:gd name="T8" fmla="*/ 4439 w 4440"/>
                  <a:gd name="T9" fmla="*/ 0 h 532"/>
                </a:gdLst>
                <a:ahLst/>
                <a:cxnLst>
                  <a:cxn ang="0">
                    <a:pos x="T0" y="T1"/>
                  </a:cxn>
                  <a:cxn ang="0">
                    <a:pos x="T2" y="T3"/>
                  </a:cxn>
                  <a:cxn ang="0">
                    <a:pos x="T4" y="T5"/>
                  </a:cxn>
                  <a:cxn ang="0">
                    <a:pos x="T6" y="T7"/>
                  </a:cxn>
                  <a:cxn ang="0">
                    <a:pos x="T8" y="T9"/>
                  </a:cxn>
                </a:cxnLst>
                <a:rect l="0" t="0" r="r" b="b"/>
                <a:pathLst>
                  <a:path w="4440" h="532">
                    <a:moveTo>
                      <a:pt x="4439" y="0"/>
                    </a:moveTo>
                    <a:lnTo>
                      <a:pt x="0" y="0"/>
                    </a:lnTo>
                    <a:lnTo>
                      <a:pt x="0" y="531"/>
                    </a:lnTo>
                    <a:lnTo>
                      <a:pt x="4439" y="531"/>
                    </a:lnTo>
                    <a:lnTo>
                      <a:pt x="4439" y="0"/>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b="1">
                  <a:latin typeface="Cambria" pitchFamily="18" charset="0"/>
                  <a:cs typeface="+mn-ea"/>
                  <a:sym typeface="+mn-lt"/>
                </a:endParaRPr>
              </a:p>
            </p:txBody>
          </p:sp>
          <p:sp>
            <p:nvSpPr>
              <p:cNvPr id="611" name="Freeform: Shape 209">
                <a:extLst>
                  <a:ext uri="{FF2B5EF4-FFF2-40B4-BE49-F238E27FC236}">
                    <a16:creationId xmlns:a16="http://schemas.microsoft.com/office/drawing/2014/main" id="{75C3EF32-75AC-4CDE-57F4-22ED7F9B2260}"/>
                  </a:ext>
                </a:extLst>
              </p:cNvPr>
              <p:cNvSpPr>
                <a:spLocks/>
              </p:cNvSpPr>
              <p:nvPr/>
            </p:nvSpPr>
            <p:spPr bwMode="auto">
              <a:xfrm>
                <a:off x="914816" y="4245929"/>
                <a:ext cx="2474912" cy="134938"/>
              </a:xfrm>
              <a:custGeom>
                <a:avLst/>
                <a:gdLst>
                  <a:gd name="T0" fmla="*/ 6874 w 6875"/>
                  <a:gd name="T1" fmla="*/ 0 h 376"/>
                  <a:gd name="T2" fmla="*/ 0 w 6875"/>
                  <a:gd name="T3" fmla="*/ 0 h 376"/>
                  <a:gd name="T4" fmla="*/ 0 w 6875"/>
                  <a:gd name="T5" fmla="*/ 375 h 376"/>
                  <a:gd name="T6" fmla="*/ 6874 w 6875"/>
                  <a:gd name="T7" fmla="*/ 375 h 376"/>
                  <a:gd name="T8" fmla="*/ 6874 w 6875"/>
                  <a:gd name="T9" fmla="*/ 0 h 376"/>
                </a:gdLst>
                <a:ahLst/>
                <a:cxnLst>
                  <a:cxn ang="0">
                    <a:pos x="T0" y="T1"/>
                  </a:cxn>
                  <a:cxn ang="0">
                    <a:pos x="T2" y="T3"/>
                  </a:cxn>
                  <a:cxn ang="0">
                    <a:pos x="T4" y="T5"/>
                  </a:cxn>
                  <a:cxn ang="0">
                    <a:pos x="T6" y="T7"/>
                  </a:cxn>
                  <a:cxn ang="0">
                    <a:pos x="T8" y="T9"/>
                  </a:cxn>
                </a:cxnLst>
                <a:rect l="0" t="0" r="r" b="b"/>
                <a:pathLst>
                  <a:path w="6875" h="376">
                    <a:moveTo>
                      <a:pt x="6874" y="0"/>
                    </a:moveTo>
                    <a:lnTo>
                      <a:pt x="0" y="0"/>
                    </a:lnTo>
                    <a:lnTo>
                      <a:pt x="0" y="375"/>
                    </a:lnTo>
                    <a:lnTo>
                      <a:pt x="6874" y="375"/>
                    </a:lnTo>
                    <a:lnTo>
                      <a:pt x="6874" y="0"/>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b="1">
                  <a:latin typeface="Cambria" pitchFamily="18" charset="0"/>
                  <a:cs typeface="+mn-ea"/>
                  <a:sym typeface="+mn-lt"/>
                </a:endParaRPr>
              </a:p>
            </p:txBody>
          </p:sp>
        </p:grpSp>
      </p:grpSp>
      <p:grpSp>
        <p:nvGrpSpPr>
          <p:cNvPr id="3" name="Group 209">
            <a:extLst>
              <a:ext uri="{FF2B5EF4-FFF2-40B4-BE49-F238E27FC236}">
                <a16:creationId xmlns:a16="http://schemas.microsoft.com/office/drawing/2014/main" id="{140CC262-5369-D9FE-3EEF-341DD9427609}"/>
              </a:ext>
            </a:extLst>
          </p:cNvPr>
          <p:cNvGrpSpPr/>
          <p:nvPr/>
        </p:nvGrpSpPr>
        <p:grpSpPr>
          <a:xfrm>
            <a:off x="4650110" y="2197407"/>
            <a:ext cx="2341021" cy="2407872"/>
            <a:chOff x="3995267" y="2197407"/>
            <a:chExt cx="1685035" cy="2407872"/>
          </a:xfrm>
        </p:grpSpPr>
        <p:sp>
          <p:nvSpPr>
            <p:cNvPr id="41" name="TextBox 1">
              <a:extLst>
                <a:ext uri="{FF2B5EF4-FFF2-40B4-BE49-F238E27FC236}">
                  <a16:creationId xmlns:a16="http://schemas.microsoft.com/office/drawing/2014/main" id="{3CD93C01-9C97-04EB-46EA-717BE6C63466}"/>
                </a:ext>
              </a:extLst>
            </p:cNvPr>
            <p:cNvSpPr txBox="1"/>
            <p:nvPr/>
          </p:nvSpPr>
          <p:spPr>
            <a:xfrm>
              <a:off x="4860447" y="4143615"/>
              <a:ext cx="471283" cy="461664"/>
            </a:xfrm>
            <a:prstGeom prst="rect">
              <a:avLst/>
            </a:prstGeom>
            <a:noFill/>
          </p:spPr>
          <p:txBody>
            <a:bodyPr wrap="none" lIns="0" tIns="0" rIns="0" bIns="0" anchor="ctr" anchorCtr="0">
              <a:normAutofit fontScale="925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4000" b="1">
                  <a:solidFill>
                    <a:schemeClr val="accent1">
                      <a:lumMod val="75000"/>
                    </a:schemeClr>
                  </a:solidFill>
                  <a:latin typeface="Cambria" pitchFamily="18" charset="0"/>
                  <a:cs typeface="+mn-ea"/>
                  <a:sym typeface="+mn-lt"/>
                </a:rPr>
                <a:t>02.</a:t>
              </a:r>
            </a:p>
          </p:txBody>
        </p:sp>
        <p:grpSp>
          <p:nvGrpSpPr>
            <p:cNvPr id="42" name="Group 210">
              <a:extLst>
                <a:ext uri="{FF2B5EF4-FFF2-40B4-BE49-F238E27FC236}">
                  <a16:creationId xmlns:a16="http://schemas.microsoft.com/office/drawing/2014/main" id="{31433DE0-86E4-C931-3F5B-396653447149}"/>
                </a:ext>
              </a:extLst>
            </p:cNvPr>
            <p:cNvGrpSpPr/>
            <p:nvPr/>
          </p:nvGrpSpPr>
          <p:grpSpPr>
            <a:xfrm>
              <a:off x="3995267" y="2197407"/>
              <a:ext cx="1685035" cy="1111804"/>
              <a:chOff x="3995268" y="2197409"/>
              <a:chExt cx="1636713" cy="1079500"/>
            </a:xfrm>
          </p:grpSpPr>
          <p:sp>
            <p:nvSpPr>
              <p:cNvPr id="43" name="Freeform: Shape 211">
                <a:extLst>
                  <a:ext uri="{FF2B5EF4-FFF2-40B4-BE49-F238E27FC236}">
                    <a16:creationId xmlns:a16="http://schemas.microsoft.com/office/drawing/2014/main" id="{68A13F26-C814-2137-6A9B-7D9CE046D697}"/>
                  </a:ext>
                </a:extLst>
              </p:cNvPr>
              <p:cNvSpPr>
                <a:spLocks/>
              </p:cNvSpPr>
              <p:nvPr/>
            </p:nvSpPr>
            <p:spPr bwMode="auto">
              <a:xfrm>
                <a:off x="3995268" y="2540309"/>
                <a:ext cx="892175" cy="736600"/>
              </a:xfrm>
              <a:custGeom>
                <a:avLst/>
                <a:gdLst>
                  <a:gd name="T0" fmla="*/ 2476 w 2477"/>
                  <a:gd name="T1" fmla="*/ 633 h 2048"/>
                  <a:gd name="T2" fmla="*/ 2029 w 2477"/>
                  <a:gd name="T3" fmla="*/ 2047 h 2048"/>
                  <a:gd name="T4" fmla="*/ 0 w 2477"/>
                  <a:gd name="T5" fmla="*/ 1396 h 2048"/>
                  <a:gd name="T6" fmla="*/ 447 w 2477"/>
                  <a:gd name="T7" fmla="*/ 0 h 2048"/>
                  <a:gd name="T8" fmla="*/ 2476 w 2477"/>
                  <a:gd name="T9" fmla="*/ 633 h 2048"/>
                </a:gdLst>
                <a:ahLst/>
                <a:cxnLst>
                  <a:cxn ang="0">
                    <a:pos x="T0" y="T1"/>
                  </a:cxn>
                  <a:cxn ang="0">
                    <a:pos x="T2" y="T3"/>
                  </a:cxn>
                  <a:cxn ang="0">
                    <a:pos x="T4" y="T5"/>
                  </a:cxn>
                  <a:cxn ang="0">
                    <a:pos x="T6" y="T7"/>
                  </a:cxn>
                  <a:cxn ang="0">
                    <a:pos x="T8" y="T9"/>
                  </a:cxn>
                </a:cxnLst>
                <a:rect l="0" t="0" r="r" b="b"/>
                <a:pathLst>
                  <a:path w="2477" h="2048">
                    <a:moveTo>
                      <a:pt x="2476" y="633"/>
                    </a:moveTo>
                    <a:lnTo>
                      <a:pt x="2029" y="2047"/>
                    </a:lnTo>
                    <a:lnTo>
                      <a:pt x="0" y="1396"/>
                    </a:lnTo>
                    <a:lnTo>
                      <a:pt x="447" y="0"/>
                    </a:lnTo>
                    <a:lnTo>
                      <a:pt x="2476" y="633"/>
                    </a:lnTo>
                  </a:path>
                </a:pathLst>
              </a:custGeom>
              <a:solidFill>
                <a:srgbClr val="EDEDE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b="1">
                  <a:latin typeface="Cambria" pitchFamily="18" charset="0"/>
                  <a:cs typeface="+mn-ea"/>
                  <a:sym typeface="+mn-lt"/>
                </a:endParaRPr>
              </a:p>
            </p:txBody>
          </p:sp>
          <p:sp>
            <p:nvSpPr>
              <p:cNvPr id="44" name="Freeform: Shape 212">
                <a:extLst>
                  <a:ext uri="{FF2B5EF4-FFF2-40B4-BE49-F238E27FC236}">
                    <a16:creationId xmlns:a16="http://schemas.microsoft.com/office/drawing/2014/main" id="{F21FEB49-93F5-7A93-4498-73D232DC7C71}"/>
                  </a:ext>
                </a:extLst>
              </p:cNvPr>
              <p:cNvSpPr>
                <a:spLocks/>
              </p:cNvSpPr>
              <p:nvPr/>
            </p:nvSpPr>
            <p:spPr bwMode="auto">
              <a:xfrm>
                <a:off x="3995268" y="2540309"/>
                <a:ext cx="892175" cy="736600"/>
              </a:xfrm>
              <a:custGeom>
                <a:avLst/>
                <a:gdLst>
                  <a:gd name="T0" fmla="*/ 2476 w 2477"/>
                  <a:gd name="T1" fmla="*/ 633 h 2048"/>
                  <a:gd name="T2" fmla="*/ 2029 w 2477"/>
                  <a:gd name="T3" fmla="*/ 2047 h 2048"/>
                  <a:gd name="T4" fmla="*/ 0 w 2477"/>
                  <a:gd name="T5" fmla="*/ 1396 h 2048"/>
                  <a:gd name="T6" fmla="*/ 447 w 2477"/>
                  <a:gd name="T7" fmla="*/ 0 h 2048"/>
                  <a:gd name="T8" fmla="*/ 2476 w 2477"/>
                  <a:gd name="T9" fmla="*/ 633 h 2048"/>
                </a:gdLst>
                <a:ahLst/>
                <a:cxnLst>
                  <a:cxn ang="0">
                    <a:pos x="T0" y="T1"/>
                  </a:cxn>
                  <a:cxn ang="0">
                    <a:pos x="T2" y="T3"/>
                  </a:cxn>
                  <a:cxn ang="0">
                    <a:pos x="T4" y="T5"/>
                  </a:cxn>
                  <a:cxn ang="0">
                    <a:pos x="T6" y="T7"/>
                  </a:cxn>
                  <a:cxn ang="0">
                    <a:pos x="T8" y="T9"/>
                  </a:cxn>
                </a:cxnLst>
                <a:rect l="0" t="0" r="r" b="b"/>
                <a:pathLst>
                  <a:path w="2477" h="2048">
                    <a:moveTo>
                      <a:pt x="2476" y="633"/>
                    </a:moveTo>
                    <a:lnTo>
                      <a:pt x="2029" y="2047"/>
                    </a:lnTo>
                    <a:lnTo>
                      <a:pt x="0" y="1396"/>
                    </a:lnTo>
                    <a:lnTo>
                      <a:pt x="447" y="0"/>
                    </a:lnTo>
                    <a:lnTo>
                      <a:pt x="2476" y="633"/>
                    </a:lnTo>
                  </a:path>
                </a:pathLst>
              </a:custGeom>
              <a:solidFill>
                <a:srgbClr val="EDEDED"/>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b="1">
                  <a:latin typeface="Cambria" pitchFamily="18" charset="0"/>
                  <a:cs typeface="+mn-ea"/>
                  <a:sym typeface="+mn-lt"/>
                </a:endParaRPr>
              </a:p>
            </p:txBody>
          </p:sp>
          <p:sp>
            <p:nvSpPr>
              <p:cNvPr id="45" name="Freeform: Shape 213">
                <a:extLst>
                  <a:ext uri="{FF2B5EF4-FFF2-40B4-BE49-F238E27FC236}">
                    <a16:creationId xmlns:a16="http://schemas.microsoft.com/office/drawing/2014/main" id="{9AE0C75C-0AD0-1322-17A1-DFB6E245D46C}"/>
                  </a:ext>
                </a:extLst>
              </p:cNvPr>
              <p:cNvSpPr>
                <a:spLocks/>
              </p:cNvSpPr>
              <p:nvPr/>
            </p:nvSpPr>
            <p:spPr bwMode="auto">
              <a:xfrm>
                <a:off x="4109568" y="2667309"/>
                <a:ext cx="134938" cy="309562"/>
              </a:xfrm>
              <a:custGeom>
                <a:avLst/>
                <a:gdLst>
                  <a:gd name="T0" fmla="*/ 373 w 374"/>
                  <a:gd name="T1" fmla="*/ 38 h 858"/>
                  <a:gd name="T2" fmla="*/ 112 w 374"/>
                  <a:gd name="T3" fmla="*/ 857 h 858"/>
                  <a:gd name="T4" fmla="*/ 0 w 374"/>
                  <a:gd name="T5" fmla="*/ 819 h 858"/>
                  <a:gd name="T6" fmla="*/ 261 w 374"/>
                  <a:gd name="T7" fmla="*/ 0 h 858"/>
                  <a:gd name="T8" fmla="*/ 373 w 374"/>
                  <a:gd name="T9" fmla="*/ 38 h 858"/>
                </a:gdLst>
                <a:ahLst/>
                <a:cxnLst>
                  <a:cxn ang="0">
                    <a:pos x="T0" y="T1"/>
                  </a:cxn>
                  <a:cxn ang="0">
                    <a:pos x="T2" y="T3"/>
                  </a:cxn>
                  <a:cxn ang="0">
                    <a:pos x="T4" y="T5"/>
                  </a:cxn>
                  <a:cxn ang="0">
                    <a:pos x="T6" y="T7"/>
                  </a:cxn>
                  <a:cxn ang="0">
                    <a:pos x="T8" y="T9"/>
                  </a:cxn>
                </a:cxnLst>
                <a:rect l="0" t="0" r="r" b="b"/>
                <a:pathLst>
                  <a:path w="374" h="858">
                    <a:moveTo>
                      <a:pt x="373" y="38"/>
                    </a:moveTo>
                    <a:lnTo>
                      <a:pt x="112" y="857"/>
                    </a:lnTo>
                    <a:lnTo>
                      <a:pt x="0" y="819"/>
                    </a:lnTo>
                    <a:lnTo>
                      <a:pt x="261" y="0"/>
                    </a:lnTo>
                    <a:lnTo>
                      <a:pt x="373" y="38"/>
                    </a:lnTo>
                  </a:path>
                </a:pathLst>
              </a:custGeom>
              <a:solidFill>
                <a:srgbClr val="53627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b="1">
                  <a:latin typeface="Cambria" pitchFamily="18" charset="0"/>
                  <a:cs typeface="+mn-ea"/>
                  <a:sym typeface="+mn-lt"/>
                </a:endParaRPr>
              </a:p>
            </p:txBody>
          </p:sp>
          <p:sp>
            <p:nvSpPr>
              <p:cNvPr id="46" name="Freeform: Shape 214">
                <a:extLst>
                  <a:ext uri="{FF2B5EF4-FFF2-40B4-BE49-F238E27FC236}">
                    <a16:creationId xmlns:a16="http://schemas.microsoft.com/office/drawing/2014/main" id="{B9DB39D6-BD5C-8A7B-8AAD-BE5C02828552}"/>
                  </a:ext>
                </a:extLst>
              </p:cNvPr>
              <p:cNvSpPr>
                <a:spLocks/>
              </p:cNvSpPr>
              <p:nvPr/>
            </p:nvSpPr>
            <p:spPr bwMode="auto">
              <a:xfrm>
                <a:off x="4109568" y="2667309"/>
                <a:ext cx="134938" cy="309562"/>
              </a:xfrm>
              <a:custGeom>
                <a:avLst/>
                <a:gdLst>
                  <a:gd name="T0" fmla="*/ 373 w 374"/>
                  <a:gd name="T1" fmla="*/ 38 h 858"/>
                  <a:gd name="T2" fmla="*/ 112 w 374"/>
                  <a:gd name="T3" fmla="*/ 857 h 858"/>
                  <a:gd name="T4" fmla="*/ 0 w 374"/>
                  <a:gd name="T5" fmla="*/ 819 h 858"/>
                  <a:gd name="T6" fmla="*/ 261 w 374"/>
                  <a:gd name="T7" fmla="*/ 0 h 858"/>
                  <a:gd name="T8" fmla="*/ 373 w 374"/>
                  <a:gd name="T9" fmla="*/ 38 h 858"/>
                </a:gdLst>
                <a:ahLst/>
                <a:cxnLst>
                  <a:cxn ang="0">
                    <a:pos x="T0" y="T1"/>
                  </a:cxn>
                  <a:cxn ang="0">
                    <a:pos x="T2" y="T3"/>
                  </a:cxn>
                  <a:cxn ang="0">
                    <a:pos x="T4" y="T5"/>
                  </a:cxn>
                  <a:cxn ang="0">
                    <a:pos x="T6" y="T7"/>
                  </a:cxn>
                  <a:cxn ang="0">
                    <a:pos x="T8" y="T9"/>
                  </a:cxn>
                </a:cxnLst>
                <a:rect l="0" t="0" r="r" b="b"/>
                <a:pathLst>
                  <a:path w="374" h="858">
                    <a:moveTo>
                      <a:pt x="373" y="38"/>
                    </a:moveTo>
                    <a:lnTo>
                      <a:pt x="112" y="857"/>
                    </a:lnTo>
                    <a:lnTo>
                      <a:pt x="0" y="819"/>
                    </a:lnTo>
                    <a:lnTo>
                      <a:pt x="261" y="0"/>
                    </a:lnTo>
                    <a:lnTo>
                      <a:pt x="373" y="38"/>
                    </a:lnTo>
                  </a:path>
                </a:pathLst>
              </a:custGeom>
              <a:solidFill>
                <a:srgbClr val="536271"/>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b="1">
                  <a:latin typeface="Cambria" pitchFamily="18" charset="0"/>
                  <a:cs typeface="+mn-ea"/>
                  <a:sym typeface="+mn-lt"/>
                </a:endParaRPr>
              </a:p>
            </p:txBody>
          </p:sp>
          <p:sp>
            <p:nvSpPr>
              <p:cNvPr id="47" name="Freeform: Shape 215">
                <a:extLst>
                  <a:ext uri="{FF2B5EF4-FFF2-40B4-BE49-F238E27FC236}">
                    <a16:creationId xmlns:a16="http://schemas.microsoft.com/office/drawing/2014/main" id="{691AD16E-EB52-ADF0-5056-A04F54AFF805}"/>
                  </a:ext>
                </a:extLst>
              </p:cNvPr>
              <p:cNvSpPr>
                <a:spLocks/>
              </p:cNvSpPr>
              <p:nvPr/>
            </p:nvSpPr>
            <p:spPr bwMode="auto">
              <a:xfrm>
                <a:off x="4223868" y="2640321"/>
                <a:ext cx="93663" cy="255588"/>
              </a:xfrm>
              <a:custGeom>
                <a:avLst/>
                <a:gdLst>
                  <a:gd name="T0" fmla="*/ 261 w 262"/>
                  <a:gd name="T1" fmla="*/ 19 h 708"/>
                  <a:gd name="T2" fmla="*/ 56 w 262"/>
                  <a:gd name="T3" fmla="*/ 707 h 708"/>
                  <a:gd name="T4" fmla="*/ 0 w 262"/>
                  <a:gd name="T5" fmla="*/ 689 h 708"/>
                  <a:gd name="T6" fmla="*/ 223 w 262"/>
                  <a:gd name="T7" fmla="*/ 0 h 708"/>
                  <a:gd name="T8" fmla="*/ 261 w 262"/>
                  <a:gd name="T9" fmla="*/ 19 h 708"/>
                </a:gdLst>
                <a:ahLst/>
                <a:cxnLst>
                  <a:cxn ang="0">
                    <a:pos x="T0" y="T1"/>
                  </a:cxn>
                  <a:cxn ang="0">
                    <a:pos x="T2" y="T3"/>
                  </a:cxn>
                  <a:cxn ang="0">
                    <a:pos x="T4" y="T5"/>
                  </a:cxn>
                  <a:cxn ang="0">
                    <a:pos x="T6" y="T7"/>
                  </a:cxn>
                  <a:cxn ang="0">
                    <a:pos x="T8" y="T9"/>
                  </a:cxn>
                </a:cxnLst>
                <a:rect l="0" t="0" r="r" b="b"/>
                <a:pathLst>
                  <a:path w="262" h="708">
                    <a:moveTo>
                      <a:pt x="261" y="19"/>
                    </a:moveTo>
                    <a:lnTo>
                      <a:pt x="56" y="707"/>
                    </a:lnTo>
                    <a:lnTo>
                      <a:pt x="0" y="689"/>
                    </a:lnTo>
                    <a:lnTo>
                      <a:pt x="223" y="0"/>
                    </a:lnTo>
                    <a:lnTo>
                      <a:pt x="261" y="19"/>
                    </a:lnTo>
                  </a:path>
                </a:pathLst>
              </a:custGeom>
              <a:solidFill>
                <a:srgbClr val="53627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b="1">
                  <a:latin typeface="Cambria" pitchFamily="18" charset="0"/>
                  <a:cs typeface="+mn-ea"/>
                  <a:sym typeface="+mn-lt"/>
                </a:endParaRPr>
              </a:p>
            </p:txBody>
          </p:sp>
          <p:sp>
            <p:nvSpPr>
              <p:cNvPr id="48" name="Freeform: Shape 216">
                <a:extLst>
                  <a:ext uri="{FF2B5EF4-FFF2-40B4-BE49-F238E27FC236}">
                    <a16:creationId xmlns:a16="http://schemas.microsoft.com/office/drawing/2014/main" id="{4D112357-FFD0-096E-53DA-E94E617F0B61}"/>
                  </a:ext>
                </a:extLst>
              </p:cNvPr>
              <p:cNvSpPr>
                <a:spLocks/>
              </p:cNvSpPr>
              <p:nvPr/>
            </p:nvSpPr>
            <p:spPr bwMode="auto">
              <a:xfrm>
                <a:off x="4223868" y="2640321"/>
                <a:ext cx="93663" cy="255588"/>
              </a:xfrm>
              <a:custGeom>
                <a:avLst/>
                <a:gdLst>
                  <a:gd name="T0" fmla="*/ 261 w 262"/>
                  <a:gd name="T1" fmla="*/ 19 h 708"/>
                  <a:gd name="T2" fmla="*/ 56 w 262"/>
                  <a:gd name="T3" fmla="*/ 707 h 708"/>
                  <a:gd name="T4" fmla="*/ 0 w 262"/>
                  <a:gd name="T5" fmla="*/ 689 h 708"/>
                  <a:gd name="T6" fmla="*/ 223 w 262"/>
                  <a:gd name="T7" fmla="*/ 0 h 708"/>
                  <a:gd name="T8" fmla="*/ 261 w 262"/>
                  <a:gd name="T9" fmla="*/ 19 h 708"/>
                </a:gdLst>
                <a:ahLst/>
                <a:cxnLst>
                  <a:cxn ang="0">
                    <a:pos x="T0" y="T1"/>
                  </a:cxn>
                  <a:cxn ang="0">
                    <a:pos x="T2" y="T3"/>
                  </a:cxn>
                  <a:cxn ang="0">
                    <a:pos x="T4" y="T5"/>
                  </a:cxn>
                  <a:cxn ang="0">
                    <a:pos x="T6" y="T7"/>
                  </a:cxn>
                  <a:cxn ang="0">
                    <a:pos x="T8" y="T9"/>
                  </a:cxn>
                </a:cxnLst>
                <a:rect l="0" t="0" r="r" b="b"/>
                <a:pathLst>
                  <a:path w="262" h="708">
                    <a:moveTo>
                      <a:pt x="261" y="19"/>
                    </a:moveTo>
                    <a:lnTo>
                      <a:pt x="56" y="707"/>
                    </a:lnTo>
                    <a:lnTo>
                      <a:pt x="0" y="689"/>
                    </a:lnTo>
                    <a:lnTo>
                      <a:pt x="223" y="0"/>
                    </a:lnTo>
                    <a:lnTo>
                      <a:pt x="261" y="19"/>
                    </a:lnTo>
                  </a:path>
                </a:pathLst>
              </a:custGeom>
              <a:solidFill>
                <a:srgbClr val="536271"/>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b="1">
                  <a:latin typeface="Cambria" pitchFamily="18" charset="0"/>
                  <a:cs typeface="+mn-ea"/>
                  <a:sym typeface="+mn-lt"/>
                </a:endParaRPr>
              </a:p>
            </p:txBody>
          </p:sp>
          <p:sp>
            <p:nvSpPr>
              <p:cNvPr id="49" name="Freeform: Shape 217">
                <a:extLst>
                  <a:ext uri="{FF2B5EF4-FFF2-40B4-BE49-F238E27FC236}">
                    <a16:creationId xmlns:a16="http://schemas.microsoft.com/office/drawing/2014/main" id="{0E2226CD-98C8-E9AC-CE1C-62CD5A8D3DC7}"/>
                  </a:ext>
                </a:extLst>
              </p:cNvPr>
              <p:cNvSpPr>
                <a:spLocks/>
              </p:cNvSpPr>
              <p:nvPr/>
            </p:nvSpPr>
            <p:spPr bwMode="auto">
              <a:xfrm>
                <a:off x="4176243" y="2914959"/>
                <a:ext cx="188913" cy="174625"/>
              </a:xfrm>
              <a:custGeom>
                <a:avLst/>
                <a:gdLst>
                  <a:gd name="T0" fmla="*/ 522 w 523"/>
                  <a:gd name="T1" fmla="*/ 129 h 484"/>
                  <a:gd name="T2" fmla="*/ 410 w 523"/>
                  <a:gd name="T3" fmla="*/ 483 h 484"/>
                  <a:gd name="T4" fmla="*/ 0 w 523"/>
                  <a:gd name="T5" fmla="*/ 353 h 484"/>
                  <a:gd name="T6" fmla="*/ 112 w 523"/>
                  <a:gd name="T7" fmla="*/ 0 h 484"/>
                  <a:gd name="T8" fmla="*/ 522 w 523"/>
                  <a:gd name="T9" fmla="*/ 129 h 484"/>
                </a:gdLst>
                <a:ahLst/>
                <a:cxnLst>
                  <a:cxn ang="0">
                    <a:pos x="T0" y="T1"/>
                  </a:cxn>
                  <a:cxn ang="0">
                    <a:pos x="T2" y="T3"/>
                  </a:cxn>
                  <a:cxn ang="0">
                    <a:pos x="T4" y="T5"/>
                  </a:cxn>
                  <a:cxn ang="0">
                    <a:pos x="T6" y="T7"/>
                  </a:cxn>
                  <a:cxn ang="0">
                    <a:pos x="T8" y="T9"/>
                  </a:cxn>
                </a:cxnLst>
                <a:rect l="0" t="0" r="r" b="b"/>
                <a:pathLst>
                  <a:path w="523" h="484">
                    <a:moveTo>
                      <a:pt x="522" y="129"/>
                    </a:moveTo>
                    <a:lnTo>
                      <a:pt x="410" y="483"/>
                    </a:lnTo>
                    <a:lnTo>
                      <a:pt x="0" y="353"/>
                    </a:lnTo>
                    <a:lnTo>
                      <a:pt x="112" y="0"/>
                    </a:lnTo>
                    <a:lnTo>
                      <a:pt x="522" y="129"/>
                    </a:lnTo>
                  </a:path>
                </a:pathLst>
              </a:custGeom>
              <a:solidFill>
                <a:srgbClr val="53627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b="1">
                  <a:latin typeface="Cambria" pitchFamily="18" charset="0"/>
                  <a:cs typeface="+mn-ea"/>
                  <a:sym typeface="+mn-lt"/>
                </a:endParaRPr>
              </a:p>
            </p:txBody>
          </p:sp>
          <p:sp>
            <p:nvSpPr>
              <p:cNvPr id="50" name="Freeform: Shape 218">
                <a:extLst>
                  <a:ext uri="{FF2B5EF4-FFF2-40B4-BE49-F238E27FC236}">
                    <a16:creationId xmlns:a16="http://schemas.microsoft.com/office/drawing/2014/main" id="{9F4099A2-E54C-DCC3-E4E7-4A545E7E6FEB}"/>
                  </a:ext>
                </a:extLst>
              </p:cNvPr>
              <p:cNvSpPr>
                <a:spLocks/>
              </p:cNvSpPr>
              <p:nvPr/>
            </p:nvSpPr>
            <p:spPr bwMode="auto">
              <a:xfrm>
                <a:off x="4176243" y="2914959"/>
                <a:ext cx="188913" cy="174625"/>
              </a:xfrm>
              <a:custGeom>
                <a:avLst/>
                <a:gdLst>
                  <a:gd name="T0" fmla="*/ 522 w 523"/>
                  <a:gd name="T1" fmla="*/ 129 h 484"/>
                  <a:gd name="T2" fmla="*/ 410 w 523"/>
                  <a:gd name="T3" fmla="*/ 483 h 484"/>
                  <a:gd name="T4" fmla="*/ 0 w 523"/>
                  <a:gd name="T5" fmla="*/ 353 h 484"/>
                  <a:gd name="T6" fmla="*/ 112 w 523"/>
                  <a:gd name="T7" fmla="*/ 0 h 484"/>
                  <a:gd name="T8" fmla="*/ 522 w 523"/>
                  <a:gd name="T9" fmla="*/ 129 h 484"/>
                </a:gdLst>
                <a:ahLst/>
                <a:cxnLst>
                  <a:cxn ang="0">
                    <a:pos x="T0" y="T1"/>
                  </a:cxn>
                  <a:cxn ang="0">
                    <a:pos x="T2" y="T3"/>
                  </a:cxn>
                  <a:cxn ang="0">
                    <a:pos x="T4" y="T5"/>
                  </a:cxn>
                  <a:cxn ang="0">
                    <a:pos x="T6" y="T7"/>
                  </a:cxn>
                  <a:cxn ang="0">
                    <a:pos x="T8" y="T9"/>
                  </a:cxn>
                </a:cxnLst>
                <a:rect l="0" t="0" r="r" b="b"/>
                <a:pathLst>
                  <a:path w="523" h="484">
                    <a:moveTo>
                      <a:pt x="522" y="129"/>
                    </a:moveTo>
                    <a:lnTo>
                      <a:pt x="410" y="483"/>
                    </a:lnTo>
                    <a:lnTo>
                      <a:pt x="0" y="353"/>
                    </a:lnTo>
                    <a:lnTo>
                      <a:pt x="112" y="0"/>
                    </a:lnTo>
                    <a:lnTo>
                      <a:pt x="522" y="129"/>
                    </a:lnTo>
                  </a:path>
                </a:pathLst>
              </a:custGeom>
              <a:solidFill>
                <a:srgbClr val="536271"/>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b="1">
                  <a:latin typeface="Cambria" pitchFamily="18" charset="0"/>
                  <a:cs typeface="+mn-ea"/>
                  <a:sym typeface="+mn-lt"/>
                </a:endParaRPr>
              </a:p>
            </p:txBody>
          </p:sp>
          <p:sp>
            <p:nvSpPr>
              <p:cNvPr id="51" name="Freeform: Shape 219">
                <a:extLst>
                  <a:ext uri="{FF2B5EF4-FFF2-40B4-BE49-F238E27FC236}">
                    <a16:creationId xmlns:a16="http://schemas.microsoft.com/office/drawing/2014/main" id="{A0146EAA-B49A-D531-F2FA-B9D2CB08EB2A}"/>
                  </a:ext>
                </a:extLst>
              </p:cNvPr>
              <p:cNvSpPr>
                <a:spLocks/>
              </p:cNvSpPr>
              <p:nvPr/>
            </p:nvSpPr>
            <p:spPr bwMode="auto">
              <a:xfrm>
                <a:off x="4257206" y="2653021"/>
                <a:ext cx="93662" cy="255588"/>
              </a:xfrm>
              <a:custGeom>
                <a:avLst/>
                <a:gdLst>
                  <a:gd name="T0" fmla="*/ 261 w 262"/>
                  <a:gd name="T1" fmla="*/ 19 h 708"/>
                  <a:gd name="T2" fmla="*/ 56 w 262"/>
                  <a:gd name="T3" fmla="*/ 707 h 708"/>
                  <a:gd name="T4" fmla="*/ 0 w 262"/>
                  <a:gd name="T5" fmla="*/ 689 h 708"/>
                  <a:gd name="T6" fmla="*/ 223 w 262"/>
                  <a:gd name="T7" fmla="*/ 0 h 708"/>
                  <a:gd name="T8" fmla="*/ 261 w 262"/>
                  <a:gd name="T9" fmla="*/ 19 h 708"/>
                </a:gdLst>
                <a:ahLst/>
                <a:cxnLst>
                  <a:cxn ang="0">
                    <a:pos x="T0" y="T1"/>
                  </a:cxn>
                  <a:cxn ang="0">
                    <a:pos x="T2" y="T3"/>
                  </a:cxn>
                  <a:cxn ang="0">
                    <a:pos x="T4" y="T5"/>
                  </a:cxn>
                  <a:cxn ang="0">
                    <a:pos x="T6" y="T7"/>
                  </a:cxn>
                  <a:cxn ang="0">
                    <a:pos x="T8" y="T9"/>
                  </a:cxn>
                </a:cxnLst>
                <a:rect l="0" t="0" r="r" b="b"/>
                <a:pathLst>
                  <a:path w="262" h="708">
                    <a:moveTo>
                      <a:pt x="261" y="19"/>
                    </a:moveTo>
                    <a:lnTo>
                      <a:pt x="56" y="707"/>
                    </a:lnTo>
                    <a:lnTo>
                      <a:pt x="0" y="689"/>
                    </a:lnTo>
                    <a:lnTo>
                      <a:pt x="223" y="0"/>
                    </a:lnTo>
                    <a:lnTo>
                      <a:pt x="261" y="19"/>
                    </a:lnTo>
                  </a:path>
                </a:pathLst>
              </a:custGeom>
              <a:solidFill>
                <a:srgbClr val="53627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b="1">
                  <a:latin typeface="Cambria" pitchFamily="18" charset="0"/>
                  <a:cs typeface="+mn-ea"/>
                  <a:sym typeface="+mn-lt"/>
                </a:endParaRPr>
              </a:p>
            </p:txBody>
          </p:sp>
          <p:sp>
            <p:nvSpPr>
              <p:cNvPr id="52" name="Freeform: Shape 220">
                <a:extLst>
                  <a:ext uri="{FF2B5EF4-FFF2-40B4-BE49-F238E27FC236}">
                    <a16:creationId xmlns:a16="http://schemas.microsoft.com/office/drawing/2014/main" id="{E0006097-43F0-05A4-6FBC-D334AD2D756B}"/>
                  </a:ext>
                </a:extLst>
              </p:cNvPr>
              <p:cNvSpPr>
                <a:spLocks/>
              </p:cNvSpPr>
              <p:nvPr/>
            </p:nvSpPr>
            <p:spPr bwMode="auto">
              <a:xfrm>
                <a:off x="4257206" y="2653021"/>
                <a:ext cx="93662" cy="255588"/>
              </a:xfrm>
              <a:custGeom>
                <a:avLst/>
                <a:gdLst>
                  <a:gd name="T0" fmla="*/ 261 w 262"/>
                  <a:gd name="T1" fmla="*/ 19 h 708"/>
                  <a:gd name="T2" fmla="*/ 56 w 262"/>
                  <a:gd name="T3" fmla="*/ 707 h 708"/>
                  <a:gd name="T4" fmla="*/ 0 w 262"/>
                  <a:gd name="T5" fmla="*/ 689 h 708"/>
                  <a:gd name="T6" fmla="*/ 223 w 262"/>
                  <a:gd name="T7" fmla="*/ 0 h 708"/>
                  <a:gd name="T8" fmla="*/ 261 w 262"/>
                  <a:gd name="T9" fmla="*/ 19 h 708"/>
                </a:gdLst>
                <a:ahLst/>
                <a:cxnLst>
                  <a:cxn ang="0">
                    <a:pos x="T0" y="T1"/>
                  </a:cxn>
                  <a:cxn ang="0">
                    <a:pos x="T2" y="T3"/>
                  </a:cxn>
                  <a:cxn ang="0">
                    <a:pos x="T4" y="T5"/>
                  </a:cxn>
                  <a:cxn ang="0">
                    <a:pos x="T6" y="T7"/>
                  </a:cxn>
                  <a:cxn ang="0">
                    <a:pos x="T8" y="T9"/>
                  </a:cxn>
                </a:cxnLst>
                <a:rect l="0" t="0" r="r" b="b"/>
                <a:pathLst>
                  <a:path w="262" h="708">
                    <a:moveTo>
                      <a:pt x="261" y="19"/>
                    </a:moveTo>
                    <a:lnTo>
                      <a:pt x="56" y="707"/>
                    </a:lnTo>
                    <a:lnTo>
                      <a:pt x="0" y="689"/>
                    </a:lnTo>
                    <a:lnTo>
                      <a:pt x="223" y="0"/>
                    </a:lnTo>
                    <a:lnTo>
                      <a:pt x="261" y="19"/>
                    </a:lnTo>
                  </a:path>
                </a:pathLst>
              </a:custGeom>
              <a:solidFill>
                <a:srgbClr val="536271"/>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b="1">
                  <a:latin typeface="Cambria" pitchFamily="18" charset="0"/>
                  <a:cs typeface="+mn-ea"/>
                  <a:sym typeface="+mn-lt"/>
                </a:endParaRPr>
              </a:p>
            </p:txBody>
          </p:sp>
          <p:sp>
            <p:nvSpPr>
              <p:cNvPr id="53" name="Freeform: Shape 221">
                <a:extLst>
                  <a:ext uri="{FF2B5EF4-FFF2-40B4-BE49-F238E27FC236}">
                    <a16:creationId xmlns:a16="http://schemas.microsoft.com/office/drawing/2014/main" id="{DC75EE54-0327-2B82-A2FD-4953ABC0B4ED}"/>
                  </a:ext>
                </a:extLst>
              </p:cNvPr>
              <p:cNvSpPr>
                <a:spLocks/>
              </p:cNvSpPr>
              <p:nvPr/>
            </p:nvSpPr>
            <p:spPr bwMode="auto">
              <a:xfrm>
                <a:off x="4290543" y="2667309"/>
                <a:ext cx="93663" cy="249237"/>
              </a:xfrm>
              <a:custGeom>
                <a:avLst/>
                <a:gdLst>
                  <a:gd name="T0" fmla="*/ 261 w 262"/>
                  <a:gd name="T1" fmla="*/ 0 h 691"/>
                  <a:gd name="T2" fmla="*/ 37 w 262"/>
                  <a:gd name="T3" fmla="*/ 690 h 691"/>
                  <a:gd name="T4" fmla="*/ 0 w 262"/>
                  <a:gd name="T5" fmla="*/ 670 h 691"/>
                  <a:gd name="T6" fmla="*/ 224 w 262"/>
                  <a:gd name="T7" fmla="*/ 0 h 691"/>
                  <a:gd name="T8" fmla="*/ 261 w 262"/>
                  <a:gd name="T9" fmla="*/ 0 h 691"/>
                </a:gdLst>
                <a:ahLst/>
                <a:cxnLst>
                  <a:cxn ang="0">
                    <a:pos x="T0" y="T1"/>
                  </a:cxn>
                  <a:cxn ang="0">
                    <a:pos x="T2" y="T3"/>
                  </a:cxn>
                  <a:cxn ang="0">
                    <a:pos x="T4" y="T5"/>
                  </a:cxn>
                  <a:cxn ang="0">
                    <a:pos x="T6" y="T7"/>
                  </a:cxn>
                  <a:cxn ang="0">
                    <a:pos x="T8" y="T9"/>
                  </a:cxn>
                </a:cxnLst>
                <a:rect l="0" t="0" r="r" b="b"/>
                <a:pathLst>
                  <a:path w="262" h="691">
                    <a:moveTo>
                      <a:pt x="261" y="0"/>
                    </a:moveTo>
                    <a:lnTo>
                      <a:pt x="37" y="690"/>
                    </a:lnTo>
                    <a:lnTo>
                      <a:pt x="0" y="670"/>
                    </a:lnTo>
                    <a:lnTo>
                      <a:pt x="224" y="0"/>
                    </a:lnTo>
                    <a:lnTo>
                      <a:pt x="261" y="0"/>
                    </a:lnTo>
                  </a:path>
                </a:pathLst>
              </a:custGeom>
              <a:solidFill>
                <a:srgbClr val="53627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b="1">
                  <a:latin typeface="Cambria" pitchFamily="18" charset="0"/>
                  <a:cs typeface="+mn-ea"/>
                  <a:sym typeface="+mn-lt"/>
                </a:endParaRPr>
              </a:p>
            </p:txBody>
          </p:sp>
          <p:sp>
            <p:nvSpPr>
              <p:cNvPr id="54" name="Freeform: Shape 222">
                <a:extLst>
                  <a:ext uri="{FF2B5EF4-FFF2-40B4-BE49-F238E27FC236}">
                    <a16:creationId xmlns:a16="http://schemas.microsoft.com/office/drawing/2014/main" id="{DA609C37-534E-9DA8-AA69-7E2D3C35CA64}"/>
                  </a:ext>
                </a:extLst>
              </p:cNvPr>
              <p:cNvSpPr>
                <a:spLocks/>
              </p:cNvSpPr>
              <p:nvPr/>
            </p:nvSpPr>
            <p:spPr bwMode="auto">
              <a:xfrm>
                <a:off x="4290543" y="2667309"/>
                <a:ext cx="93663" cy="249237"/>
              </a:xfrm>
              <a:custGeom>
                <a:avLst/>
                <a:gdLst>
                  <a:gd name="T0" fmla="*/ 261 w 262"/>
                  <a:gd name="T1" fmla="*/ 0 h 691"/>
                  <a:gd name="T2" fmla="*/ 37 w 262"/>
                  <a:gd name="T3" fmla="*/ 690 h 691"/>
                  <a:gd name="T4" fmla="*/ 0 w 262"/>
                  <a:gd name="T5" fmla="*/ 670 h 691"/>
                  <a:gd name="T6" fmla="*/ 224 w 262"/>
                  <a:gd name="T7" fmla="*/ 0 h 691"/>
                  <a:gd name="T8" fmla="*/ 261 w 262"/>
                  <a:gd name="T9" fmla="*/ 0 h 691"/>
                </a:gdLst>
                <a:ahLst/>
                <a:cxnLst>
                  <a:cxn ang="0">
                    <a:pos x="T0" y="T1"/>
                  </a:cxn>
                  <a:cxn ang="0">
                    <a:pos x="T2" y="T3"/>
                  </a:cxn>
                  <a:cxn ang="0">
                    <a:pos x="T4" y="T5"/>
                  </a:cxn>
                  <a:cxn ang="0">
                    <a:pos x="T6" y="T7"/>
                  </a:cxn>
                  <a:cxn ang="0">
                    <a:pos x="T8" y="T9"/>
                  </a:cxn>
                </a:cxnLst>
                <a:rect l="0" t="0" r="r" b="b"/>
                <a:pathLst>
                  <a:path w="262" h="691">
                    <a:moveTo>
                      <a:pt x="261" y="0"/>
                    </a:moveTo>
                    <a:lnTo>
                      <a:pt x="37" y="690"/>
                    </a:lnTo>
                    <a:lnTo>
                      <a:pt x="0" y="670"/>
                    </a:lnTo>
                    <a:lnTo>
                      <a:pt x="224" y="0"/>
                    </a:lnTo>
                    <a:lnTo>
                      <a:pt x="261" y="0"/>
                    </a:lnTo>
                  </a:path>
                </a:pathLst>
              </a:custGeom>
              <a:solidFill>
                <a:srgbClr val="536271"/>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b="1">
                  <a:latin typeface="Cambria" pitchFamily="18" charset="0"/>
                  <a:cs typeface="+mn-ea"/>
                  <a:sym typeface="+mn-lt"/>
                </a:endParaRPr>
              </a:p>
            </p:txBody>
          </p:sp>
          <p:sp>
            <p:nvSpPr>
              <p:cNvPr id="55" name="Freeform: Shape 223">
                <a:extLst>
                  <a:ext uri="{FF2B5EF4-FFF2-40B4-BE49-F238E27FC236}">
                    <a16:creationId xmlns:a16="http://schemas.microsoft.com/office/drawing/2014/main" id="{F31EC9FF-06A9-307F-3759-AA64BC517740}"/>
                  </a:ext>
                </a:extLst>
              </p:cNvPr>
              <p:cNvSpPr>
                <a:spLocks/>
              </p:cNvSpPr>
              <p:nvPr/>
            </p:nvSpPr>
            <p:spPr bwMode="auto">
              <a:xfrm>
                <a:off x="4323881" y="2673659"/>
                <a:ext cx="93662" cy="255587"/>
              </a:xfrm>
              <a:custGeom>
                <a:avLst/>
                <a:gdLst>
                  <a:gd name="T0" fmla="*/ 261 w 262"/>
                  <a:gd name="T1" fmla="*/ 19 h 708"/>
                  <a:gd name="T2" fmla="*/ 37 w 262"/>
                  <a:gd name="T3" fmla="*/ 707 h 708"/>
                  <a:gd name="T4" fmla="*/ 0 w 262"/>
                  <a:gd name="T5" fmla="*/ 689 h 708"/>
                  <a:gd name="T6" fmla="*/ 205 w 262"/>
                  <a:gd name="T7" fmla="*/ 0 h 708"/>
                  <a:gd name="T8" fmla="*/ 261 w 262"/>
                  <a:gd name="T9" fmla="*/ 19 h 708"/>
                </a:gdLst>
                <a:ahLst/>
                <a:cxnLst>
                  <a:cxn ang="0">
                    <a:pos x="T0" y="T1"/>
                  </a:cxn>
                  <a:cxn ang="0">
                    <a:pos x="T2" y="T3"/>
                  </a:cxn>
                  <a:cxn ang="0">
                    <a:pos x="T4" y="T5"/>
                  </a:cxn>
                  <a:cxn ang="0">
                    <a:pos x="T6" y="T7"/>
                  </a:cxn>
                  <a:cxn ang="0">
                    <a:pos x="T8" y="T9"/>
                  </a:cxn>
                </a:cxnLst>
                <a:rect l="0" t="0" r="r" b="b"/>
                <a:pathLst>
                  <a:path w="262" h="708">
                    <a:moveTo>
                      <a:pt x="261" y="19"/>
                    </a:moveTo>
                    <a:lnTo>
                      <a:pt x="37" y="707"/>
                    </a:lnTo>
                    <a:lnTo>
                      <a:pt x="0" y="689"/>
                    </a:lnTo>
                    <a:lnTo>
                      <a:pt x="205" y="0"/>
                    </a:lnTo>
                    <a:lnTo>
                      <a:pt x="261" y="19"/>
                    </a:lnTo>
                  </a:path>
                </a:pathLst>
              </a:custGeom>
              <a:solidFill>
                <a:srgbClr val="53627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b="1">
                  <a:latin typeface="Cambria" pitchFamily="18" charset="0"/>
                  <a:cs typeface="+mn-ea"/>
                  <a:sym typeface="+mn-lt"/>
                </a:endParaRPr>
              </a:p>
            </p:txBody>
          </p:sp>
          <p:sp>
            <p:nvSpPr>
              <p:cNvPr id="56" name="Freeform: Shape 224">
                <a:extLst>
                  <a:ext uri="{FF2B5EF4-FFF2-40B4-BE49-F238E27FC236}">
                    <a16:creationId xmlns:a16="http://schemas.microsoft.com/office/drawing/2014/main" id="{736BFDBA-4D4A-C616-68E5-9CA763038138}"/>
                  </a:ext>
                </a:extLst>
              </p:cNvPr>
              <p:cNvSpPr>
                <a:spLocks/>
              </p:cNvSpPr>
              <p:nvPr/>
            </p:nvSpPr>
            <p:spPr bwMode="auto">
              <a:xfrm>
                <a:off x="4323881" y="2673659"/>
                <a:ext cx="93662" cy="255587"/>
              </a:xfrm>
              <a:custGeom>
                <a:avLst/>
                <a:gdLst>
                  <a:gd name="T0" fmla="*/ 261 w 262"/>
                  <a:gd name="T1" fmla="*/ 19 h 708"/>
                  <a:gd name="T2" fmla="*/ 37 w 262"/>
                  <a:gd name="T3" fmla="*/ 707 h 708"/>
                  <a:gd name="T4" fmla="*/ 0 w 262"/>
                  <a:gd name="T5" fmla="*/ 689 h 708"/>
                  <a:gd name="T6" fmla="*/ 205 w 262"/>
                  <a:gd name="T7" fmla="*/ 0 h 708"/>
                  <a:gd name="T8" fmla="*/ 261 w 262"/>
                  <a:gd name="T9" fmla="*/ 19 h 708"/>
                </a:gdLst>
                <a:ahLst/>
                <a:cxnLst>
                  <a:cxn ang="0">
                    <a:pos x="T0" y="T1"/>
                  </a:cxn>
                  <a:cxn ang="0">
                    <a:pos x="T2" y="T3"/>
                  </a:cxn>
                  <a:cxn ang="0">
                    <a:pos x="T4" y="T5"/>
                  </a:cxn>
                  <a:cxn ang="0">
                    <a:pos x="T6" y="T7"/>
                  </a:cxn>
                  <a:cxn ang="0">
                    <a:pos x="T8" y="T9"/>
                  </a:cxn>
                </a:cxnLst>
                <a:rect l="0" t="0" r="r" b="b"/>
                <a:pathLst>
                  <a:path w="262" h="708">
                    <a:moveTo>
                      <a:pt x="261" y="19"/>
                    </a:moveTo>
                    <a:lnTo>
                      <a:pt x="37" y="707"/>
                    </a:lnTo>
                    <a:lnTo>
                      <a:pt x="0" y="689"/>
                    </a:lnTo>
                    <a:lnTo>
                      <a:pt x="205" y="0"/>
                    </a:lnTo>
                    <a:lnTo>
                      <a:pt x="261" y="19"/>
                    </a:lnTo>
                  </a:path>
                </a:pathLst>
              </a:custGeom>
              <a:solidFill>
                <a:srgbClr val="536271"/>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b="1">
                  <a:latin typeface="Cambria" pitchFamily="18" charset="0"/>
                  <a:cs typeface="+mn-ea"/>
                  <a:sym typeface="+mn-lt"/>
                </a:endParaRPr>
              </a:p>
            </p:txBody>
          </p:sp>
          <p:sp>
            <p:nvSpPr>
              <p:cNvPr id="57" name="Freeform: Shape 225">
                <a:extLst>
                  <a:ext uri="{FF2B5EF4-FFF2-40B4-BE49-F238E27FC236}">
                    <a16:creationId xmlns:a16="http://schemas.microsoft.com/office/drawing/2014/main" id="{0BB7E105-8353-12BF-242B-36A4F011BC09}"/>
                  </a:ext>
                </a:extLst>
              </p:cNvPr>
              <p:cNvSpPr>
                <a:spLocks/>
              </p:cNvSpPr>
              <p:nvPr/>
            </p:nvSpPr>
            <p:spPr bwMode="auto">
              <a:xfrm>
                <a:off x="4357218" y="2686359"/>
                <a:ext cx="93663" cy="247650"/>
              </a:xfrm>
              <a:custGeom>
                <a:avLst/>
                <a:gdLst>
                  <a:gd name="T0" fmla="*/ 261 w 262"/>
                  <a:gd name="T1" fmla="*/ 0 h 690"/>
                  <a:gd name="T2" fmla="*/ 38 w 262"/>
                  <a:gd name="T3" fmla="*/ 689 h 690"/>
                  <a:gd name="T4" fmla="*/ 0 w 262"/>
                  <a:gd name="T5" fmla="*/ 670 h 690"/>
                  <a:gd name="T6" fmla="*/ 205 w 262"/>
                  <a:gd name="T7" fmla="*/ 0 h 690"/>
                  <a:gd name="T8" fmla="*/ 261 w 262"/>
                  <a:gd name="T9" fmla="*/ 0 h 690"/>
                </a:gdLst>
                <a:ahLst/>
                <a:cxnLst>
                  <a:cxn ang="0">
                    <a:pos x="T0" y="T1"/>
                  </a:cxn>
                  <a:cxn ang="0">
                    <a:pos x="T2" y="T3"/>
                  </a:cxn>
                  <a:cxn ang="0">
                    <a:pos x="T4" y="T5"/>
                  </a:cxn>
                  <a:cxn ang="0">
                    <a:pos x="T6" y="T7"/>
                  </a:cxn>
                  <a:cxn ang="0">
                    <a:pos x="T8" y="T9"/>
                  </a:cxn>
                </a:cxnLst>
                <a:rect l="0" t="0" r="r" b="b"/>
                <a:pathLst>
                  <a:path w="262" h="690">
                    <a:moveTo>
                      <a:pt x="261" y="0"/>
                    </a:moveTo>
                    <a:lnTo>
                      <a:pt x="38" y="689"/>
                    </a:lnTo>
                    <a:lnTo>
                      <a:pt x="0" y="670"/>
                    </a:lnTo>
                    <a:lnTo>
                      <a:pt x="205" y="0"/>
                    </a:lnTo>
                    <a:lnTo>
                      <a:pt x="261" y="0"/>
                    </a:lnTo>
                  </a:path>
                </a:pathLst>
              </a:custGeom>
              <a:solidFill>
                <a:srgbClr val="53627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b="1">
                  <a:latin typeface="Cambria" pitchFamily="18" charset="0"/>
                  <a:cs typeface="+mn-ea"/>
                  <a:sym typeface="+mn-lt"/>
                </a:endParaRPr>
              </a:p>
            </p:txBody>
          </p:sp>
          <p:sp>
            <p:nvSpPr>
              <p:cNvPr id="58" name="Freeform: Shape 226">
                <a:extLst>
                  <a:ext uri="{FF2B5EF4-FFF2-40B4-BE49-F238E27FC236}">
                    <a16:creationId xmlns:a16="http://schemas.microsoft.com/office/drawing/2014/main" id="{EA46F62B-E059-6A5D-E41D-73C619C46453}"/>
                  </a:ext>
                </a:extLst>
              </p:cNvPr>
              <p:cNvSpPr>
                <a:spLocks/>
              </p:cNvSpPr>
              <p:nvPr/>
            </p:nvSpPr>
            <p:spPr bwMode="auto">
              <a:xfrm>
                <a:off x="4357218" y="2686359"/>
                <a:ext cx="93663" cy="247650"/>
              </a:xfrm>
              <a:custGeom>
                <a:avLst/>
                <a:gdLst>
                  <a:gd name="T0" fmla="*/ 261 w 262"/>
                  <a:gd name="T1" fmla="*/ 0 h 690"/>
                  <a:gd name="T2" fmla="*/ 38 w 262"/>
                  <a:gd name="T3" fmla="*/ 689 h 690"/>
                  <a:gd name="T4" fmla="*/ 0 w 262"/>
                  <a:gd name="T5" fmla="*/ 670 h 690"/>
                  <a:gd name="T6" fmla="*/ 205 w 262"/>
                  <a:gd name="T7" fmla="*/ 0 h 690"/>
                  <a:gd name="T8" fmla="*/ 261 w 262"/>
                  <a:gd name="T9" fmla="*/ 0 h 690"/>
                </a:gdLst>
                <a:ahLst/>
                <a:cxnLst>
                  <a:cxn ang="0">
                    <a:pos x="T0" y="T1"/>
                  </a:cxn>
                  <a:cxn ang="0">
                    <a:pos x="T2" y="T3"/>
                  </a:cxn>
                  <a:cxn ang="0">
                    <a:pos x="T4" y="T5"/>
                  </a:cxn>
                  <a:cxn ang="0">
                    <a:pos x="T6" y="T7"/>
                  </a:cxn>
                  <a:cxn ang="0">
                    <a:pos x="T8" y="T9"/>
                  </a:cxn>
                </a:cxnLst>
                <a:rect l="0" t="0" r="r" b="b"/>
                <a:pathLst>
                  <a:path w="262" h="690">
                    <a:moveTo>
                      <a:pt x="261" y="0"/>
                    </a:moveTo>
                    <a:lnTo>
                      <a:pt x="38" y="689"/>
                    </a:lnTo>
                    <a:lnTo>
                      <a:pt x="0" y="670"/>
                    </a:lnTo>
                    <a:lnTo>
                      <a:pt x="205" y="0"/>
                    </a:lnTo>
                    <a:lnTo>
                      <a:pt x="261" y="0"/>
                    </a:lnTo>
                  </a:path>
                </a:pathLst>
              </a:custGeom>
              <a:solidFill>
                <a:srgbClr val="536271"/>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b="1">
                  <a:latin typeface="Cambria" pitchFamily="18" charset="0"/>
                  <a:cs typeface="+mn-ea"/>
                  <a:sym typeface="+mn-lt"/>
                </a:endParaRPr>
              </a:p>
            </p:txBody>
          </p:sp>
          <p:sp>
            <p:nvSpPr>
              <p:cNvPr id="59" name="Freeform: Shape 227">
                <a:extLst>
                  <a:ext uri="{FF2B5EF4-FFF2-40B4-BE49-F238E27FC236}">
                    <a16:creationId xmlns:a16="http://schemas.microsoft.com/office/drawing/2014/main" id="{297AA0A9-7661-A709-9349-78F85DEB1AAD}"/>
                  </a:ext>
                </a:extLst>
              </p:cNvPr>
              <p:cNvSpPr>
                <a:spLocks/>
              </p:cNvSpPr>
              <p:nvPr/>
            </p:nvSpPr>
            <p:spPr bwMode="auto">
              <a:xfrm>
                <a:off x="4338168" y="2694296"/>
                <a:ext cx="147638" cy="403225"/>
              </a:xfrm>
              <a:custGeom>
                <a:avLst/>
                <a:gdLst>
                  <a:gd name="T0" fmla="*/ 410 w 411"/>
                  <a:gd name="T1" fmla="*/ 19 h 1118"/>
                  <a:gd name="T2" fmla="*/ 56 w 411"/>
                  <a:gd name="T3" fmla="*/ 1117 h 1118"/>
                  <a:gd name="T4" fmla="*/ 0 w 411"/>
                  <a:gd name="T5" fmla="*/ 1098 h 1118"/>
                  <a:gd name="T6" fmla="*/ 354 w 411"/>
                  <a:gd name="T7" fmla="*/ 0 h 1118"/>
                  <a:gd name="T8" fmla="*/ 410 w 411"/>
                  <a:gd name="T9" fmla="*/ 19 h 1118"/>
                </a:gdLst>
                <a:ahLst/>
                <a:cxnLst>
                  <a:cxn ang="0">
                    <a:pos x="T0" y="T1"/>
                  </a:cxn>
                  <a:cxn ang="0">
                    <a:pos x="T2" y="T3"/>
                  </a:cxn>
                  <a:cxn ang="0">
                    <a:pos x="T4" y="T5"/>
                  </a:cxn>
                  <a:cxn ang="0">
                    <a:pos x="T6" y="T7"/>
                  </a:cxn>
                  <a:cxn ang="0">
                    <a:pos x="T8" y="T9"/>
                  </a:cxn>
                </a:cxnLst>
                <a:rect l="0" t="0" r="r" b="b"/>
                <a:pathLst>
                  <a:path w="411" h="1118">
                    <a:moveTo>
                      <a:pt x="410" y="19"/>
                    </a:moveTo>
                    <a:lnTo>
                      <a:pt x="56" y="1117"/>
                    </a:lnTo>
                    <a:lnTo>
                      <a:pt x="0" y="1098"/>
                    </a:lnTo>
                    <a:lnTo>
                      <a:pt x="354" y="0"/>
                    </a:lnTo>
                    <a:lnTo>
                      <a:pt x="410" y="19"/>
                    </a:lnTo>
                  </a:path>
                </a:pathLst>
              </a:custGeom>
              <a:solidFill>
                <a:srgbClr val="53627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b="1">
                  <a:latin typeface="Cambria" pitchFamily="18" charset="0"/>
                  <a:cs typeface="+mn-ea"/>
                  <a:sym typeface="+mn-lt"/>
                </a:endParaRPr>
              </a:p>
            </p:txBody>
          </p:sp>
          <p:sp>
            <p:nvSpPr>
              <p:cNvPr id="60" name="Freeform: Shape 228">
                <a:extLst>
                  <a:ext uri="{FF2B5EF4-FFF2-40B4-BE49-F238E27FC236}">
                    <a16:creationId xmlns:a16="http://schemas.microsoft.com/office/drawing/2014/main" id="{037DA471-2BE4-0EFF-4921-E1AE38E461CC}"/>
                  </a:ext>
                </a:extLst>
              </p:cNvPr>
              <p:cNvSpPr>
                <a:spLocks/>
              </p:cNvSpPr>
              <p:nvPr/>
            </p:nvSpPr>
            <p:spPr bwMode="auto">
              <a:xfrm>
                <a:off x="4338168" y="2694296"/>
                <a:ext cx="147638" cy="403225"/>
              </a:xfrm>
              <a:custGeom>
                <a:avLst/>
                <a:gdLst>
                  <a:gd name="T0" fmla="*/ 410 w 411"/>
                  <a:gd name="T1" fmla="*/ 19 h 1118"/>
                  <a:gd name="T2" fmla="*/ 56 w 411"/>
                  <a:gd name="T3" fmla="*/ 1117 h 1118"/>
                  <a:gd name="T4" fmla="*/ 0 w 411"/>
                  <a:gd name="T5" fmla="*/ 1098 h 1118"/>
                  <a:gd name="T6" fmla="*/ 354 w 411"/>
                  <a:gd name="T7" fmla="*/ 0 h 1118"/>
                  <a:gd name="T8" fmla="*/ 410 w 411"/>
                  <a:gd name="T9" fmla="*/ 19 h 1118"/>
                </a:gdLst>
                <a:ahLst/>
                <a:cxnLst>
                  <a:cxn ang="0">
                    <a:pos x="T0" y="T1"/>
                  </a:cxn>
                  <a:cxn ang="0">
                    <a:pos x="T2" y="T3"/>
                  </a:cxn>
                  <a:cxn ang="0">
                    <a:pos x="T4" y="T5"/>
                  </a:cxn>
                  <a:cxn ang="0">
                    <a:pos x="T6" y="T7"/>
                  </a:cxn>
                  <a:cxn ang="0">
                    <a:pos x="T8" y="T9"/>
                  </a:cxn>
                </a:cxnLst>
                <a:rect l="0" t="0" r="r" b="b"/>
                <a:pathLst>
                  <a:path w="411" h="1118">
                    <a:moveTo>
                      <a:pt x="410" y="19"/>
                    </a:moveTo>
                    <a:lnTo>
                      <a:pt x="56" y="1117"/>
                    </a:lnTo>
                    <a:lnTo>
                      <a:pt x="0" y="1098"/>
                    </a:lnTo>
                    <a:lnTo>
                      <a:pt x="354" y="0"/>
                    </a:lnTo>
                    <a:lnTo>
                      <a:pt x="410" y="19"/>
                    </a:lnTo>
                  </a:path>
                </a:pathLst>
              </a:custGeom>
              <a:solidFill>
                <a:srgbClr val="536271"/>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b="1">
                  <a:latin typeface="Cambria" pitchFamily="18" charset="0"/>
                  <a:cs typeface="+mn-ea"/>
                  <a:sym typeface="+mn-lt"/>
                </a:endParaRPr>
              </a:p>
            </p:txBody>
          </p:sp>
          <p:sp>
            <p:nvSpPr>
              <p:cNvPr id="61" name="Freeform: Shape 229">
                <a:extLst>
                  <a:ext uri="{FF2B5EF4-FFF2-40B4-BE49-F238E27FC236}">
                    <a16:creationId xmlns:a16="http://schemas.microsoft.com/office/drawing/2014/main" id="{5638AD5D-E7AA-3192-11F5-15B53F288165}"/>
                  </a:ext>
                </a:extLst>
              </p:cNvPr>
              <p:cNvSpPr>
                <a:spLocks/>
              </p:cNvSpPr>
              <p:nvPr/>
            </p:nvSpPr>
            <p:spPr bwMode="auto">
              <a:xfrm>
                <a:off x="4404843" y="2713346"/>
                <a:ext cx="141288" cy="403225"/>
              </a:xfrm>
              <a:custGeom>
                <a:avLst/>
                <a:gdLst>
                  <a:gd name="T0" fmla="*/ 390 w 391"/>
                  <a:gd name="T1" fmla="*/ 18 h 1118"/>
                  <a:gd name="T2" fmla="*/ 56 w 391"/>
                  <a:gd name="T3" fmla="*/ 1117 h 1118"/>
                  <a:gd name="T4" fmla="*/ 0 w 391"/>
                  <a:gd name="T5" fmla="*/ 1098 h 1118"/>
                  <a:gd name="T6" fmla="*/ 354 w 391"/>
                  <a:gd name="T7" fmla="*/ 0 h 1118"/>
                  <a:gd name="T8" fmla="*/ 390 w 391"/>
                  <a:gd name="T9" fmla="*/ 18 h 1118"/>
                </a:gdLst>
                <a:ahLst/>
                <a:cxnLst>
                  <a:cxn ang="0">
                    <a:pos x="T0" y="T1"/>
                  </a:cxn>
                  <a:cxn ang="0">
                    <a:pos x="T2" y="T3"/>
                  </a:cxn>
                  <a:cxn ang="0">
                    <a:pos x="T4" y="T5"/>
                  </a:cxn>
                  <a:cxn ang="0">
                    <a:pos x="T6" y="T7"/>
                  </a:cxn>
                  <a:cxn ang="0">
                    <a:pos x="T8" y="T9"/>
                  </a:cxn>
                </a:cxnLst>
                <a:rect l="0" t="0" r="r" b="b"/>
                <a:pathLst>
                  <a:path w="391" h="1118">
                    <a:moveTo>
                      <a:pt x="390" y="18"/>
                    </a:moveTo>
                    <a:lnTo>
                      <a:pt x="56" y="1117"/>
                    </a:lnTo>
                    <a:lnTo>
                      <a:pt x="0" y="1098"/>
                    </a:lnTo>
                    <a:lnTo>
                      <a:pt x="354" y="0"/>
                    </a:lnTo>
                    <a:lnTo>
                      <a:pt x="390" y="18"/>
                    </a:lnTo>
                  </a:path>
                </a:pathLst>
              </a:custGeom>
              <a:solidFill>
                <a:srgbClr val="53627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b="1">
                  <a:latin typeface="Cambria" pitchFamily="18" charset="0"/>
                  <a:cs typeface="+mn-ea"/>
                  <a:sym typeface="+mn-lt"/>
                </a:endParaRPr>
              </a:p>
            </p:txBody>
          </p:sp>
          <p:sp>
            <p:nvSpPr>
              <p:cNvPr id="62" name="Freeform: Shape 230">
                <a:extLst>
                  <a:ext uri="{FF2B5EF4-FFF2-40B4-BE49-F238E27FC236}">
                    <a16:creationId xmlns:a16="http://schemas.microsoft.com/office/drawing/2014/main" id="{97BAE0E1-8A76-0A27-BB64-B20C593B186A}"/>
                  </a:ext>
                </a:extLst>
              </p:cNvPr>
              <p:cNvSpPr>
                <a:spLocks/>
              </p:cNvSpPr>
              <p:nvPr/>
            </p:nvSpPr>
            <p:spPr bwMode="auto">
              <a:xfrm>
                <a:off x="4404843" y="2713346"/>
                <a:ext cx="141288" cy="403225"/>
              </a:xfrm>
              <a:custGeom>
                <a:avLst/>
                <a:gdLst>
                  <a:gd name="T0" fmla="*/ 390 w 391"/>
                  <a:gd name="T1" fmla="*/ 18 h 1118"/>
                  <a:gd name="T2" fmla="*/ 56 w 391"/>
                  <a:gd name="T3" fmla="*/ 1117 h 1118"/>
                  <a:gd name="T4" fmla="*/ 0 w 391"/>
                  <a:gd name="T5" fmla="*/ 1098 h 1118"/>
                  <a:gd name="T6" fmla="*/ 354 w 391"/>
                  <a:gd name="T7" fmla="*/ 0 h 1118"/>
                  <a:gd name="T8" fmla="*/ 390 w 391"/>
                  <a:gd name="T9" fmla="*/ 18 h 1118"/>
                </a:gdLst>
                <a:ahLst/>
                <a:cxnLst>
                  <a:cxn ang="0">
                    <a:pos x="T0" y="T1"/>
                  </a:cxn>
                  <a:cxn ang="0">
                    <a:pos x="T2" y="T3"/>
                  </a:cxn>
                  <a:cxn ang="0">
                    <a:pos x="T4" y="T5"/>
                  </a:cxn>
                  <a:cxn ang="0">
                    <a:pos x="T6" y="T7"/>
                  </a:cxn>
                  <a:cxn ang="0">
                    <a:pos x="T8" y="T9"/>
                  </a:cxn>
                </a:cxnLst>
                <a:rect l="0" t="0" r="r" b="b"/>
                <a:pathLst>
                  <a:path w="391" h="1118">
                    <a:moveTo>
                      <a:pt x="390" y="18"/>
                    </a:moveTo>
                    <a:lnTo>
                      <a:pt x="56" y="1117"/>
                    </a:lnTo>
                    <a:lnTo>
                      <a:pt x="0" y="1098"/>
                    </a:lnTo>
                    <a:lnTo>
                      <a:pt x="354" y="0"/>
                    </a:lnTo>
                    <a:lnTo>
                      <a:pt x="390" y="18"/>
                    </a:lnTo>
                  </a:path>
                </a:pathLst>
              </a:custGeom>
              <a:solidFill>
                <a:srgbClr val="536271"/>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b="1">
                  <a:latin typeface="Cambria" pitchFamily="18" charset="0"/>
                  <a:cs typeface="+mn-ea"/>
                  <a:sym typeface="+mn-lt"/>
                </a:endParaRPr>
              </a:p>
            </p:txBody>
          </p:sp>
          <p:sp>
            <p:nvSpPr>
              <p:cNvPr id="63" name="Freeform: Shape 231">
                <a:extLst>
                  <a:ext uri="{FF2B5EF4-FFF2-40B4-BE49-F238E27FC236}">
                    <a16:creationId xmlns:a16="http://schemas.microsoft.com/office/drawing/2014/main" id="{2A85EBBE-488B-3873-68B8-1A8EC9DD7707}"/>
                  </a:ext>
                </a:extLst>
              </p:cNvPr>
              <p:cNvSpPr>
                <a:spLocks/>
              </p:cNvSpPr>
              <p:nvPr/>
            </p:nvSpPr>
            <p:spPr bwMode="auto">
              <a:xfrm>
                <a:off x="4438181" y="2727634"/>
                <a:ext cx="141287" cy="403225"/>
              </a:xfrm>
              <a:custGeom>
                <a:avLst/>
                <a:gdLst>
                  <a:gd name="T0" fmla="*/ 390 w 391"/>
                  <a:gd name="T1" fmla="*/ 0 h 1118"/>
                  <a:gd name="T2" fmla="*/ 37 w 391"/>
                  <a:gd name="T3" fmla="*/ 1117 h 1118"/>
                  <a:gd name="T4" fmla="*/ 0 w 391"/>
                  <a:gd name="T5" fmla="*/ 1098 h 1118"/>
                  <a:gd name="T6" fmla="*/ 353 w 391"/>
                  <a:gd name="T7" fmla="*/ 0 h 1118"/>
                  <a:gd name="T8" fmla="*/ 390 w 391"/>
                  <a:gd name="T9" fmla="*/ 0 h 1118"/>
                </a:gdLst>
                <a:ahLst/>
                <a:cxnLst>
                  <a:cxn ang="0">
                    <a:pos x="T0" y="T1"/>
                  </a:cxn>
                  <a:cxn ang="0">
                    <a:pos x="T2" y="T3"/>
                  </a:cxn>
                  <a:cxn ang="0">
                    <a:pos x="T4" y="T5"/>
                  </a:cxn>
                  <a:cxn ang="0">
                    <a:pos x="T6" y="T7"/>
                  </a:cxn>
                  <a:cxn ang="0">
                    <a:pos x="T8" y="T9"/>
                  </a:cxn>
                </a:cxnLst>
                <a:rect l="0" t="0" r="r" b="b"/>
                <a:pathLst>
                  <a:path w="391" h="1118">
                    <a:moveTo>
                      <a:pt x="390" y="0"/>
                    </a:moveTo>
                    <a:lnTo>
                      <a:pt x="37" y="1117"/>
                    </a:lnTo>
                    <a:lnTo>
                      <a:pt x="0" y="1098"/>
                    </a:lnTo>
                    <a:lnTo>
                      <a:pt x="353" y="0"/>
                    </a:lnTo>
                    <a:lnTo>
                      <a:pt x="390" y="0"/>
                    </a:lnTo>
                  </a:path>
                </a:pathLst>
              </a:custGeom>
              <a:solidFill>
                <a:srgbClr val="53627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b="1">
                  <a:latin typeface="Cambria" pitchFamily="18" charset="0"/>
                  <a:cs typeface="+mn-ea"/>
                  <a:sym typeface="+mn-lt"/>
                </a:endParaRPr>
              </a:p>
            </p:txBody>
          </p:sp>
          <p:sp>
            <p:nvSpPr>
              <p:cNvPr id="43008" name="Freeform: Shape 232">
                <a:extLst>
                  <a:ext uri="{FF2B5EF4-FFF2-40B4-BE49-F238E27FC236}">
                    <a16:creationId xmlns:a16="http://schemas.microsoft.com/office/drawing/2014/main" id="{6F32800A-C008-3AB6-6ADF-4F7AFCEC4D60}"/>
                  </a:ext>
                </a:extLst>
              </p:cNvPr>
              <p:cNvSpPr>
                <a:spLocks/>
              </p:cNvSpPr>
              <p:nvPr/>
            </p:nvSpPr>
            <p:spPr bwMode="auto">
              <a:xfrm>
                <a:off x="4438181" y="2727634"/>
                <a:ext cx="141287" cy="403225"/>
              </a:xfrm>
              <a:custGeom>
                <a:avLst/>
                <a:gdLst>
                  <a:gd name="T0" fmla="*/ 390 w 391"/>
                  <a:gd name="T1" fmla="*/ 0 h 1118"/>
                  <a:gd name="T2" fmla="*/ 37 w 391"/>
                  <a:gd name="T3" fmla="*/ 1117 h 1118"/>
                  <a:gd name="T4" fmla="*/ 0 w 391"/>
                  <a:gd name="T5" fmla="*/ 1098 h 1118"/>
                  <a:gd name="T6" fmla="*/ 353 w 391"/>
                  <a:gd name="T7" fmla="*/ 0 h 1118"/>
                  <a:gd name="T8" fmla="*/ 390 w 391"/>
                  <a:gd name="T9" fmla="*/ 0 h 1118"/>
                </a:gdLst>
                <a:ahLst/>
                <a:cxnLst>
                  <a:cxn ang="0">
                    <a:pos x="T0" y="T1"/>
                  </a:cxn>
                  <a:cxn ang="0">
                    <a:pos x="T2" y="T3"/>
                  </a:cxn>
                  <a:cxn ang="0">
                    <a:pos x="T4" y="T5"/>
                  </a:cxn>
                  <a:cxn ang="0">
                    <a:pos x="T6" y="T7"/>
                  </a:cxn>
                  <a:cxn ang="0">
                    <a:pos x="T8" y="T9"/>
                  </a:cxn>
                </a:cxnLst>
                <a:rect l="0" t="0" r="r" b="b"/>
                <a:pathLst>
                  <a:path w="391" h="1118">
                    <a:moveTo>
                      <a:pt x="390" y="0"/>
                    </a:moveTo>
                    <a:lnTo>
                      <a:pt x="37" y="1117"/>
                    </a:lnTo>
                    <a:lnTo>
                      <a:pt x="0" y="1098"/>
                    </a:lnTo>
                    <a:lnTo>
                      <a:pt x="353" y="0"/>
                    </a:lnTo>
                    <a:lnTo>
                      <a:pt x="390" y="0"/>
                    </a:lnTo>
                  </a:path>
                </a:pathLst>
              </a:custGeom>
              <a:solidFill>
                <a:srgbClr val="536271"/>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b="1">
                  <a:latin typeface="Cambria" pitchFamily="18" charset="0"/>
                  <a:cs typeface="+mn-ea"/>
                  <a:sym typeface="+mn-lt"/>
                </a:endParaRPr>
              </a:p>
            </p:txBody>
          </p:sp>
          <p:sp>
            <p:nvSpPr>
              <p:cNvPr id="43009" name="Freeform: Shape 233">
                <a:extLst>
                  <a:ext uri="{FF2B5EF4-FFF2-40B4-BE49-F238E27FC236}">
                    <a16:creationId xmlns:a16="http://schemas.microsoft.com/office/drawing/2014/main" id="{1DB30A3D-45AC-DE77-B365-D15D01F3A75D}"/>
                  </a:ext>
                </a:extLst>
              </p:cNvPr>
              <p:cNvSpPr>
                <a:spLocks/>
              </p:cNvSpPr>
              <p:nvPr/>
            </p:nvSpPr>
            <p:spPr bwMode="auto">
              <a:xfrm>
                <a:off x="4471518" y="2733984"/>
                <a:ext cx="141288" cy="403225"/>
              </a:xfrm>
              <a:custGeom>
                <a:avLst/>
                <a:gdLst>
                  <a:gd name="T0" fmla="*/ 391 w 392"/>
                  <a:gd name="T1" fmla="*/ 18 h 1118"/>
                  <a:gd name="T2" fmla="*/ 37 w 392"/>
                  <a:gd name="T3" fmla="*/ 1117 h 1118"/>
                  <a:gd name="T4" fmla="*/ 0 w 392"/>
                  <a:gd name="T5" fmla="*/ 1098 h 1118"/>
                  <a:gd name="T6" fmla="*/ 353 w 392"/>
                  <a:gd name="T7" fmla="*/ 0 h 1118"/>
                  <a:gd name="T8" fmla="*/ 391 w 392"/>
                  <a:gd name="T9" fmla="*/ 18 h 1118"/>
                </a:gdLst>
                <a:ahLst/>
                <a:cxnLst>
                  <a:cxn ang="0">
                    <a:pos x="T0" y="T1"/>
                  </a:cxn>
                  <a:cxn ang="0">
                    <a:pos x="T2" y="T3"/>
                  </a:cxn>
                  <a:cxn ang="0">
                    <a:pos x="T4" y="T5"/>
                  </a:cxn>
                  <a:cxn ang="0">
                    <a:pos x="T6" y="T7"/>
                  </a:cxn>
                  <a:cxn ang="0">
                    <a:pos x="T8" y="T9"/>
                  </a:cxn>
                </a:cxnLst>
                <a:rect l="0" t="0" r="r" b="b"/>
                <a:pathLst>
                  <a:path w="392" h="1118">
                    <a:moveTo>
                      <a:pt x="391" y="18"/>
                    </a:moveTo>
                    <a:lnTo>
                      <a:pt x="37" y="1117"/>
                    </a:lnTo>
                    <a:lnTo>
                      <a:pt x="0" y="1098"/>
                    </a:lnTo>
                    <a:lnTo>
                      <a:pt x="353" y="0"/>
                    </a:lnTo>
                    <a:lnTo>
                      <a:pt x="391" y="18"/>
                    </a:lnTo>
                  </a:path>
                </a:pathLst>
              </a:custGeom>
              <a:solidFill>
                <a:srgbClr val="53627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b="1">
                  <a:latin typeface="Cambria" pitchFamily="18" charset="0"/>
                  <a:cs typeface="+mn-ea"/>
                  <a:sym typeface="+mn-lt"/>
                </a:endParaRPr>
              </a:p>
            </p:txBody>
          </p:sp>
          <p:sp>
            <p:nvSpPr>
              <p:cNvPr id="43010" name="Freeform: Shape 234">
                <a:extLst>
                  <a:ext uri="{FF2B5EF4-FFF2-40B4-BE49-F238E27FC236}">
                    <a16:creationId xmlns:a16="http://schemas.microsoft.com/office/drawing/2014/main" id="{2F009BE9-2EEB-F40A-16DE-24C2D2B43392}"/>
                  </a:ext>
                </a:extLst>
              </p:cNvPr>
              <p:cNvSpPr>
                <a:spLocks/>
              </p:cNvSpPr>
              <p:nvPr/>
            </p:nvSpPr>
            <p:spPr bwMode="auto">
              <a:xfrm>
                <a:off x="4471518" y="2733984"/>
                <a:ext cx="141288" cy="403225"/>
              </a:xfrm>
              <a:custGeom>
                <a:avLst/>
                <a:gdLst>
                  <a:gd name="T0" fmla="*/ 391 w 392"/>
                  <a:gd name="T1" fmla="*/ 18 h 1118"/>
                  <a:gd name="T2" fmla="*/ 37 w 392"/>
                  <a:gd name="T3" fmla="*/ 1117 h 1118"/>
                  <a:gd name="T4" fmla="*/ 0 w 392"/>
                  <a:gd name="T5" fmla="*/ 1098 h 1118"/>
                  <a:gd name="T6" fmla="*/ 353 w 392"/>
                  <a:gd name="T7" fmla="*/ 0 h 1118"/>
                  <a:gd name="T8" fmla="*/ 391 w 392"/>
                  <a:gd name="T9" fmla="*/ 18 h 1118"/>
                </a:gdLst>
                <a:ahLst/>
                <a:cxnLst>
                  <a:cxn ang="0">
                    <a:pos x="T0" y="T1"/>
                  </a:cxn>
                  <a:cxn ang="0">
                    <a:pos x="T2" y="T3"/>
                  </a:cxn>
                  <a:cxn ang="0">
                    <a:pos x="T4" y="T5"/>
                  </a:cxn>
                  <a:cxn ang="0">
                    <a:pos x="T6" y="T7"/>
                  </a:cxn>
                  <a:cxn ang="0">
                    <a:pos x="T8" y="T9"/>
                  </a:cxn>
                </a:cxnLst>
                <a:rect l="0" t="0" r="r" b="b"/>
                <a:pathLst>
                  <a:path w="392" h="1118">
                    <a:moveTo>
                      <a:pt x="391" y="18"/>
                    </a:moveTo>
                    <a:lnTo>
                      <a:pt x="37" y="1117"/>
                    </a:lnTo>
                    <a:lnTo>
                      <a:pt x="0" y="1098"/>
                    </a:lnTo>
                    <a:lnTo>
                      <a:pt x="353" y="0"/>
                    </a:lnTo>
                    <a:lnTo>
                      <a:pt x="391" y="18"/>
                    </a:lnTo>
                  </a:path>
                </a:pathLst>
              </a:custGeom>
              <a:solidFill>
                <a:srgbClr val="536271"/>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b="1">
                  <a:latin typeface="Cambria" pitchFamily="18" charset="0"/>
                  <a:cs typeface="+mn-ea"/>
                  <a:sym typeface="+mn-lt"/>
                </a:endParaRPr>
              </a:p>
            </p:txBody>
          </p:sp>
          <p:sp>
            <p:nvSpPr>
              <p:cNvPr id="43011" name="Freeform: Shape 235">
                <a:extLst>
                  <a:ext uri="{FF2B5EF4-FFF2-40B4-BE49-F238E27FC236}">
                    <a16:creationId xmlns:a16="http://schemas.microsoft.com/office/drawing/2014/main" id="{FB85D5F2-05E8-942B-162A-86D092DF67AA}"/>
                  </a:ext>
                </a:extLst>
              </p:cNvPr>
              <p:cNvSpPr>
                <a:spLocks/>
              </p:cNvSpPr>
              <p:nvPr/>
            </p:nvSpPr>
            <p:spPr bwMode="auto">
              <a:xfrm>
                <a:off x="4504856" y="2746684"/>
                <a:ext cx="141287" cy="403225"/>
              </a:xfrm>
              <a:custGeom>
                <a:avLst/>
                <a:gdLst>
                  <a:gd name="T0" fmla="*/ 391 w 392"/>
                  <a:gd name="T1" fmla="*/ 19 h 1118"/>
                  <a:gd name="T2" fmla="*/ 37 w 392"/>
                  <a:gd name="T3" fmla="*/ 1117 h 1118"/>
                  <a:gd name="T4" fmla="*/ 0 w 392"/>
                  <a:gd name="T5" fmla="*/ 1098 h 1118"/>
                  <a:gd name="T6" fmla="*/ 335 w 392"/>
                  <a:gd name="T7" fmla="*/ 0 h 1118"/>
                  <a:gd name="T8" fmla="*/ 391 w 392"/>
                  <a:gd name="T9" fmla="*/ 19 h 1118"/>
                </a:gdLst>
                <a:ahLst/>
                <a:cxnLst>
                  <a:cxn ang="0">
                    <a:pos x="T0" y="T1"/>
                  </a:cxn>
                  <a:cxn ang="0">
                    <a:pos x="T2" y="T3"/>
                  </a:cxn>
                  <a:cxn ang="0">
                    <a:pos x="T4" y="T5"/>
                  </a:cxn>
                  <a:cxn ang="0">
                    <a:pos x="T6" y="T7"/>
                  </a:cxn>
                  <a:cxn ang="0">
                    <a:pos x="T8" y="T9"/>
                  </a:cxn>
                </a:cxnLst>
                <a:rect l="0" t="0" r="r" b="b"/>
                <a:pathLst>
                  <a:path w="392" h="1118">
                    <a:moveTo>
                      <a:pt x="391" y="19"/>
                    </a:moveTo>
                    <a:lnTo>
                      <a:pt x="37" y="1117"/>
                    </a:lnTo>
                    <a:lnTo>
                      <a:pt x="0" y="1098"/>
                    </a:lnTo>
                    <a:lnTo>
                      <a:pt x="335" y="0"/>
                    </a:lnTo>
                    <a:lnTo>
                      <a:pt x="391" y="19"/>
                    </a:lnTo>
                  </a:path>
                </a:pathLst>
              </a:custGeom>
              <a:solidFill>
                <a:srgbClr val="53627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b="1">
                  <a:latin typeface="Cambria" pitchFamily="18" charset="0"/>
                  <a:cs typeface="+mn-ea"/>
                  <a:sym typeface="+mn-lt"/>
                </a:endParaRPr>
              </a:p>
            </p:txBody>
          </p:sp>
          <p:sp>
            <p:nvSpPr>
              <p:cNvPr id="43012" name="Freeform: Shape 236">
                <a:extLst>
                  <a:ext uri="{FF2B5EF4-FFF2-40B4-BE49-F238E27FC236}">
                    <a16:creationId xmlns:a16="http://schemas.microsoft.com/office/drawing/2014/main" id="{3D066D07-E36A-7427-55D4-526D53D58780}"/>
                  </a:ext>
                </a:extLst>
              </p:cNvPr>
              <p:cNvSpPr>
                <a:spLocks/>
              </p:cNvSpPr>
              <p:nvPr/>
            </p:nvSpPr>
            <p:spPr bwMode="auto">
              <a:xfrm>
                <a:off x="4504856" y="2746684"/>
                <a:ext cx="141287" cy="403225"/>
              </a:xfrm>
              <a:custGeom>
                <a:avLst/>
                <a:gdLst>
                  <a:gd name="T0" fmla="*/ 391 w 392"/>
                  <a:gd name="T1" fmla="*/ 19 h 1118"/>
                  <a:gd name="T2" fmla="*/ 37 w 392"/>
                  <a:gd name="T3" fmla="*/ 1117 h 1118"/>
                  <a:gd name="T4" fmla="*/ 0 w 392"/>
                  <a:gd name="T5" fmla="*/ 1098 h 1118"/>
                  <a:gd name="T6" fmla="*/ 335 w 392"/>
                  <a:gd name="T7" fmla="*/ 0 h 1118"/>
                  <a:gd name="T8" fmla="*/ 391 w 392"/>
                  <a:gd name="T9" fmla="*/ 19 h 1118"/>
                </a:gdLst>
                <a:ahLst/>
                <a:cxnLst>
                  <a:cxn ang="0">
                    <a:pos x="T0" y="T1"/>
                  </a:cxn>
                  <a:cxn ang="0">
                    <a:pos x="T2" y="T3"/>
                  </a:cxn>
                  <a:cxn ang="0">
                    <a:pos x="T4" y="T5"/>
                  </a:cxn>
                  <a:cxn ang="0">
                    <a:pos x="T6" y="T7"/>
                  </a:cxn>
                  <a:cxn ang="0">
                    <a:pos x="T8" y="T9"/>
                  </a:cxn>
                </a:cxnLst>
                <a:rect l="0" t="0" r="r" b="b"/>
                <a:pathLst>
                  <a:path w="392" h="1118">
                    <a:moveTo>
                      <a:pt x="391" y="19"/>
                    </a:moveTo>
                    <a:lnTo>
                      <a:pt x="37" y="1117"/>
                    </a:lnTo>
                    <a:lnTo>
                      <a:pt x="0" y="1098"/>
                    </a:lnTo>
                    <a:lnTo>
                      <a:pt x="335" y="0"/>
                    </a:lnTo>
                    <a:lnTo>
                      <a:pt x="391" y="19"/>
                    </a:lnTo>
                  </a:path>
                </a:pathLst>
              </a:custGeom>
              <a:solidFill>
                <a:srgbClr val="536271"/>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b="1">
                  <a:latin typeface="Cambria" pitchFamily="18" charset="0"/>
                  <a:cs typeface="+mn-ea"/>
                  <a:sym typeface="+mn-lt"/>
                </a:endParaRPr>
              </a:p>
            </p:txBody>
          </p:sp>
          <p:sp>
            <p:nvSpPr>
              <p:cNvPr id="43013" name="Freeform: Shape 237">
                <a:extLst>
                  <a:ext uri="{FF2B5EF4-FFF2-40B4-BE49-F238E27FC236}">
                    <a16:creationId xmlns:a16="http://schemas.microsoft.com/office/drawing/2014/main" id="{A41E08E4-6A94-3A13-E5FA-20B24CD402AF}"/>
                  </a:ext>
                </a:extLst>
              </p:cNvPr>
              <p:cNvSpPr>
                <a:spLocks/>
              </p:cNvSpPr>
              <p:nvPr/>
            </p:nvSpPr>
            <p:spPr bwMode="auto">
              <a:xfrm>
                <a:off x="4538193" y="2754621"/>
                <a:ext cx="141288" cy="403225"/>
              </a:xfrm>
              <a:custGeom>
                <a:avLst/>
                <a:gdLst>
                  <a:gd name="T0" fmla="*/ 391 w 392"/>
                  <a:gd name="T1" fmla="*/ 18 h 1118"/>
                  <a:gd name="T2" fmla="*/ 37 w 392"/>
                  <a:gd name="T3" fmla="*/ 1117 h 1118"/>
                  <a:gd name="T4" fmla="*/ 0 w 392"/>
                  <a:gd name="T5" fmla="*/ 1098 h 1118"/>
                  <a:gd name="T6" fmla="*/ 335 w 392"/>
                  <a:gd name="T7" fmla="*/ 0 h 1118"/>
                  <a:gd name="T8" fmla="*/ 391 w 392"/>
                  <a:gd name="T9" fmla="*/ 18 h 1118"/>
                </a:gdLst>
                <a:ahLst/>
                <a:cxnLst>
                  <a:cxn ang="0">
                    <a:pos x="T0" y="T1"/>
                  </a:cxn>
                  <a:cxn ang="0">
                    <a:pos x="T2" y="T3"/>
                  </a:cxn>
                  <a:cxn ang="0">
                    <a:pos x="T4" y="T5"/>
                  </a:cxn>
                  <a:cxn ang="0">
                    <a:pos x="T6" y="T7"/>
                  </a:cxn>
                  <a:cxn ang="0">
                    <a:pos x="T8" y="T9"/>
                  </a:cxn>
                </a:cxnLst>
                <a:rect l="0" t="0" r="r" b="b"/>
                <a:pathLst>
                  <a:path w="392" h="1118">
                    <a:moveTo>
                      <a:pt x="391" y="18"/>
                    </a:moveTo>
                    <a:lnTo>
                      <a:pt x="37" y="1117"/>
                    </a:lnTo>
                    <a:lnTo>
                      <a:pt x="0" y="1098"/>
                    </a:lnTo>
                    <a:lnTo>
                      <a:pt x="335" y="0"/>
                    </a:lnTo>
                    <a:lnTo>
                      <a:pt x="391" y="18"/>
                    </a:lnTo>
                  </a:path>
                </a:pathLst>
              </a:custGeom>
              <a:solidFill>
                <a:srgbClr val="53627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b="1">
                  <a:latin typeface="Cambria" pitchFamily="18" charset="0"/>
                  <a:cs typeface="+mn-ea"/>
                  <a:sym typeface="+mn-lt"/>
                </a:endParaRPr>
              </a:p>
            </p:txBody>
          </p:sp>
          <p:sp>
            <p:nvSpPr>
              <p:cNvPr id="43014" name="Freeform: Shape 238">
                <a:extLst>
                  <a:ext uri="{FF2B5EF4-FFF2-40B4-BE49-F238E27FC236}">
                    <a16:creationId xmlns:a16="http://schemas.microsoft.com/office/drawing/2014/main" id="{66494840-3A5B-CAF2-9870-E36745DD8FB8}"/>
                  </a:ext>
                </a:extLst>
              </p:cNvPr>
              <p:cNvSpPr>
                <a:spLocks/>
              </p:cNvSpPr>
              <p:nvPr/>
            </p:nvSpPr>
            <p:spPr bwMode="auto">
              <a:xfrm>
                <a:off x="4538193" y="2754621"/>
                <a:ext cx="141288" cy="403225"/>
              </a:xfrm>
              <a:custGeom>
                <a:avLst/>
                <a:gdLst>
                  <a:gd name="T0" fmla="*/ 391 w 392"/>
                  <a:gd name="T1" fmla="*/ 18 h 1118"/>
                  <a:gd name="T2" fmla="*/ 37 w 392"/>
                  <a:gd name="T3" fmla="*/ 1117 h 1118"/>
                  <a:gd name="T4" fmla="*/ 0 w 392"/>
                  <a:gd name="T5" fmla="*/ 1098 h 1118"/>
                  <a:gd name="T6" fmla="*/ 335 w 392"/>
                  <a:gd name="T7" fmla="*/ 0 h 1118"/>
                  <a:gd name="T8" fmla="*/ 391 w 392"/>
                  <a:gd name="T9" fmla="*/ 18 h 1118"/>
                </a:gdLst>
                <a:ahLst/>
                <a:cxnLst>
                  <a:cxn ang="0">
                    <a:pos x="T0" y="T1"/>
                  </a:cxn>
                  <a:cxn ang="0">
                    <a:pos x="T2" y="T3"/>
                  </a:cxn>
                  <a:cxn ang="0">
                    <a:pos x="T4" y="T5"/>
                  </a:cxn>
                  <a:cxn ang="0">
                    <a:pos x="T6" y="T7"/>
                  </a:cxn>
                  <a:cxn ang="0">
                    <a:pos x="T8" y="T9"/>
                  </a:cxn>
                </a:cxnLst>
                <a:rect l="0" t="0" r="r" b="b"/>
                <a:pathLst>
                  <a:path w="392" h="1118">
                    <a:moveTo>
                      <a:pt x="391" y="18"/>
                    </a:moveTo>
                    <a:lnTo>
                      <a:pt x="37" y="1117"/>
                    </a:lnTo>
                    <a:lnTo>
                      <a:pt x="0" y="1098"/>
                    </a:lnTo>
                    <a:lnTo>
                      <a:pt x="335" y="0"/>
                    </a:lnTo>
                    <a:lnTo>
                      <a:pt x="391" y="18"/>
                    </a:lnTo>
                  </a:path>
                </a:pathLst>
              </a:custGeom>
              <a:solidFill>
                <a:srgbClr val="536271"/>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b="1">
                  <a:latin typeface="Cambria" pitchFamily="18" charset="0"/>
                  <a:cs typeface="+mn-ea"/>
                  <a:sym typeface="+mn-lt"/>
                </a:endParaRPr>
              </a:p>
            </p:txBody>
          </p:sp>
          <p:sp>
            <p:nvSpPr>
              <p:cNvPr id="43015" name="Freeform: Shape 239">
                <a:extLst>
                  <a:ext uri="{FF2B5EF4-FFF2-40B4-BE49-F238E27FC236}">
                    <a16:creationId xmlns:a16="http://schemas.microsoft.com/office/drawing/2014/main" id="{C0760E17-CD9C-31F8-4D61-2318A5F05D03}"/>
                  </a:ext>
                </a:extLst>
              </p:cNvPr>
              <p:cNvSpPr>
                <a:spLocks/>
              </p:cNvSpPr>
              <p:nvPr/>
            </p:nvSpPr>
            <p:spPr bwMode="auto">
              <a:xfrm>
                <a:off x="4573118" y="2767321"/>
                <a:ext cx="141288" cy="403225"/>
              </a:xfrm>
              <a:custGeom>
                <a:avLst/>
                <a:gdLst>
                  <a:gd name="T0" fmla="*/ 391 w 392"/>
                  <a:gd name="T1" fmla="*/ 18 h 1118"/>
                  <a:gd name="T2" fmla="*/ 38 w 392"/>
                  <a:gd name="T3" fmla="*/ 1117 h 1118"/>
                  <a:gd name="T4" fmla="*/ 0 w 392"/>
                  <a:gd name="T5" fmla="*/ 1098 h 1118"/>
                  <a:gd name="T6" fmla="*/ 335 w 392"/>
                  <a:gd name="T7" fmla="*/ 0 h 1118"/>
                  <a:gd name="T8" fmla="*/ 391 w 392"/>
                  <a:gd name="T9" fmla="*/ 18 h 1118"/>
                </a:gdLst>
                <a:ahLst/>
                <a:cxnLst>
                  <a:cxn ang="0">
                    <a:pos x="T0" y="T1"/>
                  </a:cxn>
                  <a:cxn ang="0">
                    <a:pos x="T2" y="T3"/>
                  </a:cxn>
                  <a:cxn ang="0">
                    <a:pos x="T4" y="T5"/>
                  </a:cxn>
                  <a:cxn ang="0">
                    <a:pos x="T6" y="T7"/>
                  </a:cxn>
                  <a:cxn ang="0">
                    <a:pos x="T8" y="T9"/>
                  </a:cxn>
                </a:cxnLst>
                <a:rect l="0" t="0" r="r" b="b"/>
                <a:pathLst>
                  <a:path w="392" h="1118">
                    <a:moveTo>
                      <a:pt x="391" y="18"/>
                    </a:moveTo>
                    <a:lnTo>
                      <a:pt x="38" y="1117"/>
                    </a:lnTo>
                    <a:lnTo>
                      <a:pt x="0" y="1098"/>
                    </a:lnTo>
                    <a:lnTo>
                      <a:pt x="335" y="0"/>
                    </a:lnTo>
                    <a:lnTo>
                      <a:pt x="391" y="18"/>
                    </a:lnTo>
                  </a:path>
                </a:pathLst>
              </a:custGeom>
              <a:solidFill>
                <a:srgbClr val="53627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b="1">
                  <a:latin typeface="Cambria" pitchFamily="18" charset="0"/>
                  <a:cs typeface="+mn-ea"/>
                  <a:sym typeface="+mn-lt"/>
                </a:endParaRPr>
              </a:p>
            </p:txBody>
          </p:sp>
          <p:sp>
            <p:nvSpPr>
              <p:cNvPr id="43016" name="Freeform: Shape 240">
                <a:extLst>
                  <a:ext uri="{FF2B5EF4-FFF2-40B4-BE49-F238E27FC236}">
                    <a16:creationId xmlns:a16="http://schemas.microsoft.com/office/drawing/2014/main" id="{5CD1744D-4A94-2AA0-CD14-8918366D0783}"/>
                  </a:ext>
                </a:extLst>
              </p:cNvPr>
              <p:cNvSpPr>
                <a:spLocks/>
              </p:cNvSpPr>
              <p:nvPr/>
            </p:nvSpPr>
            <p:spPr bwMode="auto">
              <a:xfrm>
                <a:off x="4573118" y="2767321"/>
                <a:ext cx="141288" cy="403225"/>
              </a:xfrm>
              <a:custGeom>
                <a:avLst/>
                <a:gdLst>
                  <a:gd name="T0" fmla="*/ 391 w 392"/>
                  <a:gd name="T1" fmla="*/ 18 h 1118"/>
                  <a:gd name="T2" fmla="*/ 38 w 392"/>
                  <a:gd name="T3" fmla="*/ 1117 h 1118"/>
                  <a:gd name="T4" fmla="*/ 0 w 392"/>
                  <a:gd name="T5" fmla="*/ 1098 h 1118"/>
                  <a:gd name="T6" fmla="*/ 335 w 392"/>
                  <a:gd name="T7" fmla="*/ 0 h 1118"/>
                  <a:gd name="T8" fmla="*/ 391 w 392"/>
                  <a:gd name="T9" fmla="*/ 18 h 1118"/>
                </a:gdLst>
                <a:ahLst/>
                <a:cxnLst>
                  <a:cxn ang="0">
                    <a:pos x="T0" y="T1"/>
                  </a:cxn>
                  <a:cxn ang="0">
                    <a:pos x="T2" y="T3"/>
                  </a:cxn>
                  <a:cxn ang="0">
                    <a:pos x="T4" y="T5"/>
                  </a:cxn>
                  <a:cxn ang="0">
                    <a:pos x="T6" y="T7"/>
                  </a:cxn>
                  <a:cxn ang="0">
                    <a:pos x="T8" y="T9"/>
                  </a:cxn>
                </a:cxnLst>
                <a:rect l="0" t="0" r="r" b="b"/>
                <a:pathLst>
                  <a:path w="392" h="1118">
                    <a:moveTo>
                      <a:pt x="391" y="18"/>
                    </a:moveTo>
                    <a:lnTo>
                      <a:pt x="38" y="1117"/>
                    </a:lnTo>
                    <a:lnTo>
                      <a:pt x="0" y="1098"/>
                    </a:lnTo>
                    <a:lnTo>
                      <a:pt x="335" y="0"/>
                    </a:lnTo>
                    <a:lnTo>
                      <a:pt x="391" y="18"/>
                    </a:lnTo>
                  </a:path>
                </a:pathLst>
              </a:custGeom>
              <a:solidFill>
                <a:srgbClr val="536271"/>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b="1">
                  <a:latin typeface="Cambria" pitchFamily="18" charset="0"/>
                  <a:cs typeface="+mn-ea"/>
                  <a:sym typeface="+mn-lt"/>
                </a:endParaRPr>
              </a:p>
            </p:txBody>
          </p:sp>
          <p:sp>
            <p:nvSpPr>
              <p:cNvPr id="43017" name="Freeform: Shape 241">
                <a:extLst>
                  <a:ext uri="{FF2B5EF4-FFF2-40B4-BE49-F238E27FC236}">
                    <a16:creationId xmlns:a16="http://schemas.microsoft.com/office/drawing/2014/main" id="{47D13959-BF60-8D99-0E01-0546FB6D728B}"/>
                  </a:ext>
                </a:extLst>
              </p:cNvPr>
              <p:cNvSpPr>
                <a:spLocks/>
              </p:cNvSpPr>
              <p:nvPr/>
            </p:nvSpPr>
            <p:spPr bwMode="auto">
              <a:xfrm>
                <a:off x="4598518" y="2773671"/>
                <a:ext cx="147638" cy="403225"/>
              </a:xfrm>
              <a:custGeom>
                <a:avLst/>
                <a:gdLst>
                  <a:gd name="T0" fmla="*/ 410 w 411"/>
                  <a:gd name="T1" fmla="*/ 19 h 1118"/>
                  <a:gd name="T2" fmla="*/ 56 w 411"/>
                  <a:gd name="T3" fmla="*/ 1117 h 1118"/>
                  <a:gd name="T4" fmla="*/ 0 w 411"/>
                  <a:gd name="T5" fmla="*/ 1117 h 1118"/>
                  <a:gd name="T6" fmla="*/ 354 w 411"/>
                  <a:gd name="T7" fmla="*/ 0 h 1118"/>
                  <a:gd name="T8" fmla="*/ 410 w 411"/>
                  <a:gd name="T9" fmla="*/ 19 h 1118"/>
                </a:gdLst>
                <a:ahLst/>
                <a:cxnLst>
                  <a:cxn ang="0">
                    <a:pos x="T0" y="T1"/>
                  </a:cxn>
                  <a:cxn ang="0">
                    <a:pos x="T2" y="T3"/>
                  </a:cxn>
                  <a:cxn ang="0">
                    <a:pos x="T4" y="T5"/>
                  </a:cxn>
                  <a:cxn ang="0">
                    <a:pos x="T6" y="T7"/>
                  </a:cxn>
                  <a:cxn ang="0">
                    <a:pos x="T8" y="T9"/>
                  </a:cxn>
                </a:cxnLst>
                <a:rect l="0" t="0" r="r" b="b"/>
                <a:pathLst>
                  <a:path w="411" h="1118">
                    <a:moveTo>
                      <a:pt x="410" y="19"/>
                    </a:moveTo>
                    <a:lnTo>
                      <a:pt x="56" y="1117"/>
                    </a:lnTo>
                    <a:lnTo>
                      <a:pt x="0" y="1117"/>
                    </a:lnTo>
                    <a:lnTo>
                      <a:pt x="354" y="0"/>
                    </a:lnTo>
                    <a:lnTo>
                      <a:pt x="410" y="19"/>
                    </a:lnTo>
                  </a:path>
                </a:pathLst>
              </a:custGeom>
              <a:solidFill>
                <a:srgbClr val="53627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b="1">
                  <a:latin typeface="Cambria" pitchFamily="18" charset="0"/>
                  <a:cs typeface="+mn-ea"/>
                  <a:sym typeface="+mn-lt"/>
                </a:endParaRPr>
              </a:p>
            </p:txBody>
          </p:sp>
          <p:sp>
            <p:nvSpPr>
              <p:cNvPr id="43018" name="Freeform: Shape 242">
                <a:extLst>
                  <a:ext uri="{FF2B5EF4-FFF2-40B4-BE49-F238E27FC236}">
                    <a16:creationId xmlns:a16="http://schemas.microsoft.com/office/drawing/2014/main" id="{79CB0635-136A-D7B5-0848-DAD733C00A7F}"/>
                  </a:ext>
                </a:extLst>
              </p:cNvPr>
              <p:cNvSpPr>
                <a:spLocks/>
              </p:cNvSpPr>
              <p:nvPr/>
            </p:nvSpPr>
            <p:spPr bwMode="auto">
              <a:xfrm>
                <a:off x="4598518" y="2773671"/>
                <a:ext cx="147638" cy="403225"/>
              </a:xfrm>
              <a:custGeom>
                <a:avLst/>
                <a:gdLst>
                  <a:gd name="T0" fmla="*/ 410 w 411"/>
                  <a:gd name="T1" fmla="*/ 19 h 1118"/>
                  <a:gd name="T2" fmla="*/ 56 w 411"/>
                  <a:gd name="T3" fmla="*/ 1117 h 1118"/>
                  <a:gd name="T4" fmla="*/ 0 w 411"/>
                  <a:gd name="T5" fmla="*/ 1117 h 1118"/>
                  <a:gd name="T6" fmla="*/ 354 w 411"/>
                  <a:gd name="T7" fmla="*/ 0 h 1118"/>
                  <a:gd name="T8" fmla="*/ 410 w 411"/>
                  <a:gd name="T9" fmla="*/ 19 h 1118"/>
                </a:gdLst>
                <a:ahLst/>
                <a:cxnLst>
                  <a:cxn ang="0">
                    <a:pos x="T0" y="T1"/>
                  </a:cxn>
                  <a:cxn ang="0">
                    <a:pos x="T2" y="T3"/>
                  </a:cxn>
                  <a:cxn ang="0">
                    <a:pos x="T4" y="T5"/>
                  </a:cxn>
                  <a:cxn ang="0">
                    <a:pos x="T6" y="T7"/>
                  </a:cxn>
                  <a:cxn ang="0">
                    <a:pos x="T8" y="T9"/>
                  </a:cxn>
                </a:cxnLst>
                <a:rect l="0" t="0" r="r" b="b"/>
                <a:pathLst>
                  <a:path w="411" h="1118">
                    <a:moveTo>
                      <a:pt x="410" y="19"/>
                    </a:moveTo>
                    <a:lnTo>
                      <a:pt x="56" y="1117"/>
                    </a:lnTo>
                    <a:lnTo>
                      <a:pt x="0" y="1117"/>
                    </a:lnTo>
                    <a:lnTo>
                      <a:pt x="354" y="0"/>
                    </a:lnTo>
                    <a:lnTo>
                      <a:pt x="410" y="19"/>
                    </a:lnTo>
                  </a:path>
                </a:pathLst>
              </a:custGeom>
              <a:solidFill>
                <a:srgbClr val="536271"/>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b="1">
                  <a:latin typeface="Cambria" pitchFamily="18" charset="0"/>
                  <a:cs typeface="+mn-ea"/>
                  <a:sym typeface="+mn-lt"/>
                </a:endParaRPr>
              </a:p>
            </p:txBody>
          </p:sp>
          <p:sp>
            <p:nvSpPr>
              <p:cNvPr id="43019" name="Freeform: Shape 243">
                <a:extLst>
                  <a:ext uri="{FF2B5EF4-FFF2-40B4-BE49-F238E27FC236}">
                    <a16:creationId xmlns:a16="http://schemas.microsoft.com/office/drawing/2014/main" id="{75405ACA-56C6-5B96-D141-F64DBDA76BA9}"/>
                  </a:ext>
                </a:extLst>
              </p:cNvPr>
              <p:cNvSpPr>
                <a:spLocks/>
              </p:cNvSpPr>
              <p:nvPr/>
            </p:nvSpPr>
            <p:spPr bwMode="auto">
              <a:xfrm>
                <a:off x="4631856" y="2787959"/>
                <a:ext cx="141287" cy="403225"/>
              </a:xfrm>
              <a:custGeom>
                <a:avLst/>
                <a:gdLst>
                  <a:gd name="T0" fmla="*/ 392 w 393"/>
                  <a:gd name="T1" fmla="*/ 18 h 1118"/>
                  <a:gd name="T2" fmla="*/ 56 w 393"/>
                  <a:gd name="T3" fmla="*/ 1117 h 1118"/>
                  <a:gd name="T4" fmla="*/ 0 w 393"/>
                  <a:gd name="T5" fmla="*/ 1098 h 1118"/>
                  <a:gd name="T6" fmla="*/ 354 w 393"/>
                  <a:gd name="T7" fmla="*/ 0 h 1118"/>
                  <a:gd name="T8" fmla="*/ 392 w 393"/>
                  <a:gd name="T9" fmla="*/ 18 h 1118"/>
                </a:gdLst>
                <a:ahLst/>
                <a:cxnLst>
                  <a:cxn ang="0">
                    <a:pos x="T0" y="T1"/>
                  </a:cxn>
                  <a:cxn ang="0">
                    <a:pos x="T2" y="T3"/>
                  </a:cxn>
                  <a:cxn ang="0">
                    <a:pos x="T4" y="T5"/>
                  </a:cxn>
                  <a:cxn ang="0">
                    <a:pos x="T6" y="T7"/>
                  </a:cxn>
                  <a:cxn ang="0">
                    <a:pos x="T8" y="T9"/>
                  </a:cxn>
                </a:cxnLst>
                <a:rect l="0" t="0" r="r" b="b"/>
                <a:pathLst>
                  <a:path w="393" h="1118">
                    <a:moveTo>
                      <a:pt x="392" y="18"/>
                    </a:moveTo>
                    <a:lnTo>
                      <a:pt x="56" y="1117"/>
                    </a:lnTo>
                    <a:lnTo>
                      <a:pt x="0" y="1098"/>
                    </a:lnTo>
                    <a:lnTo>
                      <a:pt x="354" y="0"/>
                    </a:lnTo>
                    <a:lnTo>
                      <a:pt x="392" y="18"/>
                    </a:lnTo>
                  </a:path>
                </a:pathLst>
              </a:custGeom>
              <a:solidFill>
                <a:srgbClr val="53627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b="1">
                  <a:latin typeface="Cambria" pitchFamily="18" charset="0"/>
                  <a:cs typeface="+mn-ea"/>
                  <a:sym typeface="+mn-lt"/>
                </a:endParaRPr>
              </a:p>
            </p:txBody>
          </p:sp>
          <p:sp>
            <p:nvSpPr>
              <p:cNvPr id="43020" name="Freeform: Shape 244">
                <a:extLst>
                  <a:ext uri="{FF2B5EF4-FFF2-40B4-BE49-F238E27FC236}">
                    <a16:creationId xmlns:a16="http://schemas.microsoft.com/office/drawing/2014/main" id="{6D6ACCDE-510D-83E5-F72C-0A7D72FEF353}"/>
                  </a:ext>
                </a:extLst>
              </p:cNvPr>
              <p:cNvSpPr>
                <a:spLocks/>
              </p:cNvSpPr>
              <p:nvPr/>
            </p:nvSpPr>
            <p:spPr bwMode="auto">
              <a:xfrm>
                <a:off x="4631856" y="2787959"/>
                <a:ext cx="141287" cy="403225"/>
              </a:xfrm>
              <a:custGeom>
                <a:avLst/>
                <a:gdLst>
                  <a:gd name="T0" fmla="*/ 392 w 393"/>
                  <a:gd name="T1" fmla="*/ 18 h 1118"/>
                  <a:gd name="T2" fmla="*/ 56 w 393"/>
                  <a:gd name="T3" fmla="*/ 1117 h 1118"/>
                  <a:gd name="T4" fmla="*/ 0 w 393"/>
                  <a:gd name="T5" fmla="*/ 1098 h 1118"/>
                  <a:gd name="T6" fmla="*/ 354 w 393"/>
                  <a:gd name="T7" fmla="*/ 0 h 1118"/>
                  <a:gd name="T8" fmla="*/ 392 w 393"/>
                  <a:gd name="T9" fmla="*/ 18 h 1118"/>
                </a:gdLst>
                <a:ahLst/>
                <a:cxnLst>
                  <a:cxn ang="0">
                    <a:pos x="T0" y="T1"/>
                  </a:cxn>
                  <a:cxn ang="0">
                    <a:pos x="T2" y="T3"/>
                  </a:cxn>
                  <a:cxn ang="0">
                    <a:pos x="T4" y="T5"/>
                  </a:cxn>
                  <a:cxn ang="0">
                    <a:pos x="T6" y="T7"/>
                  </a:cxn>
                  <a:cxn ang="0">
                    <a:pos x="T8" y="T9"/>
                  </a:cxn>
                </a:cxnLst>
                <a:rect l="0" t="0" r="r" b="b"/>
                <a:pathLst>
                  <a:path w="393" h="1118">
                    <a:moveTo>
                      <a:pt x="392" y="18"/>
                    </a:moveTo>
                    <a:lnTo>
                      <a:pt x="56" y="1117"/>
                    </a:lnTo>
                    <a:lnTo>
                      <a:pt x="0" y="1098"/>
                    </a:lnTo>
                    <a:lnTo>
                      <a:pt x="354" y="0"/>
                    </a:lnTo>
                    <a:lnTo>
                      <a:pt x="392" y="18"/>
                    </a:lnTo>
                  </a:path>
                </a:pathLst>
              </a:custGeom>
              <a:solidFill>
                <a:srgbClr val="536271"/>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b="1">
                  <a:latin typeface="Cambria" pitchFamily="18" charset="0"/>
                  <a:cs typeface="+mn-ea"/>
                  <a:sym typeface="+mn-lt"/>
                </a:endParaRPr>
              </a:p>
            </p:txBody>
          </p:sp>
          <p:sp>
            <p:nvSpPr>
              <p:cNvPr id="43021" name="Freeform: Shape 245">
                <a:extLst>
                  <a:ext uri="{FF2B5EF4-FFF2-40B4-BE49-F238E27FC236}">
                    <a16:creationId xmlns:a16="http://schemas.microsoft.com/office/drawing/2014/main" id="{1CA16353-E0F3-1A1D-41B8-C6BB9CA71FE1}"/>
                  </a:ext>
                </a:extLst>
              </p:cNvPr>
              <p:cNvSpPr>
                <a:spLocks/>
              </p:cNvSpPr>
              <p:nvPr/>
            </p:nvSpPr>
            <p:spPr bwMode="auto">
              <a:xfrm>
                <a:off x="4184181" y="2197409"/>
                <a:ext cx="825500" cy="925512"/>
              </a:xfrm>
              <a:custGeom>
                <a:avLst/>
                <a:gdLst>
                  <a:gd name="T0" fmla="*/ 2290 w 2291"/>
                  <a:gd name="T1" fmla="*/ 1880 h 2570"/>
                  <a:gd name="T2" fmla="*/ 987 w 2291"/>
                  <a:gd name="T3" fmla="*/ 2569 h 2570"/>
                  <a:gd name="T4" fmla="*/ 0 w 2291"/>
                  <a:gd name="T5" fmla="*/ 689 h 2570"/>
                  <a:gd name="T6" fmla="*/ 1303 w 2291"/>
                  <a:gd name="T7" fmla="*/ 0 h 2570"/>
                  <a:gd name="T8" fmla="*/ 2290 w 2291"/>
                  <a:gd name="T9" fmla="*/ 1880 h 2570"/>
                </a:gdLst>
                <a:ahLst/>
                <a:cxnLst>
                  <a:cxn ang="0">
                    <a:pos x="T0" y="T1"/>
                  </a:cxn>
                  <a:cxn ang="0">
                    <a:pos x="T2" y="T3"/>
                  </a:cxn>
                  <a:cxn ang="0">
                    <a:pos x="T4" y="T5"/>
                  </a:cxn>
                  <a:cxn ang="0">
                    <a:pos x="T6" y="T7"/>
                  </a:cxn>
                  <a:cxn ang="0">
                    <a:pos x="T8" y="T9"/>
                  </a:cxn>
                </a:cxnLst>
                <a:rect l="0" t="0" r="r" b="b"/>
                <a:pathLst>
                  <a:path w="2291" h="2570">
                    <a:moveTo>
                      <a:pt x="2290" y="1880"/>
                    </a:moveTo>
                    <a:lnTo>
                      <a:pt x="987" y="2569"/>
                    </a:lnTo>
                    <a:lnTo>
                      <a:pt x="0" y="689"/>
                    </a:lnTo>
                    <a:lnTo>
                      <a:pt x="1303" y="0"/>
                    </a:lnTo>
                    <a:lnTo>
                      <a:pt x="2290" y="1880"/>
                    </a:lnTo>
                  </a:path>
                </a:pathLst>
              </a:custGeom>
              <a:solidFill>
                <a:srgbClr val="F8FAF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b="1">
                  <a:latin typeface="Cambria" pitchFamily="18" charset="0"/>
                  <a:cs typeface="+mn-ea"/>
                  <a:sym typeface="+mn-lt"/>
                </a:endParaRPr>
              </a:p>
            </p:txBody>
          </p:sp>
          <p:sp>
            <p:nvSpPr>
              <p:cNvPr id="43022" name="Freeform: Shape 246">
                <a:extLst>
                  <a:ext uri="{FF2B5EF4-FFF2-40B4-BE49-F238E27FC236}">
                    <a16:creationId xmlns:a16="http://schemas.microsoft.com/office/drawing/2014/main" id="{04D5F6F2-49D9-D964-1A60-3B993F549C8E}"/>
                  </a:ext>
                </a:extLst>
              </p:cNvPr>
              <p:cNvSpPr>
                <a:spLocks/>
              </p:cNvSpPr>
              <p:nvPr/>
            </p:nvSpPr>
            <p:spPr bwMode="auto">
              <a:xfrm>
                <a:off x="4184181" y="2197409"/>
                <a:ext cx="825500" cy="925512"/>
              </a:xfrm>
              <a:custGeom>
                <a:avLst/>
                <a:gdLst>
                  <a:gd name="T0" fmla="*/ 2290 w 2291"/>
                  <a:gd name="T1" fmla="*/ 1880 h 2570"/>
                  <a:gd name="T2" fmla="*/ 987 w 2291"/>
                  <a:gd name="T3" fmla="*/ 2569 h 2570"/>
                  <a:gd name="T4" fmla="*/ 0 w 2291"/>
                  <a:gd name="T5" fmla="*/ 689 h 2570"/>
                  <a:gd name="T6" fmla="*/ 1303 w 2291"/>
                  <a:gd name="T7" fmla="*/ 0 h 2570"/>
                  <a:gd name="T8" fmla="*/ 2290 w 2291"/>
                  <a:gd name="T9" fmla="*/ 1880 h 2570"/>
                </a:gdLst>
                <a:ahLst/>
                <a:cxnLst>
                  <a:cxn ang="0">
                    <a:pos x="T0" y="T1"/>
                  </a:cxn>
                  <a:cxn ang="0">
                    <a:pos x="T2" y="T3"/>
                  </a:cxn>
                  <a:cxn ang="0">
                    <a:pos x="T4" y="T5"/>
                  </a:cxn>
                  <a:cxn ang="0">
                    <a:pos x="T6" y="T7"/>
                  </a:cxn>
                  <a:cxn ang="0">
                    <a:pos x="T8" y="T9"/>
                  </a:cxn>
                </a:cxnLst>
                <a:rect l="0" t="0" r="r" b="b"/>
                <a:pathLst>
                  <a:path w="2291" h="2570">
                    <a:moveTo>
                      <a:pt x="2290" y="1880"/>
                    </a:moveTo>
                    <a:lnTo>
                      <a:pt x="987" y="2569"/>
                    </a:lnTo>
                    <a:lnTo>
                      <a:pt x="0" y="689"/>
                    </a:lnTo>
                    <a:lnTo>
                      <a:pt x="1303" y="0"/>
                    </a:lnTo>
                    <a:lnTo>
                      <a:pt x="2290" y="1880"/>
                    </a:lnTo>
                  </a:path>
                </a:pathLst>
              </a:custGeom>
              <a:solidFill>
                <a:srgbClr val="F8FAF7"/>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b="1">
                  <a:latin typeface="Cambria" pitchFamily="18" charset="0"/>
                  <a:cs typeface="+mn-ea"/>
                  <a:sym typeface="+mn-lt"/>
                </a:endParaRPr>
              </a:p>
            </p:txBody>
          </p:sp>
          <p:sp>
            <p:nvSpPr>
              <p:cNvPr id="43023" name="Freeform: Shape 247">
                <a:extLst>
                  <a:ext uri="{FF2B5EF4-FFF2-40B4-BE49-F238E27FC236}">
                    <a16:creationId xmlns:a16="http://schemas.microsoft.com/office/drawing/2014/main" id="{56A3A8F0-C0C3-8ED6-AB21-2052DB81EB2B}"/>
                  </a:ext>
                </a:extLst>
              </p:cNvPr>
              <p:cNvSpPr>
                <a:spLocks/>
              </p:cNvSpPr>
              <p:nvPr/>
            </p:nvSpPr>
            <p:spPr bwMode="auto">
              <a:xfrm>
                <a:off x="4323881" y="2324409"/>
                <a:ext cx="295275" cy="180975"/>
              </a:xfrm>
              <a:custGeom>
                <a:avLst/>
                <a:gdLst>
                  <a:gd name="T0" fmla="*/ 819 w 820"/>
                  <a:gd name="T1" fmla="*/ 93 h 503"/>
                  <a:gd name="T2" fmla="*/ 37 w 820"/>
                  <a:gd name="T3" fmla="*/ 502 h 503"/>
                  <a:gd name="T4" fmla="*/ 0 w 820"/>
                  <a:gd name="T5" fmla="*/ 409 h 503"/>
                  <a:gd name="T6" fmla="*/ 763 w 820"/>
                  <a:gd name="T7" fmla="*/ 0 h 503"/>
                  <a:gd name="T8" fmla="*/ 819 w 820"/>
                  <a:gd name="T9" fmla="*/ 93 h 503"/>
                </a:gdLst>
                <a:ahLst/>
                <a:cxnLst>
                  <a:cxn ang="0">
                    <a:pos x="T0" y="T1"/>
                  </a:cxn>
                  <a:cxn ang="0">
                    <a:pos x="T2" y="T3"/>
                  </a:cxn>
                  <a:cxn ang="0">
                    <a:pos x="T4" y="T5"/>
                  </a:cxn>
                  <a:cxn ang="0">
                    <a:pos x="T6" y="T7"/>
                  </a:cxn>
                  <a:cxn ang="0">
                    <a:pos x="T8" y="T9"/>
                  </a:cxn>
                </a:cxnLst>
                <a:rect l="0" t="0" r="r" b="b"/>
                <a:pathLst>
                  <a:path w="820" h="503">
                    <a:moveTo>
                      <a:pt x="819" y="93"/>
                    </a:moveTo>
                    <a:lnTo>
                      <a:pt x="37" y="502"/>
                    </a:lnTo>
                    <a:lnTo>
                      <a:pt x="0" y="409"/>
                    </a:lnTo>
                    <a:lnTo>
                      <a:pt x="763" y="0"/>
                    </a:lnTo>
                    <a:lnTo>
                      <a:pt x="819" y="93"/>
                    </a:lnTo>
                  </a:path>
                </a:pathLst>
              </a:custGeom>
              <a:solidFill>
                <a:srgbClr val="384D6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b="1">
                  <a:latin typeface="Cambria" pitchFamily="18" charset="0"/>
                  <a:cs typeface="+mn-ea"/>
                  <a:sym typeface="+mn-lt"/>
                </a:endParaRPr>
              </a:p>
            </p:txBody>
          </p:sp>
          <p:sp>
            <p:nvSpPr>
              <p:cNvPr id="43025" name="Freeform: Shape 248">
                <a:extLst>
                  <a:ext uri="{FF2B5EF4-FFF2-40B4-BE49-F238E27FC236}">
                    <a16:creationId xmlns:a16="http://schemas.microsoft.com/office/drawing/2014/main" id="{D83CDB34-88A6-AFAA-FEF6-8EE4A76E9414}"/>
                  </a:ext>
                </a:extLst>
              </p:cNvPr>
              <p:cNvSpPr>
                <a:spLocks/>
              </p:cNvSpPr>
              <p:nvPr/>
            </p:nvSpPr>
            <p:spPr bwMode="auto">
              <a:xfrm>
                <a:off x="4323881" y="2324409"/>
                <a:ext cx="295275" cy="180975"/>
              </a:xfrm>
              <a:custGeom>
                <a:avLst/>
                <a:gdLst>
                  <a:gd name="T0" fmla="*/ 819 w 820"/>
                  <a:gd name="T1" fmla="*/ 93 h 503"/>
                  <a:gd name="T2" fmla="*/ 37 w 820"/>
                  <a:gd name="T3" fmla="*/ 502 h 503"/>
                  <a:gd name="T4" fmla="*/ 0 w 820"/>
                  <a:gd name="T5" fmla="*/ 409 h 503"/>
                  <a:gd name="T6" fmla="*/ 763 w 820"/>
                  <a:gd name="T7" fmla="*/ 0 h 503"/>
                  <a:gd name="T8" fmla="*/ 819 w 820"/>
                  <a:gd name="T9" fmla="*/ 93 h 503"/>
                </a:gdLst>
                <a:ahLst/>
                <a:cxnLst>
                  <a:cxn ang="0">
                    <a:pos x="T0" y="T1"/>
                  </a:cxn>
                  <a:cxn ang="0">
                    <a:pos x="T2" y="T3"/>
                  </a:cxn>
                  <a:cxn ang="0">
                    <a:pos x="T4" y="T5"/>
                  </a:cxn>
                  <a:cxn ang="0">
                    <a:pos x="T6" y="T7"/>
                  </a:cxn>
                  <a:cxn ang="0">
                    <a:pos x="T8" y="T9"/>
                  </a:cxn>
                </a:cxnLst>
                <a:rect l="0" t="0" r="r" b="b"/>
                <a:pathLst>
                  <a:path w="820" h="503">
                    <a:moveTo>
                      <a:pt x="819" y="93"/>
                    </a:moveTo>
                    <a:lnTo>
                      <a:pt x="37" y="502"/>
                    </a:lnTo>
                    <a:lnTo>
                      <a:pt x="0" y="409"/>
                    </a:lnTo>
                    <a:lnTo>
                      <a:pt x="763" y="0"/>
                    </a:lnTo>
                    <a:lnTo>
                      <a:pt x="819" y="93"/>
                    </a:lnTo>
                  </a:path>
                </a:pathLst>
              </a:custGeom>
              <a:solidFill>
                <a:srgbClr val="384D65"/>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b="1">
                  <a:latin typeface="Cambria" pitchFamily="18" charset="0"/>
                  <a:cs typeface="+mn-ea"/>
                  <a:sym typeface="+mn-lt"/>
                </a:endParaRPr>
              </a:p>
            </p:txBody>
          </p:sp>
          <p:sp>
            <p:nvSpPr>
              <p:cNvPr id="43027" name="Freeform: Shape 249">
                <a:extLst>
                  <a:ext uri="{FF2B5EF4-FFF2-40B4-BE49-F238E27FC236}">
                    <a16:creationId xmlns:a16="http://schemas.microsoft.com/office/drawing/2014/main" id="{A56049ED-02B6-3CAC-7154-AC6EE96D17B8}"/>
                  </a:ext>
                </a:extLst>
              </p:cNvPr>
              <p:cNvSpPr>
                <a:spLocks/>
              </p:cNvSpPr>
              <p:nvPr/>
            </p:nvSpPr>
            <p:spPr bwMode="auto">
              <a:xfrm>
                <a:off x="4452468" y="2378384"/>
                <a:ext cx="241300" cy="134937"/>
              </a:xfrm>
              <a:custGeom>
                <a:avLst/>
                <a:gdLst>
                  <a:gd name="T0" fmla="*/ 670 w 671"/>
                  <a:gd name="T1" fmla="*/ 37 h 373"/>
                  <a:gd name="T2" fmla="*/ 37 w 671"/>
                  <a:gd name="T3" fmla="*/ 372 h 373"/>
                  <a:gd name="T4" fmla="*/ 0 w 671"/>
                  <a:gd name="T5" fmla="*/ 335 h 373"/>
                  <a:gd name="T6" fmla="*/ 651 w 671"/>
                  <a:gd name="T7" fmla="*/ 0 h 373"/>
                  <a:gd name="T8" fmla="*/ 670 w 671"/>
                  <a:gd name="T9" fmla="*/ 37 h 373"/>
                </a:gdLst>
                <a:ahLst/>
                <a:cxnLst>
                  <a:cxn ang="0">
                    <a:pos x="T0" y="T1"/>
                  </a:cxn>
                  <a:cxn ang="0">
                    <a:pos x="T2" y="T3"/>
                  </a:cxn>
                  <a:cxn ang="0">
                    <a:pos x="T4" y="T5"/>
                  </a:cxn>
                  <a:cxn ang="0">
                    <a:pos x="T6" y="T7"/>
                  </a:cxn>
                  <a:cxn ang="0">
                    <a:pos x="T8" y="T9"/>
                  </a:cxn>
                </a:cxnLst>
                <a:rect l="0" t="0" r="r" b="b"/>
                <a:pathLst>
                  <a:path w="671" h="373">
                    <a:moveTo>
                      <a:pt x="670" y="37"/>
                    </a:moveTo>
                    <a:lnTo>
                      <a:pt x="37" y="372"/>
                    </a:lnTo>
                    <a:lnTo>
                      <a:pt x="0" y="335"/>
                    </a:lnTo>
                    <a:lnTo>
                      <a:pt x="651" y="0"/>
                    </a:lnTo>
                    <a:lnTo>
                      <a:pt x="670" y="37"/>
                    </a:lnTo>
                  </a:path>
                </a:pathLst>
              </a:custGeom>
              <a:solidFill>
                <a:srgbClr val="384D6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b="1">
                  <a:latin typeface="Cambria" pitchFamily="18" charset="0"/>
                  <a:cs typeface="+mn-ea"/>
                  <a:sym typeface="+mn-lt"/>
                </a:endParaRPr>
              </a:p>
            </p:txBody>
          </p:sp>
          <p:sp>
            <p:nvSpPr>
              <p:cNvPr id="43028" name="Freeform: Shape 250">
                <a:extLst>
                  <a:ext uri="{FF2B5EF4-FFF2-40B4-BE49-F238E27FC236}">
                    <a16:creationId xmlns:a16="http://schemas.microsoft.com/office/drawing/2014/main" id="{00EEDC76-B3B9-C60D-6A41-D82CE150C5B2}"/>
                  </a:ext>
                </a:extLst>
              </p:cNvPr>
              <p:cNvSpPr>
                <a:spLocks/>
              </p:cNvSpPr>
              <p:nvPr/>
            </p:nvSpPr>
            <p:spPr bwMode="auto">
              <a:xfrm>
                <a:off x="4452468" y="2378384"/>
                <a:ext cx="241300" cy="134937"/>
              </a:xfrm>
              <a:custGeom>
                <a:avLst/>
                <a:gdLst>
                  <a:gd name="T0" fmla="*/ 670 w 671"/>
                  <a:gd name="T1" fmla="*/ 37 h 373"/>
                  <a:gd name="T2" fmla="*/ 37 w 671"/>
                  <a:gd name="T3" fmla="*/ 372 h 373"/>
                  <a:gd name="T4" fmla="*/ 0 w 671"/>
                  <a:gd name="T5" fmla="*/ 335 h 373"/>
                  <a:gd name="T6" fmla="*/ 651 w 671"/>
                  <a:gd name="T7" fmla="*/ 0 h 373"/>
                  <a:gd name="T8" fmla="*/ 670 w 671"/>
                  <a:gd name="T9" fmla="*/ 37 h 373"/>
                </a:gdLst>
                <a:ahLst/>
                <a:cxnLst>
                  <a:cxn ang="0">
                    <a:pos x="T0" y="T1"/>
                  </a:cxn>
                  <a:cxn ang="0">
                    <a:pos x="T2" y="T3"/>
                  </a:cxn>
                  <a:cxn ang="0">
                    <a:pos x="T4" y="T5"/>
                  </a:cxn>
                  <a:cxn ang="0">
                    <a:pos x="T6" y="T7"/>
                  </a:cxn>
                  <a:cxn ang="0">
                    <a:pos x="T8" y="T9"/>
                  </a:cxn>
                </a:cxnLst>
                <a:rect l="0" t="0" r="r" b="b"/>
                <a:pathLst>
                  <a:path w="671" h="373">
                    <a:moveTo>
                      <a:pt x="670" y="37"/>
                    </a:moveTo>
                    <a:lnTo>
                      <a:pt x="37" y="372"/>
                    </a:lnTo>
                    <a:lnTo>
                      <a:pt x="0" y="335"/>
                    </a:lnTo>
                    <a:lnTo>
                      <a:pt x="651" y="0"/>
                    </a:lnTo>
                    <a:lnTo>
                      <a:pt x="670" y="37"/>
                    </a:lnTo>
                  </a:path>
                </a:pathLst>
              </a:custGeom>
              <a:solidFill>
                <a:srgbClr val="384D65"/>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b="1">
                  <a:latin typeface="Cambria" pitchFamily="18" charset="0"/>
                  <a:cs typeface="+mn-ea"/>
                  <a:sym typeface="+mn-lt"/>
                </a:endParaRPr>
              </a:p>
            </p:txBody>
          </p:sp>
          <p:sp>
            <p:nvSpPr>
              <p:cNvPr id="43029" name="Freeform: Shape 251">
                <a:extLst>
                  <a:ext uri="{FF2B5EF4-FFF2-40B4-BE49-F238E27FC236}">
                    <a16:creationId xmlns:a16="http://schemas.microsoft.com/office/drawing/2014/main" id="{54936CF8-CCD0-C2CC-771C-497BBFC14B5D}"/>
                  </a:ext>
                </a:extLst>
              </p:cNvPr>
              <p:cNvSpPr>
                <a:spLocks/>
              </p:cNvSpPr>
              <p:nvPr/>
            </p:nvSpPr>
            <p:spPr bwMode="auto">
              <a:xfrm>
                <a:off x="4311181" y="2505384"/>
                <a:ext cx="195262" cy="207962"/>
              </a:xfrm>
              <a:custGeom>
                <a:avLst/>
                <a:gdLst>
                  <a:gd name="T0" fmla="*/ 540 w 541"/>
                  <a:gd name="T1" fmla="*/ 392 h 579"/>
                  <a:gd name="T2" fmla="*/ 205 w 541"/>
                  <a:gd name="T3" fmla="*/ 578 h 579"/>
                  <a:gd name="T4" fmla="*/ 0 w 541"/>
                  <a:gd name="T5" fmla="*/ 187 h 579"/>
                  <a:gd name="T6" fmla="*/ 335 w 541"/>
                  <a:gd name="T7" fmla="*/ 0 h 579"/>
                  <a:gd name="T8" fmla="*/ 540 w 541"/>
                  <a:gd name="T9" fmla="*/ 392 h 579"/>
                </a:gdLst>
                <a:ahLst/>
                <a:cxnLst>
                  <a:cxn ang="0">
                    <a:pos x="T0" y="T1"/>
                  </a:cxn>
                  <a:cxn ang="0">
                    <a:pos x="T2" y="T3"/>
                  </a:cxn>
                  <a:cxn ang="0">
                    <a:pos x="T4" y="T5"/>
                  </a:cxn>
                  <a:cxn ang="0">
                    <a:pos x="T6" y="T7"/>
                  </a:cxn>
                  <a:cxn ang="0">
                    <a:pos x="T8" y="T9"/>
                  </a:cxn>
                </a:cxnLst>
                <a:rect l="0" t="0" r="r" b="b"/>
                <a:pathLst>
                  <a:path w="541" h="579">
                    <a:moveTo>
                      <a:pt x="540" y="392"/>
                    </a:moveTo>
                    <a:lnTo>
                      <a:pt x="205" y="578"/>
                    </a:lnTo>
                    <a:lnTo>
                      <a:pt x="0" y="187"/>
                    </a:lnTo>
                    <a:lnTo>
                      <a:pt x="335" y="0"/>
                    </a:lnTo>
                    <a:lnTo>
                      <a:pt x="540" y="392"/>
                    </a:lnTo>
                  </a:path>
                </a:pathLst>
              </a:custGeom>
              <a:solidFill>
                <a:srgbClr val="384D6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b="1">
                  <a:latin typeface="Cambria" pitchFamily="18" charset="0"/>
                  <a:cs typeface="+mn-ea"/>
                  <a:sym typeface="+mn-lt"/>
                </a:endParaRPr>
              </a:p>
            </p:txBody>
          </p:sp>
          <p:sp>
            <p:nvSpPr>
              <p:cNvPr id="43030" name="Freeform: Shape 252">
                <a:extLst>
                  <a:ext uri="{FF2B5EF4-FFF2-40B4-BE49-F238E27FC236}">
                    <a16:creationId xmlns:a16="http://schemas.microsoft.com/office/drawing/2014/main" id="{6295CCB0-9957-1861-384F-DC178CA50D72}"/>
                  </a:ext>
                </a:extLst>
              </p:cNvPr>
              <p:cNvSpPr>
                <a:spLocks/>
              </p:cNvSpPr>
              <p:nvPr/>
            </p:nvSpPr>
            <p:spPr bwMode="auto">
              <a:xfrm>
                <a:off x="4311181" y="2505384"/>
                <a:ext cx="195262" cy="207962"/>
              </a:xfrm>
              <a:custGeom>
                <a:avLst/>
                <a:gdLst>
                  <a:gd name="T0" fmla="*/ 540 w 541"/>
                  <a:gd name="T1" fmla="*/ 392 h 579"/>
                  <a:gd name="T2" fmla="*/ 205 w 541"/>
                  <a:gd name="T3" fmla="*/ 578 h 579"/>
                  <a:gd name="T4" fmla="*/ 0 w 541"/>
                  <a:gd name="T5" fmla="*/ 187 h 579"/>
                  <a:gd name="T6" fmla="*/ 335 w 541"/>
                  <a:gd name="T7" fmla="*/ 0 h 579"/>
                  <a:gd name="T8" fmla="*/ 540 w 541"/>
                  <a:gd name="T9" fmla="*/ 392 h 579"/>
                </a:gdLst>
                <a:ahLst/>
                <a:cxnLst>
                  <a:cxn ang="0">
                    <a:pos x="T0" y="T1"/>
                  </a:cxn>
                  <a:cxn ang="0">
                    <a:pos x="T2" y="T3"/>
                  </a:cxn>
                  <a:cxn ang="0">
                    <a:pos x="T4" y="T5"/>
                  </a:cxn>
                  <a:cxn ang="0">
                    <a:pos x="T6" y="T7"/>
                  </a:cxn>
                  <a:cxn ang="0">
                    <a:pos x="T8" y="T9"/>
                  </a:cxn>
                </a:cxnLst>
                <a:rect l="0" t="0" r="r" b="b"/>
                <a:pathLst>
                  <a:path w="541" h="579">
                    <a:moveTo>
                      <a:pt x="540" y="392"/>
                    </a:moveTo>
                    <a:lnTo>
                      <a:pt x="205" y="578"/>
                    </a:lnTo>
                    <a:lnTo>
                      <a:pt x="0" y="187"/>
                    </a:lnTo>
                    <a:lnTo>
                      <a:pt x="335" y="0"/>
                    </a:lnTo>
                    <a:lnTo>
                      <a:pt x="540" y="392"/>
                    </a:lnTo>
                  </a:path>
                </a:pathLst>
              </a:custGeom>
              <a:solidFill>
                <a:srgbClr val="384D65"/>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b="1">
                  <a:latin typeface="Cambria" pitchFamily="18" charset="0"/>
                  <a:cs typeface="+mn-ea"/>
                  <a:sym typeface="+mn-lt"/>
                </a:endParaRPr>
              </a:p>
            </p:txBody>
          </p:sp>
          <p:sp>
            <p:nvSpPr>
              <p:cNvPr id="43032" name="Freeform: Shape 253">
                <a:extLst>
                  <a:ext uri="{FF2B5EF4-FFF2-40B4-BE49-F238E27FC236}">
                    <a16:creationId xmlns:a16="http://schemas.microsoft.com/office/drawing/2014/main" id="{1198759E-687B-1B63-5908-27409376FE37}"/>
                  </a:ext>
                </a:extLst>
              </p:cNvPr>
              <p:cNvSpPr>
                <a:spLocks/>
              </p:cNvSpPr>
              <p:nvPr/>
            </p:nvSpPr>
            <p:spPr bwMode="auto">
              <a:xfrm>
                <a:off x="4471518" y="2405371"/>
                <a:ext cx="234950" cy="141288"/>
              </a:xfrm>
              <a:custGeom>
                <a:avLst/>
                <a:gdLst>
                  <a:gd name="T0" fmla="*/ 651 w 652"/>
                  <a:gd name="T1" fmla="*/ 37 h 392"/>
                  <a:gd name="T2" fmla="*/ 19 w 652"/>
                  <a:gd name="T3" fmla="*/ 391 h 392"/>
                  <a:gd name="T4" fmla="*/ 0 w 652"/>
                  <a:gd name="T5" fmla="*/ 335 h 392"/>
                  <a:gd name="T6" fmla="*/ 633 w 652"/>
                  <a:gd name="T7" fmla="*/ 0 h 392"/>
                  <a:gd name="T8" fmla="*/ 651 w 652"/>
                  <a:gd name="T9" fmla="*/ 37 h 392"/>
                </a:gdLst>
                <a:ahLst/>
                <a:cxnLst>
                  <a:cxn ang="0">
                    <a:pos x="T0" y="T1"/>
                  </a:cxn>
                  <a:cxn ang="0">
                    <a:pos x="T2" y="T3"/>
                  </a:cxn>
                  <a:cxn ang="0">
                    <a:pos x="T4" y="T5"/>
                  </a:cxn>
                  <a:cxn ang="0">
                    <a:pos x="T6" y="T7"/>
                  </a:cxn>
                  <a:cxn ang="0">
                    <a:pos x="T8" y="T9"/>
                  </a:cxn>
                </a:cxnLst>
                <a:rect l="0" t="0" r="r" b="b"/>
                <a:pathLst>
                  <a:path w="652" h="392">
                    <a:moveTo>
                      <a:pt x="651" y="37"/>
                    </a:moveTo>
                    <a:lnTo>
                      <a:pt x="19" y="391"/>
                    </a:lnTo>
                    <a:lnTo>
                      <a:pt x="0" y="335"/>
                    </a:lnTo>
                    <a:lnTo>
                      <a:pt x="633" y="0"/>
                    </a:lnTo>
                    <a:lnTo>
                      <a:pt x="651" y="37"/>
                    </a:lnTo>
                  </a:path>
                </a:pathLst>
              </a:custGeom>
              <a:solidFill>
                <a:srgbClr val="384D6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b="1">
                  <a:latin typeface="Cambria" pitchFamily="18" charset="0"/>
                  <a:cs typeface="+mn-ea"/>
                  <a:sym typeface="+mn-lt"/>
                </a:endParaRPr>
              </a:p>
            </p:txBody>
          </p:sp>
          <p:sp>
            <p:nvSpPr>
              <p:cNvPr id="43034" name="Freeform: Shape 254">
                <a:extLst>
                  <a:ext uri="{FF2B5EF4-FFF2-40B4-BE49-F238E27FC236}">
                    <a16:creationId xmlns:a16="http://schemas.microsoft.com/office/drawing/2014/main" id="{A36E6CD5-CE41-35EA-BD86-7302E5A9FEB9}"/>
                  </a:ext>
                </a:extLst>
              </p:cNvPr>
              <p:cNvSpPr>
                <a:spLocks/>
              </p:cNvSpPr>
              <p:nvPr/>
            </p:nvSpPr>
            <p:spPr bwMode="auto">
              <a:xfrm>
                <a:off x="4471518" y="2405371"/>
                <a:ext cx="234950" cy="141288"/>
              </a:xfrm>
              <a:custGeom>
                <a:avLst/>
                <a:gdLst>
                  <a:gd name="T0" fmla="*/ 651 w 652"/>
                  <a:gd name="T1" fmla="*/ 37 h 392"/>
                  <a:gd name="T2" fmla="*/ 19 w 652"/>
                  <a:gd name="T3" fmla="*/ 391 h 392"/>
                  <a:gd name="T4" fmla="*/ 0 w 652"/>
                  <a:gd name="T5" fmla="*/ 335 h 392"/>
                  <a:gd name="T6" fmla="*/ 633 w 652"/>
                  <a:gd name="T7" fmla="*/ 0 h 392"/>
                  <a:gd name="T8" fmla="*/ 651 w 652"/>
                  <a:gd name="T9" fmla="*/ 37 h 392"/>
                </a:gdLst>
                <a:ahLst/>
                <a:cxnLst>
                  <a:cxn ang="0">
                    <a:pos x="T0" y="T1"/>
                  </a:cxn>
                  <a:cxn ang="0">
                    <a:pos x="T2" y="T3"/>
                  </a:cxn>
                  <a:cxn ang="0">
                    <a:pos x="T4" y="T5"/>
                  </a:cxn>
                  <a:cxn ang="0">
                    <a:pos x="T6" y="T7"/>
                  </a:cxn>
                  <a:cxn ang="0">
                    <a:pos x="T8" y="T9"/>
                  </a:cxn>
                </a:cxnLst>
                <a:rect l="0" t="0" r="r" b="b"/>
                <a:pathLst>
                  <a:path w="652" h="392">
                    <a:moveTo>
                      <a:pt x="651" y="37"/>
                    </a:moveTo>
                    <a:lnTo>
                      <a:pt x="19" y="391"/>
                    </a:lnTo>
                    <a:lnTo>
                      <a:pt x="0" y="335"/>
                    </a:lnTo>
                    <a:lnTo>
                      <a:pt x="633" y="0"/>
                    </a:lnTo>
                    <a:lnTo>
                      <a:pt x="651" y="37"/>
                    </a:lnTo>
                  </a:path>
                </a:pathLst>
              </a:custGeom>
              <a:solidFill>
                <a:srgbClr val="384D65"/>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b="1">
                  <a:latin typeface="Cambria" pitchFamily="18" charset="0"/>
                  <a:cs typeface="+mn-ea"/>
                  <a:sym typeface="+mn-lt"/>
                </a:endParaRPr>
              </a:p>
            </p:txBody>
          </p:sp>
          <p:sp>
            <p:nvSpPr>
              <p:cNvPr id="43035" name="Freeform: Shape 255">
                <a:extLst>
                  <a:ext uri="{FF2B5EF4-FFF2-40B4-BE49-F238E27FC236}">
                    <a16:creationId xmlns:a16="http://schemas.microsoft.com/office/drawing/2014/main" id="{67FAA0B3-5551-CCC4-DB19-F7D85DE2FC06}"/>
                  </a:ext>
                </a:extLst>
              </p:cNvPr>
              <p:cNvSpPr>
                <a:spLocks/>
              </p:cNvSpPr>
              <p:nvPr/>
            </p:nvSpPr>
            <p:spPr bwMode="auto">
              <a:xfrm>
                <a:off x="4485806" y="2438709"/>
                <a:ext cx="234950" cy="134937"/>
              </a:xfrm>
              <a:custGeom>
                <a:avLst/>
                <a:gdLst>
                  <a:gd name="T0" fmla="*/ 652 w 653"/>
                  <a:gd name="T1" fmla="*/ 37 h 374"/>
                  <a:gd name="T2" fmla="*/ 19 w 653"/>
                  <a:gd name="T3" fmla="*/ 373 h 374"/>
                  <a:gd name="T4" fmla="*/ 0 w 653"/>
                  <a:gd name="T5" fmla="*/ 335 h 374"/>
                  <a:gd name="T6" fmla="*/ 633 w 653"/>
                  <a:gd name="T7" fmla="*/ 0 h 374"/>
                  <a:gd name="T8" fmla="*/ 652 w 653"/>
                  <a:gd name="T9" fmla="*/ 37 h 374"/>
                </a:gdLst>
                <a:ahLst/>
                <a:cxnLst>
                  <a:cxn ang="0">
                    <a:pos x="T0" y="T1"/>
                  </a:cxn>
                  <a:cxn ang="0">
                    <a:pos x="T2" y="T3"/>
                  </a:cxn>
                  <a:cxn ang="0">
                    <a:pos x="T4" y="T5"/>
                  </a:cxn>
                  <a:cxn ang="0">
                    <a:pos x="T6" y="T7"/>
                  </a:cxn>
                  <a:cxn ang="0">
                    <a:pos x="T8" y="T9"/>
                  </a:cxn>
                </a:cxnLst>
                <a:rect l="0" t="0" r="r" b="b"/>
                <a:pathLst>
                  <a:path w="653" h="374">
                    <a:moveTo>
                      <a:pt x="652" y="37"/>
                    </a:moveTo>
                    <a:lnTo>
                      <a:pt x="19" y="373"/>
                    </a:lnTo>
                    <a:lnTo>
                      <a:pt x="0" y="335"/>
                    </a:lnTo>
                    <a:lnTo>
                      <a:pt x="633" y="0"/>
                    </a:lnTo>
                    <a:lnTo>
                      <a:pt x="652" y="37"/>
                    </a:lnTo>
                  </a:path>
                </a:pathLst>
              </a:custGeom>
              <a:solidFill>
                <a:srgbClr val="384D6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b="1">
                  <a:latin typeface="Cambria" pitchFamily="18" charset="0"/>
                  <a:cs typeface="+mn-ea"/>
                  <a:sym typeface="+mn-lt"/>
                </a:endParaRPr>
              </a:p>
            </p:txBody>
          </p:sp>
          <p:sp>
            <p:nvSpPr>
              <p:cNvPr id="43036" name="Freeform: Shape 256">
                <a:extLst>
                  <a:ext uri="{FF2B5EF4-FFF2-40B4-BE49-F238E27FC236}">
                    <a16:creationId xmlns:a16="http://schemas.microsoft.com/office/drawing/2014/main" id="{AB939E2F-C18E-76C3-730D-F9AF5CED10CA}"/>
                  </a:ext>
                </a:extLst>
              </p:cNvPr>
              <p:cNvSpPr>
                <a:spLocks/>
              </p:cNvSpPr>
              <p:nvPr/>
            </p:nvSpPr>
            <p:spPr bwMode="auto">
              <a:xfrm>
                <a:off x="4485806" y="2438709"/>
                <a:ext cx="234950" cy="134937"/>
              </a:xfrm>
              <a:custGeom>
                <a:avLst/>
                <a:gdLst>
                  <a:gd name="T0" fmla="*/ 652 w 653"/>
                  <a:gd name="T1" fmla="*/ 37 h 374"/>
                  <a:gd name="T2" fmla="*/ 19 w 653"/>
                  <a:gd name="T3" fmla="*/ 373 h 374"/>
                  <a:gd name="T4" fmla="*/ 0 w 653"/>
                  <a:gd name="T5" fmla="*/ 335 h 374"/>
                  <a:gd name="T6" fmla="*/ 633 w 653"/>
                  <a:gd name="T7" fmla="*/ 0 h 374"/>
                  <a:gd name="T8" fmla="*/ 652 w 653"/>
                  <a:gd name="T9" fmla="*/ 37 h 374"/>
                </a:gdLst>
                <a:ahLst/>
                <a:cxnLst>
                  <a:cxn ang="0">
                    <a:pos x="T0" y="T1"/>
                  </a:cxn>
                  <a:cxn ang="0">
                    <a:pos x="T2" y="T3"/>
                  </a:cxn>
                  <a:cxn ang="0">
                    <a:pos x="T4" y="T5"/>
                  </a:cxn>
                  <a:cxn ang="0">
                    <a:pos x="T6" y="T7"/>
                  </a:cxn>
                  <a:cxn ang="0">
                    <a:pos x="T8" y="T9"/>
                  </a:cxn>
                </a:cxnLst>
                <a:rect l="0" t="0" r="r" b="b"/>
                <a:pathLst>
                  <a:path w="653" h="374">
                    <a:moveTo>
                      <a:pt x="652" y="37"/>
                    </a:moveTo>
                    <a:lnTo>
                      <a:pt x="19" y="373"/>
                    </a:lnTo>
                    <a:lnTo>
                      <a:pt x="0" y="335"/>
                    </a:lnTo>
                    <a:lnTo>
                      <a:pt x="633" y="0"/>
                    </a:lnTo>
                    <a:lnTo>
                      <a:pt x="652" y="37"/>
                    </a:lnTo>
                  </a:path>
                </a:pathLst>
              </a:custGeom>
              <a:solidFill>
                <a:srgbClr val="384D65"/>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b="1">
                  <a:latin typeface="Cambria" pitchFamily="18" charset="0"/>
                  <a:cs typeface="+mn-ea"/>
                  <a:sym typeface="+mn-lt"/>
                </a:endParaRPr>
              </a:p>
            </p:txBody>
          </p:sp>
          <p:sp>
            <p:nvSpPr>
              <p:cNvPr id="43037" name="Freeform: Shape 257">
                <a:extLst>
                  <a:ext uri="{FF2B5EF4-FFF2-40B4-BE49-F238E27FC236}">
                    <a16:creationId xmlns:a16="http://schemas.microsoft.com/office/drawing/2014/main" id="{F2028CEE-25FC-0D70-9C81-96B7533A06B1}"/>
                  </a:ext>
                </a:extLst>
              </p:cNvPr>
              <p:cNvSpPr>
                <a:spLocks/>
              </p:cNvSpPr>
              <p:nvPr/>
            </p:nvSpPr>
            <p:spPr bwMode="auto">
              <a:xfrm>
                <a:off x="4504856" y="2465696"/>
                <a:ext cx="234950" cy="141288"/>
              </a:xfrm>
              <a:custGeom>
                <a:avLst/>
                <a:gdLst>
                  <a:gd name="T0" fmla="*/ 651 w 652"/>
                  <a:gd name="T1" fmla="*/ 37 h 392"/>
                  <a:gd name="T2" fmla="*/ 19 w 652"/>
                  <a:gd name="T3" fmla="*/ 391 h 392"/>
                  <a:gd name="T4" fmla="*/ 0 w 652"/>
                  <a:gd name="T5" fmla="*/ 335 h 392"/>
                  <a:gd name="T6" fmla="*/ 633 w 652"/>
                  <a:gd name="T7" fmla="*/ 0 h 392"/>
                  <a:gd name="T8" fmla="*/ 651 w 652"/>
                  <a:gd name="T9" fmla="*/ 37 h 392"/>
                </a:gdLst>
                <a:ahLst/>
                <a:cxnLst>
                  <a:cxn ang="0">
                    <a:pos x="T0" y="T1"/>
                  </a:cxn>
                  <a:cxn ang="0">
                    <a:pos x="T2" y="T3"/>
                  </a:cxn>
                  <a:cxn ang="0">
                    <a:pos x="T4" y="T5"/>
                  </a:cxn>
                  <a:cxn ang="0">
                    <a:pos x="T6" y="T7"/>
                  </a:cxn>
                  <a:cxn ang="0">
                    <a:pos x="T8" y="T9"/>
                  </a:cxn>
                </a:cxnLst>
                <a:rect l="0" t="0" r="r" b="b"/>
                <a:pathLst>
                  <a:path w="652" h="392">
                    <a:moveTo>
                      <a:pt x="651" y="37"/>
                    </a:moveTo>
                    <a:lnTo>
                      <a:pt x="19" y="391"/>
                    </a:lnTo>
                    <a:lnTo>
                      <a:pt x="0" y="335"/>
                    </a:lnTo>
                    <a:lnTo>
                      <a:pt x="633" y="0"/>
                    </a:lnTo>
                    <a:lnTo>
                      <a:pt x="651" y="37"/>
                    </a:lnTo>
                  </a:path>
                </a:pathLst>
              </a:custGeom>
              <a:solidFill>
                <a:srgbClr val="384D6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b="1">
                  <a:latin typeface="Cambria" pitchFamily="18" charset="0"/>
                  <a:cs typeface="+mn-ea"/>
                  <a:sym typeface="+mn-lt"/>
                </a:endParaRPr>
              </a:p>
            </p:txBody>
          </p:sp>
          <p:sp>
            <p:nvSpPr>
              <p:cNvPr id="43038" name="Freeform: Shape 258">
                <a:extLst>
                  <a:ext uri="{FF2B5EF4-FFF2-40B4-BE49-F238E27FC236}">
                    <a16:creationId xmlns:a16="http://schemas.microsoft.com/office/drawing/2014/main" id="{773AF5EA-C841-DBBF-11A6-F84DB7D05133}"/>
                  </a:ext>
                </a:extLst>
              </p:cNvPr>
              <p:cNvSpPr>
                <a:spLocks/>
              </p:cNvSpPr>
              <p:nvPr/>
            </p:nvSpPr>
            <p:spPr bwMode="auto">
              <a:xfrm>
                <a:off x="4504856" y="2465696"/>
                <a:ext cx="234950" cy="141288"/>
              </a:xfrm>
              <a:custGeom>
                <a:avLst/>
                <a:gdLst>
                  <a:gd name="T0" fmla="*/ 651 w 652"/>
                  <a:gd name="T1" fmla="*/ 37 h 392"/>
                  <a:gd name="T2" fmla="*/ 19 w 652"/>
                  <a:gd name="T3" fmla="*/ 391 h 392"/>
                  <a:gd name="T4" fmla="*/ 0 w 652"/>
                  <a:gd name="T5" fmla="*/ 335 h 392"/>
                  <a:gd name="T6" fmla="*/ 633 w 652"/>
                  <a:gd name="T7" fmla="*/ 0 h 392"/>
                  <a:gd name="T8" fmla="*/ 651 w 652"/>
                  <a:gd name="T9" fmla="*/ 37 h 392"/>
                </a:gdLst>
                <a:ahLst/>
                <a:cxnLst>
                  <a:cxn ang="0">
                    <a:pos x="T0" y="T1"/>
                  </a:cxn>
                  <a:cxn ang="0">
                    <a:pos x="T2" y="T3"/>
                  </a:cxn>
                  <a:cxn ang="0">
                    <a:pos x="T4" y="T5"/>
                  </a:cxn>
                  <a:cxn ang="0">
                    <a:pos x="T6" y="T7"/>
                  </a:cxn>
                  <a:cxn ang="0">
                    <a:pos x="T8" y="T9"/>
                  </a:cxn>
                </a:cxnLst>
                <a:rect l="0" t="0" r="r" b="b"/>
                <a:pathLst>
                  <a:path w="652" h="392">
                    <a:moveTo>
                      <a:pt x="651" y="37"/>
                    </a:moveTo>
                    <a:lnTo>
                      <a:pt x="19" y="391"/>
                    </a:lnTo>
                    <a:lnTo>
                      <a:pt x="0" y="335"/>
                    </a:lnTo>
                    <a:lnTo>
                      <a:pt x="633" y="0"/>
                    </a:lnTo>
                    <a:lnTo>
                      <a:pt x="651" y="37"/>
                    </a:lnTo>
                  </a:path>
                </a:pathLst>
              </a:custGeom>
              <a:solidFill>
                <a:srgbClr val="384D65"/>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b="1">
                  <a:latin typeface="Cambria" pitchFamily="18" charset="0"/>
                  <a:cs typeface="+mn-ea"/>
                  <a:sym typeface="+mn-lt"/>
                </a:endParaRPr>
              </a:p>
            </p:txBody>
          </p:sp>
          <p:sp>
            <p:nvSpPr>
              <p:cNvPr id="43039" name="Freeform: Shape 259">
                <a:extLst>
                  <a:ext uri="{FF2B5EF4-FFF2-40B4-BE49-F238E27FC236}">
                    <a16:creationId xmlns:a16="http://schemas.microsoft.com/office/drawing/2014/main" id="{7971C666-4402-DE3C-B38E-07A249B18A01}"/>
                  </a:ext>
                </a:extLst>
              </p:cNvPr>
              <p:cNvSpPr>
                <a:spLocks/>
              </p:cNvSpPr>
              <p:nvPr/>
            </p:nvSpPr>
            <p:spPr bwMode="auto">
              <a:xfrm>
                <a:off x="4519143" y="2499034"/>
                <a:ext cx="234950" cy="134937"/>
              </a:xfrm>
              <a:custGeom>
                <a:avLst/>
                <a:gdLst>
                  <a:gd name="T0" fmla="*/ 652 w 653"/>
                  <a:gd name="T1" fmla="*/ 37 h 373"/>
                  <a:gd name="T2" fmla="*/ 18 w 653"/>
                  <a:gd name="T3" fmla="*/ 372 h 373"/>
                  <a:gd name="T4" fmla="*/ 0 w 653"/>
                  <a:gd name="T5" fmla="*/ 335 h 373"/>
                  <a:gd name="T6" fmla="*/ 633 w 653"/>
                  <a:gd name="T7" fmla="*/ 0 h 373"/>
                  <a:gd name="T8" fmla="*/ 652 w 653"/>
                  <a:gd name="T9" fmla="*/ 37 h 373"/>
                </a:gdLst>
                <a:ahLst/>
                <a:cxnLst>
                  <a:cxn ang="0">
                    <a:pos x="T0" y="T1"/>
                  </a:cxn>
                  <a:cxn ang="0">
                    <a:pos x="T2" y="T3"/>
                  </a:cxn>
                  <a:cxn ang="0">
                    <a:pos x="T4" y="T5"/>
                  </a:cxn>
                  <a:cxn ang="0">
                    <a:pos x="T6" y="T7"/>
                  </a:cxn>
                  <a:cxn ang="0">
                    <a:pos x="T8" y="T9"/>
                  </a:cxn>
                </a:cxnLst>
                <a:rect l="0" t="0" r="r" b="b"/>
                <a:pathLst>
                  <a:path w="653" h="373">
                    <a:moveTo>
                      <a:pt x="652" y="37"/>
                    </a:moveTo>
                    <a:lnTo>
                      <a:pt x="18" y="372"/>
                    </a:lnTo>
                    <a:lnTo>
                      <a:pt x="0" y="335"/>
                    </a:lnTo>
                    <a:lnTo>
                      <a:pt x="633" y="0"/>
                    </a:lnTo>
                    <a:lnTo>
                      <a:pt x="652" y="37"/>
                    </a:lnTo>
                  </a:path>
                </a:pathLst>
              </a:custGeom>
              <a:solidFill>
                <a:srgbClr val="384D6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b="1">
                  <a:latin typeface="Cambria" pitchFamily="18" charset="0"/>
                  <a:cs typeface="+mn-ea"/>
                  <a:sym typeface="+mn-lt"/>
                </a:endParaRPr>
              </a:p>
            </p:txBody>
          </p:sp>
          <p:sp>
            <p:nvSpPr>
              <p:cNvPr id="43040" name="Freeform: Shape 260">
                <a:extLst>
                  <a:ext uri="{FF2B5EF4-FFF2-40B4-BE49-F238E27FC236}">
                    <a16:creationId xmlns:a16="http://schemas.microsoft.com/office/drawing/2014/main" id="{1F47B314-932B-C8D8-BD8B-91C6BE714C45}"/>
                  </a:ext>
                </a:extLst>
              </p:cNvPr>
              <p:cNvSpPr>
                <a:spLocks/>
              </p:cNvSpPr>
              <p:nvPr/>
            </p:nvSpPr>
            <p:spPr bwMode="auto">
              <a:xfrm>
                <a:off x="4519143" y="2499034"/>
                <a:ext cx="234950" cy="134937"/>
              </a:xfrm>
              <a:custGeom>
                <a:avLst/>
                <a:gdLst>
                  <a:gd name="T0" fmla="*/ 652 w 653"/>
                  <a:gd name="T1" fmla="*/ 37 h 373"/>
                  <a:gd name="T2" fmla="*/ 18 w 653"/>
                  <a:gd name="T3" fmla="*/ 372 h 373"/>
                  <a:gd name="T4" fmla="*/ 0 w 653"/>
                  <a:gd name="T5" fmla="*/ 335 h 373"/>
                  <a:gd name="T6" fmla="*/ 633 w 653"/>
                  <a:gd name="T7" fmla="*/ 0 h 373"/>
                  <a:gd name="T8" fmla="*/ 652 w 653"/>
                  <a:gd name="T9" fmla="*/ 37 h 373"/>
                </a:gdLst>
                <a:ahLst/>
                <a:cxnLst>
                  <a:cxn ang="0">
                    <a:pos x="T0" y="T1"/>
                  </a:cxn>
                  <a:cxn ang="0">
                    <a:pos x="T2" y="T3"/>
                  </a:cxn>
                  <a:cxn ang="0">
                    <a:pos x="T4" y="T5"/>
                  </a:cxn>
                  <a:cxn ang="0">
                    <a:pos x="T6" y="T7"/>
                  </a:cxn>
                  <a:cxn ang="0">
                    <a:pos x="T8" y="T9"/>
                  </a:cxn>
                </a:cxnLst>
                <a:rect l="0" t="0" r="r" b="b"/>
                <a:pathLst>
                  <a:path w="653" h="373">
                    <a:moveTo>
                      <a:pt x="652" y="37"/>
                    </a:moveTo>
                    <a:lnTo>
                      <a:pt x="18" y="372"/>
                    </a:lnTo>
                    <a:lnTo>
                      <a:pt x="0" y="335"/>
                    </a:lnTo>
                    <a:lnTo>
                      <a:pt x="633" y="0"/>
                    </a:lnTo>
                    <a:lnTo>
                      <a:pt x="652" y="37"/>
                    </a:lnTo>
                  </a:path>
                </a:pathLst>
              </a:custGeom>
              <a:solidFill>
                <a:srgbClr val="384D65"/>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b="1">
                  <a:latin typeface="Cambria" pitchFamily="18" charset="0"/>
                  <a:cs typeface="+mn-ea"/>
                  <a:sym typeface="+mn-lt"/>
                </a:endParaRPr>
              </a:p>
            </p:txBody>
          </p:sp>
          <p:sp>
            <p:nvSpPr>
              <p:cNvPr id="43041" name="Freeform: Shape 261">
                <a:extLst>
                  <a:ext uri="{FF2B5EF4-FFF2-40B4-BE49-F238E27FC236}">
                    <a16:creationId xmlns:a16="http://schemas.microsoft.com/office/drawing/2014/main" id="{B0BFECD6-3F11-E75E-1BCA-075BBCCB6500}"/>
                  </a:ext>
                </a:extLst>
              </p:cNvPr>
              <p:cNvSpPr>
                <a:spLocks/>
              </p:cNvSpPr>
              <p:nvPr/>
            </p:nvSpPr>
            <p:spPr bwMode="auto">
              <a:xfrm>
                <a:off x="4398493" y="2526021"/>
                <a:ext cx="376238" cy="207963"/>
              </a:xfrm>
              <a:custGeom>
                <a:avLst/>
                <a:gdLst>
                  <a:gd name="T0" fmla="*/ 1043 w 1044"/>
                  <a:gd name="T1" fmla="*/ 38 h 579"/>
                  <a:gd name="T2" fmla="*/ 19 w 1044"/>
                  <a:gd name="T3" fmla="*/ 578 h 579"/>
                  <a:gd name="T4" fmla="*/ 0 w 1044"/>
                  <a:gd name="T5" fmla="*/ 540 h 579"/>
                  <a:gd name="T6" fmla="*/ 1005 w 1044"/>
                  <a:gd name="T7" fmla="*/ 0 h 579"/>
                  <a:gd name="T8" fmla="*/ 1043 w 1044"/>
                  <a:gd name="T9" fmla="*/ 38 h 579"/>
                </a:gdLst>
                <a:ahLst/>
                <a:cxnLst>
                  <a:cxn ang="0">
                    <a:pos x="T0" y="T1"/>
                  </a:cxn>
                  <a:cxn ang="0">
                    <a:pos x="T2" y="T3"/>
                  </a:cxn>
                  <a:cxn ang="0">
                    <a:pos x="T4" y="T5"/>
                  </a:cxn>
                  <a:cxn ang="0">
                    <a:pos x="T6" y="T7"/>
                  </a:cxn>
                  <a:cxn ang="0">
                    <a:pos x="T8" y="T9"/>
                  </a:cxn>
                </a:cxnLst>
                <a:rect l="0" t="0" r="r" b="b"/>
                <a:pathLst>
                  <a:path w="1044" h="579">
                    <a:moveTo>
                      <a:pt x="1043" y="38"/>
                    </a:moveTo>
                    <a:lnTo>
                      <a:pt x="19" y="578"/>
                    </a:lnTo>
                    <a:lnTo>
                      <a:pt x="0" y="540"/>
                    </a:lnTo>
                    <a:lnTo>
                      <a:pt x="1005" y="0"/>
                    </a:lnTo>
                    <a:lnTo>
                      <a:pt x="1043" y="38"/>
                    </a:lnTo>
                  </a:path>
                </a:pathLst>
              </a:custGeom>
              <a:solidFill>
                <a:srgbClr val="384D6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b="1">
                  <a:latin typeface="Cambria" pitchFamily="18" charset="0"/>
                  <a:cs typeface="+mn-ea"/>
                  <a:sym typeface="+mn-lt"/>
                </a:endParaRPr>
              </a:p>
            </p:txBody>
          </p:sp>
          <p:sp>
            <p:nvSpPr>
              <p:cNvPr id="43042" name="Freeform: Shape 262">
                <a:extLst>
                  <a:ext uri="{FF2B5EF4-FFF2-40B4-BE49-F238E27FC236}">
                    <a16:creationId xmlns:a16="http://schemas.microsoft.com/office/drawing/2014/main" id="{37D88339-F9ED-FAF5-1D86-6CCD609FB4C7}"/>
                  </a:ext>
                </a:extLst>
              </p:cNvPr>
              <p:cNvSpPr>
                <a:spLocks/>
              </p:cNvSpPr>
              <p:nvPr/>
            </p:nvSpPr>
            <p:spPr bwMode="auto">
              <a:xfrm>
                <a:off x="4398493" y="2526021"/>
                <a:ext cx="376238" cy="207963"/>
              </a:xfrm>
              <a:custGeom>
                <a:avLst/>
                <a:gdLst>
                  <a:gd name="T0" fmla="*/ 1043 w 1044"/>
                  <a:gd name="T1" fmla="*/ 38 h 579"/>
                  <a:gd name="T2" fmla="*/ 19 w 1044"/>
                  <a:gd name="T3" fmla="*/ 578 h 579"/>
                  <a:gd name="T4" fmla="*/ 0 w 1044"/>
                  <a:gd name="T5" fmla="*/ 540 h 579"/>
                  <a:gd name="T6" fmla="*/ 1005 w 1044"/>
                  <a:gd name="T7" fmla="*/ 0 h 579"/>
                  <a:gd name="T8" fmla="*/ 1043 w 1044"/>
                  <a:gd name="T9" fmla="*/ 38 h 579"/>
                </a:gdLst>
                <a:ahLst/>
                <a:cxnLst>
                  <a:cxn ang="0">
                    <a:pos x="T0" y="T1"/>
                  </a:cxn>
                  <a:cxn ang="0">
                    <a:pos x="T2" y="T3"/>
                  </a:cxn>
                  <a:cxn ang="0">
                    <a:pos x="T4" y="T5"/>
                  </a:cxn>
                  <a:cxn ang="0">
                    <a:pos x="T6" y="T7"/>
                  </a:cxn>
                  <a:cxn ang="0">
                    <a:pos x="T8" y="T9"/>
                  </a:cxn>
                </a:cxnLst>
                <a:rect l="0" t="0" r="r" b="b"/>
                <a:pathLst>
                  <a:path w="1044" h="579">
                    <a:moveTo>
                      <a:pt x="1043" y="38"/>
                    </a:moveTo>
                    <a:lnTo>
                      <a:pt x="19" y="578"/>
                    </a:lnTo>
                    <a:lnTo>
                      <a:pt x="0" y="540"/>
                    </a:lnTo>
                    <a:lnTo>
                      <a:pt x="1005" y="0"/>
                    </a:lnTo>
                    <a:lnTo>
                      <a:pt x="1043" y="38"/>
                    </a:lnTo>
                  </a:path>
                </a:pathLst>
              </a:custGeom>
              <a:solidFill>
                <a:srgbClr val="384D65"/>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b="1">
                  <a:latin typeface="Cambria" pitchFamily="18" charset="0"/>
                  <a:cs typeface="+mn-ea"/>
                  <a:sym typeface="+mn-lt"/>
                </a:endParaRPr>
              </a:p>
            </p:txBody>
          </p:sp>
          <p:sp>
            <p:nvSpPr>
              <p:cNvPr id="43043" name="Freeform: Shape 263">
                <a:extLst>
                  <a:ext uri="{FF2B5EF4-FFF2-40B4-BE49-F238E27FC236}">
                    <a16:creationId xmlns:a16="http://schemas.microsoft.com/office/drawing/2014/main" id="{65C463AE-0D1C-068E-69FA-2C3066007A40}"/>
                  </a:ext>
                </a:extLst>
              </p:cNvPr>
              <p:cNvSpPr>
                <a:spLocks/>
              </p:cNvSpPr>
              <p:nvPr/>
            </p:nvSpPr>
            <p:spPr bwMode="auto">
              <a:xfrm>
                <a:off x="4425481" y="2586346"/>
                <a:ext cx="376237" cy="207963"/>
              </a:xfrm>
              <a:custGeom>
                <a:avLst/>
                <a:gdLst>
                  <a:gd name="T0" fmla="*/ 1042 w 1043"/>
                  <a:gd name="T1" fmla="*/ 37 h 578"/>
                  <a:gd name="T2" fmla="*/ 37 w 1043"/>
                  <a:gd name="T3" fmla="*/ 577 h 578"/>
                  <a:gd name="T4" fmla="*/ 0 w 1043"/>
                  <a:gd name="T5" fmla="*/ 540 h 578"/>
                  <a:gd name="T6" fmla="*/ 1023 w 1043"/>
                  <a:gd name="T7" fmla="*/ 0 h 578"/>
                  <a:gd name="T8" fmla="*/ 1042 w 1043"/>
                  <a:gd name="T9" fmla="*/ 37 h 578"/>
                </a:gdLst>
                <a:ahLst/>
                <a:cxnLst>
                  <a:cxn ang="0">
                    <a:pos x="T0" y="T1"/>
                  </a:cxn>
                  <a:cxn ang="0">
                    <a:pos x="T2" y="T3"/>
                  </a:cxn>
                  <a:cxn ang="0">
                    <a:pos x="T4" y="T5"/>
                  </a:cxn>
                  <a:cxn ang="0">
                    <a:pos x="T6" y="T7"/>
                  </a:cxn>
                  <a:cxn ang="0">
                    <a:pos x="T8" y="T9"/>
                  </a:cxn>
                </a:cxnLst>
                <a:rect l="0" t="0" r="r" b="b"/>
                <a:pathLst>
                  <a:path w="1043" h="578">
                    <a:moveTo>
                      <a:pt x="1042" y="37"/>
                    </a:moveTo>
                    <a:lnTo>
                      <a:pt x="37" y="577"/>
                    </a:lnTo>
                    <a:lnTo>
                      <a:pt x="0" y="540"/>
                    </a:lnTo>
                    <a:lnTo>
                      <a:pt x="1023" y="0"/>
                    </a:lnTo>
                    <a:lnTo>
                      <a:pt x="1042" y="37"/>
                    </a:lnTo>
                  </a:path>
                </a:pathLst>
              </a:custGeom>
              <a:solidFill>
                <a:srgbClr val="384D6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b="1">
                  <a:latin typeface="Cambria" pitchFamily="18" charset="0"/>
                  <a:cs typeface="+mn-ea"/>
                  <a:sym typeface="+mn-lt"/>
                </a:endParaRPr>
              </a:p>
            </p:txBody>
          </p:sp>
          <p:sp>
            <p:nvSpPr>
              <p:cNvPr id="43044" name="Freeform: Shape 264">
                <a:extLst>
                  <a:ext uri="{FF2B5EF4-FFF2-40B4-BE49-F238E27FC236}">
                    <a16:creationId xmlns:a16="http://schemas.microsoft.com/office/drawing/2014/main" id="{07D3C942-293F-3884-4E9B-C3EDA339DDD3}"/>
                  </a:ext>
                </a:extLst>
              </p:cNvPr>
              <p:cNvSpPr>
                <a:spLocks/>
              </p:cNvSpPr>
              <p:nvPr/>
            </p:nvSpPr>
            <p:spPr bwMode="auto">
              <a:xfrm>
                <a:off x="4425481" y="2586346"/>
                <a:ext cx="376237" cy="207963"/>
              </a:xfrm>
              <a:custGeom>
                <a:avLst/>
                <a:gdLst>
                  <a:gd name="T0" fmla="*/ 1042 w 1043"/>
                  <a:gd name="T1" fmla="*/ 37 h 578"/>
                  <a:gd name="T2" fmla="*/ 37 w 1043"/>
                  <a:gd name="T3" fmla="*/ 577 h 578"/>
                  <a:gd name="T4" fmla="*/ 0 w 1043"/>
                  <a:gd name="T5" fmla="*/ 540 h 578"/>
                  <a:gd name="T6" fmla="*/ 1023 w 1043"/>
                  <a:gd name="T7" fmla="*/ 0 h 578"/>
                  <a:gd name="T8" fmla="*/ 1042 w 1043"/>
                  <a:gd name="T9" fmla="*/ 37 h 578"/>
                </a:gdLst>
                <a:ahLst/>
                <a:cxnLst>
                  <a:cxn ang="0">
                    <a:pos x="T0" y="T1"/>
                  </a:cxn>
                  <a:cxn ang="0">
                    <a:pos x="T2" y="T3"/>
                  </a:cxn>
                  <a:cxn ang="0">
                    <a:pos x="T4" y="T5"/>
                  </a:cxn>
                  <a:cxn ang="0">
                    <a:pos x="T6" y="T7"/>
                  </a:cxn>
                  <a:cxn ang="0">
                    <a:pos x="T8" y="T9"/>
                  </a:cxn>
                </a:cxnLst>
                <a:rect l="0" t="0" r="r" b="b"/>
                <a:pathLst>
                  <a:path w="1043" h="578">
                    <a:moveTo>
                      <a:pt x="1042" y="37"/>
                    </a:moveTo>
                    <a:lnTo>
                      <a:pt x="37" y="577"/>
                    </a:lnTo>
                    <a:lnTo>
                      <a:pt x="0" y="540"/>
                    </a:lnTo>
                    <a:lnTo>
                      <a:pt x="1023" y="0"/>
                    </a:lnTo>
                    <a:lnTo>
                      <a:pt x="1042" y="37"/>
                    </a:lnTo>
                  </a:path>
                </a:pathLst>
              </a:custGeom>
              <a:solidFill>
                <a:srgbClr val="384D65"/>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b="1">
                  <a:latin typeface="Cambria" pitchFamily="18" charset="0"/>
                  <a:cs typeface="+mn-ea"/>
                  <a:sym typeface="+mn-lt"/>
                </a:endParaRPr>
              </a:p>
            </p:txBody>
          </p:sp>
          <p:sp>
            <p:nvSpPr>
              <p:cNvPr id="43045" name="Freeform: Shape 265">
                <a:extLst>
                  <a:ext uri="{FF2B5EF4-FFF2-40B4-BE49-F238E27FC236}">
                    <a16:creationId xmlns:a16="http://schemas.microsoft.com/office/drawing/2014/main" id="{C7BD2FCA-11DA-4715-5BEB-BB231AC9531B}"/>
                  </a:ext>
                </a:extLst>
              </p:cNvPr>
              <p:cNvSpPr>
                <a:spLocks/>
              </p:cNvSpPr>
              <p:nvPr/>
            </p:nvSpPr>
            <p:spPr bwMode="auto">
              <a:xfrm>
                <a:off x="4444531" y="2619684"/>
                <a:ext cx="376237" cy="207962"/>
              </a:xfrm>
              <a:custGeom>
                <a:avLst/>
                <a:gdLst>
                  <a:gd name="T0" fmla="*/ 1043 w 1044"/>
                  <a:gd name="T1" fmla="*/ 37 h 578"/>
                  <a:gd name="T2" fmla="*/ 19 w 1044"/>
                  <a:gd name="T3" fmla="*/ 577 h 578"/>
                  <a:gd name="T4" fmla="*/ 0 w 1044"/>
                  <a:gd name="T5" fmla="*/ 540 h 578"/>
                  <a:gd name="T6" fmla="*/ 1024 w 1044"/>
                  <a:gd name="T7" fmla="*/ 0 h 578"/>
                  <a:gd name="T8" fmla="*/ 1043 w 1044"/>
                  <a:gd name="T9" fmla="*/ 37 h 578"/>
                </a:gdLst>
                <a:ahLst/>
                <a:cxnLst>
                  <a:cxn ang="0">
                    <a:pos x="T0" y="T1"/>
                  </a:cxn>
                  <a:cxn ang="0">
                    <a:pos x="T2" y="T3"/>
                  </a:cxn>
                  <a:cxn ang="0">
                    <a:pos x="T4" y="T5"/>
                  </a:cxn>
                  <a:cxn ang="0">
                    <a:pos x="T6" y="T7"/>
                  </a:cxn>
                  <a:cxn ang="0">
                    <a:pos x="T8" y="T9"/>
                  </a:cxn>
                </a:cxnLst>
                <a:rect l="0" t="0" r="r" b="b"/>
                <a:pathLst>
                  <a:path w="1044" h="578">
                    <a:moveTo>
                      <a:pt x="1043" y="37"/>
                    </a:moveTo>
                    <a:lnTo>
                      <a:pt x="19" y="577"/>
                    </a:lnTo>
                    <a:lnTo>
                      <a:pt x="0" y="540"/>
                    </a:lnTo>
                    <a:lnTo>
                      <a:pt x="1024" y="0"/>
                    </a:lnTo>
                    <a:lnTo>
                      <a:pt x="1043" y="37"/>
                    </a:lnTo>
                  </a:path>
                </a:pathLst>
              </a:custGeom>
              <a:solidFill>
                <a:srgbClr val="384D6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b="1">
                  <a:latin typeface="Cambria" pitchFamily="18" charset="0"/>
                  <a:cs typeface="+mn-ea"/>
                  <a:sym typeface="+mn-lt"/>
                </a:endParaRPr>
              </a:p>
            </p:txBody>
          </p:sp>
          <p:sp>
            <p:nvSpPr>
              <p:cNvPr id="43046" name="Freeform: Shape 266">
                <a:extLst>
                  <a:ext uri="{FF2B5EF4-FFF2-40B4-BE49-F238E27FC236}">
                    <a16:creationId xmlns:a16="http://schemas.microsoft.com/office/drawing/2014/main" id="{0DC8DE70-FF33-3AAA-D8ED-33A15242B3A3}"/>
                  </a:ext>
                </a:extLst>
              </p:cNvPr>
              <p:cNvSpPr>
                <a:spLocks/>
              </p:cNvSpPr>
              <p:nvPr/>
            </p:nvSpPr>
            <p:spPr bwMode="auto">
              <a:xfrm>
                <a:off x="4444531" y="2619684"/>
                <a:ext cx="376237" cy="207962"/>
              </a:xfrm>
              <a:custGeom>
                <a:avLst/>
                <a:gdLst>
                  <a:gd name="T0" fmla="*/ 1043 w 1044"/>
                  <a:gd name="T1" fmla="*/ 37 h 578"/>
                  <a:gd name="T2" fmla="*/ 19 w 1044"/>
                  <a:gd name="T3" fmla="*/ 577 h 578"/>
                  <a:gd name="T4" fmla="*/ 0 w 1044"/>
                  <a:gd name="T5" fmla="*/ 540 h 578"/>
                  <a:gd name="T6" fmla="*/ 1024 w 1044"/>
                  <a:gd name="T7" fmla="*/ 0 h 578"/>
                  <a:gd name="T8" fmla="*/ 1043 w 1044"/>
                  <a:gd name="T9" fmla="*/ 37 h 578"/>
                </a:gdLst>
                <a:ahLst/>
                <a:cxnLst>
                  <a:cxn ang="0">
                    <a:pos x="T0" y="T1"/>
                  </a:cxn>
                  <a:cxn ang="0">
                    <a:pos x="T2" y="T3"/>
                  </a:cxn>
                  <a:cxn ang="0">
                    <a:pos x="T4" y="T5"/>
                  </a:cxn>
                  <a:cxn ang="0">
                    <a:pos x="T6" y="T7"/>
                  </a:cxn>
                  <a:cxn ang="0">
                    <a:pos x="T8" y="T9"/>
                  </a:cxn>
                </a:cxnLst>
                <a:rect l="0" t="0" r="r" b="b"/>
                <a:pathLst>
                  <a:path w="1044" h="578">
                    <a:moveTo>
                      <a:pt x="1043" y="37"/>
                    </a:moveTo>
                    <a:lnTo>
                      <a:pt x="19" y="577"/>
                    </a:lnTo>
                    <a:lnTo>
                      <a:pt x="0" y="540"/>
                    </a:lnTo>
                    <a:lnTo>
                      <a:pt x="1024" y="0"/>
                    </a:lnTo>
                    <a:lnTo>
                      <a:pt x="1043" y="37"/>
                    </a:lnTo>
                  </a:path>
                </a:pathLst>
              </a:custGeom>
              <a:solidFill>
                <a:srgbClr val="384D65"/>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b="1">
                  <a:latin typeface="Cambria" pitchFamily="18" charset="0"/>
                  <a:cs typeface="+mn-ea"/>
                  <a:sym typeface="+mn-lt"/>
                </a:endParaRPr>
              </a:p>
            </p:txBody>
          </p:sp>
          <p:sp>
            <p:nvSpPr>
              <p:cNvPr id="43047" name="Freeform: Shape 267">
                <a:extLst>
                  <a:ext uri="{FF2B5EF4-FFF2-40B4-BE49-F238E27FC236}">
                    <a16:creationId xmlns:a16="http://schemas.microsoft.com/office/drawing/2014/main" id="{7BC8F5F5-CCB9-F78F-629C-3C39CAFE8C3E}"/>
                  </a:ext>
                </a:extLst>
              </p:cNvPr>
              <p:cNvSpPr>
                <a:spLocks/>
              </p:cNvSpPr>
              <p:nvPr/>
            </p:nvSpPr>
            <p:spPr bwMode="auto">
              <a:xfrm>
                <a:off x="4458818" y="2646671"/>
                <a:ext cx="376238" cy="214313"/>
              </a:xfrm>
              <a:custGeom>
                <a:avLst/>
                <a:gdLst>
                  <a:gd name="T0" fmla="*/ 1042 w 1043"/>
                  <a:gd name="T1" fmla="*/ 55 h 597"/>
                  <a:gd name="T2" fmla="*/ 18 w 1043"/>
                  <a:gd name="T3" fmla="*/ 596 h 597"/>
                  <a:gd name="T4" fmla="*/ 0 w 1043"/>
                  <a:gd name="T5" fmla="*/ 540 h 597"/>
                  <a:gd name="T6" fmla="*/ 1024 w 1043"/>
                  <a:gd name="T7" fmla="*/ 0 h 597"/>
                  <a:gd name="T8" fmla="*/ 1042 w 1043"/>
                  <a:gd name="T9" fmla="*/ 55 h 597"/>
                </a:gdLst>
                <a:ahLst/>
                <a:cxnLst>
                  <a:cxn ang="0">
                    <a:pos x="T0" y="T1"/>
                  </a:cxn>
                  <a:cxn ang="0">
                    <a:pos x="T2" y="T3"/>
                  </a:cxn>
                  <a:cxn ang="0">
                    <a:pos x="T4" y="T5"/>
                  </a:cxn>
                  <a:cxn ang="0">
                    <a:pos x="T6" y="T7"/>
                  </a:cxn>
                  <a:cxn ang="0">
                    <a:pos x="T8" y="T9"/>
                  </a:cxn>
                </a:cxnLst>
                <a:rect l="0" t="0" r="r" b="b"/>
                <a:pathLst>
                  <a:path w="1043" h="597">
                    <a:moveTo>
                      <a:pt x="1042" y="55"/>
                    </a:moveTo>
                    <a:lnTo>
                      <a:pt x="18" y="596"/>
                    </a:lnTo>
                    <a:lnTo>
                      <a:pt x="0" y="540"/>
                    </a:lnTo>
                    <a:lnTo>
                      <a:pt x="1024" y="0"/>
                    </a:lnTo>
                    <a:lnTo>
                      <a:pt x="1042" y="55"/>
                    </a:lnTo>
                  </a:path>
                </a:pathLst>
              </a:custGeom>
              <a:solidFill>
                <a:srgbClr val="384D6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b="1">
                  <a:latin typeface="Cambria" pitchFamily="18" charset="0"/>
                  <a:cs typeface="+mn-ea"/>
                  <a:sym typeface="+mn-lt"/>
                </a:endParaRPr>
              </a:p>
            </p:txBody>
          </p:sp>
          <p:sp>
            <p:nvSpPr>
              <p:cNvPr id="43048" name="Freeform: Shape 268">
                <a:extLst>
                  <a:ext uri="{FF2B5EF4-FFF2-40B4-BE49-F238E27FC236}">
                    <a16:creationId xmlns:a16="http://schemas.microsoft.com/office/drawing/2014/main" id="{FF042662-CD0F-BE6C-4333-0E3925B74F20}"/>
                  </a:ext>
                </a:extLst>
              </p:cNvPr>
              <p:cNvSpPr>
                <a:spLocks/>
              </p:cNvSpPr>
              <p:nvPr/>
            </p:nvSpPr>
            <p:spPr bwMode="auto">
              <a:xfrm>
                <a:off x="4458818" y="2646671"/>
                <a:ext cx="376238" cy="214313"/>
              </a:xfrm>
              <a:custGeom>
                <a:avLst/>
                <a:gdLst>
                  <a:gd name="T0" fmla="*/ 1042 w 1043"/>
                  <a:gd name="T1" fmla="*/ 55 h 597"/>
                  <a:gd name="T2" fmla="*/ 18 w 1043"/>
                  <a:gd name="T3" fmla="*/ 596 h 597"/>
                  <a:gd name="T4" fmla="*/ 0 w 1043"/>
                  <a:gd name="T5" fmla="*/ 540 h 597"/>
                  <a:gd name="T6" fmla="*/ 1024 w 1043"/>
                  <a:gd name="T7" fmla="*/ 0 h 597"/>
                  <a:gd name="T8" fmla="*/ 1042 w 1043"/>
                  <a:gd name="T9" fmla="*/ 55 h 597"/>
                </a:gdLst>
                <a:ahLst/>
                <a:cxnLst>
                  <a:cxn ang="0">
                    <a:pos x="T0" y="T1"/>
                  </a:cxn>
                  <a:cxn ang="0">
                    <a:pos x="T2" y="T3"/>
                  </a:cxn>
                  <a:cxn ang="0">
                    <a:pos x="T4" y="T5"/>
                  </a:cxn>
                  <a:cxn ang="0">
                    <a:pos x="T6" y="T7"/>
                  </a:cxn>
                  <a:cxn ang="0">
                    <a:pos x="T8" y="T9"/>
                  </a:cxn>
                </a:cxnLst>
                <a:rect l="0" t="0" r="r" b="b"/>
                <a:pathLst>
                  <a:path w="1043" h="597">
                    <a:moveTo>
                      <a:pt x="1042" y="55"/>
                    </a:moveTo>
                    <a:lnTo>
                      <a:pt x="18" y="596"/>
                    </a:lnTo>
                    <a:lnTo>
                      <a:pt x="0" y="540"/>
                    </a:lnTo>
                    <a:lnTo>
                      <a:pt x="1024" y="0"/>
                    </a:lnTo>
                    <a:lnTo>
                      <a:pt x="1042" y="55"/>
                    </a:lnTo>
                  </a:path>
                </a:pathLst>
              </a:custGeom>
              <a:solidFill>
                <a:srgbClr val="384D65"/>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b="1">
                  <a:latin typeface="Cambria" pitchFamily="18" charset="0"/>
                  <a:cs typeface="+mn-ea"/>
                  <a:sym typeface="+mn-lt"/>
                </a:endParaRPr>
              </a:p>
            </p:txBody>
          </p:sp>
          <p:sp>
            <p:nvSpPr>
              <p:cNvPr id="43050" name="Freeform: Shape 269">
                <a:extLst>
                  <a:ext uri="{FF2B5EF4-FFF2-40B4-BE49-F238E27FC236}">
                    <a16:creationId xmlns:a16="http://schemas.microsoft.com/office/drawing/2014/main" id="{6A03A4F6-E951-F2D3-46F5-1DE13F43125F}"/>
                  </a:ext>
                </a:extLst>
              </p:cNvPr>
              <p:cNvSpPr>
                <a:spLocks/>
              </p:cNvSpPr>
              <p:nvPr/>
            </p:nvSpPr>
            <p:spPr bwMode="auto">
              <a:xfrm>
                <a:off x="4479456" y="2680009"/>
                <a:ext cx="376237" cy="207962"/>
              </a:xfrm>
              <a:custGeom>
                <a:avLst/>
                <a:gdLst>
                  <a:gd name="T0" fmla="*/ 1042 w 1043"/>
                  <a:gd name="T1" fmla="*/ 37 h 578"/>
                  <a:gd name="T2" fmla="*/ 18 w 1043"/>
                  <a:gd name="T3" fmla="*/ 577 h 578"/>
                  <a:gd name="T4" fmla="*/ 0 w 1043"/>
                  <a:gd name="T5" fmla="*/ 539 h 578"/>
                  <a:gd name="T6" fmla="*/ 1005 w 1043"/>
                  <a:gd name="T7" fmla="*/ 0 h 578"/>
                  <a:gd name="T8" fmla="*/ 1042 w 1043"/>
                  <a:gd name="T9" fmla="*/ 37 h 578"/>
                </a:gdLst>
                <a:ahLst/>
                <a:cxnLst>
                  <a:cxn ang="0">
                    <a:pos x="T0" y="T1"/>
                  </a:cxn>
                  <a:cxn ang="0">
                    <a:pos x="T2" y="T3"/>
                  </a:cxn>
                  <a:cxn ang="0">
                    <a:pos x="T4" y="T5"/>
                  </a:cxn>
                  <a:cxn ang="0">
                    <a:pos x="T6" y="T7"/>
                  </a:cxn>
                  <a:cxn ang="0">
                    <a:pos x="T8" y="T9"/>
                  </a:cxn>
                </a:cxnLst>
                <a:rect l="0" t="0" r="r" b="b"/>
                <a:pathLst>
                  <a:path w="1043" h="578">
                    <a:moveTo>
                      <a:pt x="1042" y="37"/>
                    </a:moveTo>
                    <a:lnTo>
                      <a:pt x="18" y="577"/>
                    </a:lnTo>
                    <a:lnTo>
                      <a:pt x="0" y="539"/>
                    </a:lnTo>
                    <a:lnTo>
                      <a:pt x="1005" y="0"/>
                    </a:lnTo>
                    <a:lnTo>
                      <a:pt x="1042" y="37"/>
                    </a:lnTo>
                  </a:path>
                </a:pathLst>
              </a:custGeom>
              <a:solidFill>
                <a:srgbClr val="384D6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b="1">
                  <a:latin typeface="Cambria" pitchFamily="18" charset="0"/>
                  <a:cs typeface="+mn-ea"/>
                  <a:sym typeface="+mn-lt"/>
                </a:endParaRPr>
              </a:p>
            </p:txBody>
          </p:sp>
          <p:sp>
            <p:nvSpPr>
              <p:cNvPr id="43051" name="Freeform: Shape 270">
                <a:extLst>
                  <a:ext uri="{FF2B5EF4-FFF2-40B4-BE49-F238E27FC236}">
                    <a16:creationId xmlns:a16="http://schemas.microsoft.com/office/drawing/2014/main" id="{717F971D-B2C9-D190-8899-F90C0B5CC131}"/>
                  </a:ext>
                </a:extLst>
              </p:cNvPr>
              <p:cNvSpPr>
                <a:spLocks/>
              </p:cNvSpPr>
              <p:nvPr/>
            </p:nvSpPr>
            <p:spPr bwMode="auto">
              <a:xfrm>
                <a:off x="4479456" y="2680009"/>
                <a:ext cx="376237" cy="207962"/>
              </a:xfrm>
              <a:custGeom>
                <a:avLst/>
                <a:gdLst>
                  <a:gd name="T0" fmla="*/ 1042 w 1043"/>
                  <a:gd name="T1" fmla="*/ 37 h 578"/>
                  <a:gd name="T2" fmla="*/ 18 w 1043"/>
                  <a:gd name="T3" fmla="*/ 577 h 578"/>
                  <a:gd name="T4" fmla="*/ 0 w 1043"/>
                  <a:gd name="T5" fmla="*/ 539 h 578"/>
                  <a:gd name="T6" fmla="*/ 1005 w 1043"/>
                  <a:gd name="T7" fmla="*/ 0 h 578"/>
                  <a:gd name="T8" fmla="*/ 1042 w 1043"/>
                  <a:gd name="T9" fmla="*/ 37 h 578"/>
                </a:gdLst>
                <a:ahLst/>
                <a:cxnLst>
                  <a:cxn ang="0">
                    <a:pos x="T0" y="T1"/>
                  </a:cxn>
                  <a:cxn ang="0">
                    <a:pos x="T2" y="T3"/>
                  </a:cxn>
                  <a:cxn ang="0">
                    <a:pos x="T4" y="T5"/>
                  </a:cxn>
                  <a:cxn ang="0">
                    <a:pos x="T6" y="T7"/>
                  </a:cxn>
                  <a:cxn ang="0">
                    <a:pos x="T8" y="T9"/>
                  </a:cxn>
                </a:cxnLst>
                <a:rect l="0" t="0" r="r" b="b"/>
                <a:pathLst>
                  <a:path w="1043" h="578">
                    <a:moveTo>
                      <a:pt x="1042" y="37"/>
                    </a:moveTo>
                    <a:lnTo>
                      <a:pt x="18" y="577"/>
                    </a:lnTo>
                    <a:lnTo>
                      <a:pt x="0" y="539"/>
                    </a:lnTo>
                    <a:lnTo>
                      <a:pt x="1005" y="0"/>
                    </a:lnTo>
                    <a:lnTo>
                      <a:pt x="1042" y="37"/>
                    </a:lnTo>
                  </a:path>
                </a:pathLst>
              </a:custGeom>
              <a:solidFill>
                <a:srgbClr val="384D65"/>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b="1">
                  <a:latin typeface="Cambria" pitchFamily="18" charset="0"/>
                  <a:cs typeface="+mn-ea"/>
                  <a:sym typeface="+mn-lt"/>
                </a:endParaRPr>
              </a:p>
            </p:txBody>
          </p:sp>
          <p:sp>
            <p:nvSpPr>
              <p:cNvPr id="43052" name="Freeform: Shape 271">
                <a:extLst>
                  <a:ext uri="{FF2B5EF4-FFF2-40B4-BE49-F238E27FC236}">
                    <a16:creationId xmlns:a16="http://schemas.microsoft.com/office/drawing/2014/main" id="{EA680BBD-422F-556D-81F7-24B303F073C3}"/>
                  </a:ext>
                </a:extLst>
              </p:cNvPr>
              <p:cNvSpPr>
                <a:spLocks/>
              </p:cNvSpPr>
              <p:nvPr/>
            </p:nvSpPr>
            <p:spPr bwMode="auto">
              <a:xfrm>
                <a:off x="4492156" y="2706996"/>
                <a:ext cx="376237" cy="214313"/>
              </a:xfrm>
              <a:custGeom>
                <a:avLst/>
                <a:gdLst>
                  <a:gd name="T0" fmla="*/ 1042 w 1043"/>
                  <a:gd name="T1" fmla="*/ 56 h 597"/>
                  <a:gd name="T2" fmla="*/ 18 w 1043"/>
                  <a:gd name="T3" fmla="*/ 596 h 597"/>
                  <a:gd name="T4" fmla="*/ 0 w 1043"/>
                  <a:gd name="T5" fmla="*/ 540 h 597"/>
                  <a:gd name="T6" fmla="*/ 1024 w 1043"/>
                  <a:gd name="T7" fmla="*/ 0 h 597"/>
                  <a:gd name="T8" fmla="*/ 1042 w 1043"/>
                  <a:gd name="T9" fmla="*/ 56 h 597"/>
                </a:gdLst>
                <a:ahLst/>
                <a:cxnLst>
                  <a:cxn ang="0">
                    <a:pos x="T0" y="T1"/>
                  </a:cxn>
                  <a:cxn ang="0">
                    <a:pos x="T2" y="T3"/>
                  </a:cxn>
                  <a:cxn ang="0">
                    <a:pos x="T4" y="T5"/>
                  </a:cxn>
                  <a:cxn ang="0">
                    <a:pos x="T6" y="T7"/>
                  </a:cxn>
                  <a:cxn ang="0">
                    <a:pos x="T8" y="T9"/>
                  </a:cxn>
                </a:cxnLst>
                <a:rect l="0" t="0" r="r" b="b"/>
                <a:pathLst>
                  <a:path w="1043" h="597">
                    <a:moveTo>
                      <a:pt x="1042" y="56"/>
                    </a:moveTo>
                    <a:lnTo>
                      <a:pt x="18" y="596"/>
                    </a:lnTo>
                    <a:lnTo>
                      <a:pt x="0" y="540"/>
                    </a:lnTo>
                    <a:lnTo>
                      <a:pt x="1024" y="0"/>
                    </a:lnTo>
                    <a:lnTo>
                      <a:pt x="1042" y="56"/>
                    </a:lnTo>
                  </a:path>
                </a:pathLst>
              </a:custGeom>
              <a:solidFill>
                <a:srgbClr val="384D6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b="1">
                  <a:latin typeface="Cambria" pitchFamily="18" charset="0"/>
                  <a:cs typeface="+mn-ea"/>
                  <a:sym typeface="+mn-lt"/>
                </a:endParaRPr>
              </a:p>
            </p:txBody>
          </p:sp>
          <p:sp>
            <p:nvSpPr>
              <p:cNvPr id="43053" name="Freeform: Shape 272">
                <a:extLst>
                  <a:ext uri="{FF2B5EF4-FFF2-40B4-BE49-F238E27FC236}">
                    <a16:creationId xmlns:a16="http://schemas.microsoft.com/office/drawing/2014/main" id="{0BC4ABEA-0F8B-B99F-B73B-0ADD3B521F05}"/>
                  </a:ext>
                </a:extLst>
              </p:cNvPr>
              <p:cNvSpPr>
                <a:spLocks/>
              </p:cNvSpPr>
              <p:nvPr/>
            </p:nvSpPr>
            <p:spPr bwMode="auto">
              <a:xfrm>
                <a:off x="4492156" y="2706996"/>
                <a:ext cx="376237" cy="214313"/>
              </a:xfrm>
              <a:custGeom>
                <a:avLst/>
                <a:gdLst>
                  <a:gd name="T0" fmla="*/ 1042 w 1043"/>
                  <a:gd name="T1" fmla="*/ 56 h 597"/>
                  <a:gd name="T2" fmla="*/ 18 w 1043"/>
                  <a:gd name="T3" fmla="*/ 596 h 597"/>
                  <a:gd name="T4" fmla="*/ 0 w 1043"/>
                  <a:gd name="T5" fmla="*/ 540 h 597"/>
                  <a:gd name="T6" fmla="*/ 1024 w 1043"/>
                  <a:gd name="T7" fmla="*/ 0 h 597"/>
                  <a:gd name="T8" fmla="*/ 1042 w 1043"/>
                  <a:gd name="T9" fmla="*/ 56 h 597"/>
                </a:gdLst>
                <a:ahLst/>
                <a:cxnLst>
                  <a:cxn ang="0">
                    <a:pos x="T0" y="T1"/>
                  </a:cxn>
                  <a:cxn ang="0">
                    <a:pos x="T2" y="T3"/>
                  </a:cxn>
                  <a:cxn ang="0">
                    <a:pos x="T4" y="T5"/>
                  </a:cxn>
                  <a:cxn ang="0">
                    <a:pos x="T6" y="T7"/>
                  </a:cxn>
                  <a:cxn ang="0">
                    <a:pos x="T8" y="T9"/>
                  </a:cxn>
                </a:cxnLst>
                <a:rect l="0" t="0" r="r" b="b"/>
                <a:pathLst>
                  <a:path w="1043" h="597">
                    <a:moveTo>
                      <a:pt x="1042" y="56"/>
                    </a:moveTo>
                    <a:lnTo>
                      <a:pt x="18" y="596"/>
                    </a:lnTo>
                    <a:lnTo>
                      <a:pt x="0" y="540"/>
                    </a:lnTo>
                    <a:lnTo>
                      <a:pt x="1024" y="0"/>
                    </a:lnTo>
                    <a:lnTo>
                      <a:pt x="1042" y="56"/>
                    </a:lnTo>
                  </a:path>
                </a:pathLst>
              </a:custGeom>
              <a:solidFill>
                <a:srgbClr val="384D65"/>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b="1">
                  <a:latin typeface="Cambria" pitchFamily="18" charset="0"/>
                  <a:cs typeface="+mn-ea"/>
                  <a:sym typeface="+mn-lt"/>
                </a:endParaRPr>
              </a:p>
            </p:txBody>
          </p:sp>
          <p:sp>
            <p:nvSpPr>
              <p:cNvPr id="43054" name="Freeform: Shape 273">
                <a:extLst>
                  <a:ext uri="{FF2B5EF4-FFF2-40B4-BE49-F238E27FC236}">
                    <a16:creationId xmlns:a16="http://schemas.microsoft.com/office/drawing/2014/main" id="{880623A8-C6A7-7A7F-CD71-CD27E0C73C9B}"/>
                  </a:ext>
                </a:extLst>
              </p:cNvPr>
              <p:cNvSpPr>
                <a:spLocks/>
              </p:cNvSpPr>
              <p:nvPr/>
            </p:nvSpPr>
            <p:spPr bwMode="auto">
              <a:xfrm>
                <a:off x="4504856" y="2740334"/>
                <a:ext cx="376237" cy="207962"/>
              </a:xfrm>
              <a:custGeom>
                <a:avLst/>
                <a:gdLst>
                  <a:gd name="T0" fmla="*/ 1043 w 1044"/>
                  <a:gd name="T1" fmla="*/ 38 h 578"/>
                  <a:gd name="T2" fmla="*/ 37 w 1044"/>
                  <a:gd name="T3" fmla="*/ 577 h 578"/>
                  <a:gd name="T4" fmla="*/ 0 w 1044"/>
                  <a:gd name="T5" fmla="*/ 540 h 578"/>
                  <a:gd name="T6" fmla="*/ 1024 w 1044"/>
                  <a:gd name="T7" fmla="*/ 0 h 578"/>
                  <a:gd name="T8" fmla="*/ 1043 w 1044"/>
                  <a:gd name="T9" fmla="*/ 38 h 578"/>
                </a:gdLst>
                <a:ahLst/>
                <a:cxnLst>
                  <a:cxn ang="0">
                    <a:pos x="T0" y="T1"/>
                  </a:cxn>
                  <a:cxn ang="0">
                    <a:pos x="T2" y="T3"/>
                  </a:cxn>
                  <a:cxn ang="0">
                    <a:pos x="T4" y="T5"/>
                  </a:cxn>
                  <a:cxn ang="0">
                    <a:pos x="T6" y="T7"/>
                  </a:cxn>
                  <a:cxn ang="0">
                    <a:pos x="T8" y="T9"/>
                  </a:cxn>
                </a:cxnLst>
                <a:rect l="0" t="0" r="r" b="b"/>
                <a:pathLst>
                  <a:path w="1044" h="578">
                    <a:moveTo>
                      <a:pt x="1043" y="38"/>
                    </a:moveTo>
                    <a:lnTo>
                      <a:pt x="37" y="577"/>
                    </a:lnTo>
                    <a:lnTo>
                      <a:pt x="0" y="540"/>
                    </a:lnTo>
                    <a:lnTo>
                      <a:pt x="1024" y="0"/>
                    </a:lnTo>
                    <a:lnTo>
                      <a:pt x="1043" y="38"/>
                    </a:lnTo>
                  </a:path>
                </a:pathLst>
              </a:custGeom>
              <a:solidFill>
                <a:srgbClr val="384D6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b="1">
                  <a:latin typeface="Cambria" pitchFamily="18" charset="0"/>
                  <a:cs typeface="+mn-ea"/>
                  <a:sym typeface="+mn-lt"/>
                </a:endParaRPr>
              </a:p>
            </p:txBody>
          </p:sp>
          <p:sp>
            <p:nvSpPr>
              <p:cNvPr id="43055" name="Freeform: Shape 274">
                <a:extLst>
                  <a:ext uri="{FF2B5EF4-FFF2-40B4-BE49-F238E27FC236}">
                    <a16:creationId xmlns:a16="http://schemas.microsoft.com/office/drawing/2014/main" id="{B6CD1F93-1EB0-0942-C45D-704D8336B50B}"/>
                  </a:ext>
                </a:extLst>
              </p:cNvPr>
              <p:cNvSpPr>
                <a:spLocks/>
              </p:cNvSpPr>
              <p:nvPr/>
            </p:nvSpPr>
            <p:spPr bwMode="auto">
              <a:xfrm>
                <a:off x="4504856" y="2740334"/>
                <a:ext cx="376237" cy="207962"/>
              </a:xfrm>
              <a:custGeom>
                <a:avLst/>
                <a:gdLst>
                  <a:gd name="T0" fmla="*/ 1043 w 1044"/>
                  <a:gd name="T1" fmla="*/ 38 h 578"/>
                  <a:gd name="T2" fmla="*/ 37 w 1044"/>
                  <a:gd name="T3" fmla="*/ 577 h 578"/>
                  <a:gd name="T4" fmla="*/ 0 w 1044"/>
                  <a:gd name="T5" fmla="*/ 540 h 578"/>
                  <a:gd name="T6" fmla="*/ 1024 w 1044"/>
                  <a:gd name="T7" fmla="*/ 0 h 578"/>
                  <a:gd name="T8" fmla="*/ 1043 w 1044"/>
                  <a:gd name="T9" fmla="*/ 38 h 578"/>
                </a:gdLst>
                <a:ahLst/>
                <a:cxnLst>
                  <a:cxn ang="0">
                    <a:pos x="T0" y="T1"/>
                  </a:cxn>
                  <a:cxn ang="0">
                    <a:pos x="T2" y="T3"/>
                  </a:cxn>
                  <a:cxn ang="0">
                    <a:pos x="T4" y="T5"/>
                  </a:cxn>
                  <a:cxn ang="0">
                    <a:pos x="T6" y="T7"/>
                  </a:cxn>
                  <a:cxn ang="0">
                    <a:pos x="T8" y="T9"/>
                  </a:cxn>
                </a:cxnLst>
                <a:rect l="0" t="0" r="r" b="b"/>
                <a:pathLst>
                  <a:path w="1044" h="578">
                    <a:moveTo>
                      <a:pt x="1043" y="38"/>
                    </a:moveTo>
                    <a:lnTo>
                      <a:pt x="37" y="577"/>
                    </a:lnTo>
                    <a:lnTo>
                      <a:pt x="0" y="540"/>
                    </a:lnTo>
                    <a:lnTo>
                      <a:pt x="1024" y="0"/>
                    </a:lnTo>
                    <a:lnTo>
                      <a:pt x="1043" y="38"/>
                    </a:lnTo>
                  </a:path>
                </a:pathLst>
              </a:custGeom>
              <a:solidFill>
                <a:srgbClr val="384D65"/>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b="1">
                  <a:latin typeface="Cambria" pitchFamily="18" charset="0"/>
                  <a:cs typeface="+mn-ea"/>
                  <a:sym typeface="+mn-lt"/>
                </a:endParaRPr>
              </a:p>
            </p:txBody>
          </p:sp>
          <p:sp>
            <p:nvSpPr>
              <p:cNvPr id="43056" name="Freeform: Shape 275">
                <a:extLst>
                  <a:ext uri="{FF2B5EF4-FFF2-40B4-BE49-F238E27FC236}">
                    <a16:creationId xmlns:a16="http://schemas.microsoft.com/office/drawing/2014/main" id="{FF73FFB4-7D55-E395-E396-F631E3A6788F}"/>
                  </a:ext>
                </a:extLst>
              </p:cNvPr>
              <p:cNvSpPr>
                <a:spLocks/>
              </p:cNvSpPr>
              <p:nvPr/>
            </p:nvSpPr>
            <p:spPr bwMode="auto">
              <a:xfrm>
                <a:off x="4525493" y="2767321"/>
                <a:ext cx="376238" cy="214313"/>
              </a:xfrm>
              <a:custGeom>
                <a:avLst/>
                <a:gdLst>
                  <a:gd name="T0" fmla="*/ 1043 w 1044"/>
                  <a:gd name="T1" fmla="*/ 56 h 596"/>
                  <a:gd name="T2" fmla="*/ 20 w 1044"/>
                  <a:gd name="T3" fmla="*/ 595 h 596"/>
                  <a:gd name="T4" fmla="*/ 0 w 1044"/>
                  <a:gd name="T5" fmla="*/ 539 h 596"/>
                  <a:gd name="T6" fmla="*/ 1025 w 1044"/>
                  <a:gd name="T7" fmla="*/ 0 h 596"/>
                  <a:gd name="T8" fmla="*/ 1043 w 1044"/>
                  <a:gd name="T9" fmla="*/ 56 h 596"/>
                </a:gdLst>
                <a:ahLst/>
                <a:cxnLst>
                  <a:cxn ang="0">
                    <a:pos x="T0" y="T1"/>
                  </a:cxn>
                  <a:cxn ang="0">
                    <a:pos x="T2" y="T3"/>
                  </a:cxn>
                  <a:cxn ang="0">
                    <a:pos x="T4" y="T5"/>
                  </a:cxn>
                  <a:cxn ang="0">
                    <a:pos x="T6" y="T7"/>
                  </a:cxn>
                  <a:cxn ang="0">
                    <a:pos x="T8" y="T9"/>
                  </a:cxn>
                </a:cxnLst>
                <a:rect l="0" t="0" r="r" b="b"/>
                <a:pathLst>
                  <a:path w="1044" h="596">
                    <a:moveTo>
                      <a:pt x="1043" y="56"/>
                    </a:moveTo>
                    <a:lnTo>
                      <a:pt x="20" y="595"/>
                    </a:lnTo>
                    <a:lnTo>
                      <a:pt x="0" y="539"/>
                    </a:lnTo>
                    <a:lnTo>
                      <a:pt x="1025" y="0"/>
                    </a:lnTo>
                    <a:lnTo>
                      <a:pt x="1043" y="56"/>
                    </a:lnTo>
                  </a:path>
                </a:pathLst>
              </a:custGeom>
              <a:solidFill>
                <a:srgbClr val="384D6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b="1">
                  <a:latin typeface="Cambria" pitchFamily="18" charset="0"/>
                  <a:cs typeface="+mn-ea"/>
                  <a:sym typeface="+mn-lt"/>
                </a:endParaRPr>
              </a:p>
            </p:txBody>
          </p:sp>
          <p:sp>
            <p:nvSpPr>
              <p:cNvPr id="43057" name="Freeform: Shape 276">
                <a:extLst>
                  <a:ext uri="{FF2B5EF4-FFF2-40B4-BE49-F238E27FC236}">
                    <a16:creationId xmlns:a16="http://schemas.microsoft.com/office/drawing/2014/main" id="{29945B89-165A-CFA9-6044-022B527CC511}"/>
                  </a:ext>
                </a:extLst>
              </p:cNvPr>
              <p:cNvSpPr>
                <a:spLocks/>
              </p:cNvSpPr>
              <p:nvPr/>
            </p:nvSpPr>
            <p:spPr bwMode="auto">
              <a:xfrm>
                <a:off x="4525493" y="2767321"/>
                <a:ext cx="376238" cy="214313"/>
              </a:xfrm>
              <a:custGeom>
                <a:avLst/>
                <a:gdLst>
                  <a:gd name="T0" fmla="*/ 1043 w 1044"/>
                  <a:gd name="T1" fmla="*/ 56 h 596"/>
                  <a:gd name="T2" fmla="*/ 20 w 1044"/>
                  <a:gd name="T3" fmla="*/ 595 h 596"/>
                  <a:gd name="T4" fmla="*/ 0 w 1044"/>
                  <a:gd name="T5" fmla="*/ 539 h 596"/>
                  <a:gd name="T6" fmla="*/ 1025 w 1044"/>
                  <a:gd name="T7" fmla="*/ 0 h 596"/>
                  <a:gd name="T8" fmla="*/ 1043 w 1044"/>
                  <a:gd name="T9" fmla="*/ 56 h 596"/>
                </a:gdLst>
                <a:ahLst/>
                <a:cxnLst>
                  <a:cxn ang="0">
                    <a:pos x="T0" y="T1"/>
                  </a:cxn>
                  <a:cxn ang="0">
                    <a:pos x="T2" y="T3"/>
                  </a:cxn>
                  <a:cxn ang="0">
                    <a:pos x="T4" y="T5"/>
                  </a:cxn>
                  <a:cxn ang="0">
                    <a:pos x="T6" y="T7"/>
                  </a:cxn>
                  <a:cxn ang="0">
                    <a:pos x="T8" y="T9"/>
                  </a:cxn>
                </a:cxnLst>
                <a:rect l="0" t="0" r="r" b="b"/>
                <a:pathLst>
                  <a:path w="1044" h="596">
                    <a:moveTo>
                      <a:pt x="1043" y="56"/>
                    </a:moveTo>
                    <a:lnTo>
                      <a:pt x="20" y="595"/>
                    </a:lnTo>
                    <a:lnTo>
                      <a:pt x="0" y="539"/>
                    </a:lnTo>
                    <a:lnTo>
                      <a:pt x="1025" y="0"/>
                    </a:lnTo>
                    <a:lnTo>
                      <a:pt x="1043" y="56"/>
                    </a:lnTo>
                  </a:path>
                </a:pathLst>
              </a:custGeom>
              <a:solidFill>
                <a:srgbClr val="384D65"/>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b="1">
                  <a:latin typeface="Cambria" pitchFamily="18" charset="0"/>
                  <a:cs typeface="+mn-ea"/>
                  <a:sym typeface="+mn-lt"/>
                </a:endParaRPr>
              </a:p>
            </p:txBody>
          </p:sp>
          <p:sp>
            <p:nvSpPr>
              <p:cNvPr id="43058" name="Freeform: Shape 277">
                <a:extLst>
                  <a:ext uri="{FF2B5EF4-FFF2-40B4-BE49-F238E27FC236}">
                    <a16:creationId xmlns:a16="http://schemas.microsoft.com/office/drawing/2014/main" id="{22483844-81A6-BBEF-9685-BAF16AD4077B}"/>
                  </a:ext>
                </a:extLst>
              </p:cNvPr>
              <p:cNvSpPr>
                <a:spLocks/>
              </p:cNvSpPr>
              <p:nvPr/>
            </p:nvSpPr>
            <p:spPr bwMode="auto">
              <a:xfrm>
                <a:off x="4538193" y="2800659"/>
                <a:ext cx="376238" cy="207962"/>
              </a:xfrm>
              <a:custGeom>
                <a:avLst/>
                <a:gdLst>
                  <a:gd name="T0" fmla="*/ 1043 w 1044"/>
                  <a:gd name="T1" fmla="*/ 37 h 578"/>
                  <a:gd name="T2" fmla="*/ 18 w 1044"/>
                  <a:gd name="T3" fmla="*/ 577 h 578"/>
                  <a:gd name="T4" fmla="*/ 0 w 1044"/>
                  <a:gd name="T5" fmla="*/ 540 h 578"/>
                  <a:gd name="T6" fmla="*/ 1024 w 1044"/>
                  <a:gd name="T7" fmla="*/ 0 h 578"/>
                  <a:gd name="T8" fmla="*/ 1043 w 1044"/>
                  <a:gd name="T9" fmla="*/ 37 h 578"/>
                </a:gdLst>
                <a:ahLst/>
                <a:cxnLst>
                  <a:cxn ang="0">
                    <a:pos x="T0" y="T1"/>
                  </a:cxn>
                  <a:cxn ang="0">
                    <a:pos x="T2" y="T3"/>
                  </a:cxn>
                  <a:cxn ang="0">
                    <a:pos x="T4" y="T5"/>
                  </a:cxn>
                  <a:cxn ang="0">
                    <a:pos x="T6" y="T7"/>
                  </a:cxn>
                  <a:cxn ang="0">
                    <a:pos x="T8" y="T9"/>
                  </a:cxn>
                </a:cxnLst>
                <a:rect l="0" t="0" r="r" b="b"/>
                <a:pathLst>
                  <a:path w="1044" h="578">
                    <a:moveTo>
                      <a:pt x="1043" y="37"/>
                    </a:moveTo>
                    <a:lnTo>
                      <a:pt x="18" y="577"/>
                    </a:lnTo>
                    <a:lnTo>
                      <a:pt x="0" y="540"/>
                    </a:lnTo>
                    <a:lnTo>
                      <a:pt x="1024" y="0"/>
                    </a:lnTo>
                    <a:lnTo>
                      <a:pt x="1043" y="37"/>
                    </a:lnTo>
                  </a:path>
                </a:pathLst>
              </a:custGeom>
              <a:solidFill>
                <a:srgbClr val="384D6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b="1">
                  <a:latin typeface="Cambria" pitchFamily="18" charset="0"/>
                  <a:cs typeface="+mn-ea"/>
                  <a:sym typeface="+mn-lt"/>
                </a:endParaRPr>
              </a:p>
            </p:txBody>
          </p:sp>
          <p:sp>
            <p:nvSpPr>
              <p:cNvPr id="43059" name="Freeform: Shape 278">
                <a:extLst>
                  <a:ext uri="{FF2B5EF4-FFF2-40B4-BE49-F238E27FC236}">
                    <a16:creationId xmlns:a16="http://schemas.microsoft.com/office/drawing/2014/main" id="{06CA5F1C-659B-8403-2B4E-D4292BFC8F0A}"/>
                  </a:ext>
                </a:extLst>
              </p:cNvPr>
              <p:cNvSpPr>
                <a:spLocks/>
              </p:cNvSpPr>
              <p:nvPr/>
            </p:nvSpPr>
            <p:spPr bwMode="auto">
              <a:xfrm>
                <a:off x="4538193" y="2800659"/>
                <a:ext cx="376238" cy="207962"/>
              </a:xfrm>
              <a:custGeom>
                <a:avLst/>
                <a:gdLst>
                  <a:gd name="T0" fmla="*/ 1043 w 1044"/>
                  <a:gd name="T1" fmla="*/ 37 h 578"/>
                  <a:gd name="T2" fmla="*/ 18 w 1044"/>
                  <a:gd name="T3" fmla="*/ 577 h 578"/>
                  <a:gd name="T4" fmla="*/ 0 w 1044"/>
                  <a:gd name="T5" fmla="*/ 540 h 578"/>
                  <a:gd name="T6" fmla="*/ 1024 w 1044"/>
                  <a:gd name="T7" fmla="*/ 0 h 578"/>
                  <a:gd name="T8" fmla="*/ 1043 w 1044"/>
                  <a:gd name="T9" fmla="*/ 37 h 578"/>
                </a:gdLst>
                <a:ahLst/>
                <a:cxnLst>
                  <a:cxn ang="0">
                    <a:pos x="T0" y="T1"/>
                  </a:cxn>
                  <a:cxn ang="0">
                    <a:pos x="T2" y="T3"/>
                  </a:cxn>
                  <a:cxn ang="0">
                    <a:pos x="T4" y="T5"/>
                  </a:cxn>
                  <a:cxn ang="0">
                    <a:pos x="T6" y="T7"/>
                  </a:cxn>
                  <a:cxn ang="0">
                    <a:pos x="T8" y="T9"/>
                  </a:cxn>
                </a:cxnLst>
                <a:rect l="0" t="0" r="r" b="b"/>
                <a:pathLst>
                  <a:path w="1044" h="578">
                    <a:moveTo>
                      <a:pt x="1043" y="37"/>
                    </a:moveTo>
                    <a:lnTo>
                      <a:pt x="18" y="577"/>
                    </a:lnTo>
                    <a:lnTo>
                      <a:pt x="0" y="540"/>
                    </a:lnTo>
                    <a:lnTo>
                      <a:pt x="1024" y="0"/>
                    </a:lnTo>
                    <a:lnTo>
                      <a:pt x="1043" y="37"/>
                    </a:lnTo>
                  </a:path>
                </a:pathLst>
              </a:custGeom>
              <a:solidFill>
                <a:srgbClr val="384D65"/>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b="1">
                  <a:latin typeface="Cambria" pitchFamily="18" charset="0"/>
                  <a:cs typeface="+mn-ea"/>
                  <a:sym typeface="+mn-lt"/>
                </a:endParaRPr>
              </a:p>
            </p:txBody>
          </p:sp>
          <p:sp>
            <p:nvSpPr>
              <p:cNvPr id="43060" name="Freeform: Shape 279">
                <a:extLst>
                  <a:ext uri="{FF2B5EF4-FFF2-40B4-BE49-F238E27FC236}">
                    <a16:creationId xmlns:a16="http://schemas.microsoft.com/office/drawing/2014/main" id="{6A66B2D4-E157-EB21-B652-7EDD27431447}"/>
                  </a:ext>
                </a:extLst>
              </p:cNvPr>
              <p:cNvSpPr>
                <a:spLocks/>
              </p:cNvSpPr>
              <p:nvPr/>
            </p:nvSpPr>
            <p:spPr bwMode="auto">
              <a:xfrm>
                <a:off x="4812831" y="2378384"/>
                <a:ext cx="536575" cy="247650"/>
              </a:xfrm>
              <a:custGeom>
                <a:avLst/>
                <a:gdLst>
                  <a:gd name="T0" fmla="*/ 1341 w 1491"/>
                  <a:gd name="T1" fmla="*/ 0 h 690"/>
                  <a:gd name="T2" fmla="*/ 1341 w 1491"/>
                  <a:gd name="T3" fmla="*/ 0 h 690"/>
                  <a:gd name="T4" fmla="*/ 168 w 1491"/>
                  <a:gd name="T5" fmla="*/ 0 h 690"/>
                  <a:gd name="T6" fmla="*/ 0 w 1491"/>
                  <a:gd name="T7" fmla="*/ 149 h 690"/>
                  <a:gd name="T8" fmla="*/ 0 w 1491"/>
                  <a:gd name="T9" fmla="*/ 596 h 690"/>
                  <a:gd name="T10" fmla="*/ 38 w 1491"/>
                  <a:gd name="T11" fmla="*/ 689 h 690"/>
                  <a:gd name="T12" fmla="*/ 38 w 1491"/>
                  <a:gd name="T13" fmla="*/ 335 h 690"/>
                  <a:gd name="T14" fmla="*/ 187 w 1491"/>
                  <a:gd name="T15" fmla="*/ 186 h 690"/>
                  <a:gd name="T16" fmla="*/ 1323 w 1491"/>
                  <a:gd name="T17" fmla="*/ 186 h 690"/>
                  <a:gd name="T18" fmla="*/ 1472 w 1491"/>
                  <a:gd name="T19" fmla="*/ 335 h 690"/>
                  <a:gd name="T20" fmla="*/ 1472 w 1491"/>
                  <a:gd name="T21" fmla="*/ 689 h 690"/>
                  <a:gd name="T22" fmla="*/ 1490 w 1491"/>
                  <a:gd name="T23" fmla="*/ 596 h 690"/>
                  <a:gd name="T24" fmla="*/ 1490 w 1491"/>
                  <a:gd name="T25" fmla="*/ 149 h 690"/>
                  <a:gd name="T26" fmla="*/ 1341 w 1491"/>
                  <a:gd name="T27" fmla="*/ 0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91" h="690">
                    <a:moveTo>
                      <a:pt x="1341" y="0"/>
                    </a:moveTo>
                    <a:lnTo>
                      <a:pt x="1341" y="0"/>
                    </a:lnTo>
                    <a:cubicBezTo>
                      <a:pt x="168" y="0"/>
                      <a:pt x="168" y="0"/>
                      <a:pt x="168" y="0"/>
                    </a:cubicBezTo>
                    <a:cubicBezTo>
                      <a:pt x="75" y="0"/>
                      <a:pt x="0" y="74"/>
                      <a:pt x="0" y="149"/>
                    </a:cubicBezTo>
                    <a:cubicBezTo>
                      <a:pt x="0" y="596"/>
                      <a:pt x="0" y="596"/>
                      <a:pt x="0" y="596"/>
                    </a:cubicBezTo>
                    <a:cubicBezTo>
                      <a:pt x="0" y="633"/>
                      <a:pt x="19" y="651"/>
                      <a:pt x="38" y="689"/>
                    </a:cubicBezTo>
                    <a:cubicBezTo>
                      <a:pt x="38" y="335"/>
                      <a:pt x="38" y="335"/>
                      <a:pt x="38" y="335"/>
                    </a:cubicBezTo>
                    <a:cubicBezTo>
                      <a:pt x="38" y="260"/>
                      <a:pt x="112" y="186"/>
                      <a:pt x="187" y="186"/>
                    </a:cubicBezTo>
                    <a:cubicBezTo>
                      <a:pt x="1323" y="186"/>
                      <a:pt x="1323" y="186"/>
                      <a:pt x="1323" y="186"/>
                    </a:cubicBezTo>
                    <a:cubicBezTo>
                      <a:pt x="1397" y="186"/>
                      <a:pt x="1472" y="260"/>
                      <a:pt x="1472" y="335"/>
                    </a:cubicBezTo>
                    <a:cubicBezTo>
                      <a:pt x="1472" y="689"/>
                      <a:pt x="1472" y="689"/>
                      <a:pt x="1472" y="689"/>
                    </a:cubicBezTo>
                    <a:cubicBezTo>
                      <a:pt x="1490" y="651"/>
                      <a:pt x="1490" y="633"/>
                      <a:pt x="1490" y="596"/>
                    </a:cubicBezTo>
                    <a:cubicBezTo>
                      <a:pt x="1490" y="149"/>
                      <a:pt x="1490" y="149"/>
                      <a:pt x="1490" y="149"/>
                    </a:cubicBezTo>
                    <a:cubicBezTo>
                      <a:pt x="1490" y="74"/>
                      <a:pt x="1434" y="0"/>
                      <a:pt x="1341" y="0"/>
                    </a:cubicBezTo>
                  </a:path>
                </a:pathLst>
              </a:custGeom>
              <a:solidFill>
                <a:srgbClr val="2A384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b="1">
                  <a:latin typeface="Cambria" pitchFamily="18" charset="0"/>
                  <a:cs typeface="+mn-ea"/>
                  <a:sym typeface="+mn-lt"/>
                </a:endParaRPr>
              </a:p>
            </p:txBody>
          </p:sp>
          <p:sp>
            <p:nvSpPr>
              <p:cNvPr id="43061" name="Freeform: Shape 280">
                <a:extLst>
                  <a:ext uri="{FF2B5EF4-FFF2-40B4-BE49-F238E27FC236}">
                    <a16:creationId xmlns:a16="http://schemas.microsoft.com/office/drawing/2014/main" id="{1F6BFDAA-5500-08B3-1230-95FD156D6D5E}"/>
                  </a:ext>
                </a:extLst>
              </p:cNvPr>
              <p:cNvSpPr>
                <a:spLocks/>
              </p:cNvSpPr>
              <p:nvPr/>
            </p:nvSpPr>
            <p:spPr bwMode="auto">
              <a:xfrm>
                <a:off x="4538193" y="2519671"/>
                <a:ext cx="1092200" cy="750888"/>
              </a:xfrm>
              <a:custGeom>
                <a:avLst/>
                <a:gdLst>
                  <a:gd name="T0" fmla="*/ 3035 w 3036"/>
                  <a:gd name="T1" fmla="*/ 1936 h 2085"/>
                  <a:gd name="T2" fmla="*/ 3035 w 3036"/>
                  <a:gd name="T3" fmla="*/ 1936 h 2085"/>
                  <a:gd name="T4" fmla="*/ 2886 w 3036"/>
                  <a:gd name="T5" fmla="*/ 2084 h 2085"/>
                  <a:gd name="T6" fmla="*/ 167 w 3036"/>
                  <a:gd name="T7" fmla="*/ 2084 h 2085"/>
                  <a:gd name="T8" fmla="*/ 0 w 3036"/>
                  <a:gd name="T9" fmla="*/ 1936 h 2085"/>
                  <a:gd name="T10" fmla="*/ 0 w 3036"/>
                  <a:gd name="T11" fmla="*/ 149 h 2085"/>
                  <a:gd name="T12" fmla="*/ 167 w 3036"/>
                  <a:gd name="T13" fmla="*/ 0 h 2085"/>
                  <a:gd name="T14" fmla="*/ 2886 w 3036"/>
                  <a:gd name="T15" fmla="*/ 0 h 2085"/>
                  <a:gd name="T16" fmla="*/ 3035 w 3036"/>
                  <a:gd name="T17" fmla="*/ 149 h 2085"/>
                  <a:gd name="T18" fmla="*/ 3035 w 3036"/>
                  <a:gd name="T19" fmla="*/ 1936 h 2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36" h="2085">
                    <a:moveTo>
                      <a:pt x="3035" y="1936"/>
                    </a:moveTo>
                    <a:lnTo>
                      <a:pt x="3035" y="1936"/>
                    </a:lnTo>
                    <a:cubicBezTo>
                      <a:pt x="3035" y="2029"/>
                      <a:pt x="2979" y="2084"/>
                      <a:pt x="2886" y="2084"/>
                    </a:cubicBezTo>
                    <a:cubicBezTo>
                      <a:pt x="167" y="2084"/>
                      <a:pt x="167" y="2084"/>
                      <a:pt x="167" y="2084"/>
                    </a:cubicBezTo>
                    <a:cubicBezTo>
                      <a:pt x="74" y="2084"/>
                      <a:pt x="0" y="2029"/>
                      <a:pt x="0" y="1936"/>
                    </a:cubicBezTo>
                    <a:cubicBezTo>
                      <a:pt x="0" y="149"/>
                      <a:pt x="0" y="149"/>
                      <a:pt x="0" y="149"/>
                    </a:cubicBezTo>
                    <a:cubicBezTo>
                      <a:pt x="0" y="74"/>
                      <a:pt x="74" y="0"/>
                      <a:pt x="167" y="0"/>
                    </a:cubicBezTo>
                    <a:cubicBezTo>
                      <a:pt x="2886" y="0"/>
                      <a:pt x="2886" y="0"/>
                      <a:pt x="2886" y="0"/>
                    </a:cubicBezTo>
                    <a:cubicBezTo>
                      <a:pt x="2979" y="0"/>
                      <a:pt x="3035" y="74"/>
                      <a:pt x="3035" y="149"/>
                    </a:cubicBezTo>
                    <a:cubicBezTo>
                      <a:pt x="3035" y="1936"/>
                      <a:pt x="3035" y="1936"/>
                      <a:pt x="3035" y="1936"/>
                    </a:cubicBezTo>
                  </a:path>
                </a:pathLst>
              </a:custGeom>
              <a:solidFill>
                <a:srgbClr val="384D6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b="1">
                  <a:latin typeface="Cambria" pitchFamily="18" charset="0"/>
                  <a:cs typeface="+mn-ea"/>
                  <a:sym typeface="+mn-lt"/>
                </a:endParaRPr>
              </a:p>
            </p:txBody>
          </p:sp>
          <p:sp>
            <p:nvSpPr>
              <p:cNvPr id="43062" name="Freeform: Shape 281">
                <a:extLst>
                  <a:ext uri="{FF2B5EF4-FFF2-40B4-BE49-F238E27FC236}">
                    <a16:creationId xmlns:a16="http://schemas.microsoft.com/office/drawing/2014/main" id="{68CC77C9-076A-AB2D-21BC-B85F1FB8F825}"/>
                  </a:ext>
                </a:extLst>
              </p:cNvPr>
              <p:cNvSpPr>
                <a:spLocks/>
              </p:cNvSpPr>
              <p:nvPr/>
            </p:nvSpPr>
            <p:spPr bwMode="auto">
              <a:xfrm>
                <a:off x="4538193" y="2519671"/>
                <a:ext cx="1092200" cy="382588"/>
              </a:xfrm>
              <a:custGeom>
                <a:avLst/>
                <a:gdLst>
                  <a:gd name="T0" fmla="*/ 3035 w 3036"/>
                  <a:gd name="T1" fmla="*/ 1061 h 1062"/>
                  <a:gd name="T2" fmla="*/ 3035 w 3036"/>
                  <a:gd name="T3" fmla="*/ 1061 h 1062"/>
                  <a:gd name="T4" fmla="*/ 3035 w 3036"/>
                  <a:gd name="T5" fmla="*/ 149 h 1062"/>
                  <a:gd name="T6" fmla="*/ 2886 w 3036"/>
                  <a:gd name="T7" fmla="*/ 0 h 1062"/>
                  <a:gd name="T8" fmla="*/ 167 w 3036"/>
                  <a:gd name="T9" fmla="*/ 0 h 1062"/>
                  <a:gd name="T10" fmla="*/ 0 w 3036"/>
                  <a:gd name="T11" fmla="*/ 149 h 1062"/>
                  <a:gd name="T12" fmla="*/ 0 w 3036"/>
                  <a:gd name="T13" fmla="*/ 1061 h 1062"/>
                  <a:gd name="T14" fmla="*/ 3035 w 3036"/>
                  <a:gd name="T15" fmla="*/ 1061 h 10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36" h="1062">
                    <a:moveTo>
                      <a:pt x="3035" y="1061"/>
                    </a:moveTo>
                    <a:lnTo>
                      <a:pt x="3035" y="1061"/>
                    </a:lnTo>
                    <a:cubicBezTo>
                      <a:pt x="3035" y="149"/>
                      <a:pt x="3035" y="149"/>
                      <a:pt x="3035" y="149"/>
                    </a:cubicBezTo>
                    <a:cubicBezTo>
                      <a:pt x="3035" y="74"/>
                      <a:pt x="2979" y="0"/>
                      <a:pt x="2886" y="0"/>
                    </a:cubicBezTo>
                    <a:cubicBezTo>
                      <a:pt x="167" y="0"/>
                      <a:pt x="167" y="0"/>
                      <a:pt x="167" y="0"/>
                    </a:cubicBezTo>
                    <a:cubicBezTo>
                      <a:pt x="74" y="0"/>
                      <a:pt x="0" y="74"/>
                      <a:pt x="0" y="149"/>
                    </a:cubicBezTo>
                    <a:cubicBezTo>
                      <a:pt x="0" y="1061"/>
                      <a:pt x="0" y="1061"/>
                      <a:pt x="0" y="1061"/>
                    </a:cubicBezTo>
                    <a:cubicBezTo>
                      <a:pt x="3035" y="1061"/>
                      <a:pt x="3035" y="1061"/>
                      <a:pt x="3035" y="1061"/>
                    </a:cubicBezTo>
                  </a:path>
                </a:pathLst>
              </a:custGeom>
              <a:solidFill>
                <a:srgbClr val="2A384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b="1">
                  <a:latin typeface="Cambria" pitchFamily="18" charset="0"/>
                  <a:cs typeface="+mn-ea"/>
                  <a:sym typeface="+mn-lt"/>
                </a:endParaRPr>
              </a:p>
            </p:txBody>
          </p:sp>
          <p:sp>
            <p:nvSpPr>
              <p:cNvPr id="43063" name="Freeform: Shape 282">
                <a:extLst>
                  <a:ext uri="{FF2B5EF4-FFF2-40B4-BE49-F238E27FC236}">
                    <a16:creationId xmlns:a16="http://schemas.microsoft.com/office/drawing/2014/main" id="{7F748B3C-66E6-5701-43A5-C415AD9FA1E2}"/>
                  </a:ext>
                </a:extLst>
              </p:cNvPr>
              <p:cNvSpPr>
                <a:spLocks/>
              </p:cNvSpPr>
              <p:nvPr/>
            </p:nvSpPr>
            <p:spPr bwMode="auto">
              <a:xfrm>
                <a:off x="4538193" y="2519671"/>
                <a:ext cx="1092200" cy="355600"/>
              </a:xfrm>
              <a:custGeom>
                <a:avLst/>
                <a:gdLst>
                  <a:gd name="T0" fmla="*/ 3035 w 3036"/>
                  <a:gd name="T1" fmla="*/ 986 h 987"/>
                  <a:gd name="T2" fmla="*/ 3035 w 3036"/>
                  <a:gd name="T3" fmla="*/ 986 h 987"/>
                  <a:gd name="T4" fmla="*/ 3035 w 3036"/>
                  <a:gd name="T5" fmla="*/ 149 h 987"/>
                  <a:gd name="T6" fmla="*/ 2886 w 3036"/>
                  <a:gd name="T7" fmla="*/ 0 h 987"/>
                  <a:gd name="T8" fmla="*/ 167 w 3036"/>
                  <a:gd name="T9" fmla="*/ 0 h 987"/>
                  <a:gd name="T10" fmla="*/ 0 w 3036"/>
                  <a:gd name="T11" fmla="*/ 149 h 987"/>
                  <a:gd name="T12" fmla="*/ 0 w 3036"/>
                  <a:gd name="T13" fmla="*/ 986 h 987"/>
                  <a:gd name="T14" fmla="*/ 3035 w 3036"/>
                  <a:gd name="T15" fmla="*/ 986 h 9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36" h="987">
                    <a:moveTo>
                      <a:pt x="3035" y="986"/>
                    </a:moveTo>
                    <a:lnTo>
                      <a:pt x="3035" y="986"/>
                    </a:lnTo>
                    <a:cubicBezTo>
                      <a:pt x="3035" y="149"/>
                      <a:pt x="3035" y="149"/>
                      <a:pt x="3035" y="149"/>
                    </a:cubicBezTo>
                    <a:cubicBezTo>
                      <a:pt x="3035" y="74"/>
                      <a:pt x="2979" y="0"/>
                      <a:pt x="2886" y="0"/>
                    </a:cubicBezTo>
                    <a:cubicBezTo>
                      <a:pt x="167" y="0"/>
                      <a:pt x="167" y="0"/>
                      <a:pt x="167" y="0"/>
                    </a:cubicBezTo>
                    <a:cubicBezTo>
                      <a:pt x="74" y="0"/>
                      <a:pt x="0" y="74"/>
                      <a:pt x="0" y="149"/>
                    </a:cubicBezTo>
                    <a:cubicBezTo>
                      <a:pt x="0" y="986"/>
                      <a:pt x="0" y="986"/>
                      <a:pt x="0" y="986"/>
                    </a:cubicBezTo>
                    <a:cubicBezTo>
                      <a:pt x="3035" y="986"/>
                      <a:pt x="3035" y="986"/>
                      <a:pt x="3035" y="986"/>
                    </a:cubicBezTo>
                  </a:path>
                </a:pathLst>
              </a:custGeom>
              <a:solidFill>
                <a:srgbClr val="53627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b="1">
                  <a:latin typeface="Cambria" pitchFamily="18" charset="0"/>
                  <a:cs typeface="+mn-ea"/>
                  <a:sym typeface="+mn-lt"/>
                </a:endParaRPr>
              </a:p>
            </p:txBody>
          </p:sp>
          <p:sp>
            <p:nvSpPr>
              <p:cNvPr id="43064" name="Freeform: Shape 283">
                <a:extLst>
                  <a:ext uri="{FF2B5EF4-FFF2-40B4-BE49-F238E27FC236}">
                    <a16:creationId xmlns:a16="http://schemas.microsoft.com/office/drawing/2014/main" id="{A6246C93-57CE-878A-7746-A6AED94BF298}"/>
                  </a:ext>
                </a:extLst>
              </p:cNvPr>
              <p:cNvSpPr>
                <a:spLocks/>
              </p:cNvSpPr>
              <p:nvPr/>
            </p:nvSpPr>
            <p:spPr bwMode="auto">
              <a:xfrm>
                <a:off x="4954118" y="2900671"/>
                <a:ext cx="247650" cy="128588"/>
              </a:xfrm>
              <a:custGeom>
                <a:avLst/>
                <a:gdLst>
                  <a:gd name="T0" fmla="*/ 0 w 690"/>
                  <a:gd name="T1" fmla="*/ 0 h 355"/>
                  <a:gd name="T2" fmla="*/ 0 w 690"/>
                  <a:gd name="T3" fmla="*/ 0 h 355"/>
                  <a:gd name="T4" fmla="*/ 0 w 690"/>
                  <a:gd name="T5" fmla="*/ 18 h 355"/>
                  <a:gd name="T6" fmla="*/ 354 w 690"/>
                  <a:gd name="T7" fmla="*/ 354 h 355"/>
                  <a:gd name="T8" fmla="*/ 689 w 690"/>
                  <a:gd name="T9" fmla="*/ 18 h 355"/>
                  <a:gd name="T10" fmla="*/ 689 w 690"/>
                  <a:gd name="T11" fmla="*/ 0 h 355"/>
                  <a:gd name="T12" fmla="*/ 0 w 690"/>
                  <a:gd name="T13" fmla="*/ 0 h 355"/>
                </a:gdLst>
                <a:ahLst/>
                <a:cxnLst>
                  <a:cxn ang="0">
                    <a:pos x="T0" y="T1"/>
                  </a:cxn>
                  <a:cxn ang="0">
                    <a:pos x="T2" y="T3"/>
                  </a:cxn>
                  <a:cxn ang="0">
                    <a:pos x="T4" y="T5"/>
                  </a:cxn>
                  <a:cxn ang="0">
                    <a:pos x="T6" y="T7"/>
                  </a:cxn>
                  <a:cxn ang="0">
                    <a:pos x="T8" y="T9"/>
                  </a:cxn>
                  <a:cxn ang="0">
                    <a:pos x="T10" y="T11"/>
                  </a:cxn>
                  <a:cxn ang="0">
                    <a:pos x="T12" y="T13"/>
                  </a:cxn>
                </a:cxnLst>
                <a:rect l="0" t="0" r="r" b="b"/>
                <a:pathLst>
                  <a:path w="690" h="355">
                    <a:moveTo>
                      <a:pt x="0" y="0"/>
                    </a:moveTo>
                    <a:lnTo>
                      <a:pt x="0" y="0"/>
                    </a:lnTo>
                    <a:lnTo>
                      <a:pt x="0" y="18"/>
                    </a:lnTo>
                    <a:cubicBezTo>
                      <a:pt x="0" y="205"/>
                      <a:pt x="168" y="354"/>
                      <a:pt x="354" y="354"/>
                    </a:cubicBezTo>
                    <a:cubicBezTo>
                      <a:pt x="541" y="354"/>
                      <a:pt x="689" y="205"/>
                      <a:pt x="689" y="18"/>
                    </a:cubicBezTo>
                    <a:lnTo>
                      <a:pt x="689" y="0"/>
                    </a:lnTo>
                    <a:cubicBezTo>
                      <a:pt x="0" y="0"/>
                      <a:pt x="0" y="0"/>
                      <a:pt x="0" y="0"/>
                    </a:cubicBezTo>
                  </a:path>
                </a:pathLst>
              </a:custGeom>
              <a:solidFill>
                <a:srgbClr val="FBB25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b="1">
                  <a:latin typeface="Cambria" pitchFamily="18" charset="0"/>
                  <a:cs typeface="+mn-ea"/>
                  <a:sym typeface="+mn-lt"/>
                </a:endParaRPr>
              </a:p>
            </p:txBody>
          </p:sp>
          <p:sp>
            <p:nvSpPr>
              <p:cNvPr id="43065" name="Freeform: Shape 284">
                <a:extLst>
                  <a:ext uri="{FF2B5EF4-FFF2-40B4-BE49-F238E27FC236}">
                    <a16:creationId xmlns:a16="http://schemas.microsoft.com/office/drawing/2014/main" id="{86DB4112-15E5-0B9A-06A9-32504BD0420D}"/>
                  </a:ext>
                </a:extLst>
              </p:cNvPr>
              <p:cNvSpPr>
                <a:spLocks/>
              </p:cNvSpPr>
              <p:nvPr/>
            </p:nvSpPr>
            <p:spPr bwMode="auto">
              <a:xfrm>
                <a:off x="4941418" y="2833996"/>
                <a:ext cx="274638" cy="87313"/>
              </a:xfrm>
              <a:custGeom>
                <a:avLst/>
                <a:gdLst>
                  <a:gd name="T0" fmla="*/ 764 w 765"/>
                  <a:gd name="T1" fmla="*/ 242 h 243"/>
                  <a:gd name="T2" fmla="*/ 0 w 765"/>
                  <a:gd name="T3" fmla="*/ 242 h 243"/>
                  <a:gd name="T4" fmla="*/ 0 w 765"/>
                  <a:gd name="T5" fmla="*/ 0 h 243"/>
                  <a:gd name="T6" fmla="*/ 764 w 765"/>
                  <a:gd name="T7" fmla="*/ 0 h 243"/>
                  <a:gd name="T8" fmla="*/ 764 w 765"/>
                  <a:gd name="T9" fmla="*/ 242 h 243"/>
                </a:gdLst>
                <a:ahLst/>
                <a:cxnLst>
                  <a:cxn ang="0">
                    <a:pos x="T0" y="T1"/>
                  </a:cxn>
                  <a:cxn ang="0">
                    <a:pos x="T2" y="T3"/>
                  </a:cxn>
                  <a:cxn ang="0">
                    <a:pos x="T4" y="T5"/>
                  </a:cxn>
                  <a:cxn ang="0">
                    <a:pos x="T6" y="T7"/>
                  </a:cxn>
                  <a:cxn ang="0">
                    <a:pos x="T8" y="T9"/>
                  </a:cxn>
                </a:cxnLst>
                <a:rect l="0" t="0" r="r" b="b"/>
                <a:pathLst>
                  <a:path w="765" h="243">
                    <a:moveTo>
                      <a:pt x="764" y="242"/>
                    </a:moveTo>
                    <a:lnTo>
                      <a:pt x="0" y="242"/>
                    </a:lnTo>
                    <a:lnTo>
                      <a:pt x="0" y="0"/>
                    </a:lnTo>
                    <a:lnTo>
                      <a:pt x="764" y="0"/>
                    </a:lnTo>
                    <a:lnTo>
                      <a:pt x="764" y="242"/>
                    </a:lnTo>
                  </a:path>
                </a:pathLst>
              </a:custGeom>
              <a:solidFill>
                <a:srgbClr val="FECD8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b="1">
                  <a:latin typeface="Cambria" pitchFamily="18" charset="0"/>
                  <a:cs typeface="+mn-ea"/>
                  <a:sym typeface="+mn-lt"/>
                </a:endParaRPr>
              </a:p>
            </p:txBody>
          </p:sp>
          <p:sp>
            <p:nvSpPr>
              <p:cNvPr id="43066" name="Freeform: Shape 285">
                <a:extLst>
                  <a:ext uri="{FF2B5EF4-FFF2-40B4-BE49-F238E27FC236}">
                    <a16:creationId xmlns:a16="http://schemas.microsoft.com/office/drawing/2014/main" id="{E27FA38C-54CC-07DF-678F-D853EF66E587}"/>
                  </a:ext>
                </a:extLst>
              </p:cNvPr>
              <p:cNvSpPr>
                <a:spLocks/>
              </p:cNvSpPr>
              <p:nvPr/>
            </p:nvSpPr>
            <p:spPr bwMode="auto">
              <a:xfrm>
                <a:off x="4941418" y="2833996"/>
                <a:ext cx="274638" cy="87313"/>
              </a:xfrm>
              <a:custGeom>
                <a:avLst/>
                <a:gdLst>
                  <a:gd name="T0" fmla="*/ 764 w 765"/>
                  <a:gd name="T1" fmla="*/ 242 h 243"/>
                  <a:gd name="T2" fmla="*/ 0 w 765"/>
                  <a:gd name="T3" fmla="*/ 242 h 243"/>
                  <a:gd name="T4" fmla="*/ 0 w 765"/>
                  <a:gd name="T5" fmla="*/ 0 h 243"/>
                  <a:gd name="T6" fmla="*/ 764 w 765"/>
                  <a:gd name="T7" fmla="*/ 0 h 243"/>
                  <a:gd name="T8" fmla="*/ 764 w 765"/>
                  <a:gd name="T9" fmla="*/ 242 h 243"/>
                </a:gdLst>
                <a:ahLst/>
                <a:cxnLst>
                  <a:cxn ang="0">
                    <a:pos x="T0" y="T1"/>
                  </a:cxn>
                  <a:cxn ang="0">
                    <a:pos x="T2" y="T3"/>
                  </a:cxn>
                  <a:cxn ang="0">
                    <a:pos x="T4" y="T5"/>
                  </a:cxn>
                  <a:cxn ang="0">
                    <a:pos x="T6" y="T7"/>
                  </a:cxn>
                  <a:cxn ang="0">
                    <a:pos x="T8" y="T9"/>
                  </a:cxn>
                </a:cxnLst>
                <a:rect l="0" t="0" r="r" b="b"/>
                <a:pathLst>
                  <a:path w="765" h="243">
                    <a:moveTo>
                      <a:pt x="764" y="242"/>
                    </a:moveTo>
                    <a:lnTo>
                      <a:pt x="0" y="242"/>
                    </a:lnTo>
                    <a:lnTo>
                      <a:pt x="0" y="0"/>
                    </a:lnTo>
                    <a:lnTo>
                      <a:pt x="764" y="0"/>
                    </a:lnTo>
                    <a:lnTo>
                      <a:pt x="764" y="242"/>
                    </a:lnTo>
                  </a:path>
                </a:pathLst>
              </a:custGeom>
              <a:solidFill>
                <a:srgbClr val="FECD82"/>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b="1">
                  <a:latin typeface="Cambria" pitchFamily="18" charset="0"/>
                  <a:cs typeface="+mn-ea"/>
                  <a:sym typeface="+mn-lt"/>
                </a:endParaRPr>
              </a:p>
            </p:txBody>
          </p:sp>
          <p:sp>
            <p:nvSpPr>
              <p:cNvPr id="43067" name="Freeform: Shape 286">
                <a:extLst>
                  <a:ext uri="{FF2B5EF4-FFF2-40B4-BE49-F238E27FC236}">
                    <a16:creationId xmlns:a16="http://schemas.microsoft.com/office/drawing/2014/main" id="{AE97C9EB-992E-C9FE-467E-BA13A417D5D0}"/>
                  </a:ext>
                </a:extLst>
              </p:cNvPr>
              <p:cNvSpPr>
                <a:spLocks/>
              </p:cNvSpPr>
              <p:nvPr/>
            </p:nvSpPr>
            <p:spPr bwMode="auto">
              <a:xfrm>
                <a:off x="4538193" y="3162609"/>
                <a:ext cx="114300" cy="107950"/>
              </a:xfrm>
              <a:custGeom>
                <a:avLst/>
                <a:gdLst>
                  <a:gd name="T0" fmla="*/ 0 w 317"/>
                  <a:gd name="T1" fmla="*/ 0 h 298"/>
                  <a:gd name="T2" fmla="*/ 0 w 317"/>
                  <a:gd name="T3" fmla="*/ 0 h 298"/>
                  <a:gd name="T4" fmla="*/ 0 w 317"/>
                  <a:gd name="T5" fmla="*/ 149 h 298"/>
                  <a:gd name="T6" fmla="*/ 167 w 317"/>
                  <a:gd name="T7" fmla="*/ 297 h 298"/>
                  <a:gd name="T8" fmla="*/ 316 w 317"/>
                  <a:gd name="T9" fmla="*/ 297 h 298"/>
                  <a:gd name="T10" fmla="*/ 0 w 317"/>
                  <a:gd name="T11" fmla="*/ 0 h 298"/>
                </a:gdLst>
                <a:ahLst/>
                <a:cxnLst>
                  <a:cxn ang="0">
                    <a:pos x="T0" y="T1"/>
                  </a:cxn>
                  <a:cxn ang="0">
                    <a:pos x="T2" y="T3"/>
                  </a:cxn>
                  <a:cxn ang="0">
                    <a:pos x="T4" y="T5"/>
                  </a:cxn>
                  <a:cxn ang="0">
                    <a:pos x="T6" y="T7"/>
                  </a:cxn>
                  <a:cxn ang="0">
                    <a:pos x="T8" y="T9"/>
                  </a:cxn>
                  <a:cxn ang="0">
                    <a:pos x="T10" y="T11"/>
                  </a:cxn>
                </a:cxnLst>
                <a:rect l="0" t="0" r="r" b="b"/>
                <a:pathLst>
                  <a:path w="317" h="298">
                    <a:moveTo>
                      <a:pt x="0" y="0"/>
                    </a:moveTo>
                    <a:lnTo>
                      <a:pt x="0" y="0"/>
                    </a:lnTo>
                    <a:cubicBezTo>
                      <a:pt x="0" y="149"/>
                      <a:pt x="0" y="149"/>
                      <a:pt x="0" y="149"/>
                    </a:cubicBezTo>
                    <a:cubicBezTo>
                      <a:pt x="0" y="242"/>
                      <a:pt x="74" y="297"/>
                      <a:pt x="167" y="297"/>
                    </a:cubicBezTo>
                    <a:cubicBezTo>
                      <a:pt x="316" y="297"/>
                      <a:pt x="316" y="297"/>
                      <a:pt x="316" y="297"/>
                    </a:cubicBezTo>
                    <a:cubicBezTo>
                      <a:pt x="223" y="205"/>
                      <a:pt x="111" y="93"/>
                      <a:pt x="0" y="0"/>
                    </a:cubicBezTo>
                  </a:path>
                </a:pathLst>
              </a:custGeom>
              <a:solidFill>
                <a:srgbClr val="FBB25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b="1">
                  <a:latin typeface="Cambria" pitchFamily="18" charset="0"/>
                  <a:cs typeface="+mn-ea"/>
                  <a:sym typeface="+mn-lt"/>
                </a:endParaRPr>
              </a:p>
            </p:txBody>
          </p:sp>
          <p:sp>
            <p:nvSpPr>
              <p:cNvPr id="43068" name="Freeform: Shape 287">
                <a:extLst>
                  <a:ext uri="{FF2B5EF4-FFF2-40B4-BE49-F238E27FC236}">
                    <a16:creationId xmlns:a16="http://schemas.microsoft.com/office/drawing/2014/main" id="{75ADE4E1-224E-379C-4839-2EBC85ABE91E}"/>
                  </a:ext>
                </a:extLst>
              </p:cNvPr>
              <p:cNvSpPr>
                <a:spLocks/>
              </p:cNvSpPr>
              <p:nvPr/>
            </p:nvSpPr>
            <p:spPr bwMode="auto">
              <a:xfrm>
                <a:off x="5511331" y="3149909"/>
                <a:ext cx="120650" cy="120650"/>
              </a:xfrm>
              <a:custGeom>
                <a:avLst/>
                <a:gdLst>
                  <a:gd name="T0" fmla="*/ 0 w 336"/>
                  <a:gd name="T1" fmla="*/ 334 h 335"/>
                  <a:gd name="T2" fmla="*/ 0 w 336"/>
                  <a:gd name="T3" fmla="*/ 334 h 335"/>
                  <a:gd name="T4" fmla="*/ 186 w 336"/>
                  <a:gd name="T5" fmla="*/ 334 h 335"/>
                  <a:gd name="T6" fmla="*/ 335 w 336"/>
                  <a:gd name="T7" fmla="*/ 186 h 335"/>
                  <a:gd name="T8" fmla="*/ 335 w 336"/>
                  <a:gd name="T9" fmla="*/ 0 h 335"/>
                  <a:gd name="T10" fmla="*/ 0 w 336"/>
                  <a:gd name="T11" fmla="*/ 334 h 335"/>
                </a:gdLst>
                <a:ahLst/>
                <a:cxnLst>
                  <a:cxn ang="0">
                    <a:pos x="T0" y="T1"/>
                  </a:cxn>
                  <a:cxn ang="0">
                    <a:pos x="T2" y="T3"/>
                  </a:cxn>
                  <a:cxn ang="0">
                    <a:pos x="T4" y="T5"/>
                  </a:cxn>
                  <a:cxn ang="0">
                    <a:pos x="T6" y="T7"/>
                  </a:cxn>
                  <a:cxn ang="0">
                    <a:pos x="T8" y="T9"/>
                  </a:cxn>
                  <a:cxn ang="0">
                    <a:pos x="T10" y="T11"/>
                  </a:cxn>
                </a:cxnLst>
                <a:rect l="0" t="0" r="r" b="b"/>
                <a:pathLst>
                  <a:path w="336" h="335">
                    <a:moveTo>
                      <a:pt x="0" y="334"/>
                    </a:moveTo>
                    <a:lnTo>
                      <a:pt x="0" y="334"/>
                    </a:lnTo>
                    <a:cubicBezTo>
                      <a:pt x="186" y="334"/>
                      <a:pt x="186" y="334"/>
                      <a:pt x="186" y="334"/>
                    </a:cubicBezTo>
                    <a:cubicBezTo>
                      <a:pt x="279" y="334"/>
                      <a:pt x="335" y="279"/>
                      <a:pt x="335" y="186"/>
                    </a:cubicBezTo>
                    <a:cubicBezTo>
                      <a:pt x="335" y="0"/>
                      <a:pt x="335" y="0"/>
                      <a:pt x="335" y="0"/>
                    </a:cubicBezTo>
                    <a:cubicBezTo>
                      <a:pt x="0" y="334"/>
                      <a:pt x="0" y="334"/>
                      <a:pt x="0" y="334"/>
                    </a:cubicBezTo>
                  </a:path>
                </a:pathLst>
              </a:custGeom>
              <a:solidFill>
                <a:srgbClr val="FBB25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b="1">
                  <a:latin typeface="Cambria" pitchFamily="18" charset="0"/>
                  <a:cs typeface="+mn-ea"/>
                  <a:sym typeface="+mn-lt"/>
                </a:endParaRPr>
              </a:p>
            </p:txBody>
          </p:sp>
          <p:sp>
            <p:nvSpPr>
              <p:cNvPr id="43069" name="Freeform: Shape 288">
                <a:extLst>
                  <a:ext uri="{FF2B5EF4-FFF2-40B4-BE49-F238E27FC236}">
                    <a16:creationId xmlns:a16="http://schemas.microsoft.com/office/drawing/2014/main" id="{CBC238C9-FDD9-FB68-A858-D2912D9AE765}"/>
                  </a:ext>
                </a:extLst>
              </p:cNvPr>
              <p:cNvSpPr>
                <a:spLocks/>
              </p:cNvSpPr>
              <p:nvPr/>
            </p:nvSpPr>
            <p:spPr bwMode="auto">
              <a:xfrm>
                <a:off x="3995268" y="2197409"/>
                <a:ext cx="817563" cy="1019175"/>
              </a:xfrm>
              <a:custGeom>
                <a:avLst/>
                <a:gdLst>
                  <a:gd name="T0" fmla="*/ 0 w 2272"/>
                  <a:gd name="T1" fmla="*/ 2346 h 2831"/>
                  <a:gd name="T2" fmla="*/ 1508 w 2272"/>
                  <a:gd name="T3" fmla="*/ 2830 h 2831"/>
                  <a:gd name="T4" fmla="*/ 1508 w 2272"/>
                  <a:gd name="T5" fmla="*/ 2830 h 2831"/>
                  <a:gd name="T6" fmla="*/ 0 w 2272"/>
                  <a:gd name="T7" fmla="*/ 2346 h 2831"/>
                  <a:gd name="T8" fmla="*/ 651 w 2272"/>
                  <a:gd name="T9" fmla="*/ 968 h 2831"/>
                  <a:gd name="T10" fmla="*/ 689 w 2272"/>
                  <a:gd name="T11" fmla="*/ 1024 h 2831"/>
                  <a:gd name="T12" fmla="*/ 689 w 2272"/>
                  <a:gd name="T13" fmla="*/ 1024 h 2831"/>
                  <a:gd name="T14" fmla="*/ 651 w 2272"/>
                  <a:gd name="T15" fmla="*/ 968 h 2831"/>
                  <a:gd name="T16" fmla="*/ 1824 w 2272"/>
                  <a:gd name="T17" fmla="*/ 0 h 2831"/>
                  <a:gd name="T18" fmla="*/ 521 w 2272"/>
                  <a:gd name="T19" fmla="*/ 689 h 2831"/>
                  <a:gd name="T20" fmla="*/ 1824 w 2272"/>
                  <a:gd name="T21" fmla="*/ 0 h 2831"/>
                  <a:gd name="T22" fmla="*/ 2271 w 2272"/>
                  <a:gd name="T23" fmla="*/ 875 h 2831"/>
                  <a:gd name="T24" fmla="*/ 2271 w 2272"/>
                  <a:gd name="T25" fmla="*/ 875 h 2831"/>
                  <a:gd name="T26" fmla="*/ 1824 w 2272"/>
                  <a:gd name="T27" fmla="*/ 0 h 2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72" h="2831">
                    <a:moveTo>
                      <a:pt x="0" y="2346"/>
                    </a:moveTo>
                    <a:lnTo>
                      <a:pt x="1508" y="2830"/>
                    </a:lnTo>
                    <a:lnTo>
                      <a:pt x="1508" y="2830"/>
                    </a:lnTo>
                    <a:lnTo>
                      <a:pt x="0" y="2346"/>
                    </a:lnTo>
                    <a:close/>
                    <a:moveTo>
                      <a:pt x="651" y="968"/>
                    </a:moveTo>
                    <a:lnTo>
                      <a:pt x="689" y="1024"/>
                    </a:lnTo>
                    <a:lnTo>
                      <a:pt x="689" y="1024"/>
                    </a:lnTo>
                    <a:lnTo>
                      <a:pt x="651" y="968"/>
                    </a:lnTo>
                    <a:close/>
                    <a:moveTo>
                      <a:pt x="1824" y="0"/>
                    </a:moveTo>
                    <a:lnTo>
                      <a:pt x="521" y="689"/>
                    </a:lnTo>
                    <a:lnTo>
                      <a:pt x="1824" y="0"/>
                    </a:lnTo>
                    <a:lnTo>
                      <a:pt x="2271" y="875"/>
                    </a:lnTo>
                    <a:lnTo>
                      <a:pt x="2271" y="875"/>
                    </a:lnTo>
                    <a:lnTo>
                      <a:pt x="1824" y="0"/>
                    </a:lnTo>
                    <a:close/>
                  </a:path>
                </a:pathLst>
              </a:custGeom>
              <a:solidFill>
                <a:srgbClr val="E6E9E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b="1">
                  <a:latin typeface="Cambria" pitchFamily="18" charset="0"/>
                  <a:cs typeface="+mn-ea"/>
                  <a:sym typeface="+mn-lt"/>
                </a:endParaRPr>
              </a:p>
            </p:txBody>
          </p:sp>
          <p:sp>
            <p:nvSpPr>
              <p:cNvPr id="43070" name="Freeform: Shape 289">
                <a:extLst>
                  <a:ext uri="{FF2B5EF4-FFF2-40B4-BE49-F238E27FC236}">
                    <a16:creationId xmlns:a16="http://schemas.microsoft.com/office/drawing/2014/main" id="{5253A408-3BF9-E912-499C-95C2A03C8FC8}"/>
                  </a:ext>
                </a:extLst>
              </p:cNvPr>
              <p:cNvSpPr>
                <a:spLocks/>
              </p:cNvSpPr>
              <p:nvPr/>
            </p:nvSpPr>
            <p:spPr bwMode="auto">
              <a:xfrm>
                <a:off x="3995268" y="3041959"/>
                <a:ext cx="542925" cy="174625"/>
              </a:xfrm>
              <a:custGeom>
                <a:avLst/>
                <a:gdLst>
                  <a:gd name="T0" fmla="*/ 0 w 1509"/>
                  <a:gd name="T1" fmla="*/ 0 h 485"/>
                  <a:gd name="T2" fmla="*/ 1508 w 1509"/>
                  <a:gd name="T3" fmla="*/ 484 h 485"/>
                  <a:gd name="T4" fmla="*/ 1508 w 1509"/>
                  <a:gd name="T5" fmla="*/ 484 h 485"/>
                  <a:gd name="T6" fmla="*/ 0 w 1509"/>
                  <a:gd name="T7" fmla="*/ 0 h 485"/>
                </a:gdLst>
                <a:ahLst/>
                <a:cxnLst>
                  <a:cxn ang="0">
                    <a:pos x="T0" y="T1"/>
                  </a:cxn>
                  <a:cxn ang="0">
                    <a:pos x="T2" y="T3"/>
                  </a:cxn>
                  <a:cxn ang="0">
                    <a:pos x="T4" y="T5"/>
                  </a:cxn>
                  <a:cxn ang="0">
                    <a:pos x="T6" y="T7"/>
                  </a:cxn>
                </a:cxnLst>
                <a:rect l="0" t="0" r="r" b="b"/>
                <a:pathLst>
                  <a:path w="1509" h="485">
                    <a:moveTo>
                      <a:pt x="0" y="0"/>
                    </a:moveTo>
                    <a:lnTo>
                      <a:pt x="1508" y="484"/>
                    </a:lnTo>
                    <a:lnTo>
                      <a:pt x="1508" y="484"/>
                    </a:lnTo>
                    <a:lnTo>
                      <a:pt x="0" y="0"/>
                    </a:lnTo>
                  </a:path>
                </a:pathLst>
              </a:custGeom>
              <a:solidFill>
                <a:srgbClr val="E6E9EB"/>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b="1">
                  <a:latin typeface="Cambria" pitchFamily="18" charset="0"/>
                  <a:cs typeface="+mn-ea"/>
                  <a:sym typeface="+mn-lt"/>
                </a:endParaRPr>
              </a:p>
            </p:txBody>
          </p:sp>
          <p:sp>
            <p:nvSpPr>
              <p:cNvPr id="43071" name="Freeform: Shape 290">
                <a:extLst>
                  <a:ext uri="{FF2B5EF4-FFF2-40B4-BE49-F238E27FC236}">
                    <a16:creationId xmlns:a16="http://schemas.microsoft.com/office/drawing/2014/main" id="{8F5CF748-C5F9-DB66-EAB9-4CDFA702C457}"/>
                  </a:ext>
                </a:extLst>
              </p:cNvPr>
              <p:cNvSpPr>
                <a:spLocks/>
              </p:cNvSpPr>
              <p:nvPr/>
            </p:nvSpPr>
            <p:spPr bwMode="auto">
              <a:xfrm>
                <a:off x="4230218" y="2546659"/>
                <a:ext cx="14288" cy="20637"/>
              </a:xfrm>
              <a:custGeom>
                <a:avLst/>
                <a:gdLst>
                  <a:gd name="T0" fmla="*/ 0 w 39"/>
                  <a:gd name="T1" fmla="*/ 0 h 57"/>
                  <a:gd name="T2" fmla="*/ 38 w 39"/>
                  <a:gd name="T3" fmla="*/ 56 h 57"/>
                  <a:gd name="T4" fmla="*/ 38 w 39"/>
                  <a:gd name="T5" fmla="*/ 56 h 57"/>
                  <a:gd name="T6" fmla="*/ 0 w 39"/>
                  <a:gd name="T7" fmla="*/ 0 h 57"/>
                </a:gdLst>
                <a:ahLst/>
                <a:cxnLst>
                  <a:cxn ang="0">
                    <a:pos x="T0" y="T1"/>
                  </a:cxn>
                  <a:cxn ang="0">
                    <a:pos x="T2" y="T3"/>
                  </a:cxn>
                  <a:cxn ang="0">
                    <a:pos x="T4" y="T5"/>
                  </a:cxn>
                  <a:cxn ang="0">
                    <a:pos x="T6" y="T7"/>
                  </a:cxn>
                </a:cxnLst>
                <a:rect l="0" t="0" r="r" b="b"/>
                <a:pathLst>
                  <a:path w="39" h="57">
                    <a:moveTo>
                      <a:pt x="0" y="0"/>
                    </a:moveTo>
                    <a:lnTo>
                      <a:pt x="38" y="56"/>
                    </a:lnTo>
                    <a:lnTo>
                      <a:pt x="38" y="56"/>
                    </a:lnTo>
                    <a:lnTo>
                      <a:pt x="0" y="0"/>
                    </a:lnTo>
                  </a:path>
                </a:pathLst>
              </a:custGeom>
              <a:solidFill>
                <a:srgbClr val="E6E9EB"/>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b="1">
                  <a:latin typeface="Cambria" pitchFamily="18" charset="0"/>
                  <a:cs typeface="+mn-ea"/>
                  <a:sym typeface="+mn-lt"/>
                </a:endParaRPr>
              </a:p>
            </p:txBody>
          </p:sp>
          <p:sp>
            <p:nvSpPr>
              <p:cNvPr id="448" name="Freeform: Shape 291">
                <a:extLst>
                  <a:ext uri="{FF2B5EF4-FFF2-40B4-BE49-F238E27FC236}">
                    <a16:creationId xmlns:a16="http://schemas.microsoft.com/office/drawing/2014/main" id="{0317EF27-2D51-4C22-9CA8-7FC6463FC075}"/>
                  </a:ext>
                </a:extLst>
              </p:cNvPr>
              <p:cNvSpPr>
                <a:spLocks/>
              </p:cNvSpPr>
              <p:nvPr/>
            </p:nvSpPr>
            <p:spPr bwMode="auto">
              <a:xfrm>
                <a:off x="4184181" y="2197409"/>
                <a:ext cx="630237" cy="315912"/>
              </a:xfrm>
              <a:custGeom>
                <a:avLst/>
                <a:gdLst>
                  <a:gd name="T0" fmla="*/ 1303 w 1751"/>
                  <a:gd name="T1" fmla="*/ 0 h 876"/>
                  <a:gd name="T2" fmla="*/ 0 w 1751"/>
                  <a:gd name="T3" fmla="*/ 689 h 876"/>
                  <a:gd name="T4" fmla="*/ 1303 w 1751"/>
                  <a:gd name="T5" fmla="*/ 0 h 876"/>
                  <a:gd name="T6" fmla="*/ 1750 w 1751"/>
                  <a:gd name="T7" fmla="*/ 875 h 876"/>
                  <a:gd name="T8" fmla="*/ 1750 w 1751"/>
                  <a:gd name="T9" fmla="*/ 875 h 876"/>
                  <a:gd name="T10" fmla="*/ 1303 w 1751"/>
                  <a:gd name="T11" fmla="*/ 0 h 876"/>
                </a:gdLst>
                <a:ahLst/>
                <a:cxnLst>
                  <a:cxn ang="0">
                    <a:pos x="T0" y="T1"/>
                  </a:cxn>
                  <a:cxn ang="0">
                    <a:pos x="T2" y="T3"/>
                  </a:cxn>
                  <a:cxn ang="0">
                    <a:pos x="T4" y="T5"/>
                  </a:cxn>
                  <a:cxn ang="0">
                    <a:pos x="T6" y="T7"/>
                  </a:cxn>
                  <a:cxn ang="0">
                    <a:pos x="T8" y="T9"/>
                  </a:cxn>
                  <a:cxn ang="0">
                    <a:pos x="T10" y="T11"/>
                  </a:cxn>
                </a:cxnLst>
                <a:rect l="0" t="0" r="r" b="b"/>
                <a:pathLst>
                  <a:path w="1751" h="876">
                    <a:moveTo>
                      <a:pt x="1303" y="0"/>
                    </a:moveTo>
                    <a:lnTo>
                      <a:pt x="0" y="689"/>
                    </a:lnTo>
                    <a:lnTo>
                      <a:pt x="1303" y="0"/>
                    </a:lnTo>
                    <a:lnTo>
                      <a:pt x="1750" y="875"/>
                    </a:lnTo>
                    <a:lnTo>
                      <a:pt x="1750" y="875"/>
                    </a:lnTo>
                    <a:lnTo>
                      <a:pt x="1303" y="0"/>
                    </a:lnTo>
                  </a:path>
                </a:pathLst>
              </a:custGeom>
              <a:solidFill>
                <a:srgbClr val="E6E9EB"/>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b="1">
                  <a:latin typeface="Cambria" pitchFamily="18" charset="0"/>
                  <a:cs typeface="+mn-ea"/>
                  <a:sym typeface="+mn-lt"/>
                </a:endParaRPr>
              </a:p>
            </p:txBody>
          </p:sp>
          <p:sp>
            <p:nvSpPr>
              <p:cNvPr id="449" name="Freeform: Shape 292">
                <a:extLst>
                  <a:ext uri="{FF2B5EF4-FFF2-40B4-BE49-F238E27FC236}">
                    <a16:creationId xmlns:a16="http://schemas.microsoft.com/office/drawing/2014/main" id="{0B4194F5-BCAF-7036-02AF-856C1C40FE7A}"/>
                  </a:ext>
                </a:extLst>
              </p:cNvPr>
              <p:cNvSpPr>
                <a:spLocks/>
              </p:cNvSpPr>
              <p:nvPr/>
            </p:nvSpPr>
            <p:spPr bwMode="auto">
              <a:xfrm>
                <a:off x="3995268" y="2540309"/>
                <a:ext cx="542925" cy="677862"/>
              </a:xfrm>
              <a:custGeom>
                <a:avLst/>
                <a:gdLst>
                  <a:gd name="T0" fmla="*/ 912 w 1509"/>
                  <a:gd name="T1" fmla="*/ 1526 h 1881"/>
                  <a:gd name="T2" fmla="*/ 614 w 1509"/>
                  <a:gd name="T3" fmla="*/ 1043 h 1881"/>
                  <a:gd name="T4" fmla="*/ 912 w 1509"/>
                  <a:gd name="T5" fmla="*/ 1526 h 1881"/>
                  <a:gd name="T6" fmla="*/ 428 w 1509"/>
                  <a:gd name="T7" fmla="*/ 1210 h 1881"/>
                  <a:gd name="T8" fmla="*/ 577 w 1509"/>
                  <a:gd name="T9" fmla="*/ 353 h 1881"/>
                  <a:gd name="T10" fmla="*/ 428 w 1509"/>
                  <a:gd name="T11" fmla="*/ 1210 h 1881"/>
                  <a:gd name="T12" fmla="*/ 447 w 1509"/>
                  <a:gd name="T13" fmla="*/ 0 h 1881"/>
                  <a:gd name="T14" fmla="*/ 1508 w 1509"/>
                  <a:gd name="T15" fmla="*/ 1880 h 1881"/>
                  <a:gd name="T16" fmla="*/ 1508 w 1509"/>
                  <a:gd name="T17" fmla="*/ 1713 h 1881"/>
                  <a:gd name="T18" fmla="*/ 1508 w 1509"/>
                  <a:gd name="T19" fmla="*/ 1657 h 1881"/>
                  <a:gd name="T20" fmla="*/ 1508 w 1509"/>
                  <a:gd name="T21" fmla="*/ 1619 h 1881"/>
                  <a:gd name="T22" fmla="*/ 1452 w 1509"/>
                  <a:gd name="T23" fmla="*/ 1694 h 1881"/>
                  <a:gd name="T24" fmla="*/ 1452 w 1509"/>
                  <a:gd name="T25" fmla="*/ 1526 h 1881"/>
                  <a:gd name="T26" fmla="*/ 1359 w 1509"/>
                  <a:gd name="T27" fmla="*/ 1657 h 1881"/>
                  <a:gd name="T28" fmla="*/ 1396 w 1509"/>
                  <a:gd name="T29" fmla="*/ 1396 h 1881"/>
                  <a:gd name="T30" fmla="*/ 1266 w 1509"/>
                  <a:gd name="T31" fmla="*/ 1638 h 1881"/>
                  <a:gd name="T32" fmla="*/ 1341 w 1509"/>
                  <a:gd name="T33" fmla="*/ 1284 h 1881"/>
                  <a:gd name="T34" fmla="*/ 1192 w 1509"/>
                  <a:gd name="T35" fmla="*/ 1601 h 1881"/>
                  <a:gd name="T36" fmla="*/ 1266 w 1509"/>
                  <a:gd name="T37" fmla="*/ 1172 h 1881"/>
                  <a:gd name="T38" fmla="*/ 1005 w 1509"/>
                  <a:gd name="T39" fmla="*/ 1545 h 1881"/>
                  <a:gd name="T40" fmla="*/ 1154 w 1509"/>
                  <a:gd name="T41" fmla="*/ 930 h 1881"/>
                  <a:gd name="T42" fmla="*/ 1043 w 1509"/>
                  <a:gd name="T43" fmla="*/ 1098 h 1881"/>
                  <a:gd name="T44" fmla="*/ 1080 w 1509"/>
                  <a:gd name="T45" fmla="*/ 819 h 1881"/>
                  <a:gd name="T46" fmla="*/ 949 w 1509"/>
                  <a:gd name="T47" fmla="*/ 1079 h 1881"/>
                  <a:gd name="T48" fmla="*/ 1024 w 1509"/>
                  <a:gd name="T49" fmla="*/ 689 h 1881"/>
                  <a:gd name="T50" fmla="*/ 856 w 1509"/>
                  <a:gd name="T51" fmla="*/ 1043 h 1881"/>
                  <a:gd name="T52" fmla="*/ 968 w 1509"/>
                  <a:gd name="T53" fmla="*/ 577 h 1881"/>
                  <a:gd name="T54" fmla="*/ 782 w 1509"/>
                  <a:gd name="T55" fmla="*/ 1023 h 1881"/>
                  <a:gd name="T56" fmla="*/ 894 w 1509"/>
                  <a:gd name="T57" fmla="*/ 465 h 1881"/>
                  <a:gd name="T58" fmla="*/ 689 w 1509"/>
                  <a:gd name="T59" fmla="*/ 986 h 1881"/>
                  <a:gd name="T60" fmla="*/ 838 w 1509"/>
                  <a:gd name="T61" fmla="*/ 353 h 1881"/>
                  <a:gd name="T62" fmla="*/ 689 w 1509"/>
                  <a:gd name="T63" fmla="*/ 74 h 1881"/>
                  <a:gd name="T64" fmla="*/ 447 w 1509"/>
                  <a:gd name="T65" fmla="*/ 0 h 18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09" h="1881">
                    <a:moveTo>
                      <a:pt x="912" y="1526"/>
                    </a:moveTo>
                    <a:lnTo>
                      <a:pt x="912" y="1526"/>
                    </a:lnTo>
                    <a:cubicBezTo>
                      <a:pt x="502" y="1396"/>
                      <a:pt x="502" y="1396"/>
                      <a:pt x="502" y="1396"/>
                    </a:cubicBezTo>
                    <a:cubicBezTo>
                      <a:pt x="614" y="1043"/>
                      <a:pt x="614" y="1043"/>
                      <a:pt x="614" y="1043"/>
                    </a:cubicBezTo>
                    <a:cubicBezTo>
                      <a:pt x="1024" y="1172"/>
                      <a:pt x="1024" y="1172"/>
                      <a:pt x="1024" y="1172"/>
                    </a:cubicBezTo>
                    <a:cubicBezTo>
                      <a:pt x="912" y="1526"/>
                      <a:pt x="912" y="1526"/>
                      <a:pt x="912" y="1526"/>
                    </a:cubicBezTo>
                    <a:lnTo>
                      <a:pt x="428" y="1210"/>
                    </a:lnTo>
                    <a:lnTo>
                      <a:pt x="428" y="1210"/>
                    </a:lnTo>
                    <a:cubicBezTo>
                      <a:pt x="316" y="1172"/>
                      <a:pt x="316" y="1172"/>
                      <a:pt x="316" y="1172"/>
                    </a:cubicBezTo>
                    <a:cubicBezTo>
                      <a:pt x="577" y="353"/>
                      <a:pt x="577" y="353"/>
                      <a:pt x="577" y="353"/>
                    </a:cubicBezTo>
                    <a:cubicBezTo>
                      <a:pt x="689" y="391"/>
                      <a:pt x="689" y="391"/>
                      <a:pt x="689" y="391"/>
                    </a:cubicBezTo>
                    <a:cubicBezTo>
                      <a:pt x="428" y="1210"/>
                      <a:pt x="428" y="1210"/>
                      <a:pt x="428" y="1210"/>
                    </a:cubicBezTo>
                    <a:lnTo>
                      <a:pt x="447" y="0"/>
                    </a:lnTo>
                    <a:lnTo>
                      <a:pt x="447" y="0"/>
                    </a:lnTo>
                    <a:cubicBezTo>
                      <a:pt x="0" y="1396"/>
                      <a:pt x="0" y="1396"/>
                      <a:pt x="0" y="1396"/>
                    </a:cubicBezTo>
                    <a:cubicBezTo>
                      <a:pt x="1508" y="1880"/>
                      <a:pt x="1508" y="1880"/>
                      <a:pt x="1508" y="1880"/>
                    </a:cubicBezTo>
                    <a:lnTo>
                      <a:pt x="1508" y="1880"/>
                    </a:lnTo>
                    <a:cubicBezTo>
                      <a:pt x="1508" y="1713"/>
                      <a:pt x="1508" y="1713"/>
                      <a:pt x="1508" y="1713"/>
                    </a:cubicBezTo>
                    <a:cubicBezTo>
                      <a:pt x="1508" y="1694"/>
                      <a:pt x="1508" y="1694"/>
                      <a:pt x="1508" y="1694"/>
                    </a:cubicBezTo>
                    <a:cubicBezTo>
                      <a:pt x="1508" y="1657"/>
                      <a:pt x="1508" y="1657"/>
                      <a:pt x="1508" y="1657"/>
                    </a:cubicBezTo>
                    <a:cubicBezTo>
                      <a:pt x="1508" y="1619"/>
                      <a:pt x="1508" y="1619"/>
                      <a:pt x="1508" y="1619"/>
                    </a:cubicBezTo>
                    <a:lnTo>
                      <a:pt x="1508" y="1619"/>
                    </a:lnTo>
                    <a:cubicBezTo>
                      <a:pt x="1490" y="1582"/>
                      <a:pt x="1490" y="1582"/>
                      <a:pt x="1490" y="1582"/>
                    </a:cubicBezTo>
                    <a:cubicBezTo>
                      <a:pt x="1452" y="1694"/>
                      <a:pt x="1452" y="1694"/>
                      <a:pt x="1452" y="1694"/>
                    </a:cubicBezTo>
                    <a:cubicBezTo>
                      <a:pt x="1415" y="1675"/>
                      <a:pt x="1415" y="1675"/>
                      <a:pt x="1415" y="1675"/>
                    </a:cubicBezTo>
                    <a:cubicBezTo>
                      <a:pt x="1452" y="1526"/>
                      <a:pt x="1452" y="1526"/>
                      <a:pt x="1452" y="1526"/>
                    </a:cubicBezTo>
                    <a:cubicBezTo>
                      <a:pt x="1434" y="1470"/>
                      <a:pt x="1434" y="1470"/>
                      <a:pt x="1434" y="1470"/>
                    </a:cubicBezTo>
                    <a:cubicBezTo>
                      <a:pt x="1359" y="1657"/>
                      <a:pt x="1359" y="1657"/>
                      <a:pt x="1359" y="1657"/>
                    </a:cubicBezTo>
                    <a:cubicBezTo>
                      <a:pt x="1322" y="1638"/>
                      <a:pt x="1322" y="1638"/>
                      <a:pt x="1322" y="1638"/>
                    </a:cubicBezTo>
                    <a:cubicBezTo>
                      <a:pt x="1396" y="1396"/>
                      <a:pt x="1396" y="1396"/>
                      <a:pt x="1396" y="1396"/>
                    </a:cubicBezTo>
                    <a:cubicBezTo>
                      <a:pt x="1359" y="1340"/>
                      <a:pt x="1359" y="1340"/>
                      <a:pt x="1359" y="1340"/>
                    </a:cubicBezTo>
                    <a:cubicBezTo>
                      <a:pt x="1266" y="1638"/>
                      <a:pt x="1266" y="1638"/>
                      <a:pt x="1266" y="1638"/>
                    </a:cubicBezTo>
                    <a:cubicBezTo>
                      <a:pt x="1229" y="1619"/>
                      <a:pt x="1229" y="1619"/>
                      <a:pt x="1229" y="1619"/>
                    </a:cubicBezTo>
                    <a:cubicBezTo>
                      <a:pt x="1341" y="1284"/>
                      <a:pt x="1341" y="1284"/>
                      <a:pt x="1341" y="1284"/>
                    </a:cubicBezTo>
                    <a:cubicBezTo>
                      <a:pt x="1303" y="1228"/>
                      <a:pt x="1303" y="1228"/>
                      <a:pt x="1303" y="1228"/>
                    </a:cubicBezTo>
                    <a:cubicBezTo>
                      <a:pt x="1192" y="1601"/>
                      <a:pt x="1192" y="1601"/>
                      <a:pt x="1192" y="1601"/>
                    </a:cubicBezTo>
                    <a:cubicBezTo>
                      <a:pt x="1136" y="1582"/>
                      <a:pt x="1136" y="1582"/>
                      <a:pt x="1136" y="1582"/>
                    </a:cubicBezTo>
                    <a:cubicBezTo>
                      <a:pt x="1266" y="1172"/>
                      <a:pt x="1266" y="1172"/>
                      <a:pt x="1266" y="1172"/>
                    </a:cubicBezTo>
                    <a:cubicBezTo>
                      <a:pt x="1173" y="986"/>
                      <a:pt x="1173" y="986"/>
                      <a:pt x="1173" y="986"/>
                    </a:cubicBezTo>
                    <a:cubicBezTo>
                      <a:pt x="1005" y="1545"/>
                      <a:pt x="1005" y="1545"/>
                      <a:pt x="1005" y="1545"/>
                    </a:cubicBezTo>
                    <a:cubicBezTo>
                      <a:pt x="949" y="1526"/>
                      <a:pt x="949" y="1526"/>
                      <a:pt x="949" y="1526"/>
                    </a:cubicBezTo>
                    <a:cubicBezTo>
                      <a:pt x="1154" y="930"/>
                      <a:pt x="1154" y="930"/>
                      <a:pt x="1154" y="930"/>
                    </a:cubicBezTo>
                    <a:cubicBezTo>
                      <a:pt x="1117" y="874"/>
                      <a:pt x="1117" y="874"/>
                      <a:pt x="1117" y="874"/>
                    </a:cubicBezTo>
                    <a:cubicBezTo>
                      <a:pt x="1043" y="1098"/>
                      <a:pt x="1043" y="1098"/>
                      <a:pt x="1043" y="1098"/>
                    </a:cubicBezTo>
                    <a:cubicBezTo>
                      <a:pt x="1005" y="1079"/>
                      <a:pt x="1005" y="1079"/>
                      <a:pt x="1005" y="1079"/>
                    </a:cubicBezTo>
                    <a:cubicBezTo>
                      <a:pt x="1080" y="819"/>
                      <a:pt x="1080" y="819"/>
                      <a:pt x="1080" y="819"/>
                    </a:cubicBezTo>
                    <a:cubicBezTo>
                      <a:pt x="1061" y="763"/>
                      <a:pt x="1061" y="763"/>
                      <a:pt x="1061" y="763"/>
                    </a:cubicBezTo>
                    <a:cubicBezTo>
                      <a:pt x="949" y="1079"/>
                      <a:pt x="949" y="1079"/>
                      <a:pt x="949" y="1079"/>
                    </a:cubicBezTo>
                    <a:cubicBezTo>
                      <a:pt x="912" y="1061"/>
                      <a:pt x="912" y="1061"/>
                      <a:pt x="912" y="1061"/>
                    </a:cubicBezTo>
                    <a:cubicBezTo>
                      <a:pt x="1024" y="689"/>
                      <a:pt x="1024" y="689"/>
                      <a:pt x="1024" y="689"/>
                    </a:cubicBezTo>
                    <a:cubicBezTo>
                      <a:pt x="987" y="633"/>
                      <a:pt x="987" y="633"/>
                      <a:pt x="987" y="633"/>
                    </a:cubicBezTo>
                    <a:cubicBezTo>
                      <a:pt x="856" y="1043"/>
                      <a:pt x="856" y="1043"/>
                      <a:pt x="856" y="1043"/>
                    </a:cubicBezTo>
                    <a:cubicBezTo>
                      <a:pt x="819" y="1023"/>
                      <a:pt x="819" y="1023"/>
                      <a:pt x="819" y="1023"/>
                    </a:cubicBezTo>
                    <a:cubicBezTo>
                      <a:pt x="968" y="577"/>
                      <a:pt x="968" y="577"/>
                      <a:pt x="968" y="577"/>
                    </a:cubicBezTo>
                    <a:cubicBezTo>
                      <a:pt x="931" y="521"/>
                      <a:pt x="931" y="521"/>
                      <a:pt x="931" y="521"/>
                    </a:cubicBezTo>
                    <a:cubicBezTo>
                      <a:pt x="782" y="1023"/>
                      <a:pt x="782" y="1023"/>
                      <a:pt x="782" y="1023"/>
                    </a:cubicBezTo>
                    <a:cubicBezTo>
                      <a:pt x="726" y="1005"/>
                      <a:pt x="726" y="1005"/>
                      <a:pt x="726" y="1005"/>
                    </a:cubicBezTo>
                    <a:cubicBezTo>
                      <a:pt x="894" y="465"/>
                      <a:pt x="894" y="465"/>
                      <a:pt x="894" y="465"/>
                    </a:cubicBezTo>
                    <a:cubicBezTo>
                      <a:pt x="875" y="409"/>
                      <a:pt x="875" y="409"/>
                      <a:pt x="875" y="409"/>
                    </a:cubicBezTo>
                    <a:cubicBezTo>
                      <a:pt x="689" y="986"/>
                      <a:pt x="689" y="986"/>
                      <a:pt x="689" y="986"/>
                    </a:cubicBezTo>
                    <a:cubicBezTo>
                      <a:pt x="633" y="968"/>
                      <a:pt x="633" y="968"/>
                      <a:pt x="633" y="968"/>
                    </a:cubicBezTo>
                    <a:cubicBezTo>
                      <a:pt x="838" y="353"/>
                      <a:pt x="838" y="353"/>
                      <a:pt x="838" y="353"/>
                    </a:cubicBezTo>
                    <a:cubicBezTo>
                      <a:pt x="689" y="74"/>
                      <a:pt x="689" y="74"/>
                      <a:pt x="689" y="74"/>
                    </a:cubicBezTo>
                    <a:lnTo>
                      <a:pt x="689" y="74"/>
                    </a:lnTo>
                    <a:lnTo>
                      <a:pt x="689" y="74"/>
                    </a:lnTo>
                    <a:cubicBezTo>
                      <a:pt x="447" y="0"/>
                      <a:pt x="447" y="0"/>
                      <a:pt x="447" y="0"/>
                    </a:cubicBezTo>
                    <a:lnTo>
                      <a:pt x="912" y="1526"/>
                    </a:lnTo>
                  </a:path>
                </a:pathLst>
              </a:custGeom>
              <a:solidFill>
                <a:srgbClr val="D8DCD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b="1">
                  <a:latin typeface="Cambria" pitchFamily="18" charset="0"/>
                  <a:cs typeface="+mn-ea"/>
                  <a:sym typeface="+mn-lt"/>
                </a:endParaRPr>
              </a:p>
            </p:txBody>
          </p:sp>
          <p:sp>
            <p:nvSpPr>
              <p:cNvPr id="450" name="Freeform: Shape 293">
                <a:extLst>
                  <a:ext uri="{FF2B5EF4-FFF2-40B4-BE49-F238E27FC236}">
                    <a16:creationId xmlns:a16="http://schemas.microsoft.com/office/drawing/2014/main" id="{194C546A-8C98-A361-B3DC-235D28339573}"/>
                  </a:ext>
                </a:extLst>
              </p:cNvPr>
              <p:cNvSpPr>
                <a:spLocks/>
              </p:cNvSpPr>
              <p:nvPr/>
            </p:nvSpPr>
            <p:spPr bwMode="auto">
              <a:xfrm>
                <a:off x="4109568" y="2667309"/>
                <a:ext cx="134938" cy="309562"/>
              </a:xfrm>
              <a:custGeom>
                <a:avLst/>
                <a:gdLst>
                  <a:gd name="T0" fmla="*/ 261 w 374"/>
                  <a:gd name="T1" fmla="*/ 0 h 858"/>
                  <a:gd name="T2" fmla="*/ 0 w 374"/>
                  <a:gd name="T3" fmla="*/ 819 h 858"/>
                  <a:gd name="T4" fmla="*/ 112 w 374"/>
                  <a:gd name="T5" fmla="*/ 857 h 858"/>
                  <a:gd name="T6" fmla="*/ 373 w 374"/>
                  <a:gd name="T7" fmla="*/ 38 h 858"/>
                  <a:gd name="T8" fmla="*/ 261 w 374"/>
                  <a:gd name="T9" fmla="*/ 0 h 858"/>
                </a:gdLst>
                <a:ahLst/>
                <a:cxnLst>
                  <a:cxn ang="0">
                    <a:pos x="T0" y="T1"/>
                  </a:cxn>
                  <a:cxn ang="0">
                    <a:pos x="T2" y="T3"/>
                  </a:cxn>
                  <a:cxn ang="0">
                    <a:pos x="T4" y="T5"/>
                  </a:cxn>
                  <a:cxn ang="0">
                    <a:pos x="T6" y="T7"/>
                  </a:cxn>
                  <a:cxn ang="0">
                    <a:pos x="T8" y="T9"/>
                  </a:cxn>
                </a:cxnLst>
                <a:rect l="0" t="0" r="r" b="b"/>
                <a:pathLst>
                  <a:path w="374" h="858">
                    <a:moveTo>
                      <a:pt x="261" y="0"/>
                    </a:moveTo>
                    <a:lnTo>
                      <a:pt x="0" y="819"/>
                    </a:lnTo>
                    <a:lnTo>
                      <a:pt x="112" y="857"/>
                    </a:lnTo>
                    <a:lnTo>
                      <a:pt x="373" y="38"/>
                    </a:lnTo>
                    <a:lnTo>
                      <a:pt x="261" y="0"/>
                    </a:lnTo>
                  </a:path>
                </a:pathLst>
              </a:custGeom>
              <a:solidFill>
                <a:srgbClr val="505F6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b="1">
                  <a:latin typeface="Cambria" pitchFamily="18" charset="0"/>
                  <a:cs typeface="+mn-ea"/>
                  <a:sym typeface="+mn-lt"/>
                </a:endParaRPr>
              </a:p>
            </p:txBody>
          </p:sp>
          <p:sp>
            <p:nvSpPr>
              <p:cNvPr id="451" name="Freeform: Shape 294">
                <a:extLst>
                  <a:ext uri="{FF2B5EF4-FFF2-40B4-BE49-F238E27FC236}">
                    <a16:creationId xmlns:a16="http://schemas.microsoft.com/office/drawing/2014/main" id="{A3AAA1F6-37B4-AEF6-CF4F-39BDFBCC30D9}"/>
                  </a:ext>
                </a:extLst>
              </p:cNvPr>
              <p:cNvSpPr>
                <a:spLocks/>
              </p:cNvSpPr>
              <p:nvPr/>
            </p:nvSpPr>
            <p:spPr bwMode="auto">
              <a:xfrm>
                <a:off x="4109568" y="2667309"/>
                <a:ext cx="134938" cy="309562"/>
              </a:xfrm>
              <a:custGeom>
                <a:avLst/>
                <a:gdLst>
                  <a:gd name="T0" fmla="*/ 261 w 374"/>
                  <a:gd name="T1" fmla="*/ 0 h 858"/>
                  <a:gd name="T2" fmla="*/ 0 w 374"/>
                  <a:gd name="T3" fmla="*/ 819 h 858"/>
                  <a:gd name="T4" fmla="*/ 112 w 374"/>
                  <a:gd name="T5" fmla="*/ 857 h 858"/>
                  <a:gd name="T6" fmla="*/ 373 w 374"/>
                  <a:gd name="T7" fmla="*/ 38 h 858"/>
                  <a:gd name="T8" fmla="*/ 261 w 374"/>
                  <a:gd name="T9" fmla="*/ 0 h 858"/>
                </a:gdLst>
                <a:ahLst/>
                <a:cxnLst>
                  <a:cxn ang="0">
                    <a:pos x="T0" y="T1"/>
                  </a:cxn>
                  <a:cxn ang="0">
                    <a:pos x="T2" y="T3"/>
                  </a:cxn>
                  <a:cxn ang="0">
                    <a:pos x="T4" y="T5"/>
                  </a:cxn>
                  <a:cxn ang="0">
                    <a:pos x="T6" y="T7"/>
                  </a:cxn>
                  <a:cxn ang="0">
                    <a:pos x="T8" y="T9"/>
                  </a:cxn>
                </a:cxnLst>
                <a:rect l="0" t="0" r="r" b="b"/>
                <a:pathLst>
                  <a:path w="374" h="858">
                    <a:moveTo>
                      <a:pt x="261" y="0"/>
                    </a:moveTo>
                    <a:lnTo>
                      <a:pt x="0" y="819"/>
                    </a:lnTo>
                    <a:lnTo>
                      <a:pt x="112" y="857"/>
                    </a:lnTo>
                    <a:lnTo>
                      <a:pt x="373" y="38"/>
                    </a:lnTo>
                    <a:lnTo>
                      <a:pt x="261" y="0"/>
                    </a:lnTo>
                  </a:path>
                </a:pathLst>
              </a:custGeom>
              <a:solidFill>
                <a:srgbClr val="505F6D"/>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b="1">
                  <a:latin typeface="Cambria" pitchFamily="18" charset="0"/>
                  <a:cs typeface="+mn-ea"/>
                  <a:sym typeface="+mn-lt"/>
                </a:endParaRPr>
              </a:p>
            </p:txBody>
          </p:sp>
          <p:sp>
            <p:nvSpPr>
              <p:cNvPr id="452" name="Freeform: Shape 295">
                <a:extLst>
                  <a:ext uri="{FF2B5EF4-FFF2-40B4-BE49-F238E27FC236}">
                    <a16:creationId xmlns:a16="http://schemas.microsoft.com/office/drawing/2014/main" id="{D1DBD790-4BA8-F94C-4664-E9BADF388E54}"/>
                  </a:ext>
                </a:extLst>
              </p:cNvPr>
              <p:cNvSpPr>
                <a:spLocks/>
              </p:cNvSpPr>
              <p:nvPr/>
            </p:nvSpPr>
            <p:spPr bwMode="auto">
              <a:xfrm>
                <a:off x="4223868" y="2667309"/>
                <a:ext cx="87313" cy="228600"/>
              </a:xfrm>
              <a:custGeom>
                <a:avLst/>
                <a:gdLst>
                  <a:gd name="T0" fmla="*/ 205 w 243"/>
                  <a:gd name="T1" fmla="*/ 0 h 634"/>
                  <a:gd name="T2" fmla="*/ 0 w 243"/>
                  <a:gd name="T3" fmla="*/ 615 h 634"/>
                  <a:gd name="T4" fmla="*/ 56 w 243"/>
                  <a:gd name="T5" fmla="*/ 633 h 634"/>
                  <a:gd name="T6" fmla="*/ 242 w 243"/>
                  <a:gd name="T7" fmla="*/ 56 h 634"/>
                  <a:gd name="T8" fmla="*/ 205 w 243"/>
                  <a:gd name="T9" fmla="*/ 0 h 634"/>
                </a:gdLst>
                <a:ahLst/>
                <a:cxnLst>
                  <a:cxn ang="0">
                    <a:pos x="T0" y="T1"/>
                  </a:cxn>
                  <a:cxn ang="0">
                    <a:pos x="T2" y="T3"/>
                  </a:cxn>
                  <a:cxn ang="0">
                    <a:pos x="T4" y="T5"/>
                  </a:cxn>
                  <a:cxn ang="0">
                    <a:pos x="T6" y="T7"/>
                  </a:cxn>
                  <a:cxn ang="0">
                    <a:pos x="T8" y="T9"/>
                  </a:cxn>
                </a:cxnLst>
                <a:rect l="0" t="0" r="r" b="b"/>
                <a:pathLst>
                  <a:path w="243" h="634">
                    <a:moveTo>
                      <a:pt x="205" y="0"/>
                    </a:moveTo>
                    <a:lnTo>
                      <a:pt x="0" y="615"/>
                    </a:lnTo>
                    <a:lnTo>
                      <a:pt x="56" y="633"/>
                    </a:lnTo>
                    <a:lnTo>
                      <a:pt x="242" y="56"/>
                    </a:lnTo>
                    <a:lnTo>
                      <a:pt x="205" y="0"/>
                    </a:lnTo>
                  </a:path>
                </a:pathLst>
              </a:custGeom>
              <a:solidFill>
                <a:srgbClr val="505F6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b="1">
                  <a:latin typeface="Cambria" pitchFamily="18" charset="0"/>
                  <a:cs typeface="+mn-ea"/>
                  <a:sym typeface="+mn-lt"/>
                </a:endParaRPr>
              </a:p>
            </p:txBody>
          </p:sp>
          <p:sp>
            <p:nvSpPr>
              <p:cNvPr id="453" name="Freeform: Shape 296">
                <a:extLst>
                  <a:ext uri="{FF2B5EF4-FFF2-40B4-BE49-F238E27FC236}">
                    <a16:creationId xmlns:a16="http://schemas.microsoft.com/office/drawing/2014/main" id="{69E1AFE6-23A0-E856-41F3-3261130AC2AE}"/>
                  </a:ext>
                </a:extLst>
              </p:cNvPr>
              <p:cNvSpPr>
                <a:spLocks/>
              </p:cNvSpPr>
              <p:nvPr/>
            </p:nvSpPr>
            <p:spPr bwMode="auto">
              <a:xfrm>
                <a:off x="4223868" y="2667309"/>
                <a:ext cx="87313" cy="228600"/>
              </a:xfrm>
              <a:custGeom>
                <a:avLst/>
                <a:gdLst>
                  <a:gd name="T0" fmla="*/ 205 w 243"/>
                  <a:gd name="T1" fmla="*/ 0 h 634"/>
                  <a:gd name="T2" fmla="*/ 0 w 243"/>
                  <a:gd name="T3" fmla="*/ 615 h 634"/>
                  <a:gd name="T4" fmla="*/ 56 w 243"/>
                  <a:gd name="T5" fmla="*/ 633 h 634"/>
                  <a:gd name="T6" fmla="*/ 242 w 243"/>
                  <a:gd name="T7" fmla="*/ 56 h 634"/>
                  <a:gd name="T8" fmla="*/ 205 w 243"/>
                  <a:gd name="T9" fmla="*/ 0 h 634"/>
                </a:gdLst>
                <a:ahLst/>
                <a:cxnLst>
                  <a:cxn ang="0">
                    <a:pos x="T0" y="T1"/>
                  </a:cxn>
                  <a:cxn ang="0">
                    <a:pos x="T2" y="T3"/>
                  </a:cxn>
                  <a:cxn ang="0">
                    <a:pos x="T4" y="T5"/>
                  </a:cxn>
                  <a:cxn ang="0">
                    <a:pos x="T6" y="T7"/>
                  </a:cxn>
                  <a:cxn ang="0">
                    <a:pos x="T8" y="T9"/>
                  </a:cxn>
                </a:cxnLst>
                <a:rect l="0" t="0" r="r" b="b"/>
                <a:pathLst>
                  <a:path w="243" h="634">
                    <a:moveTo>
                      <a:pt x="205" y="0"/>
                    </a:moveTo>
                    <a:lnTo>
                      <a:pt x="0" y="615"/>
                    </a:lnTo>
                    <a:lnTo>
                      <a:pt x="56" y="633"/>
                    </a:lnTo>
                    <a:lnTo>
                      <a:pt x="242" y="56"/>
                    </a:lnTo>
                    <a:lnTo>
                      <a:pt x="205" y="0"/>
                    </a:lnTo>
                  </a:path>
                </a:pathLst>
              </a:custGeom>
              <a:solidFill>
                <a:srgbClr val="505F6D"/>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b="1">
                  <a:latin typeface="Cambria" pitchFamily="18" charset="0"/>
                  <a:cs typeface="+mn-ea"/>
                  <a:sym typeface="+mn-lt"/>
                </a:endParaRPr>
              </a:p>
            </p:txBody>
          </p:sp>
          <p:sp>
            <p:nvSpPr>
              <p:cNvPr id="454" name="Freeform: Shape 297">
                <a:extLst>
                  <a:ext uri="{FF2B5EF4-FFF2-40B4-BE49-F238E27FC236}">
                    <a16:creationId xmlns:a16="http://schemas.microsoft.com/office/drawing/2014/main" id="{5FB3E8D4-0D09-6660-6C3A-4800631BD9D2}"/>
                  </a:ext>
                </a:extLst>
              </p:cNvPr>
              <p:cNvSpPr>
                <a:spLocks/>
              </p:cNvSpPr>
              <p:nvPr/>
            </p:nvSpPr>
            <p:spPr bwMode="auto">
              <a:xfrm>
                <a:off x="4176243" y="2914959"/>
                <a:ext cx="188913" cy="174625"/>
              </a:xfrm>
              <a:custGeom>
                <a:avLst/>
                <a:gdLst>
                  <a:gd name="T0" fmla="*/ 112 w 523"/>
                  <a:gd name="T1" fmla="*/ 0 h 484"/>
                  <a:gd name="T2" fmla="*/ 0 w 523"/>
                  <a:gd name="T3" fmla="*/ 353 h 484"/>
                  <a:gd name="T4" fmla="*/ 410 w 523"/>
                  <a:gd name="T5" fmla="*/ 483 h 484"/>
                  <a:gd name="T6" fmla="*/ 522 w 523"/>
                  <a:gd name="T7" fmla="*/ 129 h 484"/>
                  <a:gd name="T8" fmla="*/ 112 w 523"/>
                  <a:gd name="T9" fmla="*/ 0 h 484"/>
                </a:gdLst>
                <a:ahLst/>
                <a:cxnLst>
                  <a:cxn ang="0">
                    <a:pos x="T0" y="T1"/>
                  </a:cxn>
                  <a:cxn ang="0">
                    <a:pos x="T2" y="T3"/>
                  </a:cxn>
                  <a:cxn ang="0">
                    <a:pos x="T4" y="T5"/>
                  </a:cxn>
                  <a:cxn ang="0">
                    <a:pos x="T6" y="T7"/>
                  </a:cxn>
                  <a:cxn ang="0">
                    <a:pos x="T8" y="T9"/>
                  </a:cxn>
                </a:cxnLst>
                <a:rect l="0" t="0" r="r" b="b"/>
                <a:pathLst>
                  <a:path w="523" h="484">
                    <a:moveTo>
                      <a:pt x="112" y="0"/>
                    </a:moveTo>
                    <a:lnTo>
                      <a:pt x="0" y="353"/>
                    </a:lnTo>
                    <a:lnTo>
                      <a:pt x="410" y="483"/>
                    </a:lnTo>
                    <a:lnTo>
                      <a:pt x="522" y="129"/>
                    </a:lnTo>
                    <a:lnTo>
                      <a:pt x="112" y="0"/>
                    </a:lnTo>
                  </a:path>
                </a:pathLst>
              </a:custGeom>
              <a:solidFill>
                <a:srgbClr val="505F6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b="1">
                  <a:latin typeface="Cambria" pitchFamily="18" charset="0"/>
                  <a:cs typeface="+mn-ea"/>
                  <a:sym typeface="+mn-lt"/>
                </a:endParaRPr>
              </a:p>
            </p:txBody>
          </p:sp>
          <p:sp>
            <p:nvSpPr>
              <p:cNvPr id="455" name="Freeform: Shape 298">
                <a:extLst>
                  <a:ext uri="{FF2B5EF4-FFF2-40B4-BE49-F238E27FC236}">
                    <a16:creationId xmlns:a16="http://schemas.microsoft.com/office/drawing/2014/main" id="{808F132C-C03E-F307-67E4-7142E7FBC70E}"/>
                  </a:ext>
                </a:extLst>
              </p:cNvPr>
              <p:cNvSpPr>
                <a:spLocks/>
              </p:cNvSpPr>
              <p:nvPr/>
            </p:nvSpPr>
            <p:spPr bwMode="auto">
              <a:xfrm>
                <a:off x="4176243" y="2914959"/>
                <a:ext cx="188913" cy="174625"/>
              </a:xfrm>
              <a:custGeom>
                <a:avLst/>
                <a:gdLst>
                  <a:gd name="T0" fmla="*/ 112 w 523"/>
                  <a:gd name="T1" fmla="*/ 0 h 484"/>
                  <a:gd name="T2" fmla="*/ 0 w 523"/>
                  <a:gd name="T3" fmla="*/ 353 h 484"/>
                  <a:gd name="T4" fmla="*/ 410 w 523"/>
                  <a:gd name="T5" fmla="*/ 483 h 484"/>
                  <a:gd name="T6" fmla="*/ 522 w 523"/>
                  <a:gd name="T7" fmla="*/ 129 h 484"/>
                  <a:gd name="T8" fmla="*/ 112 w 523"/>
                  <a:gd name="T9" fmla="*/ 0 h 484"/>
                </a:gdLst>
                <a:ahLst/>
                <a:cxnLst>
                  <a:cxn ang="0">
                    <a:pos x="T0" y="T1"/>
                  </a:cxn>
                  <a:cxn ang="0">
                    <a:pos x="T2" y="T3"/>
                  </a:cxn>
                  <a:cxn ang="0">
                    <a:pos x="T4" y="T5"/>
                  </a:cxn>
                  <a:cxn ang="0">
                    <a:pos x="T6" y="T7"/>
                  </a:cxn>
                  <a:cxn ang="0">
                    <a:pos x="T8" y="T9"/>
                  </a:cxn>
                </a:cxnLst>
                <a:rect l="0" t="0" r="r" b="b"/>
                <a:pathLst>
                  <a:path w="523" h="484">
                    <a:moveTo>
                      <a:pt x="112" y="0"/>
                    </a:moveTo>
                    <a:lnTo>
                      <a:pt x="0" y="353"/>
                    </a:lnTo>
                    <a:lnTo>
                      <a:pt x="410" y="483"/>
                    </a:lnTo>
                    <a:lnTo>
                      <a:pt x="522" y="129"/>
                    </a:lnTo>
                    <a:lnTo>
                      <a:pt x="112" y="0"/>
                    </a:lnTo>
                  </a:path>
                </a:pathLst>
              </a:custGeom>
              <a:solidFill>
                <a:srgbClr val="505F6D"/>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b="1">
                  <a:latin typeface="Cambria" pitchFamily="18" charset="0"/>
                  <a:cs typeface="+mn-ea"/>
                  <a:sym typeface="+mn-lt"/>
                </a:endParaRPr>
              </a:p>
            </p:txBody>
          </p:sp>
          <p:sp>
            <p:nvSpPr>
              <p:cNvPr id="456" name="Freeform: Shape 299">
                <a:extLst>
                  <a:ext uri="{FF2B5EF4-FFF2-40B4-BE49-F238E27FC236}">
                    <a16:creationId xmlns:a16="http://schemas.microsoft.com/office/drawing/2014/main" id="{8B1CC0B0-6715-3B9E-F8F8-EEE5E0E4F551}"/>
                  </a:ext>
                </a:extLst>
              </p:cNvPr>
              <p:cNvSpPr>
                <a:spLocks/>
              </p:cNvSpPr>
              <p:nvPr/>
            </p:nvSpPr>
            <p:spPr bwMode="auto">
              <a:xfrm>
                <a:off x="4257206" y="2706996"/>
                <a:ext cx="74612" cy="201613"/>
              </a:xfrm>
              <a:custGeom>
                <a:avLst/>
                <a:gdLst>
                  <a:gd name="T0" fmla="*/ 168 w 206"/>
                  <a:gd name="T1" fmla="*/ 0 h 559"/>
                  <a:gd name="T2" fmla="*/ 0 w 206"/>
                  <a:gd name="T3" fmla="*/ 540 h 559"/>
                  <a:gd name="T4" fmla="*/ 56 w 206"/>
                  <a:gd name="T5" fmla="*/ 558 h 559"/>
                  <a:gd name="T6" fmla="*/ 205 w 206"/>
                  <a:gd name="T7" fmla="*/ 56 h 559"/>
                  <a:gd name="T8" fmla="*/ 168 w 206"/>
                  <a:gd name="T9" fmla="*/ 0 h 559"/>
                </a:gdLst>
                <a:ahLst/>
                <a:cxnLst>
                  <a:cxn ang="0">
                    <a:pos x="T0" y="T1"/>
                  </a:cxn>
                  <a:cxn ang="0">
                    <a:pos x="T2" y="T3"/>
                  </a:cxn>
                  <a:cxn ang="0">
                    <a:pos x="T4" y="T5"/>
                  </a:cxn>
                  <a:cxn ang="0">
                    <a:pos x="T6" y="T7"/>
                  </a:cxn>
                  <a:cxn ang="0">
                    <a:pos x="T8" y="T9"/>
                  </a:cxn>
                </a:cxnLst>
                <a:rect l="0" t="0" r="r" b="b"/>
                <a:pathLst>
                  <a:path w="206" h="559">
                    <a:moveTo>
                      <a:pt x="168" y="0"/>
                    </a:moveTo>
                    <a:lnTo>
                      <a:pt x="0" y="540"/>
                    </a:lnTo>
                    <a:lnTo>
                      <a:pt x="56" y="558"/>
                    </a:lnTo>
                    <a:lnTo>
                      <a:pt x="205" y="56"/>
                    </a:lnTo>
                    <a:lnTo>
                      <a:pt x="168" y="0"/>
                    </a:lnTo>
                  </a:path>
                </a:pathLst>
              </a:custGeom>
              <a:solidFill>
                <a:srgbClr val="505F6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b="1">
                  <a:latin typeface="Cambria" pitchFamily="18" charset="0"/>
                  <a:cs typeface="+mn-ea"/>
                  <a:sym typeface="+mn-lt"/>
                </a:endParaRPr>
              </a:p>
            </p:txBody>
          </p:sp>
          <p:sp>
            <p:nvSpPr>
              <p:cNvPr id="457" name="Freeform: Shape 300">
                <a:extLst>
                  <a:ext uri="{FF2B5EF4-FFF2-40B4-BE49-F238E27FC236}">
                    <a16:creationId xmlns:a16="http://schemas.microsoft.com/office/drawing/2014/main" id="{95F8D9C2-D97A-EBE7-14C3-1072B867D744}"/>
                  </a:ext>
                </a:extLst>
              </p:cNvPr>
              <p:cNvSpPr>
                <a:spLocks/>
              </p:cNvSpPr>
              <p:nvPr/>
            </p:nvSpPr>
            <p:spPr bwMode="auto">
              <a:xfrm>
                <a:off x="4257206" y="2706996"/>
                <a:ext cx="74612" cy="201613"/>
              </a:xfrm>
              <a:custGeom>
                <a:avLst/>
                <a:gdLst>
                  <a:gd name="T0" fmla="*/ 168 w 206"/>
                  <a:gd name="T1" fmla="*/ 0 h 559"/>
                  <a:gd name="T2" fmla="*/ 0 w 206"/>
                  <a:gd name="T3" fmla="*/ 540 h 559"/>
                  <a:gd name="T4" fmla="*/ 56 w 206"/>
                  <a:gd name="T5" fmla="*/ 558 h 559"/>
                  <a:gd name="T6" fmla="*/ 205 w 206"/>
                  <a:gd name="T7" fmla="*/ 56 h 559"/>
                  <a:gd name="T8" fmla="*/ 168 w 206"/>
                  <a:gd name="T9" fmla="*/ 0 h 559"/>
                </a:gdLst>
                <a:ahLst/>
                <a:cxnLst>
                  <a:cxn ang="0">
                    <a:pos x="T0" y="T1"/>
                  </a:cxn>
                  <a:cxn ang="0">
                    <a:pos x="T2" y="T3"/>
                  </a:cxn>
                  <a:cxn ang="0">
                    <a:pos x="T4" y="T5"/>
                  </a:cxn>
                  <a:cxn ang="0">
                    <a:pos x="T6" y="T7"/>
                  </a:cxn>
                  <a:cxn ang="0">
                    <a:pos x="T8" y="T9"/>
                  </a:cxn>
                </a:cxnLst>
                <a:rect l="0" t="0" r="r" b="b"/>
                <a:pathLst>
                  <a:path w="206" h="559">
                    <a:moveTo>
                      <a:pt x="168" y="0"/>
                    </a:moveTo>
                    <a:lnTo>
                      <a:pt x="0" y="540"/>
                    </a:lnTo>
                    <a:lnTo>
                      <a:pt x="56" y="558"/>
                    </a:lnTo>
                    <a:lnTo>
                      <a:pt x="205" y="56"/>
                    </a:lnTo>
                    <a:lnTo>
                      <a:pt x="168" y="0"/>
                    </a:lnTo>
                  </a:path>
                </a:pathLst>
              </a:custGeom>
              <a:solidFill>
                <a:srgbClr val="505F6D"/>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b="1">
                  <a:latin typeface="Cambria" pitchFamily="18" charset="0"/>
                  <a:cs typeface="+mn-ea"/>
                  <a:sym typeface="+mn-lt"/>
                </a:endParaRPr>
              </a:p>
            </p:txBody>
          </p:sp>
          <p:sp>
            <p:nvSpPr>
              <p:cNvPr id="458" name="Freeform: Shape 301">
                <a:extLst>
                  <a:ext uri="{FF2B5EF4-FFF2-40B4-BE49-F238E27FC236}">
                    <a16:creationId xmlns:a16="http://schemas.microsoft.com/office/drawing/2014/main" id="{566910E1-6790-A35D-D5D0-3D0BC6084430}"/>
                  </a:ext>
                </a:extLst>
              </p:cNvPr>
              <p:cNvSpPr>
                <a:spLocks/>
              </p:cNvSpPr>
              <p:nvPr/>
            </p:nvSpPr>
            <p:spPr bwMode="auto">
              <a:xfrm>
                <a:off x="4290543" y="2746684"/>
                <a:ext cx="60325" cy="168275"/>
              </a:xfrm>
              <a:custGeom>
                <a:avLst/>
                <a:gdLst>
                  <a:gd name="T0" fmla="*/ 149 w 169"/>
                  <a:gd name="T1" fmla="*/ 0 h 467"/>
                  <a:gd name="T2" fmla="*/ 0 w 169"/>
                  <a:gd name="T3" fmla="*/ 446 h 467"/>
                  <a:gd name="T4" fmla="*/ 37 w 169"/>
                  <a:gd name="T5" fmla="*/ 466 h 467"/>
                  <a:gd name="T6" fmla="*/ 168 w 169"/>
                  <a:gd name="T7" fmla="*/ 56 h 467"/>
                  <a:gd name="T8" fmla="*/ 149 w 169"/>
                  <a:gd name="T9" fmla="*/ 0 h 467"/>
                </a:gdLst>
                <a:ahLst/>
                <a:cxnLst>
                  <a:cxn ang="0">
                    <a:pos x="T0" y="T1"/>
                  </a:cxn>
                  <a:cxn ang="0">
                    <a:pos x="T2" y="T3"/>
                  </a:cxn>
                  <a:cxn ang="0">
                    <a:pos x="T4" y="T5"/>
                  </a:cxn>
                  <a:cxn ang="0">
                    <a:pos x="T6" y="T7"/>
                  </a:cxn>
                  <a:cxn ang="0">
                    <a:pos x="T8" y="T9"/>
                  </a:cxn>
                </a:cxnLst>
                <a:rect l="0" t="0" r="r" b="b"/>
                <a:pathLst>
                  <a:path w="169" h="467">
                    <a:moveTo>
                      <a:pt x="149" y="0"/>
                    </a:moveTo>
                    <a:lnTo>
                      <a:pt x="0" y="446"/>
                    </a:lnTo>
                    <a:lnTo>
                      <a:pt x="37" y="466"/>
                    </a:lnTo>
                    <a:lnTo>
                      <a:pt x="168" y="56"/>
                    </a:lnTo>
                    <a:lnTo>
                      <a:pt x="149" y="0"/>
                    </a:lnTo>
                  </a:path>
                </a:pathLst>
              </a:custGeom>
              <a:solidFill>
                <a:srgbClr val="505F6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b="1">
                  <a:latin typeface="Cambria" pitchFamily="18" charset="0"/>
                  <a:cs typeface="+mn-ea"/>
                  <a:sym typeface="+mn-lt"/>
                </a:endParaRPr>
              </a:p>
            </p:txBody>
          </p:sp>
          <p:sp>
            <p:nvSpPr>
              <p:cNvPr id="459" name="Freeform: Shape 302">
                <a:extLst>
                  <a:ext uri="{FF2B5EF4-FFF2-40B4-BE49-F238E27FC236}">
                    <a16:creationId xmlns:a16="http://schemas.microsoft.com/office/drawing/2014/main" id="{C2275A31-4442-9997-9C28-C1E1C08BE49E}"/>
                  </a:ext>
                </a:extLst>
              </p:cNvPr>
              <p:cNvSpPr>
                <a:spLocks/>
              </p:cNvSpPr>
              <p:nvPr/>
            </p:nvSpPr>
            <p:spPr bwMode="auto">
              <a:xfrm>
                <a:off x="4290543" y="2746684"/>
                <a:ext cx="60325" cy="168275"/>
              </a:xfrm>
              <a:custGeom>
                <a:avLst/>
                <a:gdLst>
                  <a:gd name="T0" fmla="*/ 149 w 169"/>
                  <a:gd name="T1" fmla="*/ 0 h 467"/>
                  <a:gd name="T2" fmla="*/ 0 w 169"/>
                  <a:gd name="T3" fmla="*/ 446 h 467"/>
                  <a:gd name="T4" fmla="*/ 37 w 169"/>
                  <a:gd name="T5" fmla="*/ 466 h 467"/>
                  <a:gd name="T6" fmla="*/ 168 w 169"/>
                  <a:gd name="T7" fmla="*/ 56 h 467"/>
                  <a:gd name="T8" fmla="*/ 149 w 169"/>
                  <a:gd name="T9" fmla="*/ 0 h 467"/>
                </a:gdLst>
                <a:ahLst/>
                <a:cxnLst>
                  <a:cxn ang="0">
                    <a:pos x="T0" y="T1"/>
                  </a:cxn>
                  <a:cxn ang="0">
                    <a:pos x="T2" y="T3"/>
                  </a:cxn>
                  <a:cxn ang="0">
                    <a:pos x="T4" y="T5"/>
                  </a:cxn>
                  <a:cxn ang="0">
                    <a:pos x="T6" y="T7"/>
                  </a:cxn>
                  <a:cxn ang="0">
                    <a:pos x="T8" y="T9"/>
                  </a:cxn>
                </a:cxnLst>
                <a:rect l="0" t="0" r="r" b="b"/>
                <a:pathLst>
                  <a:path w="169" h="467">
                    <a:moveTo>
                      <a:pt x="149" y="0"/>
                    </a:moveTo>
                    <a:lnTo>
                      <a:pt x="0" y="446"/>
                    </a:lnTo>
                    <a:lnTo>
                      <a:pt x="37" y="466"/>
                    </a:lnTo>
                    <a:lnTo>
                      <a:pt x="168" y="56"/>
                    </a:lnTo>
                    <a:lnTo>
                      <a:pt x="149" y="0"/>
                    </a:lnTo>
                  </a:path>
                </a:pathLst>
              </a:custGeom>
              <a:solidFill>
                <a:srgbClr val="505F6D"/>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b="1">
                  <a:latin typeface="Cambria" pitchFamily="18" charset="0"/>
                  <a:cs typeface="+mn-ea"/>
                  <a:sym typeface="+mn-lt"/>
                </a:endParaRPr>
              </a:p>
            </p:txBody>
          </p:sp>
          <p:sp>
            <p:nvSpPr>
              <p:cNvPr id="460" name="Freeform: Shape 303">
                <a:extLst>
                  <a:ext uri="{FF2B5EF4-FFF2-40B4-BE49-F238E27FC236}">
                    <a16:creationId xmlns:a16="http://schemas.microsoft.com/office/drawing/2014/main" id="{A55F5764-F21A-0FC0-1569-68730739A51C}"/>
                  </a:ext>
                </a:extLst>
              </p:cNvPr>
              <p:cNvSpPr>
                <a:spLocks/>
              </p:cNvSpPr>
              <p:nvPr/>
            </p:nvSpPr>
            <p:spPr bwMode="auto">
              <a:xfrm>
                <a:off x="4323881" y="2787959"/>
                <a:ext cx="53975" cy="141287"/>
              </a:xfrm>
              <a:custGeom>
                <a:avLst/>
                <a:gdLst>
                  <a:gd name="T0" fmla="*/ 112 w 150"/>
                  <a:gd name="T1" fmla="*/ 0 h 391"/>
                  <a:gd name="T2" fmla="*/ 0 w 150"/>
                  <a:gd name="T3" fmla="*/ 372 h 391"/>
                  <a:gd name="T4" fmla="*/ 37 w 150"/>
                  <a:gd name="T5" fmla="*/ 390 h 391"/>
                  <a:gd name="T6" fmla="*/ 149 w 150"/>
                  <a:gd name="T7" fmla="*/ 74 h 391"/>
                  <a:gd name="T8" fmla="*/ 112 w 150"/>
                  <a:gd name="T9" fmla="*/ 0 h 391"/>
                </a:gdLst>
                <a:ahLst/>
                <a:cxnLst>
                  <a:cxn ang="0">
                    <a:pos x="T0" y="T1"/>
                  </a:cxn>
                  <a:cxn ang="0">
                    <a:pos x="T2" y="T3"/>
                  </a:cxn>
                  <a:cxn ang="0">
                    <a:pos x="T4" y="T5"/>
                  </a:cxn>
                  <a:cxn ang="0">
                    <a:pos x="T6" y="T7"/>
                  </a:cxn>
                  <a:cxn ang="0">
                    <a:pos x="T8" y="T9"/>
                  </a:cxn>
                </a:cxnLst>
                <a:rect l="0" t="0" r="r" b="b"/>
                <a:pathLst>
                  <a:path w="150" h="391">
                    <a:moveTo>
                      <a:pt x="112" y="0"/>
                    </a:moveTo>
                    <a:lnTo>
                      <a:pt x="0" y="372"/>
                    </a:lnTo>
                    <a:lnTo>
                      <a:pt x="37" y="390"/>
                    </a:lnTo>
                    <a:lnTo>
                      <a:pt x="149" y="74"/>
                    </a:lnTo>
                    <a:lnTo>
                      <a:pt x="112" y="0"/>
                    </a:lnTo>
                  </a:path>
                </a:pathLst>
              </a:custGeom>
              <a:solidFill>
                <a:srgbClr val="505F6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b="1">
                  <a:latin typeface="Cambria" pitchFamily="18" charset="0"/>
                  <a:cs typeface="+mn-ea"/>
                  <a:sym typeface="+mn-lt"/>
                </a:endParaRPr>
              </a:p>
            </p:txBody>
          </p:sp>
          <p:sp>
            <p:nvSpPr>
              <p:cNvPr id="461" name="Freeform: Shape 304">
                <a:extLst>
                  <a:ext uri="{FF2B5EF4-FFF2-40B4-BE49-F238E27FC236}">
                    <a16:creationId xmlns:a16="http://schemas.microsoft.com/office/drawing/2014/main" id="{9F9FE5BB-1270-66BE-5B1E-D8567A2E80BC}"/>
                  </a:ext>
                </a:extLst>
              </p:cNvPr>
              <p:cNvSpPr>
                <a:spLocks/>
              </p:cNvSpPr>
              <p:nvPr/>
            </p:nvSpPr>
            <p:spPr bwMode="auto">
              <a:xfrm>
                <a:off x="4323881" y="2787959"/>
                <a:ext cx="53975" cy="141287"/>
              </a:xfrm>
              <a:custGeom>
                <a:avLst/>
                <a:gdLst>
                  <a:gd name="T0" fmla="*/ 112 w 150"/>
                  <a:gd name="T1" fmla="*/ 0 h 391"/>
                  <a:gd name="T2" fmla="*/ 0 w 150"/>
                  <a:gd name="T3" fmla="*/ 372 h 391"/>
                  <a:gd name="T4" fmla="*/ 37 w 150"/>
                  <a:gd name="T5" fmla="*/ 390 h 391"/>
                  <a:gd name="T6" fmla="*/ 149 w 150"/>
                  <a:gd name="T7" fmla="*/ 74 h 391"/>
                  <a:gd name="T8" fmla="*/ 112 w 150"/>
                  <a:gd name="T9" fmla="*/ 0 h 391"/>
                </a:gdLst>
                <a:ahLst/>
                <a:cxnLst>
                  <a:cxn ang="0">
                    <a:pos x="T0" y="T1"/>
                  </a:cxn>
                  <a:cxn ang="0">
                    <a:pos x="T2" y="T3"/>
                  </a:cxn>
                  <a:cxn ang="0">
                    <a:pos x="T4" y="T5"/>
                  </a:cxn>
                  <a:cxn ang="0">
                    <a:pos x="T6" y="T7"/>
                  </a:cxn>
                  <a:cxn ang="0">
                    <a:pos x="T8" y="T9"/>
                  </a:cxn>
                </a:cxnLst>
                <a:rect l="0" t="0" r="r" b="b"/>
                <a:pathLst>
                  <a:path w="150" h="391">
                    <a:moveTo>
                      <a:pt x="112" y="0"/>
                    </a:moveTo>
                    <a:lnTo>
                      <a:pt x="0" y="372"/>
                    </a:lnTo>
                    <a:lnTo>
                      <a:pt x="37" y="390"/>
                    </a:lnTo>
                    <a:lnTo>
                      <a:pt x="149" y="74"/>
                    </a:lnTo>
                    <a:lnTo>
                      <a:pt x="112" y="0"/>
                    </a:lnTo>
                  </a:path>
                </a:pathLst>
              </a:custGeom>
              <a:solidFill>
                <a:srgbClr val="505F6D"/>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b="1">
                  <a:latin typeface="Cambria" pitchFamily="18" charset="0"/>
                  <a:cs typeface="+mn-ea"/>
                  <a:sym typeface="+mn-lt"/>
                </a:endParaRPr>
              </a:p>
            </p:txBody>
          </p:sp>
          <p:sp>
            <p:nvSpPr>
              <p:cNvPr id="462" name="Freeform: Shape 305">
                <a:extLst>
                  <a:ext uri="{FF2B5EF4-FFF2-40B4-BE49-F238E27FC236}">
                    <a16:creationId xmlns:a16="http://schemas.microsoft.com/office/drawing/2014/main" id="{D44ED19F-8073-AABE-901E-F12ADC74DF81}"/>
                  </a:ext>
                </a:extLst>
              </p:cNvPr>
              <p:cNvSpPr>
                <a:spLocks/>
              </p:cNvSpPr>
              <p:nvPr/>
            </p:nvSpPr>
            <p:spPr bwMode="auto">
              <a:xfrm>
                <a:off x="4357218" y="2833996"/>
                <a:ext cx="41275" cy="100013"/>
              </a:xfrm>
              <a:custGeom>
                <a:avLst/>
                <a:gdLst>
                  <a:gd name="T0" fmla="*/ 75 w 113"/>
                  <a:gd name="T1" fmla="*/ 0 h 280"/>
                  <a:gd name="T2" fmla="*/ 0 w 113"/>
                  <a:gd name="T3" fmla="*/ 260 h 280"/>
                  <a:gd name="T4" fmla="*/ 38 w 113"/>
                  <a:gd name="T5" fmla="*/ 279 h 280"/>
                  <a:gd name="T6" fmla="*/ 112 w 113"/>
                  <a:gd name="T7" fmla="*/ 55 h 280"/>
                  <a:gd name="T8" fmla="*/ 75 w 113"/>
                  <a:gd name="T9" fmla="*/ 0 h 280"/>
                </a:gdLst>
                <a:ahLst/>
                <a:cxnLst>
                  <a:cxn ang="0">
                    <a:pos x="T0" y="T1"/>
                  </a:cxn>
                  <a:cxn ang="0">
                    <a:pos x="T2" y="T3"/>
                  </a:cxn>
                  <a:cxn ang="0">
                    <a:pos x="T4" y="T5"/>
                  </a:cxn>
                  <a:cxn ang="0">
                    <a:pos x="T6" y="T7"/>
                  </a:cxn>
                  <a:cxn ang="0">
                    <a:pos x="T8" y="T9"/>
                  </a:cxn>
                </a:cxnLst>
                <a:rect l="0" t="0" r="r" b="b"/>
                <a:pathLst>
                  <a:path w="113" h="280">
                    <a:moveTo>
                      <a:pt x="75" y="0"/>
                    </a:moveTo>
                    <a:lnTo>
                      <a:pt x="0" y="260"/>
                    </a:lnTo>
                    <a:lnTo>
                      <a:pt x="38" y="279"/>
                    </a:lnTo>
                    <a:lnTo>
                      <a:pt x="112" y="55"/>
                    </a:lnTo>
                    <a:lnTo>
                      <a:pt x="75" y="0"/>
                    </a:lnTo>
                  </a:path>
                </a:pathLst>
              </a:custGeom>
              <a:solidFill>
                <a:srgbClr val="505F6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b="1">
                  <a:latin typeface="Cambria" pitchFamily="18" charset="0"/>
                  <a:cs typeface="+mn-ea"/>
                  <a:sym typeface="+mn-lt"/>
                </a:endParaRPr>
              </a:p>
            </p:txBody>
          </p:sp>
          <p:sp>
            <p:nvSpPr>
              <p:cNvPr id="463" name="Freeform: Shape 306">
                <a:extLst>
                  <a:ext uri="{FF2B5EF4-FFF2-40B4-BE49-F238E27FC236}">
                    <a16:creationId xmlns:a16="http://schemas.microsoft.com/office/drawing/2014/main" id="{2AE39FF2-383A-C801-C9C3-A4EBFF5AAEA7}"/>
                  </a:ext>
                </a:extLst>
              </p:cNvPr>
              <p:cNvSpPr>
                <a:spLocks/>
              </p:cNvSpPr>
              <p:nvPr/>
            </p:nvSpPr>
            <p:spPr bwMode="auto">
              <a:xfrm>
                <a:off x="4357218" y="2833996"/>
                <a:ext cx="41275" cy="100013"/>
              </a:xfrm>
              <a:custGeom>
                <a:avLst/>
                <a:gdLst>
                  <a:gd name="T0" fmla="*/ 75 w 113"/>
                  <a:gd name="T1" fmla="*/ 0 h 280"/>
                  <a:gd name="T2" fmla="*/ 0 w 113"/>
                  <a:gd name="T3" fmla="*/ 260 h 280"/>
                  <a:gd name="T4" fmla="*/ 38 w 113"/>
                  <a:gd name="T5" fmla="*/ 279 h 280"/>
                  <a:gd name="T6" fmla="*/ 112 w 113"/>
                  <a:gd name="T7" fmla="*/ 55 h 280"/>
                  <a:gd name="T8" fmla="*/ 75 w 113"/>
                  <a:gd name="T9" fmla="*/ 0 h 280"/>
                </a:gdLst>
                <a:ahLst/>
                <a:cxnLst>
                  <a:cxn ang="0">
                    <a:pos x="T0" y="T1"/>
                  </a:cxn>
                  <a:cxn ang="0">
                    <a:pos x="T2" y="T3"/>
                  </a:cxn>
                  <a:cxn ang="0">
                    <a:pos x="T4" y="T5"/>
                  </a:cxn>
                  <a:cxn ang="0">
                    <a:pos x="T6" y="T7"/>
                  </a:cxn>
                  <a:cxn ang="0">
                    <a:pos x="T8" y="T9"/>
                  </a:cxn>
                </a:cxnLst>
                <a:rect l="0" t="0" r="r" b="b"/>
                <a:pathLst>
                  <a:path w="113" h="280">
                    <a:moveTo>
                      <a:pt x="75" y="0"/>
                    </a:moveTo>
                    <a:lnTo>
                      <a:pt x="0" y="260"/>
                    </a:lnTo>
                    <a:lnTo>
                      <a:pt x="38" y="279"/>
                    </a:lnTo>
                    <a:lnTo>
                      <a:pt x="112" y="55"/>
                    </a:lnTo>
                    <a:lnTo>
                      <a:pt x="75" y="0"/>
                    </a:lnTo>
                  </a:path>
                </a:pathLst>
              </a:custGeom>
              <a:solidFill>
                <a:srgbClr val="505F6D"/>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b="1">
                  <a:latin typeface="Cambria" pitchFamily="18" charset="0"/>
                  <a:cs typeface="+mn-ea"/>
                  <a:sym typeface="+mn-lt"/>
                </a:endParaRPr>
              </a:p>
            </p:txBody>
          </p:sp>
          <p:sp>
            <p:nvSpPr>
              <p:cNvPr id="464" name="Freeform: Shape 307">
                <a:extLst>
                  <a:ext uri="{FF2B5EF4-FFF2-40B4-BE49-F238E27FC236}">
                    <a16:creationId xmlns:a16="http://schemas.microsoft.com/office/drawing/2014/main" id="{B6973D1A-86AD-B66A-D9BC-F8CBDECEFABE}"/>
                  </a:ext>
                </a:extLst>
              </p:cNvPr>
              <p:cNvSpPr>
                <a:spLocks/>
              </p:cNvSpPr>
              <p:nvPr/>
            </p:nvSpPr>
            <p:spPr bwMode="auto">
              <a:xfrm>
                <a:off x="4338168" y="2873684"/>
                <a:ext cx="80963" cy="222250"/>
              </a:xfrm>
              <a:custGeom>
                <a:avLst/>
                <a:gdLst>
                  <a:gd name="T0" fmla="*/ 205 w 225"/>
                  <a:gd name="T1" fmla="*/ 0 h 616"/>
                  <a:gd name="T2" fmla="*/ 0 w 225"/>
                  <a:gd name="T3" fmla="*/ 596 h 616"/>
                  <a:gd name="T4" fmla="*/ 56 w 225"/>
                  <a:gd name="T5" fmla="*/ 615 h 616"/>
                  <a:gd name="T6" fmla="*/ 224 w 225"/>
                  <a:gd name="T7" fmla="*/ 56 h 616"/>
                  <a:gd name="T8" fmla="*/ 205 w 225"/>
                  <a:gd name="T9" fmla="*/ 0 h 616"/>
                </a:gdLst>
                <a:ahLst/>
                <a:cxnLst>
                  <a:cxn ang="0">
                    <a:pos x="T0" y="T1"/>
                  </a:cxn>
                  <a:cxn ang="0">
                    <a:pos x="T2" y="T3"/>
                  </a:cxn>
                  <a:cxn ang="0">
                    <a:pos x="T4" y="T5"/>
                  </a:cxn>
                  <a:cxn ang="0">
                    <a:pos x="T6" y="T7"/>
                  </a:cxn>
                  <a:cxn ang="0">
                    <a:pos x="T8" y="T9"/>
                  </a:cxn>
                </a:cxnLst>
                <a:rect l="0" t="0" r="r" b="b"/>
                <a:pathLst>
                  <a:path w="225" h="616">
                    <a:moveTo>
                      <a:pt x="205" y="0"/>
                    </a:moveTo>
                    <a:lnTo>
                      <a:pt x="0" y="596"/>
                    </a:lnTo>
                    <a:lnTo>
                      <a:pt x="56" y="615"/>
                    </a:lnTo>
                    <a:lnTo>
                      <a:pt x="224" y="56"/>
                    </a:lnTo>
                    <a:lnTo>
                      <a:pt x="205" y="0"/>
                    </a:lnTo>
                  </a:path>
                </a:pathLst>
              </a:custGeom>
              <a:solidFill>
                <a:srgbClr val="505F6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b="1">
                  <a:latin typeface="Cambria" pitchFamily="18" charset="0"/>
                  <a:cs typeface="+mn-ea"/>
                  <a:sym typeface="+mn-lt"/>
                </a:endParaRPr>
              </a:p>
            </p:txBody>
          </p:sp>
          <p:sp>
            <p:nvSpPr>
              <p:cNvPr id="465" name="Freeform: Shape 308">
                <a:extLst>
                  <a:ext uri="{FF2B5EF4-FFF2-40B4-BE49-F238E27FC236}">
                    <a16:creationId xmlns:a16="http://schemas.microsoft.com/office/drawing/2014/main" id="{FF34F245-5B7F-49B7-1985-94B0339358FD}"/>
                  </a:ext>
                </a:extLst>
              </p:cNvPr>
              <p:cNvSpPr>
                <a:spLocks/>
              </p:cNvSpPr>
              <p:nvPr/>
            </p:nvSpPr>
            <p:spPr bwMode="auto">
              <a:xfrm>
                <a:off x="4338168" y="2873684"/>
                <a:ext cx="80963" cy="222250"/>
              </a:xfrm>
              <a:custGeom>
                <a:avLst/>
                <a:gdLst>
                  <a:gd name="T0" fmla="*/ 205 w 225"/>
                  <a:gd name="T1" fmla="*/ 0 h 616"/>
                  <a:gd name="T2" fmla="*/ 0 w 225"/>
                  <a:gd name="T3" fmla="*/ 596 h 616"/>
                  <a:gd name="T4" fmla="*/ 56 w 225"/>
                  <a:gd name="T5" fmla="*/ 615 h 616"/>
                  <a:gd name="T6" fmla="*/ 224 w 225"/>
                  <a:gd name="T7" fmla="*/ 56 h 616"/>
                  <a:gd name="T8" fmla="*/ 205 w 225"/>
                  <a:gd name="T9" fmla="*/ 0 h 616"/>
                </a:gdLst>
                <a:ahLst/>
                <a:cxnLst>
                  <a:cxn ang="0">
                    <a:pos x="T0" y="T1"/>
                  </a:cxn>
                  <a:cxn ang="0">
                    <a:pos x="T2" y="T3"/>
                  </a:cxn>
                  <a:cxn ang="0">
                    <a:pos x="T4" y="T5"/>
                  </a:cxn>
                  <a:cxn ang="0">
                    <a:pos x="T6" y="T7"/>
                  </a:cxn>
                  <a:cxn ang="0">
                    <a:pos x="T8" y="T9"/>
                  </a:cxn>
                </a:cxnLst>
                <a:rect l="0" t="0" r="r" b="b"/>
                <a:pathLst>
                  <a:path w="225" h="616">
                    <a:moveTo>
                      <a:pt x="205" y="0"/>
                    </a:moveTo>
                    <a:lnTo>
                      <a:pt x="0" y="596"/>
                    </a:lnTo>
                    <a:lnTo>
                      <a:pt x="56" y="615"/>
                    </a:lnTo>
                    <a:lnTo>
                      <a:pt x="224" y="56"/>
                    </a:lnTo>
                    <a:lnTo>
                      <a:pt x="205" y="0"/>
                    </a:lnTo>
                  </a:path>
                </a:pathLst>
              </a:custGeom>
              <a:solidFill>
                <a:srgbClr val="505F6D"/>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b="1">
                  <a:latin typeface="Cambria" pitchFamily="18" charset="0"/>
                  <a:cs typeface="+mn-ea"/>
                  <a:sym typeface="+mn-lt"/>
                </a:endParaRPr>
              </a:p>
            </p:txBody>
          </p:sp>
          <p:sp>
            <p:nvSpPr>
              <p:cNvPr id="466" name="Freeform: Shape 309">
                <a:extLst>
                  <a:ext uri="{FF2B5EF4-FFF2-40B4-BE49-F238E27FC236}">
                    <a16:creationId xmlns:a16="http://schemas.microsoft.com/office/drawing/2014/main" id="{7C9A2FAB-D8A5-1560-2E67-C1FE7BE3BD46}"/>
                  </a:ext>
                </a:extLst>
              </p:cNvPr>
              <p:cNvSpPr>
                <a:spLocks/>
              </p:cNvSpPr>
              <p:nvPr/>
            </p:nvSpPr>
            <p:spPr bwMode="auto">
              <a:xfrm>
                <a:off x="4404843" y="2960996"/>
                <a:ext cx="60325" cy="155575"/>
              </a:xfrm>
              <a:custGeom>
                <a:avLst/>
                <a:gdLst>
                  <a:gd name="T0" fmla="*/ 130 w 168"/>
                  <a:gd name="T1" fmla="*/ 0 h 430"/>
                  <a:gd name="T2" fmla="*/ 0 w 168"/>
                  <a:gd name="T3" fmla="*/ 410 h 430"/>
                  <a:gd name="T4" fmla="*/ 56 w 168"/>
                  <a:gd name="T5" fmla="*/ 429 h 430"/>
                  <a:gd name="T6" fmla="*/ 167 w 168"/>
                  <a:gd name="T7" fmla="*/ 56 h 430"/>
                  <a:gd name="T8" fmla="*/ 130 w 168"/>
                  <a:gd name="T9" fmla="*/ 0 h 430"/>
                </a:gdLst>
                <a:ahLst/>
                <a:cxnLst>
                  <a:cxn ang="0">
                    <a:pos x="T0" y="T1"/>
                  </a:cxn>
                  <a:cxn ang="0">
                    <a:pos x="T2" y="T3"/>
                  </a:cxn>
                  <a:cxn ang="0">
                    <a:pos x="T4" y="T5"/>
                  </a:cxn>
                  <a:cxn ang="0">
                    <a:pos x="T6" y="T7"/>
                  </a:cxn>
                  <a:cxn ang="0">
                    <a:pos x="T8" y="T9"/>
                  </a:cxn>
                </a:cxnLst>
                <a:rect l="0" t="0" r="r" b="b"/>
                <a:pathLst>
                  <a:path w="168" h="430">
                    <a:moveTo>
                      <a:pt x="130" y="0"/>
                    </a:moveTo>
                    <a:lnTo>
                      <a:pt x="0" y="410"/>
                    </a:lnTo>
                    <a:lnTo>
                      <a:pt x="56" y="429"/>
                    </a:lnTo>
                    <a:lnTo>
                      <a:pt x="167" y="56"/>
                    </a:lnTo>
                    <a:lnTo>
                      <a:pt x="130" y="0"/>
                    </a:lnTo>
                  </a:path>
                </a:pathLst>
              </a:custGeom>
              <a:solidFill>
                <a:srgbClr val="505F6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b="1">
                  <a:latin typeface="Cambria" pitchFamily="18" charset="0"/>
                  <a:cs typeface="+mn-ea"/>
                  <a:sym typeface="+mn-lt"/>
                </a:endParaRPr>
              </a:p>
            </p:txBody>
          </p:sp>
          <p:sp>
            <p:nvSpPr>
              <p:cNvPr id="468" name="Freeform: Shape 310">
                <a:extLst>
                  <a:ext uri="{FF2B5EF4-FFF2-40B4-BE49-F238E27FC236}">
                    <a16:creationId xmlns:a16="http://schemas.microsoft.com/office/drawing/2014/main" id="{8129187E-C837-860C-8096-47101944C0BB}"/>
                  </a:ext>
                </a:extLst>
              </p:cNvPr>
              <p:cNvSpPr>
                <a:spLocks/>
              </p:cNvSpPr>
              <p:nvPr/>
            </p:nvSpPr>
            <p:spPr bwMode="auto">
              <a:xfrm>
                <a:off x="4404843" y="2960996"/>
                <a:ext cx="60325" cy="155575"/>
              </a:xfrm>
              <a:custGeom>
                <a:avLst/>
                <a:gdLst>
                  <a:gd name="T0" fmla="*/ 130 w 168"/>
                  <a:gd name="T1" fmla="*/ 0 h 430"/>
                  <a:gd name="T2" fmla="*/ 0 w 168"/>
                  <a:gd name="T3" fmla="*/ 410 h 430"/>
                  <a:gd name="T4" fmla="*/ 56 w 168"/>
                  <a:gd name="T5" fmla="*/ 429 h 430"/>
                  <a:gd name="T6" fmla="*/ 167 w 168"/>
                  <a:gd name="T7" fmla="*/ 56 h 430"/>
                  <a:gd name="T8" fmla="*/ 130 w 168"/>
                  <a:gd name="T9" fmla="*/ 0 h 430"/>
                </a:gdLst>
                <a:ahLst/>
                <a:cxnLst>
                  <a:cxn ang="0">
                    <a:pos x="T0" y="T1"/>
                  </a:cxn>
                  <a:cxn ang="0">
                    <a:pos x="T2" y="T3"/>
                  </a:cxn>
                  <a:cxn ang="0">
                    <a:pos x="T4" y="T5"/>
                  </a:cxn>
                  <a:cxn ang="0">
                    <a:pos x="T6" y="T7"/>
                  </a:cxn>
                  <a:cxn ang="0">
                    <a:pos x="T8" y="T9"/>
                  </a:cxn>
                </a:cxnLst>
                <a:rect l="0" t="0" r="r" b="b"/>
                <a:pathLst>
                  <a:path w="168" h="430">
                    <a:moveTo>
                      <a:pt x="130" y="0"/>
                    </a:moveTo>
                    <a:lnTo>
                      <a:pt x="0" y="410"/>
                    </a:lnTo>
                    <a:lnTo>
                      <a:pt x="56" y="429"/>
                    </a:lnTo>
                    <a:lnTo>
                      <a:pt x="167" y="56"/>
                    </a:lnTo>
                    <a:lnTo>
                      <a:pt x="130" y="0"/>
                    </a:lnTo>
                  </a:path>
                </a:pathLst>
              </a:custGeom>
              <a:solidFill>
                <a:srgbClr val="505F6D"/>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b="1">
                  <a:latin typeface="Cambria" pitchFamily="18" charset="0"/>
                  <a:cs typeface="+mn-ea"/>
                  <a:sym typeface="+mn-lt"/>
                </a:endParaRPr>
              </a:p>
            </p:txBody>
          </p:sp>
          <p:sp>
            <p:nvSpPr>
              <p:cNvPr id="469" name="Freeform: Shape 311">
                <a:extLst>
                  <a:ext uri="{FF2B5EF4-FFF2-40B4-BE49-F238E27FC236}">
                    <a16:creationId xmlns:a16="http://schemas.microsoft.com/office/drawing/2014/main" id="{DCB812C4-6DB3-0391-C0B6-3EC0EDD6FD0C}"/>
                  </a:ext>
                </a:extLst>
              </p:cNvPr>
              <p:cNvSpPr>
                <a:spLocks/>
              </p:cNvSpPr>
              <p:nvPr/>
            </p:nvSpPr>
            <p:spPr bwMode="auto">
              <a:xfrm>
                <a:off x="4438181" y="3002271"/>
                <a:ext cx="47625" cy="128588"/>
              </a:xfrm>
              <a:custGeom>
                <a:avLst/>
                <a:gdLst>
                  <a:gd name="T0" fmla="*/ 112 w 131"/>
                  <a:gd name="T1" fmla="*/ 0 h 355"/>
                  <a:gd name="T2" fmla="*/ 0 w 131"/>
                  <a:gd name="T3" fmla="*/ 335 h 355"/>
                  <a:gd name="T4" fmla="*/ 37 w 131"/>
                  <a:gd name="T5" fmla="*/ 354 h 355"/>
                  <a:gd name="T6" fmla="*/ 130 w 131"/>
                  <a:gd name="T7" fmla="*/ 56 h 355"/>
                  <a:gd name="T8" fmla="*/ 112 w 131"/>
                  <a:gd name="T9" fmla="*/ 0 h 355"/>
                </a:gdLst>
                <a:ahLst/>
                <a:cxnLst>
                  <a:cxn ang="0">
                    <a:pos x="T0" y="T1"/>
                  </a:cxn>
                  <a:cxn ang="0">
                    <a:pos x="T2" y="T3"/>
                  </a:cxn>
                  <a:cxn ang="0">
                    <a:pos x="T4" y="T5"/>
                  </a:cxn>
                  <a:cxn ang="0">
                    <a:pos x="T6" y="T7"/>
                  </a:cxn>
                  <a:cxn ang="0">
                    <a:pos x="T8" y="T9"/>
                  </a:cxn>
                </a:cxnLst>
                <a:rect l="0" t="0" r="r" b="b"/>
                <a:pathLst>
                  <a:path w="131" h="355">
                    <a:moveTo>
                      <a:pt x="112" y="0"/>
                    </a:moveTo>
                    <a:lnTo>
                      <a:pt x="0" y="335"/>
                    </a:lnTo>
                    <a:lnTo>
                      <a:pt x="37" y="354"/>
                    </a:lnTo>
                    <a:lnTo>
                      <a:pt x="130" y="56"/>
                    </a:lnTo>
                    <a:lnTo>
                      <a:pt x="112" y="0"/>
                    </a:lnTo>
                  </a:path>
                </a:pathLst>
              </a:custGeom>
              <a:solidFill>
                <a:srgbClr val="505F6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b="1">
                  <a:latin typeface="Cambria" pitchFamily="18" charset="0"/>
                  <a:cs typeface="+mn-ea"/>
                  <a:sym typeface="+mn-lt"/>
                </a:endParaRPr>
              </a:p>
            </p:txBody>
          </p:sp>
          <p:sp>
            <p:nvSpPr>
              <p:cNvPr id="470" name="Freeform: Shape 312">
                <a:extLst>
                  <a:ext uri="{FF2B5EF4-FFF2-40B4-BE49-F238E27FC236}">
                    <a16:creationId xmlns:a16="http://schemas.microsoft.com/office/drawing/2014/main" id="{9067DB05-4B0A-0734-327C-72DB37DFDC96}"/>
                  </a:ext>
                </a:extLst>
              </p:cNvPr>
              <p:cNvSpPr>
                <a:spLocks/>
              </p:cNvSpPr>
              <p:nvPr/>
            </p:nvSpPr>
            <p:spPr bwMode="auto">
              <a:xfrm>
                <a:off x="4438181" y="3002271"/>
                <a:ext cx="47625" cy="128588"/>
              </a:xfrm>
              <a:custGeom>
                <a:avLst/>
                <a:gdLst>
                  <a:gd name="T0" fmla="*/ 112 w 131"/>
                  <a:gd name="T1" fmla="*/ 0 h 355"/>
                  <a:gd name="T2" fmla="*/ 0 w 131"/>
                  <a:gd name="T3" fmla="*/ 335 h 355"/>
                  <a:gd name="T4" fmla="*/ 37 w 131"/>
                  <a:gd name="T5" fmla="*/ 354 h 355"/>
                  <a:gd name="T6" fmla="*/ 130 w 131"/>
                  <a:gd name="T7" fmla="*/ 56 h 355"/>
                  <a:gd name="T8" fmla="*/ 112 w 131"/>
                  <a:gd name="T9" fmla="*/ 0 h 355"/>
                </a:gdLst>
                <a:ahLst/>
                <a:cxnLst>
                  <a:cxn ang="0">
                    <a:pos x="T0" y="T1"/>
                  </a:cxn>
                  <a:cxn ang="0">
                    <a:pos x="T2" y="T3"/>
                  </a:cxn>
                  <a:cxn ang="0">
                    <a:pos x="T4" y="T5"/>
                  </a:cxn>
                  <a:cxn ang="0">
                    <a:pos x="T6" y="T7"/>
                  </a:cxn>
                  <a:cxn ang="0">
                    <a:pos x="T8" y="T9"/>
                  </a:cxn>
                </a:cxnLst>
                <a:rect l="0" t="0" r="r" b="b"/>
                <a:pathLst>
                  <a:path w="131" h="355">
                    <a:moveTo>
                      <a:pt x="112" y="0"/>
                    </a:moveTo>
                    <a:lnTo>
                      <a:pt x="0" y="335"/>
                    </a:lnTo>
                    <a:lnTo>
                      <a:pt x="37" y="354"/>
                    </a:lnTo>
                    <a:lnTo>
                      <a:pt x="130" y="56"/>
                    </a:lnTo>
                    <a:lnTo>
                      <a:pt x="112" y="0"/>
                    </a:lnTo>
                  </a:path>
                </a:pathLst>
              </a:custGeom>
              <a:solidFill>
                <a:srgbClr val="505F6D"/>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b="1">
                  <a:latin typeface="Cambria" pitchFamily="18" charset="0"/>
                  <a:cs typeface="+mn-ea"/>
                  <a:sym typeface="+mn-lt"/>
                </a:endParaRPr>
              </a:p>
            </p:txBody>
          </p:sp>
          <p:sp>
            <p:nvSpPr>
              <p:cNvPr id="471" name="Freeform: Shape 313">
                <a:extLst>
                  <a:ext uri="{FF2B5EF4-FFF2-40B4-BE49-F238E27FC236}">
                    <a16:creationId xmlns:a16="http://schemas.microsoft.com/office/drawing/2014/main" id="{5B303281-1853-014B-4080-4C91C4BE80AA}"/>
                  </a:ext>
                </a:extLst>
              </p:cNvPr>
              <p:cNvSpPr>
                <a:spLocks/>
              </p:cNvSpPr>
              <p:nvPr/>
            </p:nvSpPr>
            <p:spPr bwMode="auto">
              <a:xfrm>
                <a:off x="4471518" y="3041959"/>
                <a:ext cx="41275" cy="93662"/>
              </a:xfrm>
              <a:custGeom>
                <a:avLst/>
                <a:gdLst>
                  <a:gd name="T0" fmla="*/ 74 w 113"/>
                  <a:gd name="T1" fmla="*/ 0 h 262"/>
                  <a:gd name="T2" fmla="*/ 0 w 113"/>
                  <a:gd name="T3" fmla="*/ 242 h 262"/>
                  <a:gd name="T4" fmla="*/ 37 w 113"/>
                  <a:gd name="T5" fmla="*/ 261 h 262"/>
                  <a:gd name="T6" fmla="*/ 112 w 113"/>
                  <a:gd name="T7" fmla="*/ 74 h 262"/>
                  <a:gd name="T8" fmla="*/ 74 w 113"/>
                  <a:gd name="T9" fmla="*/ 0 h 262"/>
                </a:gdLst>
                <a:ahLst/>
                <a:cxnLst>
                  <a:cxn ang="0">
                    <a:pos x="T0" y="T1"/>
                  </a:cxn>
                  <a:cxn ang="0">
                    <a:pos x="T2" y="T3"/>
                  </a:cxn>
                  <a:cxn ang="0">
                    <a:pos x="T4" y="T5"/>
                  </a:cxn>
                  <a:cxn ang="0">
                    <a:pos x="T6" y="T7"/>
                  </a:cxn>
                  <a:cxn ang="0">
                    <a:pos x="T8" y="T9"/>
                  </a:cxn>
                </a:cxnLst>
                <a:rect l="0" t="0" r="r" b="b"/>
                <a:pathLst>
                  <a:path w="113" h="262">
                    <a:moveTo>
                      <a:pt x="74" y="0"/>
                    </a:moveTo>
                    <a:lnTo>
                      <a:pt x="0" y="242"/>
                    </a:lnTo>
                    <a:lnTo>
                      <a:pt x="37" y="261"/>
                    </a:lnTo>
                    <a:lnTo>
                      <a:pt x="112" y="74"/>
                    </a:lnTo>
                    <a:lnTo>
                      <a:pt x="74" y="0"/>
                    </a:lnTo>
                  </a:path>
                </a:pathLst>
              </a:custGeom>
              <a:solidFill>
                <a:srgbClr val="505F6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b="1">
                  <a:latin typeface="Cambria" pitchFamily="18" charset="0"/>
                  <a:cs typeface="+mn-ea"/>
                  <a:sym typeface="+mn-lt"/>
                </a:endParaRPr>
              </a:p>
            </p:txBody>
          </p:sp>
          <p:sp>
            <p:nvSpPr>
              <p:cNvPr id="472" name="Freeform: Shape 314">
                <a:extLst>
                  <a:ext uri="{FF2B5EF4-FFF2-40B4-BE49-F238E27FC236}">
                    <a16:creationId xmlns:a16="http://schemas.microsoft.com/office/drawing/2014/main" id="{3DECE1ED-4891-62A6-36DD-51482479B673}"/>
                  </a:ext>
                </a:extLst>
              </p:cNvPr>
              <p:cNvSpPr>
                <a:spLocks/>
              </p:cNvSpPr>
              <p:nvPr/>
            </p:nvSpPr>
            <p:spPr bwMode="auto">
              <a:xfrm>
                <a:off x="4471518" y="3041959"/>
                <a:ext cx="41275" cy="93662"/>
              </a:xfrm>
              <a:custGeom>
                <a:avLst/>
                <a:gdLst>
                  <a:gd name="T0" fmla="*/ 74 w 113"/>
                  <a:gd name="T1" fmla="*/ 0 h 262"/>
                  <a:gd name="T2" fmla="*/ 0 w 113"/>
                  <a:gd name="T3" fmla="*/ 242 h 262"/>
                  <a:gd name="T4" fmla="*/ 37 w 113"/>
                  <a:gd name="T5" fmla="*/ 261 h 262"/>
                  <a:gd name="T6" fmla="*/ 112 w 113"/>
                  <a:gd name="T7" fmla="*/ 74 h 262"/>
                  <a:gd name="T8" fmla="*/ 74 w 113"/>
                  <a:gd name="T9" fmla="*/ 0 h 262"/>
                </a:gdLst>
                <a:ahLst/>
                <a:cxnLst>
                  <a:cxn ang="0">
                    <a:pos x="T0" y="T1"/>
                  </a:cxn>
                  <a:cxn ang="0">
                    <a:pos x="T2" y="T3"/>
                  </a:cxn>
                  <a:cxn ang="0">
                    <a:pos x="T4" y="T5"/>
                  </a:cxn>
                  <a:cxn ang="0">
                    <a:pos x="T6" y="T7"/>
                  </a:cxn>
                  <a:cxn ang="0">
                    <a:pos x="T8" y="T9"/>
                  </a:cxn>
                </a:cxnLst>
                <a:rect l="0" t="0" r="r" b="b"/>
                <a:pathLst>
                  <a:path w="113" h="262">
                    <a:moveTo>
                      <a:pt x="74" y="0"/>
                    </a:moveTo>
                    <a:lnTo>
                      <a:pt x="0" y="242"/>
                    </a:lnTo>
                    <a:lnTo>
                      <a:pt x="37" y="261"/>
                    </a:lnTo>
                    <a:lnTo>
                      <a:pt x="112" y="74"/>
                    </a:lnTo>
                    <a:lnTo>
                      <a:pt x="74" y="0"/>
                    </a:lnTo>
                  </a:path>
                </a:pathLst>
              </a:custGeom>
              <a:solidFill>
                <a:srgbClr val="505F6D"/>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b="1">
                  <a:latin typeface="Cambria" pitchFamily="18" charset="0"/>
                  <a:cs typeface="+mn-ea"/>
                  <a:sym typeface="+mn-lt"/>
                </a:endParaRPr>
              </a:p>
            </p:txBody>
          </p:sp>
          <p:sp>
            <p:nvSpPr>
              <p:cNvPr id="473" name="Freeform: Shape 315">
                <a:extLst>
                  <a:ext uri="{FF2B5EF4-FFF2-40B4-BE49-F238E27FC236}">
                    <a16:creationId xmlns:a16="http://schemas.microsoft.com/office/drawing/2014/main" id="{810BFFC5-A110-BD9F-E914-65E63740DCF9}"/>
                  </a:ext>
                </a:extLst>
              </p:cNvPr>
              <p:cNvSpPr>
                <a:spLocks/>
              </p:cNvSpPr>
              <p:nvPr/>
            </p:nvSpPr>
            <p:spPr bwMode="auto">
              <a:xfrm>
                <a:off x="4504856" y="3089584"/>
                <a:ext cx="26987" cy="60325"/>
              </a:xfrm>
              <a:custGeom>
                <a:avLst/>
                <a:gdLst>
                  <a:gd name="T0" fmla="*/ 37 w 76"/>
                  <a:gd name="T1" fmla="*/ 0 h 169"/>
                  <a:gd name="T2" fmla="*/ 0 w 76"/>
                  <a:gd name="T3" fmla="*/ 149 h 169"/>
                  <a:gd name="T4" fmla="*/ 37 w 76"/>
                  <a:gd name="T5" fmla="*/ 168 h 169"/>
                  <a:gd name="T6" fmla="*/ 75 w 76"/>
                  <a:gd name="T7" fmla="*/ 56 h 169"/>
                  <a:gd name="T8" fmla="*/ 37 w 76"/>
                  <a:gd name="T9" fmla="*/ 0 h 169"/>
                </a:gdLst>
                <a:ahLst/>
                <a:cxnLst>
                  <a:cxn ang="0">
                    <a:pos x="T0" y="T1"/>
                  </a:cxn>
                  <a:cxn ang="0">
                    <a:pos x="T2" y="T3"/>
                  </a:cxn>
                  <a:cxn ang="0">
                    <a:pos x="T4" y="T5"/>
                  </a:cxn>
                  <a:cxn ang="0">
                    <a:pos x="T6" y="T7"/>
                  </a:cxn>
                  <a:cxn ang="0">
                    <a:pos x="T8" y="T9"/>
                  </a:cxn>
                </a:cxnLst>
                <a:rect l="0" t="0" r="r" b="b"/>
                <a:pathLst>
                  <a:path w="76" h="169">
                    <a:moveTo>
                      <a:pt x="37" y="0"/>
                    </a:moveTo>
                    <a:lnTo>
                      <a:pt x="0" y="149"/>
                    </a:lnTo>
                    <a:lnTo>
                      <a:pt x="37" y="168"/>
                    </a:lnTo>
                    <a:lnTo>
                      <a:pt x="75" y="56"/>
                    </a:lnTo>
                    <a:lnTo>
                      <a:pt x="37" y="0"/>
                    </a:lnTo>
                  </a:path>
                </a:pathLst>
              </a:custGeom>
              <a:solidFill>
                <a:srgbClr val="505F6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b="1">
                  <a:latin typeface="Cambria" pitchFamily="18" charset="0"/>
                  <a:cs typeface="+mn-ea"/>
                  <a:sym typeface="+mn-lt"/>
                </a:endParaRPr>
              </a:p>
            </p:txBody>
          </p:sp>
          <p:sp>
            <p:nvSpPr>
              <p:cNvPr id="474" name="Freeform: Shape 316">
                <a:extLst>
                  <a:ext uri="{FF2B5EF4-FFF2-40B4-BE49-F238E27FC236}">
                    <a16:creationId xmlns:a16="http://schemas.microsoft.com/office/drawing/2014/main" id="{F5974258-07E6-C8B4-0301-C28D90D2443A}"/>
                  </a:ext>
                </a:extLst>
              </p:cNvPr>
              <p:cNvSpPr>
                <a:spLocks/>
              </p:cNvSpPr>
              <p:nvPr/>
            </p:nvSpPr>
            <p:spPr bwMode="auto">
              <a:xfrm>
                <a:off x="4504856" y="3089584"/>
                <a:ext cx="26987" cy="60325"/>
              </a:xfrm>
              <a:custGeom>
                <a:avLst/>
                <a:gdLst>
                  <a:gd name="T0" fmla="*/ 37 w 76"/>
                  <a:gd name="T1" fmla="*/ 0 h 169"/>
                  <a:gd name="T2" fmla="*/ 0 w 76"/>
                  <a:gd name="T3" fmla="*/ 149 h 169"/>
                  <a:gd name="T4" fmla="*/ 37 w 76"/>
                  <a:gd name="T5" fmla="*/ 168 h 169"/>
                  <a:gd name="T6" fmla="*/ 75 w 76"/>
                  <a:gd name="T7" fmla="*/ 56 h 169"/>
                  <a:gd name="T8" fmla="*/ 37 w 76"/>
                  <a:gd name="T9" fmla="*/ 0 h 169"/>
                </a:gdLst>
                <a:ahLst/>
                <a:cxnLst>
                  <a:cxn ang="0">
                    <a:pos x="T0" y="T1"/>
                  </a:cxn>
                  <a:cxn ang="0">
                    <a:pos x="T2" y="T3"/>
                  </a:cxn>
                  <a:cxn ang="0">
                    <a:pos x="T4" y="T5"/>
                  </a:cxn>
                  <a:cxn ang="0">
                    <a:pos x="T6" y="T7"/>
                  </a:cxn>
                  <a:cxn ang="0">
                    <a:pos x="T8" y="T9"/>
                  </a:cxn>
                </a:cxnLst>
                <a:rect l="0" t="0" r="r" b="b"/>
                <a:pathLst>
                  <a:path w="76" h="169">
                    <a:moveTo>
                      <a:pt x="37" y="0"/>
                    </a:moveTo>
                    <a:lnTo>
                      <a:pt x="0" y="149"/>
                    </a:lnTo>
                    <a:lnTo>
                      <a:pt x="37" y="168"/>
                    </a:lnTo>
                    <a:lnTo>
                      <a:pt x="75" y="56"/>
                    </a:lnTo>
                    <a:lnTo>
                      <a:pt x="37" y="0"/>
                    </a:lnTo>
                  </a:path>
                </a:pathLst>
              </a:custGeom>
              <a:solidFill>
                <a:srgbClr val="505F6D"/>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b="1">
                  <a:latin typeface="Cambria" pitchFamily="18" charset="0"/>
                  <a:cs typeface="+mn-ea"/>
                  <a:sym typeface="+mn-lt"/>
                </a:endParaRPr>
              </a:p>
            </p:txBody>
          </p:sp>
          <p:sp>
            <p:nvSpPr>
              <p:cNvPr id="475" name="Freeform: Shape 317">
                <a:extLst>
                  <a:ext uri="{FF2B5EF4-FFF2-40B4-BE49-F238E27FC236}">
                    <a16:creationId xmlns:a16="http://schemas.microsoft.com/office/drawing/2014/main" id="{3AB11658-6FB2-3415-95E9-A94081948DF7}"/>
                  </a:ext>
                </a:extLst>
              </p:cNvPr>
              <p:cNvSpPr>
                <a:spLocks/>
              </p:cNvSpPr>
              <p:nvPr/>
            </p:nvSpPr>
            <p:spPr bwMode="auto">
              <a:xfrm>
                <a:off x="4538193" y="3135621"/>
                <a:ext cx="1588" cy="20638"/>
              </a:xfrm>
              <a:custGeom>
                <a:avLst/>
                <a:gdLst>
                  <a:gd name="T0" fmla="*/ 0 w 1"/>
                  <a:gd name="T1" fmla="*/ 0 h 57"/>
                  <a:gd name="T2" fmla="*/ 0 w 1"/>
                  <a:gd name="T3" fmla="*/ 37 h 57"/>
                  <a:gd name="T4" fmla="*/ 0 w 1"/>
                  <a:gd name="T5" fmla="*/ 56 h 57"/>
                  <a:gd name="T6" fmla="*/ 0 w 1"/>
                  <a:gd name="T7" fmla="*/ 0 h 57"/>
                </a:gdLst>
                <a:ahLst/>
                <a:cxnLst>
                  <a:cxn ang="0">
                    <a:pos x="T0" y="T1"/>
                  </a:cxn>
                  <a:cxn ang="0">
                    <a:pos x="T2" y="T3"/>
                  </a:cxn>
                  <a:cxn ang="0">
                    <a:pos x="T4" y="T5"/>
                  </a:cxn>
                  <a:cxn ang="0">
                    <a:pos x="T6" y="T7"/>
                  </a:cxn>
                </a:cxnLst>
                <a:rect l="0" t="0" r="r" b="b"/>
                <a:pathLst>
                  <a:path w="1" h="57">
                    <a:moveTo>
                      <a:pt x="0" y="0"/>
                    </a:moveTo>
                    <a:lnTo>
                      <a:pt x="0" y="37"/>
                    </a:lnTo>
                    <a:lnTo>
                      <a:pt x="0" y="56"/>
                    </a:lnTo>
                    <a:lnTo>
                      <a:pt x="0" y="0"/>
                    </a:lnTo>
                  </a:path>
                </a:pathLst>
              </a:custGeom>
              <a:solidFill>
                <a:srgbClr val="505F6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b="1">
                  <a:latin typeface="Cambria" pitchFamily="18" charset="0"/>
                  <a:cs typeface="+mn-ea"/>
                  <a:sym typeface="+mn-lt"/>
                </a:endParaRPr>
              </a:p>
            </p:txBody>
          </p:sp>
          <p:sp>
            <p:nvSpPr>
              <p:cNvPr id="476" name="Freeform: Shape 318">
                <a:extLst>
                  <a:ext uri="{FF2B5EF4-FFF2-40B4-BE49-F238E27FC236}">
                    <a16:creationId xmlns:a16="http://schemas.microsoft.com/office/drawing/2014/main" id="{2B6E0288-1114-D4F3-CE08-8D68313A5839}"/>
                  </a:ext>
                </a:extLst>
              </p:cNvPr>
              <p:cNvSpPr>
                <a:spLocks/>
              </p:cNvSpPr>
              <p:nvPr/>
            </p:nvSpPr>
            <p:spPr bwMode="auto">
              <a:xfrm>
                <a:off x="4538193" y="3135621"/>
                <a:ext cx="1588" cy="20638"/>
              </a:xfrm>
              <a:custGeom>
                <a:avLst/>
                <a:gdLst>
                  <a:gd name="T0" fmla="*/ 0 w 1"/>
                  <a:gd name="T1" fmla="*/ 0 h 57"/>
                  <a:gd name="T2" fmla="*/ 0 w 1"/>
                  <a:gd name="T3" fmla="*/ 37 h 57"/>
                  <a:gd name="T4" fmla="*/ 0 w 1"/>
                  <a:gd name="T5" fmla="*/ 56 h 57"/>
                  <a:gd name="T6" fmla="*/ 0 w 1"/>
                  <a:gd name="T7" fmla="*/ 0 h 57"/>
                </a:gdLst>
                <a:ahLst/>
                <a:cxnLst>
                  <a:cxn ang="0">
                    <a:pos x="T0" y="T1"/>
                  </a:cxn>
                  <a:cxn ang="0">
                    <a:pos x="T2" y="T3"/>
                  </a:cxn>
                  <a:cxn ang="0">
                    <a:pos x="T4" y="T5"/>
                  </a:cxn>
                  <a:cxn ang="0">
                    <a:pos x="T6" y="T7"/>
                  </a:cxn>
                </a:cxnLst>
                <a:rect l="0" t="0" r="r" b="b"/>
                <a:pathLst>
                  <a:path w="1" h="57">
                    <a:moveTo>
                      <a:pt x="0" y="0"/>
                    </a:moveTo>
                    <a:lnTo>
                      <a:pt x="0" y="37"/>
                    </a:lnTo>
                    <a:lnTo>
                      <a:pt x="0" y="56"/>
                    </a:lnTo>
                    <a:lnTo>
                      <a:pt x="0" y="0"/>
                    </a:lnTo>
                  </a:path>
                </a:pathLst>
              </a:custGeom>
              <a:solidFill>
                <a:srgbClr val="505F6D"/>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b="1">
                  <a:latin typeface="Cambria" pitchFamily="18" charset="0"/>
                  <a:cs typeface="+mn-ea"/>
                  <a:sym typeface="+mn-lt"/>
                </a:endParaRPr>
              </a:p>
            </p:txBody>
          </p:sp>
          <p:sp>
            <p:nvSpPr>
              <p:cNvPr id="477" name="Freeform: Shape 319">
                <a:extLst>
                  <a:ext uri="{FF2B5EF4-FFF2-40B4-BE49-F238E27FC236}">
                    <a16:creationId xmlns:a16="http://schemas.microsoft.com/office/drawing/2014/main" id="{6608ACE6-1D53-361C-B02B-447123A39272}"/>
                  </a:ext>
                </a:extLst>
              </p:cNvPr>
              <p:cNvSpPr>
                <a:spLocks/>
              </p:cNvSpPr>
              <p:nvPr/>
            </p:nvSpPr>
            <p:spPr bwMode="auto">
              <a:xfrm>
                <a:off x="4184181" y="2197409"/>
                <a:ext cx="630237" cy="925512"/>
              </a:xfrm>
              <a:custGeom>
                <a:avLst/>
                <a:gdLst>
                  <a:gd name="T0" fmla="*/ 559 w 1751"/>
                  <a:gd name="T1" fmla="*/ 1434 h 2570"/>
                  <a:gd name="T2" fmla="*/ 689 w 1751"/>
                  <a:gd name="T3" fmla="*/ 856 h 2570"/>
                  <a:gd name="T4" fmla="*/ 559 w 1751"/>
                  <a:gd name="T5" fmla="*/ 1434 h 2570"/>
                  <a:gd name="T6" fmla="*/ 820 w 1751"/>
                  <a:gd name="T7" fmla="*/ 968 h 2570"/>
                  <a:gd name="T8" fmla="*/ 1434 w 1751"/>
                  <a:gd name="T9" fmla="*/ 577 h 2570"/>
                  <a:gd name="T10" fmla="*/ 820 w 1751"/>
                  <a:gd name="T11" fmla="*/ 968 h 2570"/>
                  <a:gd name="T12" fmla="*/ 782 w 1751"/>
                  <a:gd name="T13" fmla="*/ 875 h 2570"/>
                  <a:gd name="T14" fmla="*/ 1396 w 1751"/>
                  <a:gd name="T15" fmla="*/ 503 h 2570"/>
                  <a:gd name="T16" fmla="*/ 782 w 1751"/>
                  <a:gd name="T17" fmla="*/ 875 h 2570"/>
                  <a:gd name="T18" fmla="*/ 428 w 1751"/>
                  <a:gd name="T19" fmla="*/ 856 h 2570"/>
                  <a:gd name="T20" fmla="*/ 1154 w 1751"/>
                  <a:gd name="T21" fmla="*/ 354 h 2570"/>
                  <a:gd name="T22" fmla="*/ 428 w 1751"/>
                  <a:gd name="T23" fmla="*/ 856 h 2570"/>
                  <a:gd name="T24" fmla="*/ 1303 w 1751"/>
                  <a:gd name="T25" fmla="*/ 0 h 2570"/>
                  <a:gd name="T26" fmla="*/ 130 w 1751"/>
                  <a:gd name="T27" fmla="*/ 968 h 2570"/>
                  <a:gd name="T28" fmla="*/ 317 w 1751"/>
                  <a:gd name="T29" fmla="*/ 1303 h 2570"/>
                  <a:gd name="T30" fmla="*/ 373 w 1751"/>
                  <a:gd name="T31" fmla="*/ 1415 h 2570"/>
                  <a:gd name="T32" fmla="*/ 447 w 1751"/>
                  <a:gd name="T33" fmla="*/ 1527 h 2570"/>
                  <a:gd name="T34" fmla="*/ 503 w 1751"/>
                  <a:gd name="T35" fmla="*/ 1639 h 2570"/>
                  <a:gd name="T36" fmla="*/ 559 w 1751"/>
                  <a:gd name="T37" fmla="*/ 1769 h 2570"/>
                  <a:gd name="T38" fmla="*/ 633 w 1751"/>
                  <a:gd name="T39" fmla="*/ 1880 h 2570"/>
                  <a:gd name="T40" fmla="*/ 745 w 1751"/>
                  <a:gd name="T41" fmla="*/ 2122 h 2570"/>
                  <a:gd name="T42" fmla="*/ 820 w 1751"/>
                  <a:gd name="T43" fmla="*/ 2234 h 2570"/>
                  <a:gd name="T44" fmla="*/ 875 w 1751"/>
                  <a:gd name="T45" fmla="*/ 2346 h 2570"/>
                  <a:gd name="T46" fmla="*/ 931 w 1751"/>
                  <a:gd name="T47" fmla="*/ 2476 h 2570"/>
                  <a:gd name="T48" fmla="*/ 987 w 1751"/>
                  <a:gd name="T49" fmla="*/ 2569 h 2570"/>
                  <a:gd name="T50" fmla="*/ 987 w 1751"/>
                  <a:gd name="T51" fmla="*/ 2216 h 2570"/>
                  <a:gd name="T52" fmla="*/ 987 w 1751"/>
                  <a:gd name="T53" fmla="*/ 2216 h 2570"/>
                  <a:gd name="T54" fmla="*/ 969 w 1751"/>
                  <a:gd name="T55" fmla="*/ 2178 h 2570"/>
                  <a:gd name="T56" fmla="*/ 987 w 1751"/>
                  <a:gd name="T57" fmla="*/ 2104 h 2570"/>
                  <a:gd name="T58" fmla="*/ 931 w 1751"/>
                  <a:gd name="T59" fmla="*/ 2085 h 2570"/>
                  <a:gd name="T60" fmla="*/ 987 w 1751"/>
                  <a:gd name="T61" fmla="*/ 1993 h 2570"/>
                  <a:gd name="T62" fmla="*/ 875 w 1751"/>
                  <a:gd name="T63" fmla="*/ 2011 h 2570"/>
                  <a:gd name="T64" fmla="*/ 987 w 1751"/>
                  <a:gd name="T65" fmla="*/ 1880 h 2570"/>
                  <a:gd name="T66" fmla="*/ 838 w 1751"/>
                  <a:gd name="T67" fmla="*/ 1918 h 2570"/>
                  <a:gd name="T68" fmla="*/ 987 w 1751"/>
                  <a:gd name="T69" fmla="*/ 1788 h 2570"/>
                  <a:gd name="T70" fmla="*/ 782 w 1751"/>
                  <a:gd name="T71" fmla="*/ 1844 h 2570"/>
                  <a:gd name="T72" fmla="*/ 987 w 1751"/>
                  <a:gd name="T73" fmla="*/ 1676 h 2570"/>
                  <a:gd name="T74" fmla="*/ 745 w 1751"/>
                  <a:gd name="T75" fmla="*/ 1750 h 2570"/>
                  <a:gd name="T76" fmla="*/ 987 w 1751"/>
                  <a:gd name="T77" fmla="*/ 1564 h 2570"/>
                  <a:gd name="T78" fmla="*/ 708 w 1751"/>
                  <a:gd name="T79" fmla="*/ 1657 h 2570"/>
                  <a:gd name="T80" fmla="*/ 987 w 1751"/>
                  <a:gd name="T81" fmla="*/ 1452 h 2570"/>
                  <a:gd name="T82" fmla="*/ 615 w 1751"/>
                  <a:gd name="T83" fmla="*/ 1490 h 2570"/>
                  <a:gd name="T84" fmla="*/ 987 w 1751"/>
                  <a:gd name="T85" fmla="*/ 1248 h 2570"/>
                  <a:gd name="T86" fmla="*/ 949 w 1751"/>
                  <a:gd name="T87" fmla="*/ 1210 h 2570"/>
                  <a:gd name="T88" fmla="*/ 987 w 1751"/>
                  <a:gd name="T89" fmla="*/ 1136 h 2570"/>
                  <a:gd name="T90" fmla="*/ 913 w 1751"/>
                  <a:gd name="T91" fmla="*/ 1136 h 2570"/>
                  <a:gd name="T92" fmla="*/ 987 w 1751"/>
                  <a:gd name="T93" fmla="*/ 1024 h 2570"/>
                  <a:gd name="T94" fmla="*/ 857 w 1751"/>
                  <a:gd name="T95" fmla="*/ 1043 h 2570"/>
                  <a:gd name="T96" fmla="*/ 1471 w 1751"/>
                  <a:gd name="T97" fmla="*/ 670 h 2570"/>
                  <a:gd name="T98" fmla="*/ 1154 w 1751"/>
                  <a:gd name="T99" fmla="*/ 894 h 2570"/>
                  <a:gd name="T100" fmla="*/ 1527 w 1751"/>
                  <a:gd name="T101" fmla="*/ 745 h 2570"/>
                  <a:gd name="T102" fmla="*/ 1359 w 1751"/>
                  <a:gd name="T103" fmla="*/ 894 h 2570"/>
                  <a:gd name="T104" fmla="*/ 1564 w 1751"/>
                  <a:gd name="T105" fmla="*/ 838 h 2570"/>
                  <a:gd name="T106" fmla="*/ 1564 w 1751"/>
                  <a:gd name="T107" fmla="*/ 894 h 2570"/>
                  <a:gd name="T108" fmla="*/ 1750 w 1751"/>
                  <a:gd name="T109" fmla="*/ 875 h 2570"/>
                  <a:gd name="T110" fmla="*/ 559 w 1751"/>
                  <a:gd name="T111" fmla="*/ 1434 h 2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51" h="2570">
                    <a:moveTo>
                      <a:pt x="559" y="1434"/>
                    </a:moveTo>
                    <a:lnTo>
                      <a:pt x="559" y="1434"/>
                    </a:lnTo>
                    <a:cubicBezTo>
                      <a:pt x="354" y="1043"/>
                      <a:pt x="354" y="1043"/>
                      <a:pt x="354" y="1043"/>
                    </a:cubicBezTo>
                    <a:cubicBezTo>
                      <a:pt x="689" y="856"/>
                      <a:pt x="689" y="856"/>
                      <a:pt x="689" y="856"/>
                    </a:cubicBezTo>
                    <a:cubicBezTo>
                      <a:pt x="894" y="1248"/>
                      <a:pt x="894" y="1248"/>
                      <a:pt x="894" y="1248"/>
                    </a:cubicBezTo>
                    <a:cubicBezTo>
                      <a:pt x="559" y="1434"/>
                      <a:pt x="559" y="1434"/>
                      <a:pt x="559" y="1434"/>
                    </a:cubicBezTo>
                    <a:lnTo>
                      <a:pt x="820" y="968"/>
                    </a:lnTo>
                    <a:lnTo>
                      <a:pt x="820" y="968"/>
                    </a:lnTo>
                    <a:cubicBezTo>
                      <a:pt x="801" y="912"/>
                      <a:pt x="801" y="912"/>
                      <a:pt x="801" y="912"/>
                    </a:cubicBezTo>
                    <a:cubicBezTo>
                      <a:pt x="1434" y="577"/>
                      <a:pt x="1434" y="577"/>
                      <a:pt x="1434" y="577"/>
                    </a:cubicBezTo>
                    <a:cubicBezTo>
                      <a:pt x="1452" y="614"/>
                      <a:pt x="1452" y="614"/>
                      <a:pt x="1452" y="614"/>
                    </a:cubicBezTo>
                    <a:cubicBezTo>
                      <a:pt x="820" y="968"/>
                      <a:pt x="820" y="968"/>
                      <a:pt x="820" y="968"/>
                    </a:cubicBezTo>
                    <a:lnTo>
                      <a:pt x="782" y="875"/>
                    </a:lnTo>
                    <a:lnTo>
                      <a:pt x="782" y="875"/>
                    </a:lnTo>
                    <a:cubicBezTo>
                      <a:pt x="745" y="838"/>
                      <a:pt x="745" y="838"/>
                      <a:pt x="745" y="838"/>
                    </a:cubicBezTo>
                    <a:cubicBezTo>
                      <a:pt x="1396" y="503"/>
                      <a:pt x="1396" y="503"/>
                      <a:pt x="1396" y="503"/>
                    </a:cubicBezTo>
                    <a:cubicBezTo>
                      <a:pt x="1415" y="540"/>
                      <a:pt x="1415" y="540"/>
                      <a:pt x="1415" y="540"/>
                    </a:cubicBezTo>
                    <a:cubicBezTo>
                      <a:pt x="782" y="875"/>
                      <a:pt x="782" y="875"/>
                      <a:pt x="782" y="875"/>
                    </a:cubicBezTo>
                    <a:lnTo>
                      <a:pt x="428" y="856"/>
                    </a:lnTo>
                    <a:lnTo>
                      <a:pt x="428" y="856"/>
                    </a:lnTo>
                    <a:cubicBezTo>
                      <a:pt x="391" y="763"/>
                      <a:pt x="391" y="763"/>
                      <a:pt x="391" y="763"/>
                    </a:cubicBezTo>
                    <a:cubicBezTo>
                      <a:pt x="1154" y="354"/>
                      <a:pt x="1154" y="354"/>
                      <a:pt x="1154" y="354"/>
                    </a:cubicBezTo>
                    <a:cubicBezTo>
                      <a:pt x="1210" y="447"/>
                      <a:pt x="1210" y="447"/>
                      <a:pt x="1210" y="447"/>
                    </a:cubicBezTo>
                    <a:cubicBezTo>
                      <a:pt x="428" y="856"/>
                      <a:pt x="428" y="856"/>
                      <a:pt x="428" y="856"/>
                    </a:cubicBezTo>
                    <a:lnTo>
                      <a:pt x="1303" y="0"/>
                    </a:lnTo>
                    <a:lnTo>
                      <a:pt x="1303" y="0"/>
                    </a:lnTo>
                    <a:cubicBezTo>
                      <a:pt x="0" y="689"/>
                      <a:pt x="0" y="689"/>
                      <a:pt x="0" y="689"/>
                    </a:cubicBezTo>
                    <a:cubicBezTo>
                      <a:pt x="130" y="968"/>
                      <a:pt x="130" y="968"/>
                      <a:pt x="130" y="968"/>
                    </a:cubicBezTo>
                    <a:cubicBezTo>
                      <a:pt x="168" y="1024"/>
                      <a:pt x="168" y="1024"/>
                      <a:pt x="168" y="1024"/>
                    </a:cubicBezTo>
                    <a:cubicBezTo>
                      <a:pt x="317" y="1303"/>
                      <a:pt x="317" y="1303"/>
                      <a:pt x="317" y="1303"/>
                    </a:cubicBezTo>
                    <a:cubicBezTo>
                      <a:pt x="354" y="1359"/>
                      <a:pt x="354" y="1359"/>
                      <a:pt x="354" y="1359"/>
                    </a:cubicBezTo>
                    <a:cubicBezTo>
                      <a:pt x="373" y="1415"/>
                      <a:pt x="373" y="1415"/>
                      <a:pt x="373" y="1415"/>
                    </a:cubicBezTo>
                    <a:cubicBezTo>
                      <a:pt x="410" y="1471"/>
                      <a:pt x="410" y="1471"/>
                      <a:pt x="410" y="1471"/>
                    </a:cubicBezTo>
                    <a:cubicBezTo>
                      <a:pt x="447" y="1527"/>
                      <a:pt x="447" y="1527"/>
                      <a:pt x="447" y="1527"/>
                    </a:cubicBezTo>
                    <a:cubicBezTo>
                      <a:pt x="466" y="1583"/>
                      <a:pt x="466" y="1583"/>
                      <a:pt x="466" y="1583"/>
                    </a:cubicBezTo>
                    <a:cubicBezTo>
                      <a:pt x="503" y="1639"/>
                      <a:pt x="503" y="1639"/>
                      <a:pt x="503" y="1639"/>
                    </a:cubicBezTo>
                    <a:cubicBezTo>
                      <a:pt x="540" y="1713"/>
                      <a:pt x="540" y="1713"/>
                      <a:pt x="540" y="1713"/>
                    </a:cubicBezTo>
                    <a:cubicBezTo>
                      <a:pt x="559" y="1769"/>
                      <a:pt x="559" y="1769"/>
                      <a:pt x="559" y="1769"/>
                    </a:cubicBezTo>
                    <a:cubicBezTo>
                      <a:pt x="596" y="1824"/>
                      <a:pt x="596" y="1824"/>
                      <a:pt x="596" y="1824"/>
                    </a:cubicBezTo>
                    <a:cubicBezTo>
                      <a:pt x="633" y="1880"/>
                      <a:pt x="633" y="1880"/>
                      <a:pt x="633" y="1880"/>
                    </a:cubicBezTo>
                    <a:cubicBezTo>
                      <a:pt x="652" y="1936"/>
                      <a:pt x="652" y="1936"/>
                      <a:pt x="652" y="1936"/>
                    </a:cubicBezTo>
                    <a:cubicBezTo>
                      <a:pt x="745" y="2122"/>
                      <a:pt x="745" y="2122"/>
                      <a:pt x="745" y="2122"/>
                    </a:cubicBezTo>
                    <a:cubicBezTo>
                      <a:pt x="782" y="2178"/>
                      <a:pt x="782" y="2178"/>
                      <a:pt x="782" y="2178"/>
                    </a:cubicBezTo>
                    <a:cubicBezTo>
                      <a:pt x="820" y="2234"/>
                      <a:pt x="820" y="2234"/>
                      <a:pt x="820" y="2234"/>
                    </a:cubicBezTo>
                    <a:cubicBezTo>
                      <a:pt x="838" y="2290"/>
                      <a:pt x="838" y="2290"/>
                      <a:pt x="838" y="2290"/>
                    </a:cubicBezTo>
                    <a:cubicBezTo>
                      <a:pt x="875" y="2346"/>
                      <a:pt x="875" y="2346"/>
                      <a:pt x="875" y="2346"/>
                    </a:cubicBezTo>
                    <a:cubicBezTo>
                      <a:pt x="913" y="2420"/>
                      <a:pt x="913" y="2420"/>
                      <a:pt x="913" y="2420"/>
                    </a:cubicBezTo>
                    <a:cubicBezTo>
                      <a:pt x="931" y="2476"/>
                      <a:pt x="931" y="2476"/>
                      <a:pt x="931" y="2476"/>
                    </a:cubicBezTo>
                    <a:cubicBezTo>
                      <a:pt x="969" y="2532"/>
                      <a:pt x="969" y="2532"/>
                      <a:pt x="969" y="2532"/>
                    </a:cubicBezTo>
                    <a:cubicBezTo>
                      <a:pt x="987" y="2569"/>
                      <a:pt x="987" y="2569"/>
                      <a:pt x="987" y="2569"/>
                    </a:cubicBezTo>
                    <a:lnTo>
                      <a:pt x="987" y="2569"/>
                    </a:lnTo>
                    <a:cubicBezTo>
                      <a:pt x="987" y="2216"/>
                      <a:pt x="987" y="2216"/>
                      <a:pt x="987" y="2216"/>
                    </a:cubicBezTo>
                    <a:lnTo>
                      <a:pt x="987" y="2216"/>
                    </a:lnTo>
                    <a:lnTo>
                      <a:pt x="987" y="2216"/>
                    </a:lnTo>
                    <a:cubicBezTo>
                      <a:pt x="987" y="2160"/>
                      <a:pt x="987" y="2160"/>
                      <a:pt x="987" y="2160"/>
                    </a:cubicBezTo>
                    <a:cubicBezTo>
                      <a:pt x="969" y="2178"/>
                      <a:pt x="969" y="2178"/>
                      <a:pt x="969" y="2178"/>
                    </a:cubicBezTo>
                    <a:cubicBezTo>
                      <a:pt x="949" y="2122"/>
                      <a:pt x="949" y="2122"/>
                      <a:pt x="949" y="2122"/>
                    </a:cubicBezTo>
                    <a:cubicBezTo>
                      <a:pt x="987" y="2104"/>
                      <a:pt x="987" y="2104"/>
                      <a:pt x="987" y="2104"/>
                    </a:cubicBezTo>
                    <a:cubicBezTo>
                      <a:pt x="987" y="2048"/>
                      <a:pt x="987" y="2048"/>
                      <a:pt x="987" y="2048"/>
                    </a:cubicBezTo>
                    <a:cubicBezTo>
                      <a:pt x="931" y="2085"/>
                      <a:pt x="931" y="2085"/>
                      <a:pt x="931" y="2085"/>
                    </a:cubicBezTo>
                    <a:cubicBezTo>
                      <a:pt x="894" y="2048"/>
                      <a:pt x="894" y="2048"/>
                      <a:pt x="894" y="2048"/>
                    </a:cubicBezTo>
                    <a:cubicBezTo>
                      <a:pt x="987" y="1993"/>
                      <a:pt x="987" y="1993"/>
                      <a:pt x="987" y="1993"/>
                    </a:cubicBezTo>
                    <a:cubicBezTo>
                      <a:pt x="987" y="1936"/>
                      <a:pt x="987" y="1936"/>
                      <a:pt x="987" y="1936"/>
                    </a:cubicBezTo>
                    <a:cubicBezTo>
                      <a:pt x="875" y="2011"/>
                      <a:pt x="875" y="2011"/>
                      <a:pt x="875" y="2011"/>
                    </a:cubicBezTo>
                    <a:cubicBezTo>
                      <a:pt x="857" y="1955"/>
                      <a:pt x="857" y="1955"/>
                      <a:pt x="857" y="1955"/>
                    </a:cubicBezTo>
                    <a:cubicBezTo>
                      <a:pt x="987" y="1880"/>
                      <a:pt x="987" y="1880"/>
                      <a:pt x="987" y="1880"/>
                    </a:cubicBezTo>
                    <a:cubicBezTo>
                      <a:pt x="987" y="1824"/>
                      <a:pt x="987" y="1824"/>
                      <a:pt x="987" y="1824"/>
                    </a:cubicBezTo>
                    <a:cubicBezTo>
                      <a:pt x="838" y="1918"/>
                      <a:pt x="838" y="1918"/>
                      <a:pt x="838" y="1918"/>
                    </a:cubicBezTo>
                    <a:cubicBezTo>
                      <a:pt x="820" y="1880"/>
                      <a:pt x="820" y="1880"/>
                      <a:pt x="820" y="1880"/>
                    </a:cubicBezTo>
                    <a:cubicBezTo>
                      <a:pt x="987" y="1788"/>
                      <a:pt x="987" y="1788"/>
                      <a:pt x="987" y="1788"/>
                    </a:cubicBezTo>
                    <a:cubicBezTo>
                      <a:pt x="987" y="1732"/>
                      <a:pt x="987" y="1732"/>
                      <a:pt x="987" y="1732"/>
                    </a:cubicBezTo>
                    <a:cubicBezTo>
                      <a:pt x="782" y="1844"/>
                      <a:pt x="782" y="1844"/>
                      <a:pt x="782" y="1844"/>
                    </a:cubicBezTo>
                    <a:cubicBezTo>
                      <a:pt x="764" y="1788"/>
                      <a:pt x="764" y="1788"/>
                      <a:pt x="764" y="1788"/>
                    </a:cubicBezTo>
                    <a:cubicBezTo>
                      <a:pt x="987" y="1676"/>
                      <a:pt x="987" y="1676"/>
                      <a:pt x="987" y="1676"/>
                    </a:cubicBezTo>
                    <a:cubicBezTo>
                      <a:pt x="987" y="1620"/>
                      <a:pt x="987" y="1620"/>
                      <a:pt x="987" y="1620"/>
                    </a:cubicBezTo>
                    <a:cubicBezTo>
                      <a:pt x="745" y="1750"/>
                      <a:pt x="745" y="1750"/>
                      <a:pt x="745" y="1750"/>
                    </a:cubicBezTo>
                    <a:cubicBezTo>
                      <a:pt x="726" y="1713"/>
                      <a:pt x="726" y="1713"/>
                      <a:pt x="726" y="1713"/>
                    </a:cubicBezTo>
                    <a:cubicBezTo>
                      <a:pt x="987" y="1564"/>
                      <a:pt x="987" y="1564"/>
                      <a:pt x="987" y="1564"/>
                    </a:cubicBezTo>
                    <a:cubicBezTo>
                      <a:pt x="987" y="1508"/>
                      <a:pt x="987" y="1508"/>
                      <a:pt x="987" y="1508"/>
                    </a:cubicBezTo>
                    <a:cubicBezTo>
                      <a:pt x="708" y="1657"/>
                      <a:pt x="708" y="1657"/>
                      <a:pt x="708" y="1657"/>
                    </a:cubicBezTo>
                    <a:cubicBezTo>
                      <a:pt x="671" y="1620"/>
                      <a:pt x="671" y="1620"/>
                      <a:pt x="671" y="1620"/>
                    </a:cubicBezTo>
                    <a:cubicBezTo>
                      <a:pt x="987" y="1452"/>
                      <a:pt x="987" y="1452"/>
                      <a:pt x="987" y="1452"/>
                    </a:cubicBezTo>
                    <a:cubicBezTo>
                      <a:pt x="987" y="1303"/>
                      <a:pt x="987" y="1303"/>
                      <a:pt x="987" y="1303"/>
                    </a:cubicBezTo>
                    <a:cubicBezTo>
                      <a:pt x="615" y="1490"/>
                      <a:pt x="615" y="1490"/>
                      <a:pt x="615" y="1490"/>
                    </a:cubicBezTo>
                    <a:cubicBezTo>
                      <a:pt x="596" y="1452"/>
                      <a:pt x="596" y="1452"/>
                      <a:pt x="596" y="1452"/>
                    </a:cubicBezTo>
                    <a:cubicBezTo>
                      <a:pt x="987" y="1248"/>
                      <a:pt x="987" y="1248"/>
                      <a:pt x="987" y="1248"/>
                    </a:cubicBezTo>
                    <a:cubicBezTo>
                      <a:pt x="987" y="1192"/>
                      <a:pt x="987" y="1192"/>
                      <a:pt x="987" y="1192"/>
                    </a:cubicBezTo>
                    <a:cubicBezTo>
                      <a:pt x="949" y="1210"/>
                      <a:pt x="949" y="1210"/>
                      <a:pt x="949" y="1210"/>
                    </a:cubicBezTo>
                    <a:cubicBezTo>
                      <a:pt x="931" y="1173"/>
                      <a:pt x="931" y="1173"/>
                      <a:pt x="931" y="1173"/>
                    </a:cubicBezTo>
                    <a:cubicBezTo>
                      <a:pt x="987" y="1136"/>
                      <a:pt x="987" y="1136"/>
                      <a:pt x="987" y="1136"/>
                    </a:cubicBezTo>
                    <a:cubicBezTo>
                      <a:pt x="987" y="1080"/>
                      <a:pt x="987" y="1080"/>
                      <a:pt x="987" y="1080"/>
                    </a:cubicBezTo>
                    <a:cubicBezTo>
                      <a:pt x="913" y="1136"/>
                      <a:pt x="913" y="1136"/>
                      <a:pt x="913" y="1136"/>
                    </a:cubicBezTo>
                    <a:cubicBezTo>
                      <a:pt x="894" y="1080"/>
                      <a:pt x="894" y="1080"/>
                      <a:pt x="894" y="1080"/>
                    </a:cubicBezTo>
                    <a:cubicBezTo>
                      <a:pt x="987" y="1024"/>
                      <a:pt x="987" y="1024"/>
                      <a:pt x="987" y="1024"/>
                    </a:cubicBezTo>
                    <a:cubicBezTo>
                      <a:pt x="1005" y="1005"/>
                      <a:pt x="1005" y="987"/>
                      <a:pt x="1024" y="968"/>
                    </a:cubicBezTo>
                    <a:cubicBezTo>
                      <a:pt x="857" y="1043"/>
                      <a:pt x="857" y="1043"/>
                      <a:pt x="857" y="1043"/>
                    </a:cubicBezTo>
                    <a:cubicBezTo>
                      <a:pt x="838" y="1005"/>
                      <a:pt x="838" y="1005"/>
                      <a:pt x="838" y="1005"/>
                    </a:cubicBezTo>
                    <a:cubicBezTo>
                      <a:pt x="1471" y="670"/>
                      <a:pt x="1471" y="670"/>
                      <a:pt x="1471" y="670"/>
                    </a:cubicBezTo>
                    <a:cubicBezTo>
                      <a:pt x="1490" y="707"/>
                      <a:pt x="1490" y="707"/>
                      <a:pt x="1490" y="707"/>
                    </a:cubicBezTo>
                    <a:cubicBezTo>
                      <a:pt x="1154" y="894"/>
                      <a:pt x="1154" y="894"/>
                      <a:pt x="1154" y="894"/>
                    </a:cubicBezTo>
                    <a:cubicBezTo>
                      <a:pt x="1247" y="894"/>
                      <a:pt x="1247" y="894"/>
                      <a:pt x="1247" y="894"/>
                    </a:cubicBezTo>
                    <a:cubicBezTo>
                      <a:pt x="1527" y="745"/>
                      <a:pt x="1527" y="745"/>
                      <a:pt x="1527" y="745"/>
                    </a:cubicBezTo>
                    <a:cubicBezTo>
                      <a:pt x="1545" y="782"/>
                      <a:pt x="1545" y="782"/>
                      <a:pt x="1545" y="782"/>
                    </a:cubicBezTo>
                    <a:cubicBezTo>
                      <a:pt x="1359" y="894"/>
                      <a:pt x="1359" y="894"/>
                      <a:pt x="1359" y="894"/>
                    </a:cubicBezTo>
                    <a:cubicBezTo>
                      <a:pt x="1452" y="894"/>
                      <a:pt x="1452" y="894"/>
                      <a:pt x="1452" y="894"/>
                    </a:cubicBezTo>
                    <a:cubicBezTo>
                      <a:pt x="1564" y="838"/>
                      <a:pt x="1564" y="838"/>
                      <a:pt x="1564" y="838"/>
                    </a:cubicBezTo>
                    <a:cubicBezTo>
                      <a:pt x="1583" y="875"/>
                      <a:pt x="1583" y="875"/>
                      <a:pt x="1583" y="875"/>
                    </a:cubicBezTo>
                    <a:cubicBezTo>
                      <a:pt x="1564" y="894"/>
                      <a:pt x="1564" y="894"/>
                      <a:pt x="1564" y="894"/>
                    </a:cubicBezTo>
                    <a:cubicBezTo>
                      <a:pt x="1750" y="894"/>
                      <a:pt x="1750" y="894"/>
                      <a:pt x="1750" y="894"/>
                    </a:cubicBezTo>
                    <a:cubicBezTo>
                      <a:pt x="1750" y="875"/>
                      <a:pt x="1750" y="875"/>
                      <a:pt x="1750" y="875"/>
                    </a:cubicBezTo>
                    <a:cubicBezTo>
                      <a:pt x="1303" y="0"/>
                      <a:pt x="1303" y="0"/>
                      <a:pt x="1303" y="0"/>
                    </a:cubicBezTo>
                    <a:lnTo>
                      <a:pt x="559" y="1434"/>
                    </a:lnTo>
                  </a:path>
                </a:pathLst>
              </a:custGeom>
              <a:solidFill>
                <a:srgbClr val="E1E6E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b="1">
                  <a:latin typeface="Cambria" pitchFamily="18" charset="0"/>
                  <a:cs typeface="+mn-ea"/>
                  <a:sym typeface="+mn-lt"/>
                </a:endParaRPr>
              </a:p>
            </p:txBody>
          </p:sp>
          <p:sp>
            <p:nvSpPr>
              <p:cNvPr id="478" name="Freeform: Shape 320">
                <a:extLst>
                  <a:ext uri="{FF2B5EF4-FFF2-40B4-BE49-F238E27FC236}">
                    <a16:creationId xmlns:a16="http://schemas.microsoft.com/office/drawing/2014/main" id="{8EC758CC-1C7B-817F-A79A-32B7CCCC0291}"/>
                  </a:ext>
                </a:extLst>
              </p:cNvPr>
              <p:cNvSpPr>
                <a:spLocks/>
              </p:cNvSpPr>
              <p:nvPr/>
            </p:nvSpPr>
            <p:spPr bwMode="auto">
              <a:xfrm>
                <a:off x="4323881" y="2324409"/>
                <a:ext cx="295275" cy="180975"/>
              </a:xfrm>
              <a:custGeom>
                <a:avLst/>
                <a:gdLst>
                  <a:gd name="T0" fmla="*/ 763 w 820"/>
                  <a:gd name="T1" fmla="*/ 0 h 503"/>
                  <a:gd name="T2" fmla="*/ 0 w 820"/>
                  <a:gd name="T3" fmla="*/ 409 h 503"/>
                  <a:gd name="T4" fmla="*/ 37 w 820"/>
                  <a:gd name="T5" fmla="*/ 502 h 503"/>
                  <a:gd name="T6" fmla="*/ 819 w 820"/>
                  <a:gd name="T7" fmla="*/ 93 h 503"/>
                  <a:gd name="T8" fmla="*/ 763 w 820"/>
                  <a:gd name="T9" fmla="*/ 0 h 503"/>
                </a:gdLst>
                <a:ahLst/>
                <a:cxnLst>
                  <a:cxn ang="0">
                    <a:pos x="T0" y="T1"/>
                  </a:cxn>
                  <a:cxn ang="0">
                    <a:pos x="T2" y="T3"/>
                  </a:cxn>
                  <a:cxn ang="0">
                    <a:pos x="T4" y="T5"/>
                  </a:cxn>
                  <a:cxn ang="0">
                    <a:pos x="T6" y="T7"/>
                  </a:cxn>
                  <a:cxn ang="0">
                    <a:pos x="T8" y="T9"/>
                  </a:cxn>
                </a:cxnLst>
                <a:rect l="0" t="0" r="r" b="b"/>
                <a:pathLst>
                  <a:path w="820" h="503">
                    <a:moveTo>
                      <a:pt x="763" y="0"/>
                    </a:moveTo>
                    <a:lnTo>
                      <a:pt x="0" y="409"/>
                    </a:lnTo>
                    <a:lnTo>
                      <a:pt x="37" y="502"/>
                    </a:lnTo>
                    <a:lnTo>
                      <a:pt x="819" y="93"/>
                    </a:lnTo>
                    <a:lnTo>
                      <a:pt x="763" y="0"/>
                    </a:lnTo>
                  </a:path>
                </a:pathLst>
              </a:custGeom>
              <a:solidFill>
                <a:srgbClr val="364C6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b="1">
                  <a:latin typeface="Cambria" pitchFamily="18" charset="0"/>
                  <a:cs typeface="+mn-ea"/>
                  <a:sym typeface="+mn-lt"/>
                </a:endParaRPr>
              </a:p>
            </p:txBody>
          </p:sp>
          <p:sp>
            <p:nvSpPr>
              <p:cNvPr id="479" name="Freeform: Shape 321">
                <a:extLst>
                  <a:ext uri="{FF2B5EF4-FFF2-40B4-BE49-F238E27FC236}">
                    <a16:creationId xmlns:a16="http://schemas.microsoft.com/office/drawing/2014/main" id="{A7D27C8B-3C9A-0B23-6AF8-1F9F84098401}"/>
                  </a:ext>
                </a:extLst>
              </p:cNvPr>
              <p:cNvSpPr>
                <a:spLocks/>
              </p:cNvSpPr>
              <p:nvPr/>
            </p:nvSpPr>
            <p:spPr bwMode="auto">
              <a:xfrm>
                <a:off x="4323881" y="2324409"/>
                <a:ext cx="295275" cy="180975"/>
              </a:xfrm>
              <a:custGeom>
                <a:avLst/>
                <a:gdLst>
                  <a:gd name="T0" fmla="*/ 763 w 820"/>
                  <a:gd name="T1" fmla="*/ 0 h 503"/>
                  <a:gd name="T2" fmla="*/ 0 w 820"/>
                  <a:gd name="T3" fmla="*/ 409 h 503"/>
                  <a:gd name="T4" fmla="*/ 37 w 820"/>
                  <a:gd name="T5" fmla="*/ 502 h 503"/>
                  <a:gd name="T6" fmla="*/ 819 w 820"/>
                  <a:gd name="T7" fmla="*/ 93 h 503"/>
                  <a:gd name="T8" fmla="*/ 763 w 820"/>
                  <a:gd name="T9" fmla="*/ 0 h 503"/>
                </a:gdLst>
                <a:ahLst/>
                <a:cxnLst>
                  <a:cxn ang="0">
                    <a:pos x="T0" y="T1"/>
                  </a:cxn>
                  <a:cxn ang="0">
                    <a:pos x="T2" y="T3"/>
                  </a:cxn>
                  <a:cxn ang="0">
                    <a:pos x="T4" y="T5"/>
                  </a:cxn>
                  <a:cxn ang="0">
                    <a:pos x="T6" y="T7"/>
                  </a:cxn>
                  <a:cxn ang="0">
                    <a:pos x="T8" y="T9"/>
                  </a:cxn>
                </a:cxnLst>
                <a:rect l="0" t="0" r="r" b="b"/>
                <a:pathLst>
                  <a:path w="820" h="503">
                    <a:moveTo>
                      <a:pt x="763" y="0"/>
                    </a:moveTo>
                    <a:lnTo>
                      <a:pt x="0" y="409"/>
                    </a:lnTo>
                    <a:lnTo>
                      <a:pt x="37" y="502"/>
                    </a:lnTo>
                    <a:lnTo>
                      <a:pt x="819" y="93"/>
                    </a:lnTo>
                    <a:lnTo>
                      <a:pt x="763" y="0"/>
                    </a:lnTo>
                  </a:path>
                </a:pathLst>
              </a:custGeom>
              <a:solidFill>
                <a:srgbClr val="364C62"/>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b="1">
                  <a:latin typeface="Cambria" pitchFamily="18" charset="0"/>
                  <a:cs typeface="+mn-ea"/>
                  <a:sym typeface="+mn-lt"/>
                </a:endParaRPr>
              </a:p>
            </p:txBody>
          </p:sp>
          <p:sp>
            <p:nvSpPr>
              <p:cNvPr id="480" name="Freeform: Shape 322">
                <a:extLst>
                  <a:ext uri="{FF2B5EF4-FFF2-40B4-BE49-F238E27FC236}">
                    <a16:creationId xmlns:a16="http://schemas.microsoft.com/office/drawing/2014/main" id="{D46D967B-8763-D987-8334-445DECA1DDD0}"/>
                  </a:ext>
                </a:extLst>
              </p:cNvPr>
              <p:cNvSpPr>
                <a:spLocks/>
              </p:cNvSpPr>
              <p:nvPr/>
            </p:nvSpPr>
            <p:spPr bwMode="auto">
              <a:xfrm>
                <a:off x="4452468" y="2378384"/>
                <a:ext cx="241300" cy="134937"/>
              </a:xfrm>
              <a:custGeom>
                <a:avLst/>
                <a:gdLst>
                  <a:gd name="T0" fmla="*/ 651 w 671"/>
                  <a:gd name="T1" fmla="*/ 0 h 373"/>
                  <a:gd name="T2" fmla="*/ 0 w 671"/>
                  <a:gd name="T3" fmla="*/ 335 h 373"/>
                  <a:gd name="T4" fmla="*/ 37 w 671"/>
                  <a:gd name="T5" fmla="*/ 372 h 373"/>
                  <a:gd name="T6" fmla="*/ 670 w 671"/>
                  <a:gd name="T7" fmla="*/ 37 h 373"/>
                  <a:gd name="T8" fmla="*/ 651 w 671"/>
                  <a:gd name="T9" fmla="*/ 0 h 373"/>
                </a:gdLst>
                <a:ahLst/>
                <a:cxnLst>
                  <a:cxn ang="0">
                    <a:pos x="T0" y="T1"/>
                  </a:cxn>
                  <a:cxn ang="0">
                    <a:pos x="T2" y="T3"/>
                  </a:cxn>
                  <a:cxn ang="0">
                    <a:pos x="T4" y="T5"/>
                  </a:cxn>
                  <a:cxn ang="0">
                    <a:pos x="T6" y="T7"/>
                  </a:cxn>
                  <a:cxn ang="0">
                    <a:pos x="T8" y="T9"/>
                  </a:cxn>
                </a:cxnLst>
                <a:rect l="0" t="0" r="r" b="b"/>
                <a:pathLst>
                  <a:path w="671" h="373">
                    <a:moveTo>
                      <a:pt x="651" y="0"/>
                    </a:moveTo>
                    <a:lnTo>
                      <a:pt x="0" y="335"/>
                    </a:lnTo>
                    <a:lnTo>
                      <a:pt x="37" y="372"/>
                    </a:lnTo>
                    <a:lnTo>
                      <a:pt x="670" y="37"/>
                    </a:lnTo>
                    <a:lnTo>
                      <a:pt x="651" y="0"/>
                    </a:lnTo>
                  </a:path>
                </a:pathLst>
              </a:custGeom>
              <a:solidFill>
                <a:srgbClr val="364C6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b="1">
                  <a:latin typeface="Cambria" pitchFamily="18" charset="0"/>
                  <a:cs typeface="+mn-ea"/>
                  <a:sym typeface="+mn-lt"/>
                </a:endParaRPr>
              </a:p>
            </p:txBody>
          </p:sp>
          <p:sp>
            <p:nvSpPr>
              <p:cNvPr id="481" name="Freeform: Shape 323">
                <a:extLst>
                  <a:ext uri="{FF2B5EF4-FFF2-40B4-BE49-F238E27FC236}">
                    <a16:creationId xmlns:a16="http://schemas.microsoft.com/office/drawing/2014/main" id="{93D79D37-4847-3C50-6B08-29418C3DE3C7}"/>
                  </a:ext>
                </a:extLst>
              </p:cNvPr>
              <p:cNvSpPr>
                <a:spLocks/>
              </p:cNvSpPr>
              <p:nvPr/>
            </p:nvSpPr>
            <p:spPr bwMode="auto">
              <a:xfrm>
                <a:off x="4452468" y="2378384"/>
                <a:ext cx="241300" cy="134937"/>
              </a:xfrm>
              <a:custGeom>
                <a:avLst/>
                <a:gdLst>
                  <a:gd name="T0" fmla="*/ 651 w 671"/>
                  <a:gd name="T1" fmla="*/ 0 h 373"/>
                  <a:gd name="T2" fmla="*/ 0 w 671"/>
                  <a:gd name="T3" fmla="*/ 335 h 373"/>
                  <a:gd name="T4" fmla="*/ 37 w 671"/>
                  <a:gd name="T5" fmla="*/ 372 h 373"/>
                  <a:gd name="T6" fmla="*/ 670 w 671"/>
                  <a:gd name="T7" fmla="*/ 37 h 373"/>
                  <a:gd name="T8" fmla="*/ 651 w 671"/>
                  <a:gd name="T9" fmla="*/ 0 h 373"/>
                </a:gdLst>
                <a:ahLst/>
                <a:cxnLst>
                  <a:cxn ang="0">
                    <a:pos x="T0" y="T1"/>
                  </a:cxn>
                  <a:cxn ang="0">
                    <a:pos x="T2" y="T3"/>
                  </a:cxn>
                  <a:cxn ang="0">
                    <a:pos x="T4" y="T5"/>
                  </a:cxn>
                  <a:cxn ang="0">
                    <a:pos x="T6" y="T7"/>
                  </a:cxn>
                  <a:cxn ang="0">
                    <a:pos x="T8" y="T9"/>
                  </a:cxn>
                </a:cxnLst>
                <a:rect l="0" t="0" r="r" b="b"/>
                <a:pathLst>
                  <a:path w="671" h="373">
                    <a:moveTo>
                      <a:pt x="651" y="0"/>
                    </a:moveTo>
                    <a:lnTo>
                      <a:pt x="0" y="335"/>
                    </a:lnTo>
                    <a:lnTo>
                      <a:pt x="37" y="372"/>
                    </a:lnTo>
                    <a:lnTo>
                      <a:pt x="670" y="37"/>
                    </a:lnTo>
                    <a:lnTo>
                      <a:pt x="651" y="0"/>
                    </a:lnTo>
                  </a:path>
                </a:pathLst>
              </a:custGeom>
              <a:solidFill>
                <a:srgbClr val="364C62"/>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b="1">
                  <a:latin typeface="Cambria" pitchFamily="18" charset="0"/>
                  <a:cs typeface="+mn-ea"/>
                  <a:sym typeface="+mn-lt"/>
                </a:endParaRPr>
              </a:p>
            </p:txBody>
          </p:sp>
          <p:sp>
            <p:nvSpPr>
              <p:cNvPr id="482" name="Freeform: Shape 324">
                <a:extLst>
                  <a:ext uri="{FF2B5EF4-FFF2-40B4-BE49-F238E27FC236}">
                    <a16:creationId xmlns:a16="http://schemas.microsoft.com/office/drawing/2014/main" id="{774B16BD-AA93-E3B0-AAE2-2179A10F005B}"/>
                  </a:ext>
                </a:extLst>
              </p:cNvPr>
              <p:cNvSpPr>
                <a:spLocks/>
              </p:cNvSpPr>
              <p:nvPr/>
            </p:nvSpPr>
            <p:spPr bwMode="auto">
              <a:xfrm>
                <a:off x="4311181" y="2505384"/>
                <a:ext cx="195262" cy="207962"/>
              </a:xfrm>
              <a:custGeom>
                <a:avLst/>
                <a:gdLst>
                  <a:gd name="T0" fmla="*/ 335 w 541"/>
                  <a:gd name="T1" fmla="*/ 0 h 579"/>
                  <a:gd name="T2" fmla="*/ 0 w 541"/>
                  <a:gd name="T3" fmla="*/ 187 h 579"/>
                  <a:gd name="T4" fmla="*/ 205 w 541"/>
                  <a:gd name="T5" fmla="*/ 578 h 579"/>
                  <a:gd name="T6" fmla="*/ 540 w 541"/>
                  <a:gd name="T7" fmla="*/ 392 h 579"/>
                  <a:gd name="T8" fmla="*/ 335 w 541"/>
                  <a:gd name="T9" fmla="*/ 0 h 579"/>
                </a:gdLst>
                <a:ahLst/>
                <a:cxnLst>
                  <a:cxn ang="0">
                    <a:pos x="T0" y="T1"/>
                  </a:cxn>
                  <a:cxn ang="0">
                    <a:pos x="T2" y="T3"/>
                  </a:cxn>
                  <a:cxn ang="0">
                    <a:pos x="T4" y="T5"/>
                  </a:cxn>
                  <a:cxn ang="0">
                    <a:pos x="T6" y="T7"/>
                  </a:cxn>
                  <a:cxn ang="0">
                    <a:pos x="T8" y="T9"/>
                  </a:cxn>
                </a:cxnLst>
                <a:rect l="0" t="0" r="r" b="b"/>
                <a:pathLst>
                  <a:path w="541" h="579">
                    <a:moveTo>
                      <a:pt x="335" y="0"/>
                    </a:moveTo>
                    <a:lnTo>
                      <a:pt x="0" y="187"/>
                    </a:lnTo>
                    <a:lnTo>
                      <a:pt x="205" y="578"/>
                    </a:lnTo>
                    <a:lnTo>
                      <a:pt x="540" y="392"/>
                    </a:lnTo>
                    <a:lnTo>
                      <a:pt x="335" y="0"/>
                    </a:lnTo>
                  </a:path>
                </a:pathLst>
              </a:custGeom>
              <a:solidFill>
                <a:srgbClr val="364C6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b="1">
                  <a:latin typeface="Cambria" pitchFamily="18" charset="0"/>
                  <a:cs typeface="+mn-ea"/>
                  <a:sym typeface="+mn-lt"/>
                </a:endParaRPr>
              </a:p>
            </p:txBody>
          </p:sp>
          <p:sp>
            <p:nvSpPr>
              <p:cNvPr id="483" name="Freeform: Shape 325">
                <a:extLst>
                  <a:ext uri="{FF2B5EF4-FFF2-40B4-BE49-F238E27FC236}">
                    <a16:creationId xmlns:a16="http://schemas.microsoft.com/office/drawing/2014/main" id="{E9E8D797-4C06-0273-B954-E38ED69AB534}"/>
                  </a:ext>
                </a:extLst>
              </p:cNvPr>
              <p:cNvSpPr>
                <a:spLocks/>
              </p:cNvSpPr>
              <p:nvPr/>
            </p:nvSpPr>
            <p:spPr bwMode="auto">
              <a:xfrm>
                <a:off x="4311181" y="2505384"/>
                <a:ext cx="195262" cy="207962"/>
              </a:xfrm>
              <a:custGeom>
                <a:avLst/>
                <a:gdLst>
                  <a:gd name="T0" fmla="*/ 335 w 541"/>
                  <a:gd name="T1" fmla="*/ 0 h 579"/>
                  <a:gd name="T2" fmla="*/ 0 w 541"/>
                  <a:gd name="T3" fmla="*/ 187 h 579"/>
                  <a:gd name="T4" fmla="*/ 205 w 541"/>
                  <a:gd name="T5" fmla="*/ 578 h 579"/>
                  <a:gd name="T6" fmla="*/ 540 w 541"/>
                  <a:gd name="T7" fmla="*/ 392 h 579"/>
                  <a:gd name="T8" fmla="*/ 335 w 541"/>
                  <a:gd name="T9" fmla="*/ 0 h 579"/>
                </a:gdLst>
                <a:ahLst/>
                <a:cxnLst>
                  <a:cxn ang="0">
                    <a:pos x="T0" y="T1"/>
                  </a:cxn>
                  <a:cxn ang="0">
                    <a:pos x="T2" y="T3"/>
                  </a:cxn>
                  <a:cxn ang="0">
                    <a:pos x="T4" y="T5"/>
                  </a:cxn>
                  <a:cxn ang="0">
                    <a:pos x="T6" y="T7"/>
                  </a:cxn>
                  <a:cxn ang="0">
                    <a:pos x="T8" y="T9"/>
                  </a:cxn>
                </a:cxnLst>
                <a:rect l="0" t="0" r="r" b="b"/>
                <a:pathLst>
                  <a:path w="541" h="579">
                    <a:moveTo>
                      <a:pt x="335" y="0"/>
                    </a:moveTo>
                    <a:lnTo>
                      <a:pt x="0" y="187"/>
                    </a:lnTo>
                    <a:lnTo>
                      <a:pt x="205" y="578"/>
                    </a:lnTo>
                    <a:lnTo>
                      <a:pt x="540" y="392"/>
                    </a:lnTo>
                    <a:lnTo>
                      <a:pt x="335" y="0"/>
                    </a:lnTo>
                  </a:path>
                </a:pathLst>
              </a:custGeom>
              <a:solidFill>
                <a:srgbClr val="364C62"/>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b="1">
                  <a:latin typeface="Cambria" pitchFamily="18" charset="0"/>
                  <a:cs typeface="+mn-ea"/>
                  <a:sym typeface="+mn-lt"/>
                </a:endParaRPr>
              </a:p>
            </p:txBody>
          </p:sp>
          <p:sp>
            <p:nvSpPr>
              <p:cNvPr id="484" name="Freeform: Shape 326">
                <a:extLst>
                  <a:ext uri="{FF2B5EF4-FFF2-40B4-BE49-F238E27FC236}">
                    <a16:creationId xmlns:a16="http://schemas.microsoft.com/office/drawing/2014/main" id="{7ED3B643-E8BD-477F-55A8-A86E250516EC}"/>
                  </a:ext>
                </a:extLst>
              </p:cNvPr>
              <p:cNvSpPr>
                <a:spLocks/>
              </p:cNvSpPr>
              <p:nvPr/>
            </p:nvSpPr>
            <p:spPr bwMode="auto">
              <a:xfrm>
                <a:off x="4471518" y="2405371"/>
                <a:ext cx="234950" cy="141288"/>
              </a:xfrm>
              <a:custGeom>
                <a:avLst/>
                <a:gdLst>
                  <a:gd name="T0" fmla="*/ 633 w 652"/>
                  <a:gd name="T1" fmla="*/ 0 h 392"/>
                  <a:gd name="T2" fmla="*/ 0 w 652"/>
                  <a:gd name="T3" fmla="*/ 335 h 392"/>
                  <a:gd name="T4" fmla="*/ 19 w 652"/>
                  <a:gd name="T5" fmla="*/ 391 h 392"/>
                  <a:gd name="T6" fmla="*/ 651 w 652"/>
                  <a:gd name="T7" fmla="*/ 37 h 392"/>
                  <a:gd name="T8" fmla="*/ 633 w 652"/>
                  <a:gd name="T9" fmla="*/ 0 h 392"/>
                </a:gdLst>
                <a:ahLst/>
                <a:cxnLst>
                  <a:cxn ang="0">
                    <a:pos x="T0" y="T1"/>
                  </a:cxn>
                  <a:cxn ang="0">
                    <a:pos x="T2" y="T3"/>
                  </a:cxn>
                  <a:cxn ang="0">
                    <a:pos x="T4" y="T5"/>
                  </a:cxn>
                  <a:cxn ang="0">
                    <a:pos x="T6" y="T7"/>
                  </a:cxn>
                  <a:cxn ang="0">
                    <a:pos x="T8" y="T9"/>
                  </a:cxn>
                </a:cxnLst>
                <a:rect l="0" t="0" r="r" b="b"/>
                <a:pathLst>
                  <a:path w="652" h="392">
                    <a:moveTo>
                      <a:pt x="633" y="0"/>
                    </a:moveTo>
                    <a:lnTo>
                      <a:pt x="0" y="335"/>
                    </a:lnTo>
                    <a:lnTo>
                      <a:pt x="19" y="391"/>
                    </a:lnTo>
                    <a:lnTo>
                      <a:pt x="651" y="37"/>
                    </a:lnTo>
                    <a:lnTo>
                      <a:pt x="633" y="0"/>
                    </a:lnTo>
                  </a:path>
                </a:pathLst>
              </a:custGeom>
              <a:solidFill>
                <a:srgbClr val="364C6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b="1">
                  <a:latin typeface="Cambria" pitchFamily="18" charset="0"/>
                  <a:cs typeface="+mn-ea"/>
                  <a:sym typeface="+mn-lt"/>
                </a:endParaRPr>
              </a:p>
            </p:txBody>
          </p:sp>
          <p:sp>
            <p:nvSpPr>
              <p:cNvPr id="485" name="Freeform: Shape 327">
                <a:extLst>
                  <a:ext uri="{FF2B5EF4-FFF2-40B4-BE49-F238E27FC236}">
                    <a16:creationId xmlns:a16="http://schemas.microsoft.com/office/drawing/2014/main" id="{DA6359CC-53BB-C424-866C-2779A419CF51}"/>
                  </a:ext>
                </a:extLst>
              </p:cNvPr>
              <p:cNvSpPr>
                <a:spLocks/>
              </p:cNvSpPr>
              <p:nvPr/>
            </p:nvSpPr>
            <p:spPr bwMode="auto">
              <a:xfrm>
                <a:off x="4471518" y="2405371"/>
                <a:ext cx="234950" cy="141288"/>
              </a:xfrm>
              <a:custGeom>
                <a:avLst/>
                <a:gdLst>
                  <a:gd name="T0" fmla="*/ 633 w 652"/>
                  <a:gd name="T1" fmla="*/ 0 h 392"/>
                  <a:gd name="T2" fmla="*/ 0 w 652"/>
                  <a:gd name="T3" fmla="*/ 335 h 392"/>
                  <a:gd name="T4" fmla="*/ 19 w 652"/>
                  <a:gd name="T5" fmla="*/ 391 h 392"/>
                  <a:gd name="T6" fmla="*/ 651 w 652"/>
                  <a:gd name="T7" fmla="*/ 37 h 392"/>
                  <a:gd name="T8" fmla="*/ 633 w 652"/>
                  <a:gd name="T9" fmla="*/ 0 h 392"/>
                </a:gdLst>
                <a:ahLst/>
                <a:cxnLst>
                  <a:cxn ang="0">
                    <a:pos x="T0" y="T1"/>
                  </a:cxn>
                  <a:cxn ang="0">
                    <a:pos x="T2" y="T3"/>
                  </a:cxn>
                  <a:cxn ang="0">
                    <a:pos x="T4" y="T5"/>
                  </a:cxn>
                  <a:cxn ang="0">
                    <a:pos x="T6" y="T7"/>
                  </a:cxn>
                  <a:cxn ang="0">
                    <a:pos x="T8" y="T9"/>
                  </a:cxn>
                </a:cxnLst>
                <a:rect l="0" t="0" r="r" b="b"/>
                <a:pathLst>
                  <a:path w="652" h="392">
                    <a:moveTo>
                      <a:pt x="633" y="0"/>
                    </a:moveTo>
                    <a:lnTo>
                      <a:pt x="0" y="335"/>
                    </a:lnTo>
                    <a:lnTo>
                      <a:pt x="19" y="391"/>
                    </a:lnTo>
                    <a:lnTo>
                      <a:pt x="651" y="37"/>
                    </a:lnTo>
                    <a:lnTo>
                      <a:pt x="633" y="0"/>
                    </a:lnTo>
                  </a:path>
                </a:pathLst>
              </a:custGeom>
              <a:solidFill>
                <a:srgbClr val="364C62"/>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b="1">
                  <a:latin typeface="Cambria" pitchFamily="18" charset="0"/>
                  <a:cs typeface="+mn-ea"/>
                  <a:sym typeface="+mn-lt"/>
                </a:endParaRPr>
              </a:p>
            </p:txBody>
          </p:sp>
          <p:sp>
            <p:nvSpPr>
              <p:cNvPr id="486" name="Freeform: Shape 328">
                <a:extLst>
                  <a:ext uri="{FF2B5EF4-FFF2-40B4-BE49-F238E27FC236}">
                    <a16:creationId xmlns:a16="http://schemas.microsoft.com/office/drawing/2014/main" id="{C8D178C1-2CBA-4EB7-7621-245E22CA6CA0}"/>
                  </a:ext>
                </a:extLst>
              </p:cNvPr>
              <p:cNvSpPr>
                <a:spLocks/>
              </p:cNvSpPr>
              <p:nvPr/>
            </p:nvSpPr>
            <p:spPr bwMode="auto">
              <a:xfrm>
                <a:off x="4485806" y="2438709"/>
                <a:ext cx="234950" cy="134937"/>
              </a:xfrm>
              <a:custGeom>
                <a:avLst/>
                <a:gdLst>
                  <a:gd name="T0" fmla="*/ 633 w 653"/>
                  <a:gd name="T1" fmla="*/ 0 h 374"/>
                  <a:gd name="T2" fmla="*/ 633 w 653"/>
                  <a:gd name="T3" fmla="*/ 0 h 374"/>
                  <a:gd name="T4" fmla="*/ 0 w 653"/>
                  <a:gd name="T5" fmla="*/ 335 h 374"/>
                  <a:gd name="T6" fmla="*/ 19 w 653"/>
                  <a:gd name="T7" fmla="*/ 373 h 374"/>
                  <a:gd name="T8" fmla="*/ 186 w 653"/>
                  <a:gd name="T9" fmla="*/ 298 h 374"/>
                  <a:gd name="T10" fmla="*/ 316 w 653"/>
                  <a:gd name="T11" fmla="*/ 224 h 374"/>
                  <a:gd name="T12" fmla="*/ 316 w 653"/>
                  <a:gd name="T13" fmla="*/ 224 h 374"/>
                  <a:gd name="T14" fmla="*/ 652 w 653"/>
                  <a:gd name="T15" fmla="*/ 37 h 374"/>
                  <a:gd name="T16" fmla="*/ 633 w 653"/>
                  <a:gd name="T17" fmla="*/ 0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3" h="374">
                    <a:moveTo>
                      <a:pt x="633" y="0"/>
                    </a:moveTo>
                    <a:lnTo>
                      <a:pt x="633" y="0"/>
                    </a:lnTo>
                    <a:cubicBezTo>
                      <a:pt x="0" y="335"/>
                      <a:pt x="0" y="335"/>
                      <a:pt x="0" y="335"/>
                    </a:cubicBezTo>
                    <a:cubicBezTo>
                      <a:pt x="19" y="373"/>
                      <a:pt x="19" y="373"/>
                      <a:pt x="19" y="373"/>
                    </a:cubicBezTo>
                    <a:cubicBezTo>
                      <a:pt x="186" y="298"/>
                      <a:pt x="186" y="298"/>
                      <a:pt x="186" y="298"/>
                    </a:cubicBezTo>
                    <a:cubicBezTo>
                      <a:pt x="205" y="242"/>
                      <a:pt x="260" y="224"/>
                      <a:pt x="316" y="224"/>
                    </a:cubicBezTo>
                    <a:lnTo>
                      <a:pt x="316" y="224"/>
                    </a:lnTo>
                    <a:cubicBezTo>
                      <a:pt x="652" y="37"/>
                      <a:pt x="652" y="37"/>
                      <a:pt x="652" y="37"/>
                    </a:cubicBezTo>
                    <a:cubicBezTo>
                      <a:pt x="633" y="0"/>
                      <a:pt x="633" y="0"/>
                      <a:pt x="633" y="0"/>
                    </a:cubicBezTo>
                  </a:path>
                </a:pathLst>
              </a:custGeom>
              <a:solidFill>
                <a:srgbClr val="364C6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b="1">
                  <a:latin typeface="Cambria" pitchFamily="18" charset="0"/>
                  <a:cs typeface="+mn-ea"/>
                  <a:sym typeface="+mn-lt"/>
                </a:endParaRPr>
              </a:p>
            </p:txBody>
          </p:sp>
          <p:sp>
            <p:nvSpPr>
              <p:cNvPr id="487" name="Freeform: Shape 329">
                <a:extLst>
                  <a:ext uri="{FF2B5EF4-FFF2-40B4-BE49-F238E27FC236}">
                    <a16:creationId xmlns:a16="http://schemas.microsoft.com/office/drawing/2014/main" id="{08C264C5-5503-C148-5727-99CBEB7482E0}"/>
                  </a:ext>
                </a:extLst>
              </p:cNvPr>
              <p:cNvSpPr>
                <a:spLocks/>
              </p:cNvSpPr>
              <p:nvPr/>
            </p:nvSpPr>
            <p:spPr bwMode="auto">
              <a:xfrm>
                <a:off x="4504856" y="2465696"/>
                <a:ext cx="234950" cy="141288"/>
              </a:xfrm>
              <a:custGeom>
                <a:avLst/>
                <a:gdLst>
                  <a:gd name="T0" fmla="*/ 93 w 652"/>
                  <a:gd name="T1" fmla="*/ 279 h 392"/>
                  <a:gd name="T2" fmla="*/ 93 w 652"/>
                  <a:gd name="T3" fmla="*/ 279 h 392"/>
                  <a:gd name="T4" fmla="*/ 0 w 652"/>
                  <a:gd name="T5" fmla="*/ 335 h 392"/>
                  <a:gd name="T6" fmla="*/ 19 w 652"/>
                  <a:gd name="T7" fmla="*/ 391 h 392"/>
                  <a:gd name="T8" fmla="*/ 93 w 652"/>
                  <a:gd name="T9" fmla="*/ 335 h 392"/>
                  <a:gd name="T10" fmla="*/ 93 w 652"/>
                  <a:gd name="T11" fmla="*/ 298 h 392"/>
                  <a:gd name="T12" fmla="*/ 93 w 652"/>
                  <a:gd name="T13" fmla="*/ 298 h 392"/>
                  <a:gd name="T14" fmla="*/ 93 w 652"/>
                  <a:gd name="T15" fmla="*/ 298 h 392"/>
                  <a:gd name="T16" fmla="*/ 93 w 652"/>
                  <a:gd name="T17" fmla="*/ 279 h 392"/>
                  <a:gd name="T18" fmla="*/ 633 w 652"/>
                  <a:gd name="T19" fmla="*/ 0 h 392"/>
                  <a:gd name="T20" fmla="*/ 633 w 652"/>
                  <a:gd name="T21" fmla="*/ 0 h 392"/>
                  <a:gd name="T22" fmla="*/ 353 w 652"/>
                  <a:gd name="T23" fmla="*/ 149 h 392"/>
                  <a:gd name="T24" fmla="*/ 465 w 652"/>
                  <a:gd name="T25" fmla="*/ 149 h 392"/>
                  <a:gd name="T26" fmla="*/ 651 w 652"/>
                  <a:gd name="T27" fmla="*/ 37 h 392"/>
                  <a:gd name="T28" fmla="*/ 633 w 652"/>
                  <a:gd name="T29" fmla="*/ 0 h 392"/>
                  <a:gd name="T30" fmla="*/ 93 w 652"/>
                  <a:gd name="T31" fmla="*/ 279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2" h="392">
                    <a:moveTo>
                      <a:pt x="93" y="279"/>
                    </a:moveTo>
                    <a:lnTo>
                      <a:pt x="93" y="279"/>
                    </a:lnTo>
                    <a:cubicBezTo>
                      <a:pt x="0" y="335"/>
                      <a:pt x="0" y="335"/>
                      <a:pt x="0" y="335"/>
                    </a:cubicBezTo>
                    <a:cubicBezTo>
                      <a:pt x="19" y="391"/>
                      <a:pt x="19" y="391"/>
                      <a:pt x="19" y="391"/>
                    </a:cubicBezTo>
                    <a:cubicBezTo>
                      <a:pt x="93" y="335"/>
                      <a:pt x="93" y="335"/>
                      <a:pt x="93" y="335"/>
                    </a:cubicBezTo>
                    <a:cubicBezTo>
                      <a:pt x="93" y="298"/>
                      <a:pt x="93" y="298"/>
                      <a:pt x="93" y="298"/>
                    </a:cubicBezTo>
                    <a:lnTo>
                      <a:pt x="93" y="298"/>
                    </a:lnTo>
                    <a:lnTo>
                      <a:pt x="93" y="298"/>
                    </a:lnTo>
                    <a:cubicBezTo>
                      <a:pt x="93" y="298"/>
                      <a:pt x="93" y="298"/>
                      <a:pt x="93" y="279"/>
                    </a:cubicBezTo>
                    <a:lnTo>
                      <a:pt x="633" y="0"/>
                    </a:lnTo>
                    <a:lnTo>
                      <a:pt x="633" y="0"/>
                    </a:lnTo>
                    <a:cubicBezTo>
                      <a:pt x="353" y="149"/>
                      <a:pt x="353" y="149"/>
                      <a:pt x="353" y="149"/>
                    </a:cubicBezTo>
                    <a:cubicBezTo>
                      <a:pt x="465" y="149"/>
                      <a:pt x="465" y="149"/>
                      <a:pt x="465" y="149"/>
                    </a:cubicBezTo>
                    <a:cubicBezTo>
                      <a:pt x="651" y="37"/>
                      <a:pt x="651" y="37"/>
                      <a:pt x="651" y="37"/>
                    </a:cubicBezTo>
                    <a:cubicBezTo>
                      <a:pt x="633" y="0"/>
                      <a:pt x="633" y="0"/>
                      <a:pt x="633" y="0"/>
                    </a:cubicBezTo>
                    <a:lnTo>
                      <a:pt x="93" y="279"/>
                    </a:lnTo>
                  </a:path>
                </a:pathLst>
              </a:custGeom>
              <a:solidFill>
                <a:srgbClr val="364C6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b="1">
                  <a:latin typeface="Cambria" pitchFamily="18" charset="0"/>
                  <a:cs typeface="+mn-ea"/>
                  <a:sym typeface="+mn-lt"/>
                </a:endParaRPr>
              </a:p>
            </p:txBody>
          </p:sp>
          <p:sp>
            <p:nvSpPr>
              <p:cNvPr id="488" name="Freeform: Shape 330">
                <a:extLst>
                  <a:ext uri="{FF2B5EF4-FFF2-40B4-BE49-F238E27FC236}">
                    <a16:creationId xmlns:a16="http://schemas.microsoft.com/office/drawing/2014/main" id="{1DFAEC0B-CE91-5A14-6D70-82CA5764E966}"/>
                  </a:ext>
                </a:extLst>
              </p:cNvPr>
              <p:cNvSpPr>
                <a:spLocks/>
              </p:cNvSpPr>
              <p:nvPr/>
            </p:nvSpPr>
            <p:spPr bwMode="auto">
              <a:xfrm>
                <a:off x="4519143" y="2499034"/>
                <a:ext cx="234950" cy="134937"/>
              </a:xfrm>
              <a:custGeom>
                <a:avLst/>
                <a:gdLst>
                  <a:gd name="T0" fmla="*/ 56 w 653"/>
                  <a:gd name="T1" fmla="*/ 298 h 373"/>
                  <a:gd name="T2" fmla="*/ 0 w 653"/>
                  <a:gd name="T3" fmla="*/ 335 h 373"/>
                  <a:gd name="T4" fmla="*/ 18 w 653"/>
                  <a:gd name="T5" fmla="*/ 372 h 373"/>
                  <a:gd name="T6" fmla="*/ 56 w 653"/>
                  <a:gd name="T7" fmla="*/ 354 h 373"/>
                  <a:gd name="T8" fmla="*/ 56 w 653"/>
                  <a:gd name="T9" fmla="*/ 298 h 373"/>
                  <a:gd name="T10" fmla="*/ 633 w 653"/>
                  <a:gd name="T11" fmla="*/ 0 h 373"/>
                  <a:gd name="T12" fmla="*/ 521 w 653"/>
                  <a:gd name="T13" fmla="*/ 56 h 373"/>
                  <a:gd name="T14" fmla="*/ 633 w 653"/>
                  <a:gd name="T15" fmla="*/ 56 h 373"/>
                  <a:gd name="T16" fmla="*/ 652 w 653"/>
                  <a:gd name="T17" fmla="*/ 37 h 373"/>
                  <a:gd name="T18" fmla="*/ 633 w 653"/>
                  <a:gd name="T19"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3" h="373">
                    <a:moveTo>
                      <a:pt x="56" y="298"/>
                    </a:moveTo>
                    <a:lnTo>
                      <a:pt x="0" y="335"/>
                    </a:lnTo>
                    <a:lnTo>
                      <a:pt x="18" y="372"/>
                    </a:lnTo>
                    <a:lnTo>
                      <a:pt x="56" y="354"/>
                    </a:lnTo>
                    <a:lnTo>
                      <a:pt x="56" y="298"/>
                    </a:lnTo>
                    <a:close/>
                    <a:moveTo>
                      <a:pt x="633" y="0"/>
                    </a:moveTo>
                    <a:lnTo>
                      <a:pt x="521" y="56"/>
                    </a:lnTo>
                    <a:lnTo>
                      <a:pt x="633" y="56"/>
                    </a:lnTo>
                    <a:lnTo>
                      <a:pt x="652" y="37"/>
                    </a:lnTo>
                    <a:lnTo>
                      <a:pt x="633" y="0"/>
                    </a:lnTo>
                    <a:close/>
                  </a:path>
                </a:pathLst>
              </a:custGeom>
              <a:solidFill>
                <a:srgbClr val="364C6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b="1">
                  <a:latin typeface="Cambria" pitchFamily="18" charset="0"/>
                  <a:cs typeface="+mn-ea"/>
                  <a:sym typeface="+mn-lt"/>
                </a:endParaRPr>
              </a:p>
            </p:txBody>
          </p:sp>
          <p:sp>
            <p:nvSpPr>
              <p:cNvPr id="489" name="Freeform: Shape 331">
                <a:extLst>
                  <a:ext uri="{FF2B5EF4-FFF2-40B4-BE49-F238E27FC236}">
                    <a16:creationId xmlns:a16="http://schemas.microsoft.com/office/drawing/2014/main" id="{7F8C6404-44CE-F465-6370-8871A8AC6677}"/>
                  </a:ext>
                </a:extLst>
              </p:cNvPr>
              <p:cNvSpPr>
                <a:spLocks/>
              </p:cNvSpPr>
              <p:nvPr/>
            </p:nvSpPr>
            <p:spPr bwMode="auto">
              <a:xfrm>
                <a:off x="4519143" y="2606984"/>
                <a:ext cx="20638" cy="26987"/>
              </a:xfrm>
              <a:custGeom>
                <a:avLst/>
                <a:gdLst>
                  <a:gd name="T0" fmla="*/ 56 w 57"/>
                  <a:gd name="T1" fmla="*/ 0 h 75"/>
                  <a:gd name="T2" fmla="*/ 0 w 57"/>
                  <a:gd name="T3" fmla="*/ 37 h 75"/>
                  <a:gd name="T4" fmla="*/ 18 w 57"/>
                  <a:gd name="T5" fmla="*/ 74 h 75"/>
                  <a:gd name="T6" fmla="*/ 56 w 57"/>
                  <a:gd name="T7" fmla="*/ 56 h 75"/>
                  <a:gd name="T8" fmla="*/ 56 w 57"/>
                  <a:gd name="T9" fmla="*/ 0 h 75"/>
                </a:gdLst>
                <a:ahLst/>
                <a:cxnLst>
                  <a:cxn ang="0">
                    <a:pos x="T0" y="T1"/>
                  </a:cxn>
                  <a:cxn ang="0">
                    <a:pos x="T2" y="T3"/>
                  </a:cxn>
                  <a:cxn ang="0">
                    <a:pos x="T4" y="T5"/>
                  </a:cxn>
                  <a:cxn ang="0">
                    <a:pos x="T6" y="T7"/>
                  </a:cxn>
                  <a:cxn ang="0">
                    <a:pos x="T8" y="T9"/>
                  </a:cxn>
                </a:cxnLst>
                <a:rect l="0" t="0" r="r" b="b"/>
                <a:pathLst>
                  <a:path w="57" h="75">
                    <a:moveTo>
                      <a:pt x="56" y="0"/>
                    </a:moveTo>
                    <a:lnTo>
                      <a:pt x="0" y="37"/>
                    </a:lnTo>
                    <a:lnTo>
                      <a:pt x="18" y="74"/>
                    </a:lnTo>
                    <a:lnTo>
                      <a:pt x="56" y="56"/>
                    </a:lnTo>
                    <a:lnTo>
                      <a:pt x="56" y="0"/>
                    </a:lnTo>
                  </a:path>
                </a:pathLst>
              </a:custGeom>
              <a:solidFill>
                <a:srgbClr val="364C62"/>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b="1">
                  <a:latin typeface="Cambria" pitchFamily="18" charset="0"/>
                  <a:cs typeface="+mn-ea"/>
                  <a:sym typeface="+mn-lt"/>
                </a:endParaRPr>
              </a:p>
            </p:txBody>
          </p:sp>
          <p:sp>
            <p:nvSpPr>
              <p:cNvPr id="490" name="Freeform: Shape 332">
                <a:extLst>
                  <a:ext uri="{FF2B5EF4-FFF2-40B4-BE49-F238E27FC236}">
                    <a16:creationId xmlns:a16="http://schemas.microsoft.com/office/drawing/2014/main" id="{08E87910-33EB-1B10-2354-297404F12D32}"/>
                  </a:ext>
                </a:extLst>
              </p:cNvPr>
              <p:cNvSpPr>
                <a:spLocks/>
              </p:cNvSpPr>
              <p:nvPr/>
            </p:nvSpPr>
            <p:spPr bwMode="auto">
              <a:xfrm>
                <a:off x="4706468" y="2499034"/>
                <a:ext cx="47625" cy="20637"/>
              </a:xfrm>
              <a:custGeom>
                <a:avLst/>
                <a:gdLst>
                  <a:gd name="T0" fmla="*/ 112 w 132"/>
                  <a:gd name="T1" fmla="*/ 0 h 57"/>
                  <a:gd name="T2" fmla="*/ 0 w 132"/>
                  <a:gd name="T3" fmla="*/ 56 h 57"/>
                  <a:gd name="T4" fmla="*/ 112 w 132"/>
                  <a:gd name="T5" fmla="*/ 56 h 57"/>
                  <a:gd name="T6" fmla="*/ 131 w 132"/>
                  <a:gd name="T7" fmla="*/ 37 h 57"/>
                  <a:gd name="T8" fmla="*/ 112 w 132"/>
                  <a:gd name="T9" fmla="*/ 0 h 57"/>
                </a:gdLst>
                <a:ahLst/>
                <a:cxnLst>
                  <a:cxn ang="0">
                    <a:pos x="T0" y="T1"/>
                  </a:cxn>
                  <a:cxn ang="0">
                    <a:pos x="T2" y="T3"/>
                  </a:cxn>
                  <a:cxn ang="0">
                    <a:pos x="T4" y="T5"/>
                  </a:cxn>
                  <a:cxn ang="0">
                    <a:pos x="T6" y="T7"/>
                  </a:cxn>
                  <a:cxn ang="0">
                    <a:pos x="T8" y="T9"/>
                  </a:cxn>
                </a:cxnLst>
                <a:rect l="0" t="0" r="r" b="b"/>
                <a:pathLst>
                  <a:path w="132" h="57">
                    <a:moveTo>
                      <a:pt x="112" y="0"/>
                    </a:moveTo>
                    <a:lnTo>
                      <a:pt x="0" y="56"/>
                    </a:lnTo>
                    <a:lnTo>
                      <a:pt x="112" y="56"/>
                    </a:lnTo>
                    <a:lnTo>
                      <a:pt x="131" y="37"/>
                    </a:lnTo>
                    <a:lnTo>
                      <a:pt x="112" y="0"/>
                    </a:lnTo>
                  </a:path>
                </a:pathLst>
              </a:custGeom>
              <a:solidFill>
                <a:srgbClr val="364C62"/>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b="1">
                  <a:latin typeface="Cambria" pitchFamily="18" charset="0"/>
                  <a:cs typeface="+mn-ea"/>
                  <a:sym typeface="+mn-lt"/>
                </a:endParaRPr>
              </a:p>
            </p:txBody>
          </p:sp>
          <p:sp>
            <p:nvSpPr>
              <p:cNvPr id="491" name="Freeform: Shape 333">
                <a:extLst>
                  <a:ext uri="{FF2B5EF4-FFF2-40B4-BE49-F238E27FC236}">
                    <a16:creationId xmlns:a16="http://schemas.microsoft.com/office/drawing/2014/main" id="{79EB7456-B771-D34F-EFBF-0FA04EDE3781}"/>
                  </a:ext>
                </a:extLst>
              </p:cNvPr>
              <p:cNvSpPr>
                <a:spLocks/>
              </p:cNvSpPr>
              <p:nvPr/>
            </p:nvSpPr>
            <p:spPr bwMode="auto">
              <a:xfrm>
                <a:off x="4398493" y="2646671"/>
                <a:ext cx="141288" cy="87313"/>
              </a:xfrm>
              <a:custGeom>
                <a:avLst/>
                <a:gdLst>
                  <a:gd name="T0" fmla="*/ 391 w 392"/>
                  <a:gd name="T1" fmla="*/ 0 h 243"/>
                  <a:gd name="T2" fmla="*/ 0 w 392"/>
                  <a:gd name="T3" fmla="*/ 204 h 243"/>
                  <a:gd name="T4" fmla="*/ 19 w 392"/>
                  <a:gd name="T5" fmla="*/ 242 h 243"/>
                  <a:gd name="T6" fmla="*/ 391 w 392"/>
                  <a:gd name="T7" fmla="*/ 55 h 243"/>
                  <a:gd name="T8" fmla="*/ 391 w 392"/>
                  <a:gd name="T9" fmla="*/ 0 h 243"/>
                </a:gdLst>
                <a:ahLst/>
                <a:cxnLst>
                  <a:cxn ang="0">
                    <a:pos x="T0" y="T1"/>
                  </a:cxn>
                  <a:cxn ang="0">
                    <a:pos x="T2" y="T3"/>
                  </a:cxn>
                  <a:cxn ang="0">
                    <a:pos x="T4" y="T5"/>
                  </a:cxn>
                  <a:cxn ang="0">
                    <a:pos x="T6" y="T7"/>
                  </a:cxn>
                  <a:cxn ang="0">
                    <a:pos x="T8" y="T9"/>
                  </a:cxn>
                </a:cxnLst>
                <a:rect l="0" t="0" r="r" b="b"/>
                <a:pathLst>
                  <a:path w="392" h="243">
                    <a:moveTo>
                      <a:pt x="391" y="0"/>
                    </a:moveTo>
                    <a:lnTo>
                      <a:pt x="0" y="204"/>
                    </a:lnTo>
                    <a:lnTo>
                      <a:pt x="19" y="242"/>
                    </a:lnTo>
                    <a:lnTo>
                      <a:pt x="391" y="55"/>
                    </a:lnTo>
                    <a:lnTo>
                      <a:pt x="391" y="0"/>
                    </a:lnTo>
                  </a:path>
                </a:pathLst>
              </a:custGeom>
              <a:solidFill>
                <a:srgbClr val="364C6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b="1">
                  <a:latin typeface="Cambria" pitchFamily="18" charset="0"/>
                  <a:cs typeface="+mn-ea"/>
                  <a:sym typeface="+mn-lt"/>
                </a:endParaRPr>
              </a:p>
            </p:txBody>
          </p:sp>
          <p:sp>
            <p:nvSpPr>
              <p:cNvPr id="492" name="Freeform: Shape 334">
                <a:extLst>
                  <a:ext uri="{FF2B5EF4-FFF2-40B4-BE49-F238E27FC236}">
                    <a16:creationId xmlns:a16="http://schemas.microsoft.com/office/drawing/2014/main" id="{835DB877-FC5F-1902-C02F-A9D038D1BF6A}"/>
                  </a:ext>
                </a:extLst>
              </p:cNvPr>
              <p:cNvSpPr>
                <a:spLocks/>
              </p:cNvSpPr>
              <p:nvPr/>
            </p:nvSpPr>
            <p:spPr bwMode="auto">
              <a:xfrm>
                <a:off x="4398493" y="2646671"/>
                <a:ext cx="141288" cy="87313"/>
              </a:xfrm>
              <a:custGeom>
                <a:avLst/>
                <a:gdLst>
                  <a:gd name="T0" fmla="*/ 391 w 392"/>
                  <a:gd name="T1" fmla="*/ 0 h 243"/>
                  <a:gd name="T2" fmla="*/ 0 w 392"/>
                  <a:gd name="T3" fmla="*/ 204 h 243"/>
                  <a:gd name="T4" fmla="*/ 19 w 392"/>
                  <a:gd name="T5" fmla="*/ 242 h 243"/>
                  <a:gd name="T6" fmla="*/ 391 w 392"/>
                  <a:gd name="T7" fmla="*/ 55 h 243"/>
                  <a:gd name="T8" fmla="*/ 391 w 392"/>
                  <a:gd name="T9" fmla="*/ 0 h 243"/>
                </a:gdLst>
                <a:ahLst/>
                <a:cxnLst>
                  <a:cxn ang="0">
                    <a:pos x="T0" y="T1"/>
                  </a:cxn>
                  <a:cxn ang="0">
                    <a:pos x="T2" y="T3"/>
                  </a:cxn>
                  <a:cxn ang="0">
                    <a:pos x="T4" y="T5"/>
                  </a:cxn>
                  <a:cxn ang="0">
                    <a:pos x="T6" y="T7"/>
                  </a:cxn>
                  <a:cxn ang="0">
                    <a:pos x="T8" y="T9"/>
                  </a:cxn>
                </a:cxnLst>
                <a:rect l="0" t="0" r="r" b="b"/>
                <a:pathLst>
                  <a:path w="392" h="243">
                    <a:moveTo>
                      <a:pt x="391" y="0"/>
                    </a:moveTo>
                    <a:lnTo>
                      <a:pt x="0" y="204"/>
                    </a:lnTo>
                    <a:lnTo>
                      <a:pt x="19" y="242"/>
                    </a:lnTo>
                    <a:lnTo>
                      <a:pt x="391" y="55"/>
                    </a:lnTo>
                    <a:lnTo>
                      <a:pt x="391" y="0"/>
                    </a:lnTo>
                  </a:path>
                </a:pathLst>
              </a:custGeom>
              <a:solidFill>
                <a:srgbClr val="364C62"/>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b="1">
                  <a:latin typeface="Cambria" pitchFamily="18" charset="0"/>
                  <a:cs typeface="+mn-ea"/>
                  <a:sym typeface="+mn-lt"/>
                </a:endParaRPr>
              </a:p>
            </p:txBody>
          </p:sp>
          <p:sp>
            <p:nvSpPr>
              <p:cNvPr id="493" name="Freeform: Shape 335">
                <a:extLst>
                  <a:ext uri="{FF2B5EF4-FFF2-40B4-BE49-F238E27FC236}">
                    <a16:creationId xmlns:a16="http://schemas.microsoft.com/office/drawing/2014/main" id="{24FAD77E-9E80-4749-4372-A2AC47D7D910}"/>
                  </a:ext>
                </a:extLst>
              </p:cNvPr>
              <p:cNvSpPr>
                <a:spLocks/>
              </p:cNvSpPr>
              <p:nvPr/>
            </p:nvSpPr>
            <p:spPr bwMode="auto">
              <a:xfrm>
                <a:off x="4425481" y="2719696"/>
                <a:ext cx="114300" cy="74613"/>
              </a:xfrm>
              <a:custGeom>
                <a:avLst/>
                <a:gdLst>
                  <a:gd name="T0" fmla="*/ 316 w 317"/>
                  <a:gd name="T1" fmla="*/ 0 h 206"/>
                  <a:gd name="T2" fmla="*/ 0 w 317"/>
                  <a:gd name="T3" fmla="*/ 168 h 206"/>
                  <a:gd name="T4" fmla="*/ 37 w 317"/>
                  <a:gd name="T5" fmla="*/ 205 h 206"/>
                  <a:gd name="T6" fmla="*/ 316 w 317"/>
                  <a:gd name="T7" fmla="*/ 56 h 206"/>
                  <a:gd name="T8" fmla="*/ 316 w 317"/>
                  <a:gd name="T9" fmla="*/ 0 h 206"/>
                </a:gdLst>
                <a:ahLst/>
                <a:cxnLst>
                  <a:cxn ang="0">
                    <a:pos x="T0" y="T1"/>
                  </a:cxn>
                  <a:cxn ang="0">
                    <a:pos x="T2" y="T3"/>
                  </a:cxn>
                  <a:cxn ang="0">
                    <a:pos x="T4" y="T5"/>
                  </a:cxn>
                  <a:cxn ang="0">
                    <a:pos x="T6" y="T7"/>
                  </a:cxn>
                  <a:cxn ang="0">
                    <a:pos x="T8" y="T9"/>
                  </a:cxn>
                </a:cxnLst>
                <a:rect l="0" t="0" r="r" b="b"/>
                <a:pathLst>
                  <a:path w="317" h="206">
                    <a:moveTo>
                      <a:pt x="316" y="0"/>
                    </a:moveTo>
                    <a:lnTo>
                      <a:pt x="0" y="168"/>
                    </a:lnTo>
                    <a:lnTo>
                      <a:pt x="37" y="205"/>
                    </a:lnTo>
                    <a:lnTo>
                      <a:pt x="316" y="56"/>
                    </a:lnTo>
                    <a:lnTo>
                      <a:pt x="316" y="0"/>
                    </a:lnTo>
                  </a:path>
                </a:pathLst>
              </a:custGeom>
              <a:solidFill>
                <a:srgbClr val="364C6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b="1">
                  <a:latin typeface="Cambria" pitchFamily="18" charset="0"/>
                  <a:cs typeface="+mn-ea"/>
                  <a:sym typeface="+mn-lt"/>
                </a:endParaRPr>
              </a:p>
            </p:txBody>
          </p:sp>
          <p:sp>
            <p:nvSpPr>
              <p:cNvPr id="494" name="Freeform: Shape 336">
                <a:extLst>
                  <a:ext uri="{FF2B5EF4-FFF2-40B4-BE49-F238E27FC236}">
                    <a16:creationId xmlns:a16="http://schemas.microsoft.com/office/drawing/2014/main" id="{797D9A9D-ACEF-6A0C-DCF8-C0C5023B1A0E}"/>
                  </a:ext>
                </a:extLst>
              </p:cNvPr>
              <p:cNvSpPr>
                <a:spLocks/>
              </p:cNvSpPr>
              <p:nvPr/>
            </p:nvSpPr>
            <p:spPr bwMode="auto">
              <a:xfrm>
                <a:off x="4425481" y="2719696"/>
                <a:ext cx="114300" cy="74613"/>
              </a:xfrm>
              <a:custGeom>
                <a:avLst/>
                <a:gdLst>
                  <a:gd name="T0" fmla="*/ 316 w 317"/>
                  <a:gd name="T1" fmla="*/ 0 h 206"/>
                  <a:gd name="T2" fmla="*/ 0 w 317"/>
                  <a:gd name="T3" fmla="*/ 168 h 206"/>
                  <a:gd name="T4" fmla="*/ 37 w 317"/>
                  <a:gd name="T5" fmla="*/ 205 h 206"/>
                  <a:gd name="T6" fmla="*/ 316 w 317"/>
                  <a:gd name="T7" fmla="*/ 56 h 206"/>
                  <a:gd name="T8" fmla="*/ 316 w 317"/>
                  <a:gd name="T9" fmla="*/ 0 h 206"/>
                </a:gdLst>
                <a:ahLst/>
                <a:cxnLst>
                  <a:cxn ang="0">
                    <a:pos x="T0" y="T1"/>
                  </a:cxn>
                  <a:cxn ang="0">
                    <a:pos x="T2" y="T3"/>
                  </a:cxn>
                  <a:cxn ang="0">
                    <a:pos x="T4" y="T5"/>
                  </a:cxn>
                  <a:cxn ang="0">
                    <a:pos x="T6" y="T7"/>
                  </a:cxn>
                  <a:cxn ang="0">
                    <a:pos x="T8" y="T9"/>
                  </a:cxn>
                </a:cxnLst>
                <a:rect l="0" t="0" r="r" b="b"/>
                <a:pathLst>
                  <a:path w="317" h="206">
                    <a:moveTo>
                      <a:pt x="316" y="0"/>
                    </a:moveTo>
                    <a:lnTo>
                      <a:pt x="0" y="168"/>
                    </a:lnTo>
                    <a:lnTo>
                      <a:pt x="37" y="205"/>
                    </a:lnTo>
                    <a:lnTo>
                      <a:pt x="316" y="56"/>
                    </a:lnTo>
                    <a:lnTo>
                      <a:pt x="316" y="0"/>
                    </a:lnTo>
                  </a:path>
                </a:pathLst>
              </a:custGeom>
              <a:solidFill>
                <a:srgbClr val="364C62"/>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b="1">
                  <a:latin typeface="Cambria" pitchFamily="18" charset="0"/>
                  <a:cs typeface="+mn-ea"/>
                  <a:sym typeface="+mn-lt"/>
                </a:endParaRPr>
              </a:p>
            </p:txBody>
          </p:sp>
          <p:sp>
            <p:nvSpPr>
              <p:cNvPr id="495" name="Freeform: Shape 337">
                <a:extLst>
                  <a:ext uri="{FF2B5EF4-FFF2-40B4-BE49-F238E27FC236}">
                    <a16:creationId xmlns:a16="http://schemas.microsoft.com/office/drawing/2014/main" id="{42B1727C-2617-E419-00F7-D36F2F9913EE}"/>
                  </a:ext>
                </a:extLst>
              </p:cNvPr>
              <p:cNvSpPr>
                <a:spLocks/>
              </p:cNvSpPr>
              <p:nvPr/>
            </p:nvSpPr>
            <p:spPr bwMode="auto">
              <a:xfrm>
                <a:off x="4444531" y="2760971"/>
                <a:ext cx="93662" cy="66675"/>
              </a:xfrm>
              <a:custGeom>
                <a:avLst/>
                <a:gdLst>
                  <a:gd name="T0" fmla="*/ 261 w 262"/>
                  <a:gd name="T1" fmla="*/ 0 h 187"/>
                  <a:gd name="T2" fmla="*/ 0 w 262"/>
                  <a:gd name="T3" fmla="*/ 149 h 187"/>
                  <a:gd name="T4" fmla="*/ 19 w 262"/>
                  <a:gd name="T5" fmla="*/ 186 h 187"/>
                  <a:gd name="T6" fmla="*/ 261 w 262"/>
                  <a:gd name="T7" fmla="*/ 56 h 187"/>
                  <a:gd name="T8" fmla="*/ 261 w 262"/>
                  <a:gd name="T9" fmla="*/ 0 h 187"/>
                </a:gdLst>
                <a:ahLst/>
                <a:cxnLst>
                  <a:cxn ang="0">
                    <a:pos x="T0" y="T1"/>
                  </a:cxn>
                  <a:cxn ang="0">
                    <a:pos x="T2" y="T3"/>
                  </a:cxn>
                  <a:cxn ang="0">
                    <a:pos x="T4" y="T5"/>
                  </a:cxn>
                  <a:cxn ang="0">
                    <a:pos x="T6" y="T7"/>
                  </a:cxn>
                  <a:cxn ang="0">
                    <a:pos x="T8" y="T9"/>
                  </a:cxn>
                </a:cxnLst>
                <a:rect l="0" t="0" r="r" b="b"/>
                <a:pathLst>
                  <a:path w="262" h="187">
                    <a:moveTo>
                      <a:pt x="261" y="0"/>
                    </a:moveTo>
                    <a:lnTo>
                      <a:pt x="0" y="149"/>
                    </a:lnTo>
                    <a:lnTo>
                      <a:pt x="19" y="186"/>
                    </a:lnTo>
                    <a:lnTo>
                      <a:pt x="261" y="56"/>
                    </a:lnTo>
                    <a:lnTo>
                      <a:pt x="261" y="0"/>
                    </a:lnTo>
                  </a:path>
                </a:pathLst>
              </a:custGeom>
              <a:solidFill>
                <a:srgbClr val="364C6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b="1">
                  <a:latin typeface="Cambria" pitchFamily="18" charset="0"/>
                  <a:cs typeface="+mn-ea"/>
                  <a:sym typeface="+mn-lt"/>
                </a:endParaRPr>
              </a:p>
            </p:txBody>
          </p:sp>
          <p:sp>
            <p:nvSpPr>
              <p:cNvPr id="496" name="Freeform: Shape 338">
                <a:extLst>
                  <a:ext uri="{FF2B5EF4-FFF2-40B4-BE49-F238E27FC236}">
                    <a16:creationId xmlns:a16="http://schemas.microsoft.com/office/drawing/2014/main" id="{B0C2B15C-1CCE-FC5C-660C-9FD1221BBA5B}"/>
                  </a:ext>
                </a:extLst>
              </p:cNvPr>
              <p:cNvSpPr>
                <a:spLocks/>
              </p:cNvSpPr>
              <p:nvPr/>
            </p:nvSpPr>
            <p:spPr bwMode="auto">
              <a:xfrm>
                <a:off x="4444531" y="2760971"/>
                <a:ext cx="93662" cy="66675"/>
              </a:xfrm>
              <a:custGeom>
                <a:avLst/>
                <a:gdLst>
                  <a:gd name="T0" fmla="*/ 261 w 262"/>
                  <a:gd name="T1" fmla="*/ 0 h 187"/>
                  <a:gd name="T2" fmla="*/ 0 w 262"/>
                  <a:gd name="T3" fmla="*/ 149 h 187"/>
                  <a:gd name="T4" fmla="*/ 19 w 262"/>
                  <a:gd name="T5" fmla="*/ 186 h 187"/>
                  <a:gd name="T6" fmla="*/ 261 w 262"/>
                  <a:gd name="T7" fmla="*/ 56 h 187"/>
                  <a:gd name="T8" fmla="*/ 261 w 262"/>
                  <a:gd name="T9" fmla="*/ 0 h 187"/>
                </a:gdLst>
                <a:ahLst/>
                <a:cxnLst>
                  <a:cxn ang="0">
                    <a:pos x="T0" y="T1"/>
                  </a:cxn>
                  <a:cxn ang="0">
                    <a:pos x="T2" y="T3"/>
                  </a:cxn>
                  <a:cxn ang="0">
                    <a:pos x="T4" y="T5"/>
                  </a:cxn>
                  <a:cxn ang="0">
                    <a:pos x="T6" y="T7"/>
                  </a:cxn>
                  <a:cxn ang="0">
                    <a:pos x="T8" y="T9"/>
                  </a:cxn>
                </a:cxnLst>
                <a:rect l="0" t="0" r="r" b="b"/>
                <a:pathLst>
                  <a:path w="262" h="187">
                    <a:moveTo>
                      <a:pt x="261" y="0"/>
                    </a:moveTo>
                    <a:lnTo>
                      <a:pt x="0" y="149"/>
                    </a:lnTo>
                    <a:lnTo>
                      <a:pt x="19" y="186"/>
                    </a:lnTo>
                    <a:lnTo>
                      <a:pt x="261" y="56"/>
                    </a:lnTo>
                    <a:lnTo>
                      <a:pt x="261" y="0"/>
                    </a:lnTo>
                  </a:path>
                </a:pathLst>
              </a:custGeom>
              <a:solidFill>
                <a:srgbClr val="364C62"/>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b="1">
                  <a:latin typeface="Cambria" pitchFamily="18" charset="0"/>
                  <a:cs typeface="+mn-ea"/>
                  <a:sym typeface="+mn-lt"/>
                </a:endParaRPr>
              </a:p>
            </p:txBody>
          </p:sp>
          <p:sp>
            <p:nvSpPr>
              <p:cNvPr id="497" name="Freeform: Shape 339">
                <a:extLst>
                  <a:ext uri="{FF2B5EF4-FFF2-40B4-BE49-F238E27FC236}">
                    <a16:creationId xmlns:a16="http://schemas.microsoft.com/office/drawing/2014/main" id="{6F05387A-BE2F-7C04-B15F-99FCD19C5B43}"/>
                  </a:ext>
                </a:extLst>
              </p:cNvPr>
              <p:cNvSpPr>
                <a:spLocks/>
              </p:cNvSpPr>
              <p:nvPr/>
            </p:nvSpPr>
            <p:spPr bwMode="auto">
              <a:xfrm>
                <a:off x="4458818" y="2800659"/>
                <a:ext cx="80963" cy="60325"/>
              </a:xfrm>
              <a:custGeom>
                <a:avLst/>
                <a:gdLst>
                  <a:gd name="T0" fmla="*/ 223 w 224"/>
                  <a:gd name="T1" fmla="*/ 0 h 169"/>
                  <a:gd name="T2" fmla="*/ 0 w 224"/>
                  <a:gd name="T3" fmla="*/ 112 h 169"/>
                  <a:gd name="T4" fmla="*/ 18 w 224"/>
                  <a:gd name="T5" fmla="*/ 168 h 169"/>
                  <a:gd name="T6" fmla="*/ 223 w 224"/>
                  <a:gd name="T7" fmla="*/ 56 h 169"/>
                  <a:gd name="T8" fmla="*/ 223 w 224"/>
                  <a:gd name="T9" fmla="*/ 0 h 169"/>
                </a:gdLst>
                <a:ahLst/>
                <a:cxnLst>
                  <a:cxn ang="0">
                    <a:pos x="T0" y="T1"/>
                  </a:cxn>
                  <a:cxn ang="0">
                    <a:pos x="T2" y="T3"/>
                  </a:cxn>
                  <a:cxn ang="0">
                    <a:pos x="T4" y="T5"/>
                  </a:cxn>
                  <a:cxn ang="0">
                    <a:pos x="T6" y="T7"/>
                  </a:cxn>
                  <a:cxn ang="0">
                    <a:pos x="T8" y="T9"/>
                  </a:cxn>
                </a:cxnLst>
                <a:rect l="0" t="0" r="r" b="b"/>
                <a:pathLst>
                  <a:path w="224" h="169">
                    <a:moveTo>
                      <a:pt x="223" y="0"/>
                    </a:moveTo>
                    <a:lnTo>
                      <a:pt x="0" y="112"/>
                    </a:lnTo>
                    <a:lnTo>
                      <a:pt x="18" y="168"/>
                    </a:lnTo>
                    <a:lnTo>
                      <a:pt x="223" y="56"/>
                    </a:lnTo>
                    <a:lnTo>
                      <a:pt x="223" y="0"/>
                    </a:lnTo>
                  </a:path>
                </a:pathLst>
              </a:custGeom>
              <a:solidFill>
                <a:srgbClr val="364C6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b="1">
                  <a:latin typeface="Cambria" pitchFamily="18" charset="0"/>
                  <a:cs typeface="+mn-ea"/>
                  <a:sym typeface="+mn-lt"/>
                </a:endParaRPr>
              </a:p>
            </p:txBody>
          </p:sp>
          <p:sp>
            <p:nvSpPr>
              <p:cNvPr id="498" name="Freeform: Shape 340">
                <a:extLst>
                  <a:ext uri="{FF2B5EF4-FFF2-40B4-BE49-F238E27FC236}">
                    <a16:creationId xmlns:a16="http://schemas.microsoft.com/office/drawing/2014/main" id="{3270077D-4668-7564-EFF3-034953CA6AB8}"/>
                  </a:ext>
                </a:extLst>
              </p:cNvPr>
              <p:cNvSpPr>
                <a:spLocks/>
              </p:cNvSpPr>
              <p:nvPr/>
            </p:nvSpPr>
            <p:spPr bwMode="auto">
              <a:xfrm>
                <a:off x="4458818" y="2800659"/>
                <a:ext cx="80963" cy="60325"/>
              </a:xfrm>
              <a:custGeom>
                <a:avLst/>
                <a:gdLst>
                  <a:gd name="T0" fmla="*/ 223 w 224"/>
                  <a:gd name="T1" fmla="*/ 0 h 169"/>
                  <a:gd name="T2" fmla="*/ 0 w 224"/>
                  <a:gd name="T3" fmla="*/ 112 h 169"/>
                  <a:gd name="T4" fmla="*/ 18 w 224"/>
                  <a:gd name="T5" fmla="*/ 168 h 169"/>
                  <a:gd name="T6" fmla="*/ 223 w 224"/>
                  <a:gd name="T7" fmla="*/ 56 h 169"/>
                  <a:gd name="T8" fmla="*/ 223 w 224"/>
                  <a:gd name="T9" fmla="*/ 0 h 169"/>
                </a:gdLst>
                <a:ahLst/>
                <a:cxnLst>
                  <a:cxn ang="0">
                    <a:pos x="T0" y="T1"/>
                  </a:cxn>
                  <a:cxn ang="0">
                    <a:pos x="T2" y="T3"/>
                  </a:cxn>
                  <a:cxn ang="0">
                    <a:pos x="T4" y="T5"/>
                  </a:cxn>
                  <a:cxn ang="0">
                    <a:pos x="T6" y="T7"/>
                  </a:cxn>
                  <a:cxn ang="0">
                    <a:pos x="T8" y="T9"/>
                  </a:cxn>
                </a:cxnLst>
                <a:rect l="0" t="0" r="r" b="b"/>
                <a:pathLst>
                  <a:path w="224" h="169">
                    <a:moveTo>
                      <a:pt x="223" y="0"/>
                    </a:moveTo>
                    <a:lnTo>
                      <a:pt x="0" y="112"/>
                    </a:lnTo>
                    <a:lnTo>
                      <a:pt x="18" y="168"/>
                    </a:lnTo>
                    <a:lnTo>
                      <a:pt x="223" y="56"/>
                    </a:lnTo>
                    <a:lnTo>
                      <a:pt x="223" y="0"/>
                    </a:lnTo>
                  </a:path>
                </a:pathLst>
              </a:custGeom>
              <a:solidFill>
                <a:srgbClr val="364C62"/>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b="1">
                  <a:latin typeface="Cambria" pitchFamily="18" charset="0"/>
                  <a:cs typeface="+mn-ea"/>
                  <a:sym typeface="+mn-lt"/>
                </a:endParaRPr>
              </a:p>
            </p:txBody>
          </p:sp>
          <p:sp>
            <p:nvSpPr>
              <p:cNvPr id="499" name="Freeform: Shape 341">
                <a:extLst>
                  <a:ext uri="{FF2B5EF4-FFF2-40B4-BE49-F238E27FC236}">
                    <a16:creationId xmlns:a16="http://schemas.microsoft.com/office/drawing/2014/main" id="{99AE2D0F-4EDF-C420-1B63-55ADF1BABB65}"/>
                  </a:ext>
                </a:extLst>
              </p:cNvPr>
              <p:cNvSpPr>
                <a:spLocks/>
              </p:cNvSpPr>
              <p:nvPr/>
            </p:nvSpPr>
            <p:spPr bwMode="auto">
              <a:xfrm>
                <a:off x="4479456" y="2841934"/>
                <a:ext cx="60325" cy="47625"/>
              </a:xfrm>
              <a:custGeom>
                <a:avLst/>
                <a:gdLst>
                  <a:gd name="T0" fmla="*/ 167 w 168"/>
                  <a:gd name="T1" fmla="*/ 0 h 131"/>
                  <a:gd name="T2" fmla="*/ 0 w 168"/>
                  <a:gd name="T3" fmla="*/ 92 h 131"/>
                  <a:gd name="T4" fmla="*/ 18 w 168"/>
                  <a:gd name="T5" fmla="*/ 130 h 131"/>
                  <a:gd name="T6" fmla="*/ 167 w 168"/>
                  <a:gd name="T7" fmla="*/ 36 h 131"/>
                  <a:gd name="T8" fmla="*/ 167 w 168"/>
                  <a:gd name="T9" fmla="*/ 0 h 131"/>
                </a:gdLst>
                <a:ahLst/>
                <a:cxnLst>
                  <a:cxn ang="0">
                    <a:pos x="T0" y="T1"/>
                  </a:cxn>
                  <a:cxn ang="0">
                    <a:pos x="T2" y="T3"/>
                  </a:cxn>
                  <a:cxn ang="0">
                    <a:pos x="T4" y="T5"/>
                  </a:cxn>
                  <a:cxn ang="0">
                    <a:pos x="T6" y="T7"/>
                  </a:cxn>
                  <a:cxn ang="0">
                    <a:pos x="T8" y="T9"/>
                  </a:cxn>
                </a:cxnLst>
                <a:rect l="0" t="0" r="r" b="b"/>
                <a:pathLst>
                  <a:path w="168" h="131">
                    <a:moveTo>
                      <a:pt x="167" y="0"/>
                    </a:moveTo>
                    <a:lnTo>
                      <a:pt x="0" y="92"/>
                    </a:lnTo>
                    <a:lnTo>
                      <a:pt x="18" y="130"/>
                    </a:lnTo>
                    <a:lnTo>
                      <a:pt x="167" y="36"/>
                    </a:lnTo>
                    <a:lnTo>
                      <a:pt x="167" y="0"/>
                    </a:lnTo>
                  </a:path>
                </a:pathLst>
              </a:custGeom>
              <a:solidFill>
                <a:srgbClr val="364C6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b="1">
                  <a:latin typeface="Cambria" pitchFamily="18" charset="0"/>
                  <a:cs typeface="+mn-ea"/>
                  <a:sym typeface="+mn-lt"/>
                </a:endParaRPr>
              </a:p>
            </p:txBody>
          </p:sp>
          <p:sp>
            <p:nvSpPr>
              <p:cNvPr id="500" name="Freeform: Shape 342">
                <a:extLst>
                  <a:ext uri="{FF2B5EF4-FFF2-40B4-BE49-F238E27FC236}">
                    <a16:creationId xmlns:a16="http://schemas.microsoft.com/office/drawing/2014/main" id="{B6862C90-4E60-4ED1-CCA2-B8F1A5ABC277}"/>
                  </a:ext>
                </a:extLst>
              </p:cNvPr>
              <p:cNvSpPr>
                <a:spLocks/>
              </p:cNvSpPr>
              <p:nvPr/>
            </p:nvSpPr>
            <p:spPr bwMode="auto">
              <a:xfrm>
                <a:off x="4479456" y="2841934"/>
                <a:ext cx="60325" cy="47625"/>
              </a:xfrm>
              <a:custGeom>
                <a:avLst/>
                <a:gdLst>
                  <a:gd name="T0" fmla="*/ 167 w 168"/>
                  <a:gd name="T1" fmla="*/ 0 h 131"/>
                  <a:gd name="T2" fmla="*/ 0 w 168"/>
                  <a:gd name="T3" fmla="*/ 92 h 131"/>
                  <a:gd name="T4" fmla="*/ 18 w 168"/>
                  <a:gd name="T5" fmla="*/ 130 h 131"/>
                  <a:gd name="T6" fmla="*/ 167 w 168"/>
                  <a:gd name="T7" fmla="*/ 36 h 131"/>
                  <a:gd name="T8" fmla="*/ 167 w 168"/>
                  <a:gd name="T9" fmla="*/ 0 h 131"/>
                </a:gdLst>
                <a:ahLst/>
                <a:cxnLst>
                  <a:cxn ang="0">
                    <a:pos x="T0" y="T1"/>
                  </a:cxn>
                  <a:cxn ang="0">
                    <a:pos x="T2" y="T3"/>
                  </a:cxn>
                  <a:cxn ang="0">
                    <a:pos x="T4" y="T5"/>
                  </a:cxn>
                  <a:cxn ang="0">
                    <a:pos x="T6" y="T7"/>
                  </a:cxn>
                  <a:cxn ang="0">
                    <a:pos x="T8" y="T9"/>
                  </a:cxn>
                </a:cxnLst>
                <a:rect l="0" t="0" r="r" b="b"/>
                <a:pathLst>
                  <a:path w="168" h="131">
                    <a:moveTo>
                      <a:pt x="167" y="0"/>
                    </a:moveTo>
                    <a:lnTo>
                      <a:pt x="0" y="92"/>
                    </a:lnTo>
                    <a:lnTo>
                      <a:pt x="18" y="130"/>
                    </a:lnTo>
                    <a:lnTo>
                      <a:pt x="167" y="36"/>
                    </a:lnTo>
                    <a:lnTo>
                      <a:pt x="167" y="0"/>
                    </a:lnTo>
                  </a:path>
                </a:pathLst>
              </a:custGeom>
              <a:solidFill>
                <a:srgbClr val="364C62"/>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b="1">
                  <a:latin typeface="Cambria" pitchFamily="18" charset="0"/>
                  <a:cs typeface="+mn-ea"/>
                  <a:sym typeface="+mn-lt"/>
                </a:endParaRPr>
              </a:p>
            </p:txBody>
          </p:sp>
          <p:sp>
            <p:nvSpPr>
              <p:cNvPr id="501" name="Freeform: Shape 343">
                <a:extLst>
                  <a:ext uri="{FF2B5EF4-FFF2-40B4-BE49-F238E27FC236}">
                    <a16:creationId xmlns:a16="http://schemas.microsoft.com/office/drawing/2014/main" id="{79FDE0C4-ABF5-E4E7-AA67-EEEA36382D5D}"/>
                  </a:ext>
                </a:extLst>
              </p:cNvPr>
              <p:cNvSpPr>
                <a:spLocks/>
              </p:cNvSpPr>
              <p:nvPr/>
            </p:nvSpPr>
            <p:spPr bwMode="auto">
              <a:xfrm>
                <a:off x="4492156" y="2873684"/>
                <a:ext cx="47625" cy="47625"/>
              </a:xfrm>
              <a:custGeom>
                <a:avLst/>
                <a:gdLst>
                  <a:gd name="T0" fmla="*/ 130 w 131"/>
                  <a:gd name="T1" fmla="*/ 0 h 132"/>
                  <a:gd name="T2" fmla="*/ 0 w 131"/>
                  <a:gd name="T3" fmla="*/ 75 h 132"/>
                  <a:gd name="T4" fmla="*/ 18 w 131"/>
                  <a:gd name="T5" fmla="*/ 131 h 132"/>
                  <a:gd name="T6" fmla="*/ 130 w 131"/>
                  <a:gd name="T7" fmla="*/ 56 h 132"/>
                  <a:gd name="T8" fmla="*/ 130 w 131"/>
                  <a:gd name="T9" fmla="*/ 0 h 132"/>
                </a:gdLst>
                <a:ahLst/>
                <a:cxnLst>
                  <a:cxn ang="0">
                    <a:pos x="T0" y="T1"/>
                  </a:cxn>
                  <a:cxn ang="0">
                    <a:pos x="T2" y="T3"/>
                  </a:cxn>
                  <a:cxn ang="0">
                    <a:pos x="T4" y="T5"/>
                  </a:cxn>
                  <a:cxn ang="0">
                    <a:pos x="T6" y="T7"/>
                  </a:cxn>
                  <a:cxn ang="0">
                    <a:pos x="T8" y="T9"/>
                  </a:cxn>
                </a:cxnLst>
                <a:rect l="0" t="0" r="r" b="b"/>
                <a:pathLst>
                  <a:path w="131" h="132">
                    <a:moveTo>
                      <a:pt x="130" y="0"/>
                    </a:moveTo>
                    <a:lnTo>
                      <a:pt x="0" y="75"/>
                    </a:lnTo>
                    <a:lnTo>
                      <a:pt x="18" y="131"/>
                    </a:lnTo>
                    <a:lnTo>
                      <a:pt x="130" y="56"/>
                    </a:lnTo>
                    <a:lnTo>
                      <a:pt x="130" y="0"/>
                    </a:lnTo>
                  </a:path>
                </a:pathLst>
              </a:custGeom>
              <a:solidFill>
                <a:srgbClr val="364C6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b="1">
                  <a:latin typeface="Cambria" pitchFamily="18" charset="0"/>
                  <a:cs typeface="+mn-ea"/>
                  <a:sym typeface="+mn-lt"/>
                </a:endParaRPr>
              </a:p>
            </p:txBody>
          </p:sp>
          <p:sp>
            <p:nvSpPr>
              <p:cNvPr id="502" name="Freeform: Shape 344">
                <a:extLst>
                  <a:ext uri="{FF2B5EF4-FFF2-40B4-BE49-F238E27FC236}">
                    <a16:creationId xmlns:a16="http://schemas.microsoft.com/office/drawing/2014/main" id="{96A5A2C8-8C40-C608-ADE6-27A1C51ECFFF}"/>
                  </a:ext>
                </a:extLst>
              </p:cNvPr>
              <p:cNvSpPr>
                <a:spLocks/>
              </p:cNvSpPr>
              <p:nvPr/>
            </p:nvSpPr>
            <p:spPr bwMode="auto">
              <a:xfrm>
                <a:off x="4492156" y="2873684"/>
                <a:ext cx="47625" cy="47625"/>
              </a:xfrm>
              <a:custGeom>
                <a:avLst/>
                <a:gdLst>
                  <a:gd name="T0" fmla="*/ 130 w 131"/>
                  <a:gd name="T1" fmla="*/ 0 h 132"/>
                  <a:gd name="T2" fmla="*/ 0 w 131"/>
                  <a:gd name="T3" fmla="*/ 75 h 132"/>
                  <a:gd name="T4" fmla="*/ 18 w 131"/>
                  <a:gd name="T5" fmla="*/ 131 h 132"/>
                  <a:gd name="T6" fmla="*/ 130 w 131"/>
                  <a:gd name="T7" fmla="*/ 56 h 132"/>
                  <a:gd name="T8" fmla="*/ 130 w 131"/>
                  <a:gd name="T9" fmla="*/ 0 h 132"/>
                </a:gdLst>
                <a:ahLst/>
                <a:cxnLst>
                  <a:cxn ang="0">
                    <a:pos x="T0" y="T1"/>
                  </a:cxn>
                  <a:cxn ang="0">
                    <a:pos x="T2" y="T3"/>
                  </a:cxn>
                  <a:cxn ang="0">
                    <a:pos x="T4" y="T5"/>
                  </a:cxn>
                  <a:cxn ang="0">
                    <a:pos x="T6" y="T7"/>
                  </a:cxn>
                  <a:cxn ang="0">
                    <a:pos x="T8" y="T9"/>
                  </a:cxn>
                </a:cxnLst>
                <a:rect l="0" t="0" r="r" b="b"/>
                <a:pathLst>
                  <a:path w="131" h="132">
                    <a:moveTo>
                      <a:pt x="130" y="0"/>
                    </a:moveTo>
                    <a:lnTo>
                      <a:pt x="0" y="75"/>
                    </a:lnTo>
                    <a:lnTo>
                      <a:pt x="18" y="131"/>
                    </a:lnTo>
                    <a:lnTo>
                      <a:pt x="130" y="56"/>
                    </a:lnTo>
                    <a:lnTo>
                      <a:pt x="130" y="0"/>
                    </a:lnTo>
                  </a:path>
                </a:pathLst>
              </a:custGeom>
              <a:solidFill>
                <a:srgbClr val="364C62"/>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b="1">
                  <a:latin typeface="Cambria" pitchFamily="18" charset="0"/>
                  <a:cs typeface="+mn-ea"/>
                  <a:sym typeface="+mn-lt"/>
                </a:endParaRPr>
              </a:p>
            </p:txBody>
          </p:sp>
          <p:sp>
            <p:nvSpPr>
              <p:cNvPr id="503" name="Freeform: Shape 345">
                <a:extLst>
                  <a:ext uri="{FF2B5EF4-FFF2-40B4-BE49-F238E27FC236}">
                    <a16:creationId xmlns:a16="http://schemas.microsoft.com/office/drawing/2014/main" id="{9E9477BA-70D1-1017-4CEF-064A9963831B}"/>
                  </a:ext>
                </a:extLst>
              </p:cNvPr>
              <p:cNvSpPr>
                <a:spLocks/>
              </p:cNvSpPr>
              <p:nvPr/>
            </p:nvSpPr>
            <p:spPr bwMode="auto">
              <a:xfrm>
                <a:off x="4504856" y="2914959"/>
                <a:ext cx="33337" cy="33337"/>
              </a:xfrm>
              <a:custGeom>
                <a:avLst/>
                <a:gdLst>
                  <a:gd name="T0" fmla="*/ 93 w 94"/>
                  <a:gd name="T1" fmla="*/ 0 h 93"/>
                  <a:gd name="T2" fmla="*/ 0 w 94"/>
                  <a:gd name="T3" fmla="*/ 55 h 93"/>
                  <a:gd name="T4" fmla="*/ 37 w 94"/>
                  <a:gd name="T5" fmla="*/ 92 h 93"/>
                  <a:gd name="T6" fmla="*/ 93 w 94"/>
                  <a:gd name="T7" fmla="*/ 55 h 93"/>
                  <a:gd name="T8" fmla="*/ 93 w 94"/>
                  <a:gd name="T9" fmla="*/ 0 h 93"/>
                </a:gdLst>
                <a:ahLst/>
                <a:cxnLst>
                  <a:cxn ang="0">
                    <a:pos x="T0" y="T1"/>
                  </a:cxn>
                  <a:cxn ang="0">
                    <a:pos x="T2" y="T3"/>
                  </a:cxn>
                  <a:cxn ang="0">
                    <a:pos x="T4" y="T5"/>
                  </a:cxn>
                  <a:cxn ang="0">
                    <a:pos x="T6" y="T7"/>
                  </a:cxn>
                  <a:cxn ang="0">
                    <a:pos x="T8" y="T9"/>
                  </a:cxn>
                </a:cxnLst>
                <a:rect l="0" t="0" r="r" b="b"/>
                <a:pathLst>
                  <a:path w="94" h="93">
                    <a:moveTo>
                      <a:pt x="93" y="0"/>
                    </a:moveTo>
                    <a:lnTo>
                      <a:pt x="0" y="55"/>
                    </a:lnTo>
                    <a:lnTo>
                      <a:pt x="37" y="92"/>
                    </a:lnTo>
                    <a:lnTo>
                      <a:pt x="93" y="55"/>
                    </a:lnTo>
                    <a:lnTo>
                      <a:pt x="93" y="0"/>
                    </a:lnTo>
                  </a:path>
                </a:pathLst>
              </a:custGeom>
              <a:solidFill>
                <a:srgbClr val="364C6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b="1">
                  <a:latin typeface="Cambria" pitchFamily="18" charset="0"/>
                  <a:cs typeface="+mn-ea"/>
                  <a:sym typeface="+mn-lt"/>
                </a:endParaRPr>
              </a:p>
            </p:txBody>
          </p:sp>
          <p:sp>
            <p:nvSpPr>
              <p:cNvPr id="504" name="Freeform: Shape 346">
                <a:extLst>
                  <a:ext uri="{FF2B5EF4-FFF2-40B4-BE49-F238E27FC236}">
                    <a16:creationId xmlns:a16="http://schemas.microsoft.com/office/drawing/2014/main" id="{FDBCA986-7AC6-6F0D-66C0-10CA6F531A98}"/>
                  </a:ext>
                </a:extLst>
              </p:cNvPr>
              <p:cNvSpPr>
                <a:spLocks/>
              </p:cNvSpPr>
              <p:nvPr/>
            </p:nvSpPr>
            <p:spPr bwMode="auto">
              <a:xfrm>
                <a:off x="4504856" y="2914959"/>
                <a:ext cx="33337" cy="33337"/>
              </a:xfrm>
              <a:custGeom>
                <a:avLst/>
                <a:gdLst>
                  <a:gd name="T0" fmla="*/ 93 w 94"/>
                  <a:gd name="T1" fmla="*/ 0 h 93"/>
                  <a:gd name="T2" fmla="*/ 0 w 94"/>
                  <a:gd name="T3" fmla="*/ 55 h 93"/>
                  <a:gd name="T4" fmla="*/ 37 w 94"/>
                  <a:gd name="T5" fmla="*/ 92 h 93"/>
                  <a:gd name="T6" fmla="*/ 93 w 94"/>
                  <a:gd name="T7" fmla="*/ 55 h 93"/>
                  <a:gd name="T8" fmla="*/ 93 w 94"/>
                  <a:gd name="T9" fmla="*/ 0 h 93"/>
                </a:gdLst>
                <a:ahLst/>
                <a:cxnLst>
                  <a:cxn ang="0">
                    <a:pos x="T0" y="T1"/>
                  </a:cxn>
                  <a:cxn ang="0">
                    <a:pos x="T2" y="T3"/>
                  </a:cxn>
                  <a:cxn ang="0">
                    <a:pos x="T4" y="T5"/>
                  </a:cxn>
                  <a:cxn ang="0">
                    <a:pos x="T6" y="T7"/>
                  </a:cxn>
                  <a:cxn ang="0">
                    <a:pos x="T8" y="T9"/>
                  </a:cxn>
                </a:cxnLst>
                <a:rect l="0" t="0" r="r" b="b"/>
                <a:pathLst>
                  <a:path w="94" h="93">
                    <a:moveTo>
                      <a:pt x="93" y="0"/>
                    </a:moveTo>
                    <a:lnTo>
                      <a:pt x="0" y="55"/>
                    </a:lnTo>
                    <a:lnTo>
                      <a:pt x="37" y="92"/>
                    </a:lnTo>
                    <a:lnTo>
                      <a:pt x="93" y="55"/>
                    </a:lnTo>
                    <a:lnTo>
                      <a:pt x="93" y="0"/>
                    </a:lnTo>
                  </a:path>
                </a:pathLst>
              </a:custGeom>
              <a:solidFill>
                <a:srgbClr val="364C62"/>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b="1">
                  <a:latin typeface="Cambria" pitchFamily="18" charset="0"/>
                  <a:cs typeface="+mn-ea"/>
                  <a:sym typeface="+mn-lt"/>
                </a:endParaRPr>
              </a:p>
            </p:txBody>
          </p:sp>
          <p:sp>
            <p:nvSpPr>
              <p:cNvPr id="505" name="Freeform: Shape 347">
                <a:extLst>
                  <a:ext uri="{FF2B5EF4-FFF2-40B4-BE49-F238E27FC236}">
                    <a16:creationId xmlns:a16="http://schemas.microsoft.com/office/drawing/2014/main" id="{F101D8D8-6C7F-0CA2-22AC-562A63199A53}"/>
                  </a:ext>
                </a:extLst>
              </p:cNvPr>
              <p:cNvSpPr>
                <a:spLocks/>
              </p:cNvSpPr>
              <p:nvPr/>
            </p:nvSpPr>
            <p:spPr bwMode="auto">
              <a:xfrm>
                <a:off x="4712818" y="3268971"/>
                <a:ext cx="14288" cy="7938"/>
              </a:xfrm>
              <a:custGeom>
                <a:avLst/>
                <a:gdLst>
                  <a:gd name="T0" fmla="*/ 0 w 38"/>
                  <a:gd name="T1" fmla="*/ 0 h 20"/>
                  <a:gd name="T2" fmla="*/ 0 w 38"/>
                  <a:gd name="T3" fmla="*/ 0 h 20"/>
                  <a:gd name="T4" fmla="*/ 37 w 38"/>
                  <a:gd name="T5" fmla="*/ 19 h 20"/>
                  <a:gd name="T6" fmla="*/ 0 w 38"/>
                  <a:gd name="T7" fmla="*/ 0 h 20"/>
                </a:gdLst>
                <a:ahLst/>
                <a:cxnLst>
                  <a:cxn ang="0">
                    <a:pos x="T0" y="T1"/>
                  </a:cxn>
                  <a:cxn ang="0">
                    <a:pos x="T2" y="T3"/>
                  </a:cxn>
                  <a:cxn ang="0">
                    <a:pos x="T4" y="T5"/>
                  </a:cxn>
                  <a:cxn ang="0">
                    <a:pos x="T6" y="T7"/>
                  </a:cxn>
                </a:cxnLst>
                <a:rect l="0" t="0" r="r" b="b"/>
                <a:pathLst>
                  <a:path w="38" h="20">
                    <a:moveTo>
                      <a:pt x="0" y="0"/>
                    </a:moveTo>
                    <a:lnTo>
                      <a:pt x="0" y="0"/>
                    </a:lnTo>
                    <a:lnTo>
                      <a:pt x="37" y="19"/>
                    </a:lnTo>
                    <a:lnTo>
                      <a:pt x="0" y="0"/>
                    </a:lnTo>
                  </a:path>
                </a:pathLst>
              </a:custGeom>
              <a:solidFill>
                <a:srgbClr val="E6E9E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b="1">
                  <a:latin typeface="Cambria" pitchFamily="18" charset="0"/>
                  <a:cs typeface="+mn-ea"/>
                  <a:sym typeface="+mn-lt"/>
                </a:endParaRPr>
              </a:p>
            </p:txBody>
          </p:sp>
          <p:sp>
            <p:nvSpPr>
              <p:cNvPr id="506" name="Freeform: Shape 348">
                <a:extLst>
                  <a:ext uri="{FF2B5EF4-FFF2-40B4-BE49-F238E27FC236}">
                    <a16:creationId xmlns:a16="http://schemas.microsoft.com/office/drawing/2014/main" id="{4498D97A-DB37-A7B1-CFBA-D91F4BDB5662}"/>
                  </a:ext>
                </a:extLst>
              </p:cNvPr>
              <p:cNvSpPr>
                <a:spLocks/>
              </p:cNvSpPr>
              <p:nvPr/>
            </p:nvSpPr>
            <p:spPr bwMode="auto">
              <a:xfrm>
                <a:off x="4712818" y="3268971"/>
                <a:ext cx="14288" cy="7938"/>
              </a:xfrm>
              <a:custGeom>
                <a:avLst/>
                <a:gdLst>
                  <a:gd name="T0" fmla="*/ 0 w 38"/>
                  <a:gd name="T1" fmla="*/ 0 h 20"/>
                  <a:gd name="T2" fmla="*/ 0 w 38"/>
                  <a:gd name="T3" fmla="*/ 0 h 20"/>
                  <a:gd name="T4" fmla="*/ 37 w 38"/>
                  <a:gd name="T5" fmla="*/ 19 h 20"/>
                  <a:gd name="T6" fmla="*/ 0 w 38"/>
                  <a:gd name="T7" fmla="*/ 0 h 20"/>
                </a:gdLst>
                <a:ahLst/>
                <a:cxnLst>
                  <a:cxn ang="0">
                    <a:pos x="T0" y="T1"/>
                  </a:cxn>
                  <a:cxn ang="0">
                    <a:pos x="T2" y="T3"/>
                  </a:cxn>
                  <a:cxn ang="0">
                    <a:pos x="T4" y="T5"/>
                  </a:cxn>
                  <a:cxn ang="0">
                    <a:pos x="T6" y="T7"/>
                  </a:cxn>
                </a:cxnLst>
                <a:rect l="0" t="0" r="r" b="b"/>
                <a:pathLst>
                  <a:path w="38" h="20">
                    <a:moveTo>
                      <a:pt x="0" y="0"/>
                    </a:moveTo>
                    <a:lnTo>
                      <a:pt x="0" y="0"/>
                    </a:lnTo>
                    <a:lnTo>
                      <a:pt x="37" y="19"/>
                    </a:lnTo>
                    <a:lnTo>
                      <a:pt x="0" y="0"/>
                    </a:lnTo>
                  </a:path>
                </a:pathLst>
              </a:custGeom>
              <a:solidFill>
                <a:srgbClr val="E6E9EB"/>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b="1">
                  <a:latin typeface="Cambria" pitchFamily="18" charset="0"/>
                  <a:cs typeface="+mn-ea"/>
                  <a:sym typeface="+mn-lt"/>
                </a:endParaRPr>
              </a:p>
            </p:txBody>
          </p:sp>
          <p:sp>
            <p:nvSpPr>
              <p:cNvPr id="507" name="Freeform: Shape 349">
                <a:extLst>
                  <a:ext uri="{FF2B5EF4-FFF2-40B4-BE49-F238E27FC236}">
                    <a16:creationId xmlns:a16="http://schemas.microsoft.com/office/drawing/2014/main" id="{9FF2DD59-C66F-F3E2-DD3E-8D80CC72D57B}"/>
                  </a:ext>
                </a:extLst>
              </p:cNvPr>
              <p:cNvSpPr>
                <a:spLocks/>
              </p:cNvSpPr>
              <p:nvPr/>
            </p:nvSpPr>
            <p:spPr bwMode="auto">
              <a:xfrm>
                <a:off x="4712818" y="3268971"/>
                <a:ext cx="14288" cy="7938"/>
              </a:xfrm>
              <a:custGeom>
                <a:avLst/>
                <a:gdLst>
                  <a:gd name="T0" fmla="*/ 37 w 38"/>
                  <a:gd name="T1" fmla="*/ 0 h 20"/>
                  <a:gd name="T2" fmla="*/ 0 w 38"/>
                  <a:gd name="T3" fmla="*/ 0 h 20"/>
                  <a:gd name="T4" fmla="*/ 37 w 38"/>
                  <a:gd name="T5" fmla="*/ 19 h 20"/>
                  <a:gd name="T6" fmla="*/ 37 w 38"/>
                  <a:gd name="T7" fmla="*/ 0 h 20"/>
                </a:gdLst>
                <a:ahLst/>
                <a:cxnLst>
                  <a:cxn ang="0">
                    <a:pos x="T0" y="T1"/>
                  </a:cxn>
                  <a:cxn ang="0">
                    <a:pos x="T2" y="T3"/>
                  </a:cxn>
                  <a:cxn ang="0">
                    <a:pos x="T4" y="T5"/>
                  </a:cxn>
                  <a:cxn ang="0">
                    <a:pos x="T6" y="T7"/>
                  </a:cxn>
                </a:cxnLst>
                <a:rect l="0" t="0" r="r" b="b"/>
                <a:pathLst>
                  <a:path w="38" h="20">
                    <a:moveTo>
                      <a:pt x="37" y="0"/>
                    </a:moveTo>
                    <a:lnTo>
                      <a:pt x="0" y="0"/>
                    </a:lnTo>
                    <a:lnTo>
                      <a:pt x="37" y="19"/>
                    </a:lnTo>
                    <a:lnTo>
                      <a:pt x="37" y="0"/>
                    </a:lnTo>
                  </a:path>
                </a:pathLst>
              </a:custGeom>
              <a:solidFill>
                <a:srgbClr val="D8DCD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b="1">
                  <a:latin typeface="Cambria" pitchFamily="18" charset="0"/>
                  <a:cs typeface="+mn-ea"/>
                  <a:sym typeface="+mn-lt"/>
                </a:endParaRPr>
              </a:p>
            </p:txBody>
          </p:sp>
          <p:sp>
            <p:nvSpPr>
              <p:cNvPr id="508" name="Freeform: Shape 350">
                <a:extLst>
                  <a:ext uri="{FF2B5EF4-FFF2-40B4-BE49-F238E27FC236}">
                    <a16:creationId xmlns:a16="http://schemas.microsoft.com/office/drawing/2014/main" id="{6854AA58-0E47-80E3-1A68-989EDC507224}"/>
                  </a:ext>
                </a:extLst>
              </p:cNvPr>
              <p:cNvSpPr>
                <a:spLocks/>
              </p:cNvSpPr>
              <p:nvPr/>
            </p:nvSpPr>
            <p:spPr bwMode="auto">
              <a:xfrm>
                <a:off x="4712818" y="3268971"/>
                <a:ext cx="14288" cy="7938"/>
              </a:xfrm>
              <a:custGeom>
                <a:avLst/>
                <a:gdLst>
                  <a:gd name="T0" fmla="*/ 37 w 38"/>
                  <a:gd name="T1" fmla="*/ 0 h 20"/>
                  <a:gd name="T2" fmla="*/ 0 w 38"/>
                  <a:gd name="T3" fmla="*/ 0 h 20"/>
                  <a:gd name="T4" fmla="*/ 37 w 38"/>
                  <a:gd name="T5" fmla="*/ 19 h 20"/>
                  <a:gd name="T6" fmla="*/ 37 w 38"/>
                  <a:gd name="T7" fmla="*/ 0 h 20"/>
                </a:gdLst>
                <a:ahLst/>
                <a:cxnLst>
                  <a:cxn ang="0">
                    <a:pos x="T0" y="T1"/>
                  </a:cxn>
                  <a:cxn ang="0">
                    <a:pos x="T2" y="T3"/>
                  </a:cxn>
                  <a:cxn ang="0">
                    <a:pos x="T4" y="T5"/>
                  </a:cxn>
                  <a:cxn ang="0">
                    <a:pos x="T6" y="T7"/>
                  </a:cxn>
                </a:cxnLst>
                <a:rect l="0" t="0" r="r" b="b"/>
                <a:pathLst>
                  <a:path w="38" h="20">
                    <a:moveTo>
                      <a:pt x="37" y="0"/>
                    </a:moveTo>
                    <a:lnTo>
                      <a:pt x="0" y="0"/>
                    </a:lnTo>
                    <a:lnTo>
                      <a:pt x="37" y="19"/>
                    </a:lnTo>
                    <a:lnTo>
                      <a:pt x="37" y="0"/>
                    </a:lnTo>
                  </a:path>
                </a:pathLst>
              </a:custGeom>
              <a:solidFill>
                <a:srgbClr val="D8DCD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b="1">
                  <a:latin typeface="Cambria" pitchFamily="18" charset="0"/>
                  <a:cs typeface="+mn-ea"/>
                  <a:sym typeface="+mn-lt"/>
                </a:endParaRPr>
              </a:p>
            </p:txBody>
          </p:sp>
          <p:sp>
            <p:nvSpPr>
              <p:cNvPr id="509" name="Freeform: Shape 351">
                <a:extLst>
                  <a:ext uri="{FF2B5EF4-FFF2-40B4-BE49-F238E27FC236}">
                    <a16:creationId xmlns:a16="http://schemas.microsoft.com/office/drawing/2014/main" id="{A2441683-BE48-B572-E5D9-D63A57782D81}"/>
                  </a:ext>
                </a:extLst>
              </p:cNvPr>
              <p:cNvSpPr>
                <a:spLocks/>
              </p:cNvSpPr>
              <p:nvPr/>
            </p:nvSpPr>
            <p:spPr bwMode="auto">
              <a:xfrm>
                <a:off x="4525493" y="2954646"/>
                <a:ext cx="14288" cy="26988"/>
              </a:xfrm>
              <a:custGeom>
                <a:avLst/>
                <a:gdLst>
                  <a:gd name="T0" fmla="*/ 38 w 39"/>
                  <a:gd name="T1" fmla="*/ 0 h 75"/>
                  <a:gd name="T2" fmla="*/ 0 w 39"/>
                  <a:gd name="T3" fmla="*/ 18 h 75"/>
                  <a:gd name="T4" fmla="*/ 20 w 39"/>
                  <a:gd name="T5" fmla="*/ 74 h 75"/>
                  <a:gd name="T6" fmla="*/ 38 w 39"/>
                  <a:gd name="T7" fmla="*/ 56 h 75"/>
                  <a:gd name="T8" fmla="*/ 38 w 39"/>
                  <a:gd name="T9" fmla="*/ 0 h 75"/>
                </a:gdLst>
                <a:ahLst/>
                <a:cxnLst>
                  <a:cxn ang="0">
                    <a:pos x="T0" y="T1"/>
                  </a:cxn>
                  <a:cxn ang="0">
                    <a:pos x="T2" y="T3"/>
                  </a:cxn>
                  <a:cxn ang="0">
                    <a:pos x="T4" y="T5"/>
                  </a:cxn>
                  <a:cxn ang="0">
                    <a:pos x="T6" y="T7"/>
                  </a:cxn>
                  <a:cxn ang="0">
                    <a:pos x="T8" y="T9"/>
                  </a:cxn>
                </a:cxnLst>
                <a:rect l="0" t="0" r="r" b="b"/>
                <a:pathLst>
                  <a:path w="39" h="75">
                    <a:moveTo>
                      <a:pt x="38" y="0"/>
                    </a:moveTo>
                    <a:lnTo>
                      <a:pt x="0" y="18"/>
                    </a:lnTo>
                    <a:lnTo>
                      <a:pt x="20" y="74"/>
                    </a:lnTo>
                    <a:lnTo>
                      <a:pt x="38" y="56"/>
                    </a:lnTo>
                    <a:lnTo>
                      <a:pt x="38" y="0"/>
                    </a:lnTo>
                  </a:path>
                </a:pathLst>
              </a:custGeom>
              <a:solidFill>
                <a:srgbClr val="364C6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b="1">
                  <a:latin typeface="Cambria" pitchFamily="18" charset="0"/>
                  <a:cs typeface="+mn-ea"/>
                  <a:sym typeface="+mn-lt"/>
                </a:endParaRPr>
              </a:p>
            </p:txBody>
          </p:sp>
          <p:sp>
            <p:nvSpPr>
              <p:cNvPr id="510" name="Freeform: Shape 352">
                <a:extLst>
                  <a:ext uri="{FF2B5EF4-FFF2-40B4-BE49-F238E27FC236}">
                    <a16:creationId xmlns:a16="http://schemas.microsoft.com/office/drawing/2014/main" id="{F90A7541-6D3B-234F-82CB-6DF78089FF8F}"/>
                  </a:ext>
                </a:extLst>
              </p:cNvPr>
              <p:cNvSpPr>
                <a:spLocks/>
              </p:cNvSpPr>
              <p:nvPr/>
            </p:nvSpPr>
            <p:spPr bwMode="auto">
              <a:xfrm>
                <a:off x="4525493" y="2954646"/>
                <a:ext cx="14288" cy="26988"/>
              </a:xfrm>
              <a:custGeom>
                <a:avLst/>
                <a:gdLst>
                  <a:gd name="T0" fmla="*/ 38 w 39"/>
                  <a:gd name="T1" fmla="*/ 0 h 75"/>
                  <a:gd name="T2" fmla="*/ 0 w 39"/>
                  <a:gd name="T3" fmla="*/ 18 h 75"/>
                  <a:gd name="T4" fmla="*/ 20 w 39"/>
                  <a:gd name="T5" fmla="*/ 74 h 75"/>
                  <a:gd name="T6" fmla="*/ 38 w 39"/>
                  <a:gd name="T7" fmla="*/ 56 h 75"/>
                  <a:gd name="T8" fmla="*/ 38 w 39"/>
                  <a:gd name="T9" fmla="*/ 0 h 75"/>
                </a:gdLst>
                <a:ahLst/>
                <a:cxnLst>
                  <a:cxn ang="0">
                    <a:pos x="T0" y="T1"/>
                  </a:cxn>
                  <a:cxn ang="0">
                    <a:pos x="T2" y="T3"/>
                  </a:cxn>
                  <a:cxn ang="0">
                    <a:pos x="T4" y="T5"/>
                  </a:cxn>
                  <a:cxn ang="0">
                    <a:pos x="T6" y="T7"/>
                  </a:cxn>
                  <a:cxn ang="0">
                    <a:pos x="T8" y="T9"/>
                  </a:cxn>
                </a:cxnLst>
                <a:rect l="0" t="0" r="r" b="b"/>
                <a:pathLst>
                  <a:path w="39" h="75">
                    <a:moveTo>
                      <a:pt x="38" y="0"/>
                    </a:moveTo>
                    <a:lnTo>
                      <a:pt x="0" y="18"/>
                    </a:lnTo>
                    <a:lnTo>
                      <a:pt x="20" y="74"/>
                    </a:lnTo>
                    <a:lnTo>
                      <a:pt x="38" y="56"/>
                    </a:lnTo>
                    <a:lnTo>
                      <a:pt x="38" y="0"/>
                    </a:lnTo>
                  </a:path>
                </a:pathLst>
              </a:custGeom>
              <a:solidFill>
                <a:srgbClr val="364C62"/>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b="1">
                  <a:latin typeface="Cambria" pitchFamily="18" charset="0"/>
                  <a:cs typeface="+mn-ea"/>
                  <a:sym typeface="+mn-lt"/>
                </a:endParaRPr>
              </a:p>
            </p:txBody>
          </p:sp>
          <p:sp>
            <p:nvSpPr>
              <p:cNvPr id="511" name="Freeform: Shape 353">
                <a:extLst>
                  <a:ext uri="{FF2B5EF4-FFF2-40B4-BE49-F238E27FC236}">
                    <a16:creationId xmlns:a16="http://schemas.microsoft.com/office/drawing/2014/main" id="{F2EEA8EB-7DAD-31D7-3B3A-5A73BEB52825}"/>
                  </a:ext>
                </a:extLst>
              </p:cNvPr>
              <p:cNvSpPr>
                <a:spLocks/>
              </p:cNvSpPr>
              <p:nvPr/>
            </p:nvSpPr>
            <p:spPr bwMode="auto">
              <a:xfrm>
                <a:off x="4538193" y="2995921"/>
                <a:ext cx="1588"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solidFill>
                <a:srgbClr val="364C6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b="1">
                  <a:latin typeface="Cambria" pitchFamily="18" charset="0"/>
                  <a:cs typeface="+mn-ea"/>
                  <a:sym typeface="+mn-lt"/>
                </a:endParaRPr>
              </a:p>
            </p:txBody>
          </p:sp>
          <p:sp>
            <p:nvSpPr>
              <p:cNvPr id="576" name="Freeform: Shape 354">
                <a:extLst>
                  <a:ext uri="{FF2B5EF4-FFF2-40B4-BE49-F238E27FC236}">
                    <a16:creationId xmlns:a16="http://schemas.microsoft.com/office/drawing/2014/main" id="{B7E2FA51-E238-5A01-CF83-7C422C4FBB11}"/>
                  </a:ext>
                </a:extLst>
              </p:cNvPr>
              <p:cNvSpPr>
                <a:spLocks/>
              </p:cNvSpPr>
              <p:nvPr/>
            </p:nvSpPr>
            <p:spPr bwMode="auto">
              <a:xfrm>
                <a:off x="4538193" y="2995921"/>
                <a:ext cx="1588"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solidFill>
                <a:srgbClr val="364C62"/>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b="1">
                  <a:latin typeface="Cambria" pitchFamily="18" charset="0"/>
                  <a:cs typeface="+mn-ea"/>
                  <a:sym typeface="+mn-lt"/>
                </a:endParaRPr>
              </a:p>
            </p:txBody>
          </p:sp>
          <p:sp>
            <p:nvSpPr>
              <p:cNvPr id="577" name="Freeform: Shape 355">
                <a:extLst>
                  <a:ext uri="{FF2B5EF4-FFF2-40B4-BE49-F238E27FC236}">
                    <a16:creationId xmlns:a16="http://schemas.microsoft.com/office/drawing/2014/main" id="{6E1C394D-F134-C195-E614-0CC22D2439A6}"/>
                  </a:ext>
                </a:extLst>
              </p:cNvPr>
              <p:cNvSpPr>
                <a:spLocks/>
              </p:cNvSpPr>
              <p:nvPr/>
            </p:nvSpPr>
            <p:spPr bwMode="auto">
              <a:xfrm>
                <a:off x="4812831" y="2378384"/>
                <a:ext cx="536575" cy="141287"/>
              </a:xfrm>
              <a:custGeom>
                <a:avLst/>
                <a:gdLst>
                  <a:gd name="T0" fmla="*/ 1341 w 1491"/>
                  <a:gd name="T1" fmla="*/ 0 h 392"/>
                  <a:gd name="T2" fmla="*/ 1341 w 1491"/>
                  <a:gd name="T3" fmla="*/ 0 h 392"/>
                  <a:gd name="T4" fmla="*/ 168 w 1491"/>
                  <a:gd name="T5" fmla="*/ 0 h 392"/>
                  <a:gd name="T6" fmla="*/ 0 w 1491"/>
                  <a:gd name="T7" fmla="*/ 149 h 392"/>
                  <a:gd name="T8" fmla="*/ 0 w 1491"/>
                  <a:gd name="T9" fmla="*/ 372 h 392"/>
                  <a:gd name="T10" fmla="*/ 0 w 1491"/>
                  <a:gd name="T11" fmla="*/ 372 h 392"/>
                  <a:gd name="T12" fmla="*/ 0 w 1491"/>
                  <a:gd name="T13" fmla="*/ 391 h 392"/>
                  <a:gd name="T14" fmla="*/ 38 w 1491"/>
                  <a:gd name="T15" fmla="*/ 391 h 392"/>
                  <a:gd name="T16" fmla="*/ 38 w 1491"/>
                  <a:gd name="T17" fmla="*/ 335 h 392"/>
                  <a:gd name="T18" fmla="*/ 38 w 1491"/>
                  <a:gd name="T19" fmla="*/ 335 h 392"/>
                  <a:gd name="T20" fmla="*/ 187 w 1491"/>
                  <a:gd name="T21" fmla="*/ 186 h 392"/>
                  <a:gd name="T22" fmla="*/ 1323 w 1491"/>
                  <a:gd name="T23" fmla="*/ 186 h 392"/>
                  <a:gd name="T24" fmla="*/ 1472 w 1491"/>
                  <a:gd name="T25" fmla="*/ 335 h 392"/>
                  <a:gd name="T26" fmla="*/ 1472 w 1491"/>
                  <a:gd name="T27" fmla="*/ 391 h 392"/>
                  <a:gd name="T28" fmla="*/ 1490 w 1491"/>
                  <a:gd name="T29" fmla="*/ 391 h 392"/>
                  <a:gd name="T30" fmla="*/ 1490 w 1491"/>
                  <a:gd name="T31" fmla="*/ 149 h 392"/>
                  <a:gd name="T32" fmla="*/ 1341 w 1491"/>
                  <a:gd name="T33" fmla="*/ 0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91" h="392">
                    <a:moveTo>
                      <a:pt x="1341" y="0"/>
                    </a:moveTo>
                    <a:lnTo>
                      <a:pt x="1341" y="0"/>
                    </a:lnTo>
                    <a:cubicBezTo>
                      <a:pt x="168" y="0"/>
                      <a:pt x="168" y="0"/>
                      <a:pt x="168" y="0"/>
                    </a:cubicBezTo>
                    <a:cubicBezTo>
                      <a:pt x="75" y="0"/>
                      <a:pt x="0" y="74"/>
                      <a:pt x="0" y="149"/>
                    </a:cubicBezTo>
                    <a:cubicBezTo>
                      <a:pt x="0" y="372"/>
                      <a:pt x="0" y="372"/>
                      <a:pt x="0" y="372"/>
                    </a:cubicBezTo>
                    <a:lnTo>
                      <a:pt x="0" y="372"/>
                    </a:lnTo>
                    <a:cubicBezTo>
                      <a:pt x="0" y="391"/>
                      <a:pt x="0" y="391"/>
                      <a:pt x="0" y="391"/>
                    </a:cubicBezTo>
                    <a:cubicBezTo>
                      <a:pt x="38" y="391"/>
                      <a:pt x="38" y="391"/>
                      <a:pt x="38" y="391"/>
                    </a:cubicBezTo>
                    <a:cubicBezTo>
                      <a:pt x="38" y="335"/>
                      <a:pt x="38" y="335"/>
                      <a:pt x="38" y="335"/>
                    </a:cubicBezTo>
                    <a:lnTo>
                      <a:pt x="38" y="335"/>
                    </a:lnTo>
                    <a:cubicBezTo>
                      <a:pt x="38" y="260"/>
                      <a:pt x="112" y="186"/>
                      <a:pt x="187" y="186"/>
                    </a:cubicBezTo>
                    <a:cubicBezTo>
                      <a:pt x="1323" y="186"/>
                      <a:pt x="1323" y="186"/>
                      <a:pt x="1323" y="186"/>
                    </a:cubicBezTo>
                    <a:cubicBezTo>
                      <a:pt x="1397" y="186"/>
                      <a:pt x="1472" y="260"/>
                      <a:pt x="1472" y="335"/>
                    </a:cubicBezTo>
                    <a:cubicBezTo>
                      <a:pt x="1472" y="391"/>
                      <a:pt x="1472" y="391"/>
                      <a:pt x="1472" y="391"/>
                    </a:cubicBezTo>
                    <a:cubicBezTo>
                      <a:pt x="1490" y="391"/>
                      <a:pt x="1490" y="391"/>
                      <a:pt x="1490" y="391"/>
                    </a:cubicBezTo>
                    <a:cubicBezTo>
                      <a:pt x="1490" y="149"/>
                      <a:pt x="1490" y="149"/>
                      <a:pt x="1490" y="149"/>
                    </a:cubicBezTo>
                    <a:cubicBezTo>
                      <a:pt x="1490" y="74"/>
                      <a:pt x="1434" y="0"/>
                      <a:pt x="1341" y="0"/>
                    </a:cubicBezTo>
                  </a:path>
                </a:pathLst>
              </a:custGeom>
              <a:solidFill>
                <a:schemeClr val="accent3">
                  <a:lumMod val="5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b="1">
                  <a:latin typeface="Cambria" pitchFamily="18" charset="0"/>
                  <a:cs typeface="+mn-ea"/>
                  <a:sym typeface="+mn-lt"/>
                </a:endParaRPr>
              </a:p>
            </p:txBody>
          </p:sp>
          <p:sp>
            <p:nvSpPr>
              <p:cNvPr id="578" name="Freeform: Shape 356">
                <a:extLst>
                  <a:ext uri="{FF2B5EF4-FFF2-40B4-BE49-F238E27FC236}">
                    <a16:creationId xmlns:a16="http://schemas.microsoft.com/office/drawing/2014/main" id="{A1BD58D6-4F13-D4C2-F5B5-A7C3D7B95D88}"/>
                  </a:ext>
                </a:extLst>
              </p:cNvPr>
              <p:cNvSpPr>
                <a:spLocks/>
              </p:cNvSpPr>
              <p:nvPr/>
            </p:nvSpPr>
            <p:spPr bwMode="auto">
              <a:xfrm>
                <a:off x="4538193" y="2573646"/>
                <a:ext cx="1092200" cy="696913"/>
              </a:xfrm>
              <a:custGeom>
                <a:avLst/>
                <a:gdLst>
                  <a:gd name="T0" fmla="*/ 0 w 3036"/>
                  <a:gd name="T1" fmla="*/ 0 h 1936"/>
                  <a:gd name="T2" fmla="*/ 0 w 3036"/>
                  <a:gd name="T3" fmla="*/ 0 h 1936"/>
                  <a:gd name="T4" fmla="*/ 0 w 3036"/>
                  <a:gd name="T5" fmla="*/ 0 h 1936"/>
                  <a:gd name="T6" fmla="*/ 0 w 3036"/>
                  <a:gd name="T7" fmla="*/ 37 h 1936"/>
                  <a:gd name="T8" fmla="*/ 0 w 3036"/>
                  <a:gd name="T9" fmla="*/ 93 h 1936"/>
                  <a:gd name="T10" fmla="*/ 0 w 3036"/>
                  <a:gd name="T11" fmla="*/ 149 h 1936"/>
                  <a:gd name="T12" fmla="*/ 0 w 3036"/>
                  <a:gd name="T13" fmla="*/ 205 h 1936"/>
                  <a:gd name="T14" fmla="*/ 0 w 3036"/>
                  <a:gd name="T15" fmla="*/ 260 h 1936"/>
                  <a:gd name="T16" fmla="*/ 0 w 3036"/>
                  <a:gd name="T17" fmla="*/ 409 h 1936"/>
                  <a:gd name="T18" fmla="*/ 0 w 3036"/>
                  <a:gd name="T19" fmla="*/ 465 h 1936"/>
                  <a:gd name="T20" fmla="*/ 0 w 3036"/>
                  <a:gd name="T21" fmla="*/ 521 h 1936"/>
                  <a:gd name="T22" fmla="*/ 0 w 3036"/>
                  <a:gd name="T23" fmla="*/ 577 h 1936"/>
                  <a:gd name="T24" fmla="*/ 0 w 3036"/>
                  <a:gd name="T25" fmla="*/ 633 h 1936"/>
                  <a:gd name="T26" fmla="*/ 0 w 3036"/>
                  <a:gd name="T27" fmla="*/ 689 h 1936"/>
                  <a:gd name="T28" fmla="*/ 0 w 3036"/>
                  <a:gd name="T29" fmla="*/ 745 h 1936"/>
                  <a:gd name="T30" fmla="*/ 0 w 3036"/>
                  <a:gd name="T31" fmla="*/ 781 h 1936"/>
                  <a:gd name="T32" fmla="*/ 0 w 3036"/>
                  <a:gd name="T33" fmla="*/ 837 h 1936"/>
                  <a:gd name="T34" fmla="*/ 0 w 3036"/>
                  <a:gd name="T35" fmla="*/ 893 h 1936"/>
                  <a:gd name="T36" fmla="*/ 0 w 3036"/>
                  <a:gd name="T37" fmla="*/ 950 h 1936"/>
                  <a:gd name="T38" fmla="*/ 0 w 3036"/>
                  <a:gd name="T39" fmla="*/ 1005 h 1936"/>
                  <a:gd name="T40" fmla="*/ 0 w 3036"/>
                  <a:gd name="T41" fmla="*/ 1061 h 1936"/>
                  <a:gd name="T42" fmla="*/ 0 w 3036"/>
                  <a:gd name="T43" fmla="*/ 1117 h 1936"/>
                  <a:gd name="T44" fmla="*/ 0 w 3036"/>
                  <a:gd name="T45" fmla="*/ 1173 h 1936"/>
                  <a:gd name="T46" fmla="*/ 0 w 3036"/>
                  <a:gd name="T47" fmla="*/ 1173 h 1936"/>
                  <a:gd name="T48" fmla="*/ 0 w 3036"/>
                  <a:gd name="T49" fmla="*/ 1526 h 1936"/>
                  <a:gd name="T50" fmla="*/ 0 w 3036"/>
                  <a:gd name="T51" fmla="*/ 1564 h 1936"/>
                  <a:gd name="T52" fmla="*/ 0 w 3036"/>
                  <a:gd name="T53" fmla="*/ 1620 h 1936"/>
                  <a:gd name="T54" fmla="*/ 0 w 3036"/>
                  <a:gd name="T55" fmla="*/ 1787 h 1936"/>
                  <a:gd name="T56" fmla="*/ 0 w 3036"/>
                  <a:gd name="T57" fmla="*/ 1787 h 1936"/>
                  <a:gd name="T58" fmla="*/ 0 w 3036"/>
                  <a:gd name="T59" fmla="*/ 1787 h 1936"/>
                  <a:gd name="T60" fmla="*/ 0 w 3036"/>
                  <a:gd name="T61" fmla="*/ 1787 h 1936"/>
                  <a:gd name="T62" fmla="*/ 0 w 3036"/>
                  <a:gd name="T63" fmla="*/ 1638 h 1936"/>
                  <a:gd name="T64" fmla="*/ 316 w 3036"/>
                  <a:gd name="T65" fmla="*/ 1935 h 1936"/>
                  <a:gd name="T66" fmla="*/ 484 w 3036"/>
                  <a:gd name="T67" fmla="*/ 1935 h 1936"/>
                  <a:gd name="T68" fmla="*/ 484 w 3036"/>
                  <a:gd name="T69" fmla="*/ 1935 h 1936"/>
                  <a:gd name="T70" fmla="*/ 521 w 3036"/>
                  <a:gd name="T71" fmla="*/ 1935 h 1936"/>
                  <a:gd name="T72" fmla="*/ 2700 w 3036"/>
                  <a:gd name="T73" fmla="*/ 1935 h 1936"/>
                  <a:gd name="T74" fmla="*/ 3035 w 3036"/>
                  <a:gd name="T75" fmla="*/ 1601 h 1936"/>
                  <a:gd name="T76" fmla="*/ 3035 w 3036"/>
                  <a:gd name="T77" fmla="*/ 912 h 1936"/>
                  <a:gd name="T78" fmla="*/ 1881 w 3036"/>
                  <a:gd name="T79" fmla="*/ 912 h 1936"/>
                  <a:gd name="T80" fmla="*/ 1881 w 3036"/>
                  <a:gd name="T81" fmla="*/ 968 h 1936"/>
                  <a:gd name="T82" fmla="*/ 1843 w 3036"/>
                  <a:gd name="T83" fmla="*/ 968 h 1936"/>
                  <a:gd name="T84" fmla="*/ 1508 w 3036"/>
                  <a:gd name="T85" fmla="*/ 1266 h 1936"/>
                  <a:gd name="T86" fmla="*/ 1154 w 3036"/>
                  <a:gd name="T87" fmla="*/ 968 h 1936"/>
                  <a:gd name="T88" fmla="*/ 1117 w 3036"/>
                  <a:gd name="T89" fmla="*/ 968 h 1936"/>
                  <a:gd name="T90" fmla="*/ 1117 w 3036"/>
                  <a:gd name="T91" fmla="*/ 912 h 1936"/>
                  <a:gd name="T92" fmla="*/ 0 w 3036"/>
                  <a:gd name="T93" fmla="*/ 912 h 1936"/>
                  <a:gd name="T94" fmla="*/ 0 w 3036"/>
                  <a:gd name="T95" fmla="*/ 0 h 1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036" h="1936">
                    <a:moveTo>
                      <a:pt x="0" y="0"/>
                    </a:moveTo>
                    <a:lnTo>
                      <a:pt x="0" y="0"/>
                    </a:lnTo>
                    <a:lnTo>
                      <a:pt x="0" y="0"/>
                    </a:lnTo>
                    <a:cubicBezTo>
                      <a:pt x="0" y="37"/>
                      <a:pt x="0" y="37"/>
                      <a:pt x="0" y="37"/>
                    </a:cubicBezTo>
                    <a:cubicBezTo>
                      <a:pt x="0" y="93"/>
                      <a:pt x="0" y="93"/>
                      <a:pt x="0" y="93"/>
                    </a:cubicBezTo>
                    <a:cubicBezTo>
                      <a:pt x="0" y="149"/>
                      <a:pt x="0" y="149"/>
                      <a:pt x="0" y="149"/>
                    </a:cubicBezTo>
                    <a:cubicBezTo>
                      <a:pt x="0" y="205"/>
                      <a:pt x="0" y="205"/>
                      <a:pt x="0" y="205"/>
                    </a:cubicBezTo>
                    <a:cubicBezTo>
                      <a:pt x="0" y="260"/>
                      <a:pt x="0" y="260"/>
                      <a:pt x="0" y="260"/>
                    </a:cubicBezTo>
                    <a:cubicBezTo>
                      <a:pt x="0" y="409"/>
                      <a:pt x="0" y="409"/>
                      <a:pt x="0" y="409"/>
                    </a:cubicBezTo>
                    <a:cubicBezTo>
                      <a:pt x="0" y="465"/>
                      <a:pt x="0" y="465"/>
                      <a:pt x="0" y="465"/>
                    </a:cubicBezTo>
                    <a:cubicBezTo>
                      <a:pt x="0" y="521"/>
                      <a:pt x="0" y="521"/>
                      <a:pt x="0" y="521"/>
                    </a:cubicBezTo>
                    <a:cubicBezTo>
                      <a:pt x="0" y="577"/>
                      <a:pt x="0" y="577"/>
                      <a:pt x="0" y="577"/>
                    </a:cubicBezTo>
                    <a:cubicBezTo>
                      <a:pt x="0" y="633"/>
                      <a:pt x="0" y="633"/>
                      <a:pt x="0" y="633"/>
                    </a:cubicBezTo>
                    <a:cubicBezTo>
                      <a:pt x="0" y="689"/>
                      <a:pt x="0" y="689"/>
                      <a:pt x="0" y="689"/>
                    </a:cubicBezTo>
                    <a:cubicBezTo>
                      <a:pt x="0" y="745"/>
                      <a:pt x="0" y="745"/>
                      <a:pt x="0" y="745"/>
                    </a:cubicBezTo>
                    <a:cubicBezTo>
                      <a:pt x="0" y="781"/>
                      <a:pt x="0" y="781"/>
                      <a:pt x="0" y="781"/>
                    </a:cubicBezTo>
                    <a:cubicBezTo>
                      <a:pt x="0" y="837"/>
                      <a:pt x="0" y="837"/>
                      <a:pt x="0" y="837"/>
                    </a:cubicBezTo>
                    <a:cubicBezTo>
                      <a:pt x="0" y="893"/>
                      <a:pt x="0" y="893"/>
                      <a:pt x="0" y="893"/>
                    </a:cubicBezTo>
                    <a:cubicBezTo>
                      <a:pt x="0" y="950"/>
                      <a:pt x="0" y="950"/>
                      <a:pt x="0" y="950"/>
                    </a:cubicBezTo>
                    <a:cubicBezTo>
                      <a:pt x="0" y="1005"/>
                      <a:pt x="0" y="1005"/>
                      <a:pt x="0" y="1005"/>
                    </a:cubicBezTo>
                    <a:cubicBezTo>
                      <a:pt x="0" y="1061"/>
                      <a:pt x="0" y="1061"/>
                      <a:pt x="0" y="1061"/>
                    </a:cubicBezTo>
                    <a:cubicBezTo>
                      <a:pt x="0" y="1117"/>
                      <a:pt x="0" y="1117"/>
                      <a:pt x="0" y="1117"/>
                    </a:cubicBezTo>
                    <a:cubicBezTo>
                      <a:pt x="0" y="1173"/>
                      <a:pt x="0" y="1173"/>
                      <a:pt x="0" y="1173"/>
                    </a:cubicBezTo>
                    <a:lnTo>
                      <a:pt x="0" y="1173"/>
                    </a:lnTo>
                    <a:cubicBezTo>
                      <a:pt x="0" y="1526"/>
                      <a:pt x="0" y="1526"/>
                      <a:pt x="0" y="1526"/>
                    </a:cubicBezTo>
                    <a:cubicBezTo>
                      <a:pt x="0" y="1564"/>
                      <a:pt x="0" y="1564"/>
                      <a:pt x="0" y="1564"/>
                    </a:cubicBezTo>
                    <a:cubicBezTo>
                      <a:pt x="0" y="1620"/>
                      <a:pt x="0" y="1620"/>
                      <a:pt x="0" y="1620"/>
                    </a:cubicBezTo>
                    <a:cubicBezTo>
                      <a:pt x="0" y="1787"/>
                      <a:pt x="0" y="1787"/>
                      <a:pt x="0" y="1787"/>
                    </a:cubicBezTo>
                    <a:lnTo>
                      <a:pt x="0" y="1787"/>
                    </a:lnTo>
                    <a:lnTo>
                      <a:pt x="0" y="1787"/>
                    </a:lnTo>
                    <a:lnTo>
                      <a:pt x="0" y="1787"/>
                    </a:lnTo>
                    <a:cubicBezTo>
                      <a:pt x="0" y="1638"/>
                      <a:pt x="0" y="1638"/>
                      <a:pt x="0" y="1638"/>
                    </a:cubicBezTo>
                    <a:cubicBezTo>
                      <a:pt x="111" y="1731"/>
                      <a:pt x="223" y="1843"/>
                      <a:pt x="316" y="1935"/>
                    </a:cubicBezTo>
                    <a:cubicBezTo>
                      <a:pt x="484" y="1935"/>
                      <a:pt x="484" y="1935"/>
                      <a:pt x="484" y="1935"/>
                    </a:cubicBezTo>
                    <a:lnTo>
                      <a:pt x="484" y="1935"/>
                    </a:lnTo>
                    <a:cubicBezTo>
                      <a:pt x="521" y="1935"/>
                      <a:pt x="521" y="1935"/>
                      <a:pt x="521" y="1935"/>
                    </a:cubicBezTo>
                    <a:cubicBezTo>
                      <a:pt x="2700" y="1935"/>
                      <a:pt x="2700" y="1935"/>
                      <a:pt x="2700" y="1935"/>
                    </a:cubicBezTo>
                    <a:cubicBezTo>
                      <a:pt x="3035" y="1601"/>
                      <a:pt x="3035" y="1601"/>
                      <a:pt x="3035" y="1601"/>
                    </a:cubicBezTo>
                    <a:cubicBezTo>
                      <a:pt x="3035" y="912"/>
                      <a:pt x="3035" y="912"/>
                      <a:pt x="3035" y="912"/>
                    </a:cubicBezTo>
                    <a:cubicBezTo>
                      <a:pt x="1881" y="912"/>
                      <a:pt x="1881" y="912"/>
                      <a:pt x="1881" y="912"/>
                    </a:cubicBezTo>
                    <a:cubicBezTo>
                      <a:pt x="1881" y="968"/>
                      <a:pt x="1881" y="968"/>
                      <a:pt x="1881" y="968"/>
                    </a:cubicBezTo>
                    <a:cubicBezTo>
                      <a:pt x="1843" y="968"/>
                      <a:pt x="1843" y="968"/>
                      <a:pt x="1843" y="968"/>
                    </a:cubicBezTo>
                    <a:cubicBezTo>
                      <a:pt x="1825" y="1135"/>
                      <a:pt x="1676" y="1266"/>
                      <a:pt x="1508" y="1266"/>
                    </a:cubicBezTo>
                    <a:cubicBezTo>
                      <a:pt x="1322" y="1266"/>
                      <a:pt x="1173" y="1135"/>
                      <a:pt x="1154" y="968"/>
                    </a:cubicBezTo>
                    <a:cubicBezTo>
                      <a:pt x="1117" y="968"/>
                      <a:pt x="1117" y="968"/>
                      <a:pt x="1117" y="968"/>
                    </a:cubicBezTo>
                    <a:cubicBezTo>
                      <a:pt x="1117" y="912"/>
                      <a:pt x="1117" y="912"/>
                      <a:pt x="1117" y="912"/>
                    </a:cubicBezTo>
                    <a:cubicBezTo>
                      <a:pt x="0" y="912"/>
                      <a:pt x="0" y="912"/>
                      <a:pt x="0" y="912"/>
                    </a:cubicBezTo>
                    <a:cubicBezTo>
                      <a:pt x="0" y="0"/>
                      <a:pt x="0" y="0"/>
                      <a:pt x="0" y="0"/>
                    </a:cubicBezTo>
                  </a:path>
                </a:pathLst>
              </a:custGeom>
              <a:solidFill>
                <a:schemeClr val="accent3">
                  <a:lumMod val="75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b="1">
                  <a:latin typeface="Cambria" pitchFamily="18" charset="0"/>
                  <a:cs typeface="+mn-ea"/>
                  <a:sym typeface="+mn-lt"/>
                </a:endParaRPr>
              </a:p>
            </p:txBody>
          </p:sp>
          <p:sp>
            <p:nvSpPr>
              <p:cNvPr id="579" name="Freeform: Shape 357">
                <a:extLst>
                  <a:ext uri="{FF2B5EF4-FFF2-40B4-BE49-F238E27FC236}">
                    <a16:creationId xmlns:a16="http://schemas.microsoft.com/office/drawing/2014/main" id="{AE6EC120-CA02-8737-21FF-B33C3888DC08}"/>
                  </a:ext>
                </a:extLst>
              </p:cNvPr>
              <p:cNvSpPr>
                <a:spLocks/>
              </p:cNvSpPr>
              <p:nvPr/>
            </p:nvSpPr>
            <p:spPr bwMode="auto">
              <a:xfrm>
                <a:off x="4538193" y="2573646"/>
                <a:ext cx="1092200" cy="328613"/>
              </a:xfrm>
              <a:custGeom>
                <a:avLst/>
                <a:gdLst>
                  <a:gd name="T0" fmla="*/ 3035 w 3036"/>
                  <a:gd name="T1" fmla="*/ 837 h 913"/>
                  <a:gd name="T2" fmla="*/ 1881 w 3036"/>
                  <a:gd name="T3" fmla="*/ 837 h 913"/>
                  <a:gd name="T4" fmla="*/ 1881 w 3036"/>
                  <a:gd name="T5" fmla="*/ 912 h 913"/>
                  <a:gd name="T6" fmla="*/ 3035 w 3036"/>
                  <a:gd name="T7" fmla="*/ 912 h 913"/>
                  <a:gd name="T8" fmla="*/ 3035 w 3036"/>
                  <a:gd name="T9" fmla="*/ 837 h 913"/>
                  <a:gd name="T10" fmla="*/ 0 w 3036"/>
                  <a:gd name="T11" fmla="*/ 0 h 913"/>
                  <a:gd name="T12" fmla="*/ 0 w 3036"/>
                  <a:gd name="T13" fmla="*/ 0 h 913"/>
                  <a:gd name="T14" fmla="*/ 0 w 3036"/>
                  <a:gd name="T15" fmla="*/ 912 h 913"/>
                  <a:gd name="T16" fmla="*/ 1117 w 3036"/>
                  <a:gd name="T17" fmla="*/ 912 h 913"/>
                  <a:gd name="T18" fmla="*/ 1117 w 3036"/>
                  <a:gd name="T19" fmla="*/ 837 h 913"/>
                  <a:gd name="T20" fmla="*/ 0 w 3036"/>
                  <a:gd name="T21" fmla="*/ 837 h 913"/>
                  <a:gd name="T22" fmla="*/ 0 w 3036"/>
                  <a:gd name="T23" fmla="*/ 0 h 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36" h="913">
                    <a:moveTo>
                      <a:pt x="3035" y="837"/>
                    </a:moveTo>
                    <a:lnTo>
                      <a:pt x="1881" y="837"/>
                    </a:lnTo>
                    <a:lnTo>
                      <a:pt x="1881" y="912"/>
                    </a:lnTo>
                    <a:lnTo>
                      <a:pt x="3035" y="912"/>
                    </a:lnTo>
                    <a:lnTo>
                      <a:pt x="3035" y="837"/>
                    </a:lnTo>
                    <a:close/>
                    <a:moveTo>
                      <a:pt x="0" y="0"/>
                    </a:moveTo>
                    <a:lnTo>
                      <a:pt x="0" y="0"/>
                    </a:lnTo>
                    <a:lnTo>
                      <a:pt x="0" y="912"/>
                    </a:lnTo>
                    <a:lnTo>
                      <a:pt x="1117" y="912"/>
                    </a:lnTo>
                    <a:lnTo>
                      <a:pt x="1117" y="837"/>
                    </a:lnTo>
                    <a:lnTo>
                      <a:pt x="0" y="837"/>
                    </a:lnTo>
                    <a:lnTo>
                      <a:pt x="0" y="0"/>
                    </a:lnTo>
                    <a:close/>
                  </a:path>
                </a:pathLst>
              </a:custGeom>
              <a:solidFill>
                <a:srgbClr val="28374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b="1">
                  <a:latin typeface="Cambria" pitchFamily="18" charset="0"/>
                  <a:cs typeface="+mn-ea"/>
                  <a:sym typeface="+mn-lt"/>
                </a:endParaRPr>
              </a:p>
            </p:txBody>
          </p:sp>
          <p:sp>
            <p:nvSpPr>
              <p:cNvPr id="580" name="Freeform: Shape 358">
                <a:extLst>
                  <a:ext uri="{FF2B5EF4-FFF2-40B4-BE49-F238E27FC236}">
                    <a16:creationId xmlns:a16="http://schemas.microsoft.com/office/drawing/2014/main" id="{B1CAF86E-8667-7FC9-892D-82C2047C01A1}"/>
                  </a:ext>
                </a:extLst>
              </p:cNvPr>
              <p:cNvSpPr>
                <a:spLocks/>
              </p:cNvSpPr>
              <p:nvPr/>
            </p:nvSpPr>
            <p:spPr bwMode="auto">
              <a:xfrm>
                <a:off x="5216056" y="2873684"/>
                <a:ext cx="415925" cy="26987"/>
              </a:xfrm>
              <a:custGeom>
                <a:avLst/>
                <a:gdLst>
                  <a:gd name="T0" fmla="*/ 1154 w 1155"/>
                  <a:gd name="T1" fmla="*/ 0 h 76"/>
                  <a:gd name="T2" fmla="*/ 0 w 1155"/>
                  <a:gd name="T3" fmla="*/ 0 h 76"/>
                  <a:gd name="T4" fmla="*/ 0 w 1155"/>
                  <a:gd name="T5" fmla="*/ 75 h 76"/>
                  <a:gd name="T6" fmla="*/ 1154 w 1155"/>
                  <a:gd name="T7" fmla="*/ 75 h 76"/>
                  <a:gd name="T8" fmla="*/ 1154 w 1155"/>
                  <a:gd name="T9" fmla="*/ 0 h 76"/>
                </a:gdLst>
                <a:ahLst/>
                <a:cxnLst>
                  <a:cxn ang="0">
                    <a:pos x="T0" y="T1"/>
                  </a:cxn>
                  <a:cxn ang="0">
                    <a:pos x="T2" y="T3"/>
                  </a:cxn>
                  <a:cxn ang="0">
                    <a:pos x="T4" y="T5"/>
                  </a:cxn>
                  <a:cxn ang="0">
                    <a:pos x="T6" y="T7"/>
                  </a:cxn>
                  <a:cxn ang="0">
                    <a:pos x="T8" y="T9"/>
                  </a:cxn>
                </a:cxnLst>
                <a:rect l="0" t="0" r="r" b="b"/>
                <a:pathLst>
                  <a:path w="1155" h="76">
                    <a:moveTo>
                      <a:pt x="1154" y="0"/>
                    </a:moveTo>
                    <a:lnTo>
                      <a:pt x="0" y="0"/>
                    </a:lnTo>
                    <a:lnTo>
                      <a:pt x="0" y="75"/>
                    </a:lnTo>
                    <a:lnTo>
                      <a:pt x="1154" y="75"/>
                    </a:lnTo>
                    <a:lnTo>
                      <a:pt x="1154" y="0"/>
                    </a:lnTo>
                  </a:path>
                </a:pathLst>
              </a:custGeom>
              <a:solidFill>
                <a:srgbClr val="283749"/>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b="1">
                  <a:latin typeface="Cambria" pitchFamily="18" charset="0"/>
                  <a:cs typeface="+mn-ea"/>
                  <a:sym typeface="+mn-lt"/>
                </a:endParaRPr>
              </a:p>
            </p:txBody>
          </p:sp>
          <p:sp>
            <p:nvSpPr>
              <p:cNvPr id="581" name="Freeform: Shape 359">
                <a:extLst>
                  <a:ext uri="{FF2B5EF4-FFF2-40B4-BE49-F238E27FC236}">
                    <a16:creationId xmlns:a16="http://schemas.microsoft.com/office/drawing/2014/main" id="{ECD51270-141A-8DFF-7828-03DA337BA328}"/>
                  </a:ext>
                </a:extLst>
              </p:cNvPr>
              <p:cNvSpPr>
                <a:spLocks/>
              </p:cNvSpPr>
              <p:nvPr/>
            </p:nvSpPr>
            <p:spPr bwMode="auto">
              <a:xfrm>
                <a:off x="4538193" y="2573646"/>
                <a:ext cx="403225" cy="328613"/>
              </a:xfrm>
              <a:custGeom>
                <a:avLst/>
                <a:gdLst>
                  <a:gd name="T0" fmla="*/ 0 w 1118"/>
                  <a:gd name="T1" fmla="*/ 0 h 913"/>
                  <a:gd name="T2" fmla="*/ 0 w 1118"/>
                  <a:gd name="T3" fmla="*/ 0 h 913"/>
                  <a:gd name="T4" fmla="*/ 0 w 1118"/>
                  <a:gd name="T5" fmla="*/ 912 h 913"/>
                  <a:gd name="T6" fmla="*/ 1117 w 1118"/>
                  <a:gd name="T7" fmla="*/ 912 h 913"/>
                  <a:gd name="T8" fmla="*/ 1117 w 1118"/>
                  <a:gd name="T9" fmla="*/ 837 h 913"/>
                  <a:gd name="T10" fmla="*/ 0 w 1118"/>
                  <a:gd name="T11" fmla="*/ 837 h 913"/>
                  <a:gd name="T12" fmla="*/ 0 w 1118"/>
                  <a:gd name="T13" fmla="*/ 0 h 913"/>
                </a:gdLst>
                <a:ahLst/>
                <a:cxnLst>
                  <a:cxn ang="0">
                    <a:pos x="T0" y="T1"/>
                  </a:cxn>
                  <a:cxn ang="0">
                    <a:pos x="T2" y="T3"/>
                  </a:cxn>
                  <a:cxn ang="0">
                    <a:pos x="T4" y="T5"/>
                  </a:cxn>
                  <a:cxn ang="0">
                    <a:pos x="T6" y="T7"/>
                  </a:cxn>
                  <a:cxn ang="0">
                    <a:pos x="T8" y="T9"/>
                  </a:cxn>
                  <a:cxn ang="0">
                    <a:pos x="T10" y="T11"/>
                  </a:cxn>
                  <a:cxn ang="0">
                    <a:pos x="T12" y="T13"/>
                  </a:cxn>
                </a:cxnLst>
                <a:rect l="0" t="0" r="r" b="b"/>
                <a:pathLst>
                  <a:path w="1118" h="913">
                    <a:moveTo>
                      <a:pt x="0" y="0"/>
                    </a:moveTo>
                    <a:lnTo>
                      <a:pt x="0" y="0"/>
                    </a:lnTo>
                    <a:lnTo>
                      <a:pt x="0" y="912"/>
                    </a:lnTo>
                    <a:lnTo>
                      <a:pt x="1117" y="912"/>
                    </a:lnTo>
                    <a:lnTo>
                      <a:pt x="1117" y="837"/>
                    </a:lnTo>
                    <a:lnTo>
                      <a:pt x="0" y="837"/>
                    </a:lnTo>
                    <a:lnTo>
                      <a:pt x="0" y="0"/>
                    </a:lnTo>
                  </a:path>
                </a:pathLst>
              </a:custGeom>
              <a:solidFill>
                <a:srgbClr val="283749"/>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b="1">
                  <a:latin typeface="Cambria" pitchFamily="18" charset="0"/>
                  <a:cs typeface="+mn-ea"/>
                  <a:sym typeface="+mn-lt"/>
                </a:endParaRPr>
              </a:p>
            </p:txBody>
          </p:sp>
          <p:sp>
            <p:nvSpPr>
              <p:cNvPr id="582" name="Freeform: Shape 360">
                <a:extLst>
                  <a:ext uri="{FF2B5EF4-FFF2-40B4-BE49-F238E27FC236}">
                    <a16:creationId xmlns:a16="http://schemas.microsoft.com/office/drawing/2014/main" id="{3BC0817F-4347-1679-6442-2984F67282CF}"/>
                  </a:ext>
                </a:extLst>
              </p:cNvPr>
              <p:cNvSpPr>
                <a:spLocks/>
              </p:cNvSpPr>
              <p:nvPr/>
            </p:nvSpPr>
            <p:spPr bwMode="auto">
              <a:xfrm>
                <a:off x="4538193" y="2519671"/>
                <a:ext cx="1092200" cy="355600"/>
              </a:xfrm>
              <a:custGeom>
                <a:avLst/>
                <a:gdLst>
                  <a:gd name="T0" fmla="*/ 2886 w 3036"/>
                  <a:gd name="T1" fmla="*/ 0 h 987"/>
                  <a:gd name="T2" fmla="*/ 2886 w 3036"/>
                  <a:gd name="T3" fmla="*/ 0 h 987"/>
                  <a:gd name="T4" fmla="*/ 2253 w 3036"/>
                  <a:gd name="T5" fmla="*/ 0 h 987"/>
                  <a:gd name="T6" fmla="*/ 2235 w 3036"/>
                  <a:gd name="T7" fmla="*/ 0 h 987"/>
                  <a:gd name="T8" fmla="*/ 801 w 3036"/>
                  <a:gd name="T9" fmla="*/ 0 h 987"/>
                  <a:gd name="T10" fmla="*/ 763 w 3036"/>
                  <a:gd name="T11" fmla="*/ 0 h 987"/>
                  <a:gd name="T12" fmla="*/ 577 w 3036"/>
                  <a:gd name="T13" fmla="*/ 0 h 987"/>
                  <a:gd name="T14" fmla="*/ 465 w 3036"/>
                  <a:gd name="T15" fmla="*/ 0 h 987"/>
                  <a:gd name="T16" fmla="*/ 372 w 3036"/>
                  <a:gd name="T17" fmla="*/ 0 h 987"/>
                  <a:gd name="T18" fmla="*/ 260 w 3036"/>
                  <a:gd name="T19" fmla="*/ 0 h 987"/>
                  <a:gd name="T20" fmla="*/ 167 w 3036"/>
                  <a:gd name="T21" fmla="*/ 0 h 987"/>
                  <a:gd name="T22" fmla="*/ 167 w 3036"/>
                  <a:gd name="T23" fmla="*/ 0 h 987"/>
                  <a:gd name="T24" fmla="*/ 37 w 3036"/>
                  <a:gd name="T25" fmla="*/ 74 h 987"/>
                  <a:gd name="T26" fmla="*/ 0 w 3036"/>
                  <a:gd name="T27" fmla="*/ 130 h 987"/>
                  <a:gd name="T28" fmla="*/ 0 w 3036"/>
                  <a:gd name="T29" fmla="*/ 149 h 987"/>
                  <a:gd name="T30" fmla="*/ 0 w 3036"/>
                  <a:gd name="T31" fmla="*/ 149 h 987"/>
                  <a:gd name="T32" fmla="*/ 0 w 3036"/>
                  <a:gd name="T33" fmla="*/ 986 h 987"/>
                  <a:gd name="T34" fmla="*/ 1117 w 3036"/>
                  <a:gd name="T35" fmla="*/ 986 h 987"/>
                  <a:gd name="T36" fmla="*/ 1117 w 3036"/>
                  <a:gd name="T37" fmla="*/ 875 h 987"/>
                  <a:gd name="T38" fmla="*/ 1881 w 3036"/>
                  <a:gd name="T39" fmla="*/ 875 h 987"/>
                  <a:gd name="T40" fmla="*/ 1881 w 3036"/>
                  <a:gd name="T41" fmla="*/ 986 h 987"/>
                  <a:gd name="T42" fmla="*/ 3035 w 3036"/>
                  <a:gd name="T43" fmla="*/ 986 h 987"/>
                  <a:gd name="T44" fmla="*/ 3035 w 3036"/>
                  <a:gd name="T45" fmla="*/ 149 h 987"/>
                  <a:gd name="T46" fmla="*/ 2886 w 3036"/>
                  <a:gd name="T47" fmla="*/ 0 h 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36" h="987">
                    <a:moveTo>
                      <a:pt x="2886" y="0"/>
                    </a:moveTo>
                    <a:lnTo>
                      <a:pt x="2886" y="0"/>
                    </a:lnTo>
                    <a:cubicBezTo>
                      <a:pt x="2253" y="0"/>
                      <a:pt x="2253" y="0"/>
                      <a:pt x="2253" y="0"/>
                    </a:cubicBezTo>
                    <a:cubicBezTo>
                      <a:pt x="2235" y="0"/>
                      <a:pt x="2235" y="0"/>
                      <a:pt x="2235" y="0"/>
                    </a:cubicBezTo>
                    <a:cubicBezTo>
                      <a:pt x="801" y="0"/>
                      <a:pt x="801" y="0"/>
                      <a:pt x="801" y="0"/>
                    </a:cubicBezTo>
                    <a:cubicBezTo>
                      <a:pt x="763" y="0"/>
                      <a:pt x="763" y="0"/>
                      <a:pt x="763" y="0"/>
                    </a:cubicBezTo>
                    <a:cubicBezTo>
                      <a:pt x="577" y="0"/>
                      <a:pt x="577" y="0"/>
                      <a:pt x="577" y="0"/>
                    </a:cubicBezTo>
                    <a:cubicBezTo>
                      <a:pt x="465" y="0"/>
                      <a:pt x="465" y="0"/>
                      <a:pt x="465" y="0"/>
                    </a:cubicBezTo>
                    <a:cubicBezTo>
                      <a:pt x="372" y="0"/>
                      <a:pt x="372" y="0"/>
                      <a:pt x="372" y="0"/>
                    </a:cubicBezTo>
                    <a:cubicBezTo>
                      <a:pt x="260" y="0"/>
                      <a:pt x="260" y="0"/>
                      <a:pt x="260" y="0"/>
                    </a:cubicBezTo>
                    <a:cubicBezTo>
                      <a:pt x="167" y="0"/>
                      <a:pt x="167" y="0"/>
                      <a:pt x="167" y="0"/>
                    </a:cubicBezTo>
                    <a:lnTo>
                      <a:pt x="167" y="0"/>
                    </a:lnTo>
                    <a:cubicBezTo>
                      <a:pt x="111" y="0"/>
                      <a:pt x="56" y="18"/>
                      <a:pt x="37" y="74"/>
                    </a:cubicBezTo>
                    <a:cubicBezTo>
                      <a:pt x="18" y="93"/>
                      <a:pt x="18" y="111"/>
                      <a:pt x="0" y="130"/>
                    </a:cubicBezTo>
                    <a:cubicBezTo>
                      <a:pt x="0" y="149"/>
                      <a:pt x="0" y="149"/>
                      <a:pt x="0" y="149"/>
                    </a:cubicBezTo>
                    <a:lnTo>
                      <a:pt x="0" y="149"/>
                    </a:lnTo>
                    <a:cubicBezTo>
                      <a:pt x="0" y="986"/>
                      <a:pt x="0" y="986"/>
                      <a:pt x="0" y="986"/>
                    </a:cubicBezTo>
                    <a:cubicBezTo>
                      <a:pt x="1117" y="986"/>
                      <a:pt x="1117" y="986"/>
                      <a:pt x="1117" y="986"/>
                    </a:cubicBezTo>
                    <a:cubicBezTo>
                      <a:pt x="1117" y="875"/>
                      <a:pt x="1117" y="875"/>
                      <a:pt x="1117" y="875"/>
                    </a:cubicBezTo>
                    <a:cubicBezTo>
                      <a:pt x="1881" y="875"/>
                      <a:pt x="1881" y="875"/>
                      <a:pt x="1881" y="875"/>
                    </a:cubicBezTo>
                    <a:cubicBezTo>
                      <a:pt x="1881" y="986"/>
                      <a:pt x="1881" y="986"/>
                      <a:pt x="1881" y="986"/>
                    </a:cubicBezTo>
                    <a:cubicBezTo>
                      <a:pt x="3035" y="986"/>
                      <a:pt x="3035" y="986"/>
                      <a:pt x="3035" y="986"/>
                    </a:cubicBezTo>
                    <a:cubicBezTo>
                      <a:pt x="3035" y="149"/>
                      <a:pt x="3035" y="149"/>
                      <a:pt x="3035" y="149"/>
                    </a:cubicBezTo>
                    <a:cubicBezTo>
                      <a:pt x="3035" y="74"/>
                      <a:pt x="2979" y="0"/>
                      <a:pt x="2886" y="0"/>
                    </a:cubicBez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b="1">
                  <a:latin typeface="Cambria" pitchFamily="18" charset="0"/>
                  <a:cs typeface="+mn-ea"/>
                  <a:sym typeface="+mn-lt"/>
                </a:endParaRPr>
              </a:p>
            </p:txBody>
          </p:sp>
          <p:sp>
            <p:nvSpPr>
              <p:cNvPr id="583" name="Freeform: Shape 361">
                <a:extLst>
                  <a:ext uri="{FF2B5EF4-FFF2-40B4-BE49-F238E27FC236}">
                    <a16:creationId xmlns:a16="http://schemas.microsoft.com/office/drawing/2014/main" id="{BC8AB4FE-CD77-9C81-E73E-7D2425D6BBC1}"/>
                  </a:ext>
                </a:extLst>
              </p:cNvPr>
              <p:cNvSpPr>
                <a:spLocks/>
              </p:cNvSpPr>
              <p:nvPr/>
            </p:nvSpPr>
            <p:spPr bwMode="auto">
              <a:xfrm>
                <a:off x="4954118" y="2921309"/>
                <a:ext cx="247650" cy="107950"/>
              </a:xfrm>
              <a:custGeom>
                <a:avLst/>
                <a:gdLst>
                  <a:gd name="T0" fmla="*/ 689 w 690"/>
                  <a:gd name="T1" fmla="*/ 0 h 299"/>
                  <a:gd name="T2" fmla="*/ 689 w 690"/>
                  <a:gd name="T3" fmla="*/ 0 h 299"/>
                  <a:gd name="T4" fmla="*/ 0 w 690"/>
                  <a:gd name="T5" fmla="*/ 0 h 299"/>
                  <a:gd name="T6" fmla="*/ 354 w 690"/>
                  <a:gd name="T7" fmla="*/ 298 h 299"/>
                  <a:gd name="T8" fmla="*/ 689 w 690"/>
                  <a:gd name="T9" fmla="*/ 0 h 299"/>
                </a:gdLst>
                <a:ahLst/>
                <a:cxnLst>
                  <a:cxn ang="0">
                    <a:pos x="T0" y="T1"/>
                  </a:cxn>
                  <a:cxn ang="0">
                    <a:pos x="T2" y="T3"/>
                  </a:cxn>
                  <a:cxn ang="0">
                    <a:pos x="T4" y="T5"/>
                  </a:cxn>
                  <a:cxn ang="0">
                    <a:pos x="T6" y="T7"/>
                  </a:cxn>
                  <a:cxn ang="0">
                    <a:pos x="T8" y="T9"/>
                  </a:cxn>
                </a:cxnLst>
                <a:rect l="0" t="0" r="r" b="b"/>
                <a:pathLst>
                  <a:path w="690" h="299">
                    <a:moveTo>
                      <a:pt x="689" y="0"/>
                    </a:moveTo>
                    <a:lnTo>
                      <a:pt x="689" y="0"/>
                    </a:lnTo>
                    <a:cubicBezTo>
                      <a:pt x="0" y="0"/>
                      <a:pt x="0" y="0"/>
                      <a:pt x="0" y="0"/>
                    </a:cubicBezTo>
                    <a:cubicBezTo>
                      <a:pt x="19" y="167"/>
                      <a:pt x="168" y="298"/>
                      <a:pt x="354" y="298"/>
                    </a:cubicBezTo>
                    <a:cubicBezTo>
                      <a:pt x="522" y="298"/>
                      <a:pt x="671" y="167"/>
                      <a:pt x="689" y="0"/>
                    </a:cubicBez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b="1">
                  <a:latin typeface="Cambria" pitchFamily="18" charset="0"/>
                  <a:cs typeface="+mn-ea"/>
                  <a:sym typeface="+mn-lt"/>
                </a:endParaRPr>
              </a:p>
            </p:txBody>
          </p:sp>
          <p:sp>
            <p:nvSpPr>
              <p:cNvPr id="584" name="Freeform: Shape 362">
                <a:extLst>
                  <a:ext uri="{FF2B5EF4-FFF2-40B4-BE49-F238E27FC236}">
                    <a16:creationId xmlns:a16="http://schemas.microsoft.com/office/drawing/2014/main" id="{DFB45C72-F8ED-462C-6686-3F009182416D}"/>
                  </a:ext>
                </a:extLst>
              </p:cNvPr>
              <p:cNvSpPr>
                <a:spLocks/>
              </p:cNvSpPr>
              <p:nvPr/>
            </p:nvSpPr>
            <p:spPr bwMode="auto">
              <a:xfrm>
                <a:off x="4592168" y="3268971"/>
                <a:ext cx="6350" cy="1588"/>
              </a:xfrm>
              <a:custGeom>
                <a:avLst/>
                <a:gdLst>
                  <a:gd name="T0" fmla="*/ 18 w 19"/>
                  <a:gd name="T1" fmla="*/ 0 h 1"/>
                  <a:gd name="T2" fmla="*/ 18 w 19"/>
                  <a:gd name="T3" fmla="*/ 0 h 1"/>
                  <a:gd name="T4" fmla="*/ 18 w 19"/>
                  <a:gd name="T5" fmla="*/ 0 h 1"/>
                  <a:gd name="T6" fmla="*/ 18 w 19"/>
                  <a:gd name="T7" fmla="*/ 0 h 1"/>
                  <a:gd name="T8" fmla="*/ 18 w 19"/>
                  <a:gd name="T9" fmla="*/ 0 h 1"/>
                  <a:gd name="T10" fmla="*/ 18 w 19"/>
                  <a:gd name="T11" fmla="*/ 0 h 1"/>
                  <a:gd name="T12" fmla="*/ 0 w 19"/>
                  <a:gd name="T13" fmla="*/ 0 h 1"/>
                  <a:gd name="T14" fmla="*/ 0 w 19"/>
                  <a:gd name="T15" fmla="*/ 0 h 1"/>
                  <a:gd name="T16" fmla="*/ 0 w 19"/>
                  <a:gd name="T17" fmla="*/ 0 h 1"/>
                  <a:gd name="T18" fmla="*/ 0 w 19"/>
                  <a:gd name="T19" fmla="*/ 0 h 1"/>
                  <a:gd name="T20" fmla="*/ 0 w 19"/>
                  <a:gd name="T21" fmla="*/ 0 h 1"/>
                  <a:gd name="T22" fmla="*/ 0 w 19"/>
                  <a:gd name="T23" fmla="*/ 0 h 1"/>
                  <a:gd name="T24" fmla="*/ 0 w 19"/>
                  <a:gd name="T25" fmla="*/ 0 h 1"/>
                  <a:gd name="T26" fmla="*/ 0 w 19"/>
                  <a:gd name="T27" fmla="*/ 0 h 1"/>
                  <a:gd name="T28" fmla="*/ 0 w 19"/>
                  <a:gd name="T29" fmla="*/ 0 h 1"/>
                  <a:gd name="T30" fmla="*/ 0 w 19"/>
                  <a:gd name="T31" fmla="*/ 0 h 1"/>
                  <a:gd name="T32" fmla="*/ 0 w 19"/>
                  <a:gd name="T33" fmla="*/ 0 h 1"/>
                  <a:gd name="T34" fmla="*/ 0 w 19"/>
                  <a:gd name="T35" fmla="*/ 0 h 1"/>
                  <a:gd name="T36" fmla="*/ 0 w 19"/>
                  <a:gd name="T37" fmla="*/ 0 h 1"/>
                  <a:gd name="T38" fmla="*/ 0 w 19"/>
                  <a:gd name="T39" fmla="*/ 0 h 1"/>
                  <a:gd name="T40" fmla="*/ 0 w 19"/>
                  <a:gd name="T41" fmla="*/ 0 h 1"/>
                  <a:gd name="T42" fmla="*/ 0 w 19"/>
                  <a:gd name="T43" fmla="*/ 0 h 1"/>
                  <a:gd name="T44" fmla="*/ 0 w 19"/>
                  <a:gd name="T45" fmla="*/ 0 h 1"/>
                  <a:gd name="T46" fmla="*/ 0 w 19"/>
                  <a:gd name="T47" fmla="*/ 0 h 1"/>
                  <a:gd name="T48" fmla="*/ 0 w 19"/>
                  <a:gd name="T49" fmla="*/ 0 h 1"/>
                  <a:gd name="T50" fmla="*/ 0 w 19"/>
                  <a:gd name="T51" fmla="*/ 0 h 1"/>
                  <a:gd name="T52" fmla="*/ 0 w 19"/>
                  <a:gd name="T53" fmla="*/ 0 h 1"/>
                  <a:gd name="T54" fmla="*/ 0 w 19"/>
                  <a:gd name="T55" fmla="*/ 0 h 1"/>
                  <a:gd name="T56" fmla="*/ 0 w 19"/>
                  <a:gd name="T57" fmla="*/ 0 h 1"/>
                  <a:gd name="T58" fmla="*/ 0 w 19"/>
                  <a:gd name="T59" fmla="*/ 0 h 1"/>
                  <a:gd name="T60" fmla="*/ 0 w 19"/>
                  <a:gd name="T61" fmla="*/ 0 h 1"/>
                  <a:gd name="T62" fmla="*/ 0 w 19"/>
                  <a:gd name="T63" fmla="*/ 0 h 1"/>
                  <a:gd name="T64" fmla="*/ 0 w 19"/>
                  <a:gd name="T65" fmla="*/ 0 h 1"/>
                  <a:gd name="T66" fmla="*/ 0 w 19"/>
                  <a:gd name="T6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1">
                    <a:moveTo>
                      <a:pt x="18" y="0"/>
                    </a:moveTo>
                    <a:lnTo>
                      <a:pt x="18" y="0"/>
                    </a:lnTo>
                    <a:lnTo>
                      <a:pt x="18" y="0"/>
                    </a:lnTo>
                    <a:lnTo>
                      <a:pt x="18" y="0"/>
                    </a:lnTo>
                    <a:lnTo>
                      <a:pt x="18" y="0"/>
                    </a:lnTo>
                    <a:lnTo>
                      <a:pt x="18" y="0"/>
                    </a:lnTo>
                    <a:lnTo>
                      <a:pt x="18" y="0"/>
                    </a:lnTo>
                    <a:lnTo>
                      <a:pt x="18" y="0"/>
                    </a:lnTo>
                    <a:lnTo>
                      <a:pt x="18" y="0"/>
                    </a:lnTo>
                    <a:lnTo>
                      <a:pt x="18" y="0"/>
                    </a:lnTo>
                    <a:lnTo>
                      <a:pt x="18" y="0"/>
                    </a:lnTo>
                    <a:lnTo>
                      <a:pt x="18"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18" y="0"/>
                    </a:lnTo>
                  </a:path>
                </a:pathLst>
              </a:custGeom>
              <a:solidFill>
                <a:srgbClr val="E6E9E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b="1">
                  <a:latin typeface="Cambria" pitchFamily="18" charset="0"/>
                  <a:cs typeface="+mn-ea"/>
                  <a:sym typeface="+mn-lt"/>
                </a:endParaRPr>
              </a:p>
            </p:txBody>
          </p:sp>
          <p:sp>
            <p:nvSpPr>
              <p:cNvPr id="585" name="Freeform: Shape 363">
                <a:extLst>
                  <a:ext uri="{FF2B5EF4-FFF2-40B4-BE49-F238E27FC236}">
                    <a16:creationId xmlns:a16="http://schemas.microsoft.com/office/drawing/2014/main" id="{10E3906D-EF65-0987-CA94-C1440C0C722A}"/>
                  </a:ext>
                </a:extLst>
              </p:cNvPr>
              <p:cNvSpPr>
                <a:spLocks/>
              </p:cNvSpPr>
              <p:nvPr/>
            </p:nvSpPr>
            <p:spPr bwMode="auto">
              <a:xfrm>
                <a:off x="4941418" y="2833996"/>
                <a:ext cx="274638" cy="87313"/>
              </a:xfrm>
              <a:custGeom>
                <a:avLst/>
                <a:gdLst>
                  <a:gd name="T0" fmla="*/ 764 w 765"/>
                  <a:gd name="T1" fmla="*/ 0 h 243"/>
                  <a:gd name="T2" fmla="*/ 0 w 765"/>
                  <a:gd name="T3" fmla="*/ 0 h 243"/>
                  <a:gd name="T4" fmla="*/ 0 w 765"/>
                  <a:gd name="T5" fmla="*/ 111 h 243"/>
                  <a:gd name="T6" fmla="*/ 0 w 765"/>
                  <a:gd name="T7" fmla="*/ 186 h 243"/>
                  <a:gd name="T8" fmla="*/ 0 w 765"/>
                  <a:gd name="T9" fmla="*/ 242 h 243"/>
                  <a:gd name="T10" fmla="*/ 37 w 765"/>
                  <a:gd name="T11" fmla="*/ 242 h 243"/>
                  <a:gd name="T12" fmla="*/ 726 w 765"/>
                  <a:gd name="T13" fmla="*/ 242 h 243"/>
                  <a:gd name="T14" fmla="*/ 764 w 765"/>
                  <a:gd name="T15" fmla="*/ 242 h 243"/>
                  <a:gd name="T16" fmla="*/ 764 w 765"/>
                  <a:gd name="T17" fmla="*/ 186 h 243"/>
                  <a:gd name="T18" fmla="*/ 764 w 765"/>
                  <a:gd name="T19" fmla="*/ 111 h 243"/>
                  <a:gd name="T20" fmla="*/ 764 w 765"/>
                  <a:gd name="T21" fmla="*/ 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5" h="243">
                    <a:moveTo>
                      <a:pt x="764" y="0"/>
                    </a:moveTo>
                    <a:lnTo>
                      <a:pt x="0" y="0"/>
                    </a:lnTo>
                    <a:lnTo>
                      <a:pt x="0" y="111"/>
                    </a:lnTo>
                    <a:lnTo>
                      <a:pt x="0" y="186"/>
                    </a:lnTo>
                    <a:lnTo>
                      <a:pt x="0" y="242"/>
                    </a:lnTo>
                    <a:lnTo>
                      <a:pt x="37" y="242"/>
                    </a:lnTo>
                    <a:lnTo>
                      <a:pt x="726" y="242"/>
                    </a:lnTo>
                    <a:lnTo>
                      <a:pt x="764" y="242"/>
                    </a:lnTo>
                    <a:lnTo>
                      <a:pt x="764" y="186"/>
                    </a:lnTo>
                    <a:lnTo>
                      <a:pt x="764" y="111"/>
                    </a:lnTo>
                    <a:lnTo>
                      <a:pt x="764" y="0"/>
                    </a:lnTo>
                  </a:path>
                </a:pathLst>
              </a:custGeom>
              <a:solidFill>
                <a:srgbClr val="E8BF7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b="1">
                  <a:latin typeface="Cambria" pitchFamily="18" charset="0"/>
                  <a:cs typeface="+mn-ea"/>
                  <a:sym typeface="+mn-lt"/>
                </a:endParaRPr>
              </a:p>
            </p:txBody>
          </p:sp>
          <p:sp>
            <p:nvSpPr>
              <p:cNvPr id="586" name="Freeform: Shape 364">
                <a:extLst>
                  <a:ext uri="{FF2B5EF4-FFF2-40B4-BE49-F238E27FC236}">
                    <a16:creationId xmlns:a16="http://schemas.microsoft.com/office/drawing/2014/main" id="{904A117E-F3AF-A3A9-08BA-808EBDE0AD2B}"/>
                  </a:ext>
                </a:extLst>
              </p:cNvPr>
              <p:cNvSpPr>
                <a:spLocks/>
              </p:cNvSpPr>
              <p:nvPr/>
            </p:nvSpPr>
            <p:spPr bwMode="auto">
              <a:xfrm>
                <a:off x="4941418" y="2833996"/>
                <a:ext cx="274638" cy="87313"/>
              </a:xfrm>
              <a:custGeom>
                <a:avLst/>
                <a:gdLst>
                  <a:gd name="T0" fmla="*/ 764 w 765"/>
                  <a:gd name="T1" fmla="*/ 0 h 243"/>
                  <a:gd name="T2" fmla="*/ 0 w 765"/>
                  <a:gd name="T3" fmla="*/ 0 h 243"/>
                  <a:gd name="T4" fmla="*/ 0 w 765"/>
                  <a:gd name="T5" fmla="*/ 111 h 243"/>
                  <a:gd name="T6" fmla="*/ 0 w 765"/>
                  <a:gd name="T7" fmla="*/ 186 h 243"/>
                  <a:gd name="T8" fmla="*/ 0 w 765"/>
                  <a:gd name="T9" fmla="*/ 242 h 243"/>
                  <a:gd name="T10" fmla="*/ 37 w 765"/>
                  <a:gd name="T11" fmla="*/ 242 h 243"/>
                  <a:gd name="T12" fmla="*/ 726 w 765"/>
                  <a:gd name="T13" fmla="*/ 242 h 243"/>
                  <a:gd name="T14" fmla="*/ 764 w 765"/>
                  <a:gd name="T15" fmla="*/ 242 h 243"/>
                  <a:gd name="T16" fmla="*/ 764 w 765"/>
                  <a:gd name="T17" fmla="*/ 186 h 243"/>
                  <a:gd name="T18" fmla="*/ 764 w 765"/>
                  <a:gd name="T19" fmla="*/ 111 h 243"/>
                  <a:gd name="T20" fmla="*/ 764 w 765"/>
                  <a:gd name="T21" fmla="*/ 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5" h="243">
                    <a:moveTo>
                      <a:pt x="764" y="0"/>
                    </a:moveTo>
                    <a:lnTo>
                      <a:pt x="0" y="0"/>
                    </a:lnTo>
                    <a:lnTo>
                      <a:pt x="0" y="111"/>
                    </a:lnTo>
                    <a:lnTo>
                      <a:pt x="0" y="186"/>
                    </a:lnTo>
                    <a:lnTo>
                      <a:pt x="0" y="242"/>
                    </a:lnTo>
                    <a:lnTo>
                      <a:pt x="37" y="242"/>
                    </a:lnTo>
                    <a:lnTo>
                      <a:pt x="726" y="242"/>
                    </a:lnTo>
                    <a:lnTo>
                      <a:pt x="764" y="242"/>
                    </a:lnTo>
                    <a:lnTo>
                      <a:pt x="764" y="186"/>
                    </a:lnTo>
                    <a:lnTo>
                      <a:pt x="764" y="111"/>
                    </a:lnTo>
                    <a:lnTo>
                      <a:pt x="764" y="0"/>
                    </a:lnTo>
                  </a:path>
                </a:pathLst>
              </a:custGeom>
              <a:solidFill>
                <a:schemeClr val="accent3">
                  <a:lumMod val="40000"/>
                  <a:lumOff val="60000"/>
                </a:schemeClr>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b="1">
                  <a:latin typeface="Cambria" pitchFamily="18" charset="0"/>
                  <a:cs typeface="+mn-ea"/>
                  <a:sym typeface="+mn-lt"/>
                </a:endParaRPr>
              </a:p>
            </p:txBody>
          </p:sp>
          <p:sp>
            <p:nvSpPr>
              <p:cNvPr id="587" name="Freeform: Shape 365">
                <a:extLst>
                  <a:ext uri="{FF2B5EF4-FFF2-40B4-BE49-F238E27FC236}">
                    <a16:creationId xmlns:a16="http://schemas.microsoft.com/office/drawing/2014/main" id="{5F7F95E0-A4F0-0D57-35D4-090DB2D21551}"/>
                  </a:ext>
                </a:extLst>
              </p:cNvPr>
              <p:cNvSpPr>
                <a:spLocks/>
              </p:cNvSpPr>
              <p:nvPr/>
            </p:nvSpPr>
            <p:spPr bwMode="auto">
              <a:xfrm>
                <a:off x="4538193" y="3162609"/>
                <a:ext cx="114300" cy="107950"/>
              </a:xfrm>
              <a:custGeom>
                <a:avLst/>
                <a:gdLst>
                  <a:gd name="T0" fmla="*/ 0 w 317"/>
                  <a:gd name="T1" fmla="*/ 0 h 298"/>
                  <a:gd name="T2" fmla="*/ 0 w 317"/>
                  <a:gd name="T3" fmla="*/ 0 h 298"/>
                  <a:gd name="T4" fmla="*/ 0 w 317"/>
                  <a:gd name="T5" fmla="*/ 149 h 298"/>
                  <a:gd name="T6" fmla="*/ 0 w 317"/>
                  <a:gd name="T7" fmla="*/ 149 h 298"/>
                  <a:gd name="T8" fmla="*/ 0 w 317"/>
                  <a:gd name="T9" fmla="*/ 149 h 298"/>
                  <a:gd name="T10" fmla="*/ 149 w 317"/>
                  <a:gd name="T11" fmla="*/ 297 h 298"/>
                  <a:gd name="T12" fmla="*/ 149 w 317"/>
                  <a:gd name="T13" fmla="*/ 297 h 298"/>
                  <a:gd name="T14" fmla="*/ 149 w 317"/>
                  <a:gd name="T15" fmla="*/ 297 h 298"/>
                  <a:gd name="T16" fmla="*/ 149 w 317"/>
                  <a:gd name="T17" fmla="*/ 297 h 298"/>
                  <a:gd name="T18" fmla="*/ 149 w 317"/>
                  <a:gd name="T19" fmla="*/ 297 h 298"/>
                  <a:gd name="T20" fmla="*/ 149 w 317"/>
                  <a:gd name="T21" fmla="*/ 297 h 298"/>
                  <a:gd name="T22" fmla="*/ 149 w 317"/>
                  <a:gd name="T23" fmla="*/ 297 h 298"/>
                  <a:gd name="T24" fmla="*/ 149 w 317"/>
                  <a:gd name="T25" fmla="*/ 297 h 298"/>
                  <a:gd name="T26" fmla="*/ 149 w 317"/>
                  <a:gd name="T27" fmla="*/ 297 h 298"/>
                  <a:gd name="T28" fmla="*/ 149 w 317"/>
                  <a:gd name="T29" fmla="*/ 297 h 298"/>
                  <a:gd name="T30" fmla="*/ 149 w 317"/>
                  <a:gd name="T31" fmla="*/ 297 h 298"/>
                  <a:gd name="T32" fmla="*/ 149 w 317"/>
                  <a:gd name="T33" fmla="*/ 297 h 298"/>
                  <a:gd name="T34" fmla="*/ 149 w 317"/>
                  <a:gd name="T35" fmla="*/ 297 h 298"/>
                  <a:gd name="T36" fmla="*/ 149 w 317"/>
                  <a:gd name="T37" fmla="*/ 297 h 298"/>
                  <a:gd name="T38" fmla="*/ 149 w 317"/>
                  <a:gd name="T39" fmla="*/ 297 h 298"/>
                  <a:gd name="T40" fmla="*/ 149 w 317"/>
                  <a:gd name="T41" fmla="*/ 297 h 298"/>
                  <a:gd name="T42" fmla="*/ 149 w 317"/>
                  <a:gd name="T43" fmla="*/ 297 h 298"/>
                  <a:gd name="T44" fmla="*/ 149 w 317"/>
                  <a:gd name="T45" fmla="*/ 297 h 298"/>
                  <a:gd name="T46" fmla="*/ 149 w 317"/>
                  <a:gd name="T47" fmla="*/ 297 h 298"/>
                  <a:gd name="T48" fmla="*/ 149 w 317"/>
                  <a:gd name="T49" fmla="*/ 297 h 298"/>
                  <a:gd name="T50" fmla="*/ 149 w 317"/>
                  <a:gd name="T51" fmla="*/ 297 h 298"/>
                  <a:gd name="T52" fmla="*/ 149 w 317"/>
                  <a:gd name="T53" fmla="*/ 297 h 298"/>
                  <a:gd name="T54" fmla="*/ 149 w 317"/>
                  <a:gd name="T55" fmla="*/ 297 h 298"/>
                  <a:gd name="T56" fmla="*/ 149 w 317"/>
                  <a:gd name="T57" fmla="*/ 297 h 298"/>
                  <a:gd name="T58" fmla="*/ 149 w 317"/>
                  <a:gd name="T59" fmla="*/ 297 h 298"/>
                  <a:gd name="T60" fmla="*/ 149 w 317"/>
                  <a:gd name="T61" fmla="*/ 297 h 298"/>
                  <a:gd name="T62" fmla="*/ 149 w 317"/>
                  <a:gd name="T63" fmla="*/ 297 h 298"/>
                  <a:gd name="T64" fmla="*/ 149 w 317"/>
                  <a:gd name="T65" fmla="*/ 297 h 298"/>
                  <a:gd name="T66" fmla="*/ 167 w 317"/>
                  <a:gd name="T67" fmla="*/ 297 h 298"/>
                  <a:gd name="T68" fmla="*/ 167 w 317"/>
                  <a:gd name="T69" fmla="*/ 297 h 298"/>
                  <a:gd name="T70" fmla="*/ 167 w 317"/>
                  <a:gd name="T71" fmla="*/ 297 h 298"/>
                  <a:gd name="T72" fmla="*/ 167 w 317"/>
                  <a:gd name="T73" fmla="*/ 297 h 298"/>
                  <a:gd name="T74" fmla="*/ 167 w 317"/>
                  <a:gd name="T75" fmla="*/ 297 h 298"/>
                  <a:gd name="T76" fmla="*/ 167 w 317"/>
                  <a:gd name="T77" fmla="*/ 297 h 298"/>
                  <a:gd name="T78" fmla="*/ 167 w 317"/>
                  <a:gd name="T79" fmla="*/ 297 h 298"/>
                  <a:gd name="T80" fmla="*/ 316 w 317"/>
                  <a:gd name="T81" fmla="*/ 297 h 298"/>
                  <a:gd name="T82" fmla="*/ 316 w 317"/>
                  <a:gd name="T83" fmla="*/ 297 h 298"/>
                  <a:gd name="T84" fmla="*/ 0 w 317"/>
                  <a:gd name="T85" fmla="*/ 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7" h="298">
                    <a:moveTo>
                      <a:pt x="0" y="0"/>
                    </a:moveTo>
                    <a:lnTo>
                      <a:pt x="0" y="0"/>
                    </a:lnTo>
                    <a:cubicBezTo>
                      <a:pt x="0" y="149"/>
                      <a:pt x="0" y="149"/>
                      <a:pt x="0" y="149"/>
                    </a:cubicBezTo>
                    <a:lnTo>
                      <a:pt x="0" y="149"/>
                    </a:lnTo>
                    <a:lnTo>
                      <a:pt x="0" y="149"/>
                    </a:lnTo>
                    <a:cubicBezTo>
                      <a:pt x="0" y="224"/>
                      <a:pt x="74" y="297"/>
                      <a:pt x="149" y="297"/>
                    </a:cubicBezTo>
                    <a:lnTo>
                      <a:pt x="149" y="297"/>
                    </a:lnTo>
                    <a:lnTo>
                      <a:pt x="149" y="297"/>
                    </a:lnTo>
                    <a:lnTo>
                      <a:pt x="149" y="297"/>
                    </a:lnTo>
                    <a:lnTo>
                      <a:pt x="149" y="297"/>
                    </a:lnTo>
                    <a:lnTo>
                      <a:pt x="149" y="297"/>
                    </a:lnTo>
                    <a:lnTo>
                      <a:pt x="149" y="297"/>
                    </a:lnTo>
                    <a:lnTo>
                      <a:pt x="149" y="297"/>
                    </a:lnTo>
                    <a:lnTo>
                      <a:pt x="149" y="297"/>
                    </a:lnTo>
                    <a:lnTo>
                      <a:pt x="149" y="297"/>
                    </a:lnTo>
                    <a:lnTo>
                      <a:pt x="149" y="297"/>
                    </a:lnTo>
                    <a:lnTo>
                      <a:pt x="149" y="297"/>
                    </a:lnTo>
                    <a:lnTo>
                      <a:pt x="149" y="297"/>
                    </a:lnTo>
                    <a:lnTo>
                      <a:pt x="149" y="297"/>
                    </a:lnTo>
                    <a:lnTo>
                      <a:pt x="149" y="297"/>
                    </a:lnTo>
                    <a:lnTo>
                      <a:pt x="149" y="297"/>
                    </a:lnTo>
                    <a:lnTo>
                      <a:pt x="149" y="297"/>
                    </a:lnTo>
                    <a:lnTo>
                      <a:pt x="149" y="297"/>
                    </a:lnTo>
                    <a:lnTo>
                      <a:pt x="149" y="297"/>
                    </a:lnTo>
                    <a:lnTo>
                      <a:pt x="149" y="297"/>
                    </a:lnTo>
                    <a:lnTo>
                      <a:pt x="149" y="297"/>
                    </a:lnTo>
                    <a:lnTo>
                      <a:pt x="149" y="297"/>
                    </a:lnTo>
                    <a:lnTo>
                      <a:pt x="149" y="297"/>
                    </a:lnTo>
                    <a:lnTo>
                      <a:pt x="149" y="297"/>
                    </a:lnTo>
                    <a:lnTo>
                      <a:pt x="149" y="297"/>
                    </a:lnTo>
                    <a:lnTo>
                      <a:pt x="149" y="297"/>
                    </a:lnTo>
                    <a:lnTo>
                      <a:pt x="149" y="297"/>
                    </a:lnTo>
                    <a:lnTo>
                      <a:pt x="149" y="297"/>
                    </a:lnTo>
                    <a:cubicBezTo>
                      <a:pt x="167" y="297"/>
                      <a:pt x="167" y="297"/>
                      <a:pt x="167" y="297"/>
                    </a:cubicBezTo>
                    <a:lnTo>
                      <a:pt x="167" y="297"/>
                    </a:lnTo>
                    <a:lnTo>
                      <a:pt x="167" y="297"/>
                    </a:lnTo>
                    <a:lnTo>
                      <a:pt x="167" y="297"/>
                    </a:lnTo>
                    <a:lnTo>
                      <a:pt x="167" y="297"/>
                    </a:lnTo>
                    <a:lnTo>
                      <a:pt x="167" y="297"/>
                    </a:lnTo>
                    <a:lnTo>
                      <a:pt x="167" y="297"/>
                    </a:lnTo>
                    <a:cubicBezTo>
                      <a:pt x="316" y="297"/>
                      <a:pt x="316" y="297"/>
                      <a:pt x="316" y="297"/>
                    </a:cubicBezTo>
                    <a:lnTo>
                      <a:pt x="316" y="297"/>
                    </a:lnTo>
                    <a:cubicBezTo>
                      <a:pt x="223" y="205"/>
                      <a:pt x="111" y="93"/>
                      <a:pt x="0" y="0"/>
                    </a:cubicBezTo>
                  </a:path>
                </a:pathLst>
              </a:custGeom>
              <a:solidFill>
                <a:schemeClr val="accent3">
                  <a:lumMod val="5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b="1">
                  <a:latin typeface="Cambria" pitchFamily="18" charset="0"/>
                  <a:cs typeface="+mn-ea"/>
                  <a:sym typeface="+mn-lt"/>
                </a:endParaRPr>
              </a:p>
            </p:txBody>
          </p:sp>
          <p:sp>
            <p:nvSpPr>
              <p:cNvPr id="588" name="Freeform: Shape 366">
                <a:extLst>
                  <a:ext uri="{FF2B5EF4-FFF2-40B4-BE49-F238E27FC236}">
                    <a16:creationId xmlns:a16="http://schemas.microsoft.com/office/drawing/2014/main" id="{6EA69B27-3C0D-77A2-2B86-9C00BC614412}"/>
                  </a:ext>
                </a:extLst>
              </p:cNvPr>
              <p:cNvSpPr>
                <a:spLocks/>
              </p:cNvSpPr>
              <p:nvPr/>
            </p:nvSpPr>
            <p:spPr bwMode="auto">
              <a:xfrm>
                <a:off x="5511331" y="3149909"/>
                <a:ext cx="120650" cy="120650"/>
              </a:xfrm>
              <a:custGeom>
                <a:avLst/>
                <a:gdLst>
                  <a:gd name="T0" fmla="*/ 335 w 336"/>
                  <a:gd name="T1" fmla="*/ 0 h 335"/>
                  <a:gd name="T2" fmla="*/ 335 w 336"/>
                  <a:gd name="T3" fmla="*/ 0 h 335"/>
                  <a:gd name="T4" fmla="*/ 335 w 336"/>
                  <a:gd name="T5" fmla="*/ 0 h 335"/>
                  <a:gd name="T6" fmla="*/ 0 w 336"/>
                  <a:gd name="T7" fmla="*/ 334 h 335"/>
                  <a:gd name="T8" fmla="*/ 186 w 336"/>
                  <a:gd name="T9" fmla="*/ 334 h 335"/>
                  <a:gd name="T10" fmla="*/ 335 w 336"/>
                  <a:gd name="T11" fmla="*/ 186 h 335"/>
                  <a:gd name="T12" fmla="*/ 335 w 336"/>
                  <a:gd name="T13" fmla="*/ 0 h 335"/>
                </a:gdLst>
                <a:ahLst/>
                <a:cxnLst>
                  <a:cxn ang="0">
                    <a:pos x="T0" y="T1"/>
                  </a:cxn>
                  <a:cxn ang="0">
                    <a:pos x="T2" y="T3"/>
                  </a:cxn>
                  <a:cxn ang="0">
                    <a:pos x="T4" y="T5"/>
                  </a:cxn>
                  <a:cxn ang="0">
                    <a:pos x="T6" y="T7"/>
                  </a:cxn>
                  <a:cxn ang="0">
                    <a:pos x="T8" y="T9"/>
                  </a:cxn>
                  <a:cxn ang="0">
                    <a:pos x="T10" y="T11"/>
                  </a:cxn>
                  <a:cxn ang="0">
                    <a:pos x="T12" y="T13"/>
                  </a:cxn>
                </a:cxnLst>
                <a:rect l="0" t="0" r="r" b="b"/>
                <a:pathLst>
                  <a:path w="336" h="335">
                    <a:moveTo>
                      <a:pt x="335" y="0"/>
                    </a:moveTo>
                    <a:lnTo>
                      <a:pt x="335" y="0"/>
                    </a:lnTo>
                    <a:lnTo>
                      <a:pt x="335" y="0"/>
                    </a:lnTo>
                    <a:cubicBezTo>
                      <a:pt x="0" y="334"/>
                      <a:pt x="0" y="334"/>
                      <a:pt x="0" y="334"/>
                    </a:cubicBezTo>
                    <a:cubicBezTo>
                      <a:pt x="186" y="334"/>
                      <a:pt x="186" y="334"/>
                      <a:pt x="186" y="334"/>
                    </a:cubicBezTo>
                    <a:cubicBezTo>
                      <a:pt x="279" y="334"/>
                      <a:pt x="335" y="279"/>
                      <a:pt x="335" y="186"/>
                    </a:cubicBezTo>
                    <a:cubicBezTo>
                      <a:pt x="335" y="0"/>
                      <a:pt x="335" y="0"/>
                      <a:pt x="335" y="0"/>
                    </a:cubicBezTo>
                  </a:path>
                </a:pathLst>
              </a:custGeom>
              <a:solidFill>
                <a:schemeClr val="accent3">
                  <a:lumMod val="5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b="1">
                  <a:latin typeface="Cambria" pitchFamily="18" charset="0"/>
                  <a:cs typeface="+mn-ea"/>
                  <a:sym typeface="+mn-lt"/>
                </a:endParaRPr>
              </a:p>
            </p:txBody>
          </p:sp>
        </p:grpSp>
      </p:grpSp>
      <p:grpSp>
        <p:nvGrpSpPr>
          <p:cNvPr id="4" name="Group 211">
            <a:extLst>
              <a:ext uri="{FF2B5EF4-FFF2-40B4-BE49-F238E27FC236}">
                <a16:creationId xmlns:a16="http://schemas.microsoft.com/office/drawing/2014/main" id="{935B5D02-B113-3EF0-07D6-01F6C8D80CEC}"/>
              </a:ext>
            </a:extLst>
          </p:cNvPr>
          <p:cNvGrpSpPr/>
          <p:nvPr/>
        </p:nvGrpSpPr>
        <p:grpSpPr>
          <a:xfrm>
            <a:off x="8997402" y="1768024"/>
            <a:ext cx="2252279" cy="2714279"/>
            <a:chOff x="8342567" y="1768024"/>
            <a:chExt cx="1621161" cy="2714279"/>
          </a:xfrm>
        </p:grpSpPr>
        <p:sp>
          <p:nvSpPr>
            <p:cNvPr id="23" name="TextBox 98">
              <a:extLst>
                <a:ext uri="{FF2B5EF4-FFF2-40B4-BE49-F238E27FC236}">
                  <a16:creationId xmlns:a16="http://schemas.microsoft.com/office/drawing/2014/main" id="{38EF0806-4672-412E-0B4D-34CFE61FDE09}"/>
                </a:ext>
              </a:extLst>
            </p:cNvPr>
            <p:cNvSpPr txBox="1"/>
            <p:nvPr/>
          </p:nvSpPr>
          <p:spPr>
            <a:xfrm>
              <a:off x="9136853" y="4020639"/>
              <a:ext cx="482103" cy="461664"/>
            </a:xfrm>
            <a:prstGeom prst="rect">
              <a:avLst/>
            </a:prstGeom>
            <a:noFill/>
          </p:spPr>
          <p:txBody>
            <a:bodyPr wrap="none" lIns="0" tIns="0" rIns="0" bIns="0" anchor="ctr" anchorCtr="0">
              <a:normAutofit fontScale="925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4000" b="1">
                  <a:solidFill>
                    <a:schemeClr val="accent1">
                      <a:lumMod val="75000"/>
                    </a:schemeClr>
                  </a:solidFill>
                  <a:latin typeface="Cambria" pitchFamily="18" charset="0"/>
                  <a:cs typeface="+mn-ea"/>
                  <a:sym typeface="+mn-lt"/>
                </a:rPr>
                <a:t>03.</a:t>
              </a:r>
            </a:p>
          </p:txBody>
        </p:sp>
        <p:grpSp>
          <p:nvGrpSpPr>
            <p:cNvPr id="24" name="Group 367">
              <a:extLst>
                <a:ext uri="{FF2B5EF4-FFF2-40B4-BE49-F238E27FC236}">
                  <a16:creationId xmlns:a16="http://schemas.microsoft.com/office/drawing/2014/main" id="{53024497-7F60-4DC3-01D7-5866A036F705}"/>
                </a:ext>
              </a:extLst>
            </p:cNvPr>
            <p:cNvGrpSpPr/>
            <p:nvPr/>
          </p:nvGrpSpPr>
          <p:grpSpPr>
            <a:xfrm>
              <a:off x="8342567" y="1768024"/>
              <a:ext cx="1621161" cy="2227766"/>
              <a:chOff x="8342568" y="1768025"/>
              <a:chExt cx="2161549" cy="2970356"/>
            </a:xfrm>
          </p:grpSpPr>
          <p:sp>
            <p:nvSpPr>
              <p:cNvPr id="25" name="Freeform: Shape 368">
                <a:extLst>
                  <a:ext uri="{FF2B5EF4-FFF2-40B4-BE49-F238E27FC236}">
                    <a16:creationId xmlns:a16="http://schemas.microsoft.com/office/drawing/2014/main" id="{FEA3C6E1-B9AF-AB7F-B0C3-AE274E824E95}"/>
                  </a:ext>
                </a:extLst>
              </p:cNvPr>
              <p:cNvSpPr>
                <a:spLocks/>
              </p:cNvSpPr>
              <p:nvPr/>
            </p:nvSpPr>
            <p:spPr bwMode="auto">
              <a:xfrm>
                <a:off x="8342568" y="3780307"/>
                <a:ext cx="1555093" cy="958074"/>
              </a:xfrm>
              <a:custGeom>
                <a:avLst/>
                <a:gdLst>
                  <a:gd name="T0" fmla="*/ 7522 w 7524"/>
                  <a:gd name="T1" fmla="*/ 2706 h 4633"/>
                  <a:gd name="T2" fmla="*/ 7522 w 7524"/>
                  <a:gd name="T3" fmla="*/ 2706 h 4633"/>
                  <a:gd name="T4" fmla="*/ 6871 w 7524"/>
                  <a:gd name="T5" fmla="*/ 2067 h 4633"/>
                  <a:gd name="T6" fmla="*/ 6719 w 7524"/>
                  <a:gd name="T7" fmla="*/ 2087 h 4633"/>
                  <a:gd name="T8" fmla="*/ 6254 w 7524"/>
                  <a:gd name="T9" fmla="*/ 2740 h 4633"/>
                  <a:gd name="T10" fmla="*/ 6167 w 7524"/>
                  <a:gd name="T11" fmla="*/ 2827 h 4633"/>
                  <a:gd name="T12" fmla="*/ 6080 w 7524"/>
                  <a:gd name="T13" fmla="*/ 2740 h 4633"/>
                  <a:gd name="T14" fmla="*/ 6168 w 7524"/>
                  <a:gd name="T15" fmla="*/ 2360 h 4633"/>
                  <a:gd name="T16" fmla="*/ 5984 w 7524"/>
                  <a:gd name="T17" fmla="*/ 2317 h 4633"/>
                  <a:gd name="T18" fmla="*/ 5844 w 7524"/>
                  <a:gd name="T19" fmla="*/ 2342 h 4633"/>
                  <a:gd name="T20" fmla="*/ 5855 w 7524"/>
                  <a:gd name="T21" fmla="*/ 2236 h 4633"/>
                  <a:gd name="T22" fmla="*/ 5023 w 7524"/>
                  <a:gd name="T23" fmla="*/ 1398 h 4633"/>
                  <a:gd name="T24" fmla="*/ 4710 w 7524"/>
                  <a:gd name="T25" fmla="*/ 1461 h 4633"/>
                  <a:gd name="T26" fmla="*/ 4247 w 7524"/>
                  <a:gd name="T27" fmla="*/ 2159 h 4633"/>
                  <a:gd name="T28" fmla="*/ 4156 w 7524"/>
                  <a:gd name="T29" fmla="*/ 2249 h 4633"/>
                  <a:gd name="T30" fmla="*/ 4155 w 7524"/>
                  <a:gd name="T31" fmla="*/ 2249 h 4633"/>
                  <a:gd name="T32" fmla="*/ 4066 w 7524"/>
                  <a:gd name="T33" fmla="*/ 2156 h 4633"/>
                  <a:gd name="T34" fmla="*/ 4617 w 7524"/>
                  <a:gd name="T35" fmla="*/ 1303 h 4633"/>
                  <a:gd name="T36" fmla="*/ 4291 w 7524"/>
                  <a:gd name="T37" fmla="*/ 0 h 4633"/>
                  <a:gd name="T38" fmla="*/ 4070 w 7524"/>
                  <a:gd name="T39" fmla="*/ 120 h 4633"/>
                  <a:gd name="T40" fmla="*/ 4113 w 7524"/>
                  <a:gd name="T41" fmla="*/ 903 h 4633"/>
                  <a:gd name="T42" fmla="*/ 3904 w 7524"/>
                  <a:gd name="T43" fmla="*/ 681 h 4633"/>
                  <a:gd name="T44" fmla="*/ 3754 w 7524"/>
                  <a:gd name="T45" fmla="*/ 1029 h 4633"/>
                  <a:gd name="T46" fmla="*/ 3599 w 7524"/>
                  <a:gd name="T47" fmla="*/ 681 h 4633"/>
                  <a:gd name="T48" fmla="*/ 3376 w 7524"/>
                  <a:gd name="T49" fmla="*/ 903 h 4633"/>
                  <a:gd name="T50" fmla="*/ 3420 w 7524"/>
                  <a:gd name="T51" fmla="*/ 114 h 4633"/>
                  <a:gd name="T52" fmla="*/ 3215 w 7524"/>
                  <a:gd name="T53" fmla="*/ 1 h 4633"/>
                  <a:gd name="T54" fmla="*/ 2755 w 7524"/>
                  <a:gd name="T55" fmla="*/ 1560 h 4633"/>
                  <a:gd name="T56" fmla="*/ 2630 w 7524"/>
                  <a:gd name="T57" fmla="*/ 1548 h 4633"/>
                  <a:gd name="T58" fmla="*/ 1855 w 7524"/>
                  <a:gd name="T59" fmla="*/ 2172 h 4633"/>
                  <a:gd name="T60" fmla="*/ 1643 w 7524"/>
                  <a:gd name="T61" fmla="*/ 2115 h 4633"/>
                  <a:gd name="T62" fmla="*/ 1426 w 7524"/>
                  <a:gd name="T63" fmla="*/ 2177 h 4633"/>
                  <a:gd name="T64" fmla="*/ 1565 w 7524"/>
                  <a:gd name="T65" fmla="*/ 2634 h 4633"/>
                  <a:gd name="T66" fmla="*/ 1478 w 7524"/>
                  <a:gd name="T67" fmla="*/ 2721 h 4633"/>
                  <a:gd name="T68" fmla="*/ 1392 w 7524"/>
                  <a:gd name="T69" fmla="*/ 2634 h 4633"/>
                  <a:gd name="T70" fmla="*/ 1129 w 7524"/>
                  <a:gd name="T71" fmla="*/ 2117 h 4633"/>
                  <a:gd name="T72" fmla="*/ 743 w 7524"/>
                  <a:gd name="T73" fmla="*/ 2005 h 4633"/>
                  <a:gd name="T74" fmla="*/ 11 w 7524"/>
                  <a:gd name="T75" fmla="*/ 2724 h 4633"/>
                  <a:gd name="T76" fmla="*/ 8 w 7524"/>
                  <a:gd name="T77" fmla="*/ 2724 h 4633"/>
                  <a:gd name="T78" fmla="*/ 8 w 7524"/>
                  <a:gd name="T79" fmla="*/ 3266 h 4633"/>
                  <a:gd name="T80" fmla="*/ 7524 w 7524"/>
                  <a:gd name="T81" fmla="*/ 3266 h 4633"/>
                  <a:gd name="T82" fmla="*/ 7524 w 7524"/>
                  <a:gd name="T83" fmla="*/ 2705 h 4633"/>
                  <a:gd name="T84" fmla="*/ 7522 w 7524"/>
                  <a:gd name="T85" fmla="*/ 2705 h 4633"/>
                  <a:gd name="T86" fmla="*/ 7522 w 7524"/>
                  <a:gd name="T87" fmla="*/ 2706 h 4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524" h="4633">
                    <a:moveTo>
                      <a:pt x="7522" y="2706"/>
                    </a:moveTo>
                    <a:lnTo>
                      <a:pt x="7522" y="2706"/>
                    </a:lnTo>
                    <a:cubicBezTo>
                      <a:pt x="7512" y="2352"/>
                      <a:pt x="7225" y="2067"/>
                      <a:pt x="6871" y="2067"/>
                    </a:cubicBezTo>
                    <a:cubicBezTo>
                      <a:pt x="6819" y="2067"/>
                      <a:pt x="6768" y="2075"/>
                      <a:pt x="6719" y="2087"/>
                    </a:cubicBezTo>
                    <a:cubicBezTo>
                      <a:pt x="6449" y="2181"/>
                      <a:pt x="6254" y="2437"/>
                      <a:pt x="6254" y="2740"/>
                    </a:cubicBezTo>
                    <a:cubicBezTo>
                      <a:pt x="6254" y="2788"/>
                      <a:pt x="6215" y="2827"/>
                      <a:pt x="6167" y="2827"/>
                    </a:cubicBezTo>
                    <a:cubicBezTo>
                      <a:pt x="6119" y="2827"/>
                      <a:pt x="6080" y="2788"/>
                      <a:pt x="6080" y="2740"/>
                    </a:cubicBezTo>
                    <a:cubicBezTo>
                      <a:pt x="6080" y="2604"/>
                      <a:pt x="6112" y="2475"/>
                      <a:pt x="6168" y="2360"/>
                    </a:cubicBezTo>
                    <a:cubicBezTo>
                      <a:pt x="6112" y="2333"/>
                      <a:pt x="6050" y="2317"/>
                      <a:pt x="5984" y="2317"/>
                    </a:cubicBezTo>
                    <a:cubicBezTo>
                      <a:pt x="5935" y="2317"/>
                      <a:pt x="5889" y="2327"/>
                      <a:pt x="5844" y="2342"/>
                    </a:cubicBezTo>
                    <a:cubicBezTo>
                      <a:pt x="5849" y="2307"/>
                      <a:pt x="5855" y="2272"/>
                      <a:pt x="5855" y="2236"/>
                    </a:cubicBezTo>
                    <a:cubicBezTo>
                      <a:pt x="5855" y="1773"/>
                      <a:pt x="5483" y="1398"/>
                      <a:pt x="5023" y="1398"/>
                    </a:cubicBezTo>
                    <a:cubicBezTo>
                      <a:pt x="4912" y="1398"/>
                      <a:pt x="4807" y="1421"/>
                      <a:pt x="4710" y="1461"/>
                    </a:cubicBezTo>
                    <a:cubicBezTo>
                      <a:pt x="4443" y="1580"/>
                      <a:pt x="4253" y="1846"/>
                      <a:pt x="4247" y="2159"/>
                    </a:cubicBezTo>
                    <a:cubicBezTo>
                      <a:pt x="4245" y="2209"/>
                      <a:pt x="4205" y="2249"/>
                      <a:pt x="4156" y="2249"/>
                    </a:cubicBezTo>
                    <a:lnTo>
                      <a:pt x="4155" y="2249"/>
                    </a:lnTo>
                    <a:cubicBezTo>
                      <a:pt x="4105" y="2247"/>
                      <a:pt x="4065" y="2206"/>
                      <a:pt x="4066" y="2156"/>
                    </a:cubicBezTo>
                    <a:cubicBezTo>
                      <a:pt x="4074" y="1777"/>
                      <a:pt x="4298" y="1454"/>
                      <a:pt x="4617" y="1303"/>
                    </a:cubicBezTo>
                    <a:cubicBezTo>
                      <a:pt x="4429" y="906"/>
                      <a:pt x="4313" y="466"/>
                      <a:pt x="4291" y="0"/>
                    </a:cubicBezTo>
                    <a:cubicBezTo>
                      <a:pt x="4221" y="51"/>
                      <a:pt x="4147" y="90"/>
                      <a:pt x="4070" y="120"/>
                    </a:cubicBezTo>
                    <a:cubicBezTo>
                      <a:pt x="4070" y="338"/>
                      <a:pt x="4077" y="693"/>
                      <a:pt x="4113" y="903"/>
                    </a:cubicBezTo>
                    <a:lnTo>
                      <a:pt x="3904" y="681"/>
                    </a:lnTo>
                    <a:lnTo>
                      <a:pt x="3754" y="1029"/>
                    </a:lnTo>
                    <a:lnTo>
                      <a:pt x="3599" y="681"/>
                    </a:lnTo>
                    <a:lnTo>
                      <a:pt x="3376" y="903"/>
                    </a:lnTo>
                    <a:cubicBezTo>
                      <a:pt x="3414" y="726"/>
                      <a:pt x="3420" y="342"/>
                      <a:pt x="3420" y="114"/>
                    </a:cubicBezTo>
                    <a:cubicBezTo>
                      <a:pt x="3349" y="85"/>
                      <a:pt x="3280" y="49"/>
                      <a:pt x="3215" y="1"/>
                    </a:cubicBezTo>
                    <a:cubicBezTo>
                      <a:pt x="3188" y="570"/>
                      <a:pt x="3023" y="1101"/>
                      <a:pt x="2755" y="1560"/>
                    </a:cubicBezTo>
                    <a:cubicBezTo>
                      <a:pt x="2714" y="1554"/>
                      <a:pt x="2673" y="1548"/>
                      <a:pt x="2630" y="1548"/>
                    </a:cubicBezTo>
                    <a:cubicBezTo>
                      <a:pt x="2251" y="1548"/>
                      <a:pt x="1935" y="1815"/>
                      <a:pt x="1855" y="2172"/>
                    </a:cubicBezTo>
                    <a:cubicBezTo>
                      <a:pt x="1792" y="2137"/>
                      <a:pt x="1720" y="2115"/>
                      <a:pt x="1643" y="2115"/>
                    </a:cubicBezTo>
                    <a:cubicBezTo>
                      <a:pt x="1563" y="2115"/>
                      <a:pt x="1490" y="2139"/>
                      <a:pt x="1426" y="2177"/>
                    </a:cubicBezTo>
                    <a:cubicBezTo>
                      <a:pt x="1513" y="2308"/>
                      <a:pt x="1565" y="2465"/>
                      <a:pt x="1565" y="2634"/>
                    </a:cubicBezTo>
                    <a:cubicBezTo>
                      <a:pt x="1565" y="2682"/>
                      <a:pt x="1526" y="2721"/>
                      <a:pt x="1478" y="2721"/>
                    </a:cubicBezTo>
                    <a:cubicBezTo>
                      <a:pt x="1430" y="2721"/>
                      <a:pt x="1392" y="2682"/>
                      <a:pt x="1392" y="2634"/>
                    </a:cubicBezTo>
                    <a:cubicBezTo>
                      <a:pt x="1392" y="2421"/>
                      <a:pt x="1287" y="2234"/>
                      <a:pt x="1129" y="2117"/>
                    </a:cubicBezTo>
                    <a:cubicBezTo>
                      <a:pt x="1017" y="2046"/>
                      <a:pt x="885" y="2005"/>
                      <a:pt x="743" y="2005"/>
                    </a:cubicBezTo>
                    <a:cubicBezTo>
                      <a:pt x="345" y="2005"/>
                      <a:pt x="22" y="2325"/>
                      <a:pt x="11" y="2724"/>
                    </a:cubicBezTo>
                    <a:lnTo>
                      <a:pt x="8" y="2724"/>
                    </a:lnTo>
                    <a:lnTo>
                      <a:pt x="8" y="3266"/>
                    </a:lnTo>
                    <a:cubicBezTo>
                      <a:pt x="0" y="4134"/>
                      <a:pt x="6407" y="4633"/>
                      <a:pt x="7524" y="3266"/>
                    </a:cubicBezTo>
                    <a:lnTo>
                      <a:pt x="7524" y="2705"/>
                    </a:lnTo>
                    <a:lnTo>
                      <a:pt x="7522" y="2705"/>
                    </a:lnTo>
                    <a:lnTo>
                      <a:pt x="7522" y="2706"/>
                    </a:lnTo>
                    <a:close/>
                  </a:path>
                </a:pathLst>
              </a:custGeom>
              <a:solidFill>
                <a:schemeClr val="tx2">
                  <a:lumMod val="20000"/>
                  <a:lumOff val="80000"/>
                </a:schemeClr>
              </a:solidFill>
              <a:ln w="0">
                <a:noFill/>
                <a:prstDash val="solid"/>
                <a:round/>
                <a:headEnd/>
                <a:tailEnd/>
              </a:ln>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b="1">
                  <a:latin typeface="Cambria" pitchFamily="18" charset="0"/>
                  <a:cs typeface="+mn-ea"/>
                  <a:sym typeface="+mn-lt"/>
                </a:endParaRPr>
              </a:p>
            </p:txBody>
          </p:sp>
          <p:grpSp>
            <p:nvGrpSpPr>
              <p:cNvPr id="26" name="Group 369">
                <a:extLst>
                  <a:ext uri="{FF2B5EF4-FFF2-40B4-BE49-F238E27FC236}">
                    <a16:creationId xmlns:a16="http://schemas.microsoft.com/office/drawing/2014/main" id="{81069A78-56FD-C693-0A2E-C1783637115B}"/>
                  </a:ext>
                </a:extLst>
              </p:cNvPr>
              <p:cNvGrpSpPr/>
              <p:nvPr/>
            </p:nvGrpSpPr>
            <p:grpSpPr>
              <a:xfrm>
                <a:off x="8780512" y="1768025"/>
                <a:ext cx="1723605" cy="2244252"/>
                <a:chOff x="8780507" y="1768025"/>
                <a:chExt cx="3447200" cy="4488502"/>
              </a:xfrm>
            </p:grpSpPr>
            <p:sp>
              <p:nvSpPr>
                <p:cNvPr id="27" name="Freeform: Shape 370">
                  <a:extLst>
                    <a:ext uri="{FF2B5EF4-FFF2-40B4-BE49-F238E27FC236}">
                      <a16:creationId xmlns:a16="http://schemas.microsoft.com/office/drawing/2014/main" id="{F9954993-64CF-10C1-8B77-8CED7B39A67F}"/>
                    </a:ext>
                  </a:extLst>
                </p:cNvPr>
                <p:cNvSpPr>
                  <a:spLocks/>
                </p:cNvSpPr>
                <p:nvPr/>
              </p:nvSpPr>
              <p:spPr bwMode="auto">
                <a:xfrm rot="1809314">
                  <a:off x="9131242" y="4722400"/>
                  <a:ext cx="1233004" cy="1531658"/>
                </a:xfrm>
                <a:custGeom>
                  <a:avLst/>
                  <a:gdLst>
                    <a:gd name="T0" fmla="*/ 263 w 4756"/>
                    <a:gd name="T1" fmla="*/ 0 h 5914"/>
                    <a:gd name="T2" fmla="*/ 0 w 4756"/>
                    <a:gd name="T3" fmla="*/ 3528 h 5914"/>
                    <a:gd name="T4" fmla="*/ 970 w 4756"/>
                    <a:gd name="T5" fmla="*/ 2841 h 5914"/>
                    <a:gd name="T6" fmla="*/ 2410 w 4756"/>
                    <a:gd name="T7" fmla="*/ 5913 h 5914"/>
                    <a:gd name="T8" fmla="*/ 3785 w 4756"/>
                    <a:gd name="T9" fmla="*/ 2834 h 5914"/>
                    <a:gd name="T10" fmla="*/ 4755 w 4756"/>
                    <a:gd name="T11" fmla="*/ 3528 h 5914"/>
                    <a:gd name="T12" fmla="*/ 4518 w 4756"/>
                    <a:gd name="T13" fmla="*/ 0 h 5914"/>
                    <a:gd name="T14" fmla="*/ 263 w 4756"/>
                    <a:gd name="T15" fmla="*/ 0 h 59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56" h="5914">
                      <a:moveTo>
                        <a:pt x="263" y="0"/>
                      </a:moveTo>
                      <a:lnTo>
                        <a:pt x="0" y="3528"/>
                      </a:lnTo>
                      <a:lnTo>
                        <a:pt x="970" y="2841"/>
                      </a:lnTo>
                      <a:lnTo>
                        <a:pt x="2410" y="5913"/>
                      </a:lnTo>
                      <a:lnTo>
                        <a:pt x="3785" y="2834"/>
                      </a:lnTo>
                      <a:lnTo>
                        <a:pt x="4755" y="3528"/>
                      </a:lnTo>
                      <a:lnTo>
                        <a:pt x="4518" y="0"/>
                      </a:lnTo>
                      <a:lnTo>
                        <a:pt x="263" y="0"/>
                      </a:lnTo>
                    </a:path>
                  </a:pathLst>
                </a:custGeom>
                <a:solidFill>
                  <a:srgbClr val="FF6400"/>
                </a:solidFill>
                <a:ln>
                  <a:noFill/>
                </a:ln>
                <a:effec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b="1">
                    <a:latin typeface="Cambria" pitchFamily="18" charset="0"/>
                    <a:cs typeface="+mn-ea"/>
                    <a:sym typeface="+mn-lt"/>
                  </a:endParaRPr>
                </a:p>
              </p:txBody>
            </p:sp>
            <p:sp>
              <p:nvSpPr>
                <p:cNvPr id="28" name="Freeform: Shape 371">
                  <a:extLst>
                    <a:ext uri="{FF2B5EF4-FFF2-40B4-BE49-F238E27FC236}">
                      <a16:creationId xmlns:a16="http://schemas.microsoft.com/office/drawing/2014/main" id="{E7C14210-0E2B-7D5B-37F7-A8A1C945E69E}"/>
                    </a:ext>
                  </a:extLst>
                </p:cNvPr>
                <p:cNvSpPr>
                  <a:spLocks/>
                </p:cNvSpPr>
                <p:nvPr/>
              </p:nvSpPr>
              <p:spPr bwMode="auto">
                <a:xfrm rot="1809314">
                  <a:off x="9393658" y="4763514"/>
                  <a:ext cx="999671" cy="975003"/>
                </a:xfrm>
                <a:custGeom>
                  <a:avLst/>
                  <a:gdLst>
                    <a:gd name="T0" fmla="*/ 3619 w 3858"/>
                    <a:gd name="T1" fmla="*/ 0 h 3767"/>
                    <a:gd name="T2" fmla="*/ 174 w 3858"/>
                    <a:gd name="T3" fmla="*/ 0 h 3767"/>
                    <a:gd name="T4" fmla="*/ 244 w 3858"/>
                    <a:gd name="T5" fmla="*/ 154 h 3767"/>
                    <a:gd name="T6" fmla="*/ 0 w 3858"/>
                    <a:gd name="T7" fmla="*/ 2442 h 3767"/>
                    <a:gd name="T8" fmla="*/ 945 w 3858"/>
                    <a:gd name="T9" fmla="*/ 1645 h 3767"/>
                    <a:gd name="T10" fmla="*/ 1935 w 3858"/>
                    <a:gd name="T11" fmla="*/ 3766 h 3767"/>
                    <a:gd name="T12" fmla="*/ 2892 w 3858"/>
                    <a:gd name="T13" fmla="*/ 1626 h 3767"/>
                    <a:gd name="T14" fmla="*/ 3857 w 3858"/>
                    <a:gd name="T15" fmla="*/ 2442 h 3767"/>
                    <a:gd name="T16" fmla="*/ 3599 w 3858"/>
                    <a:gd name="T17" fmla="*/ 45 h 3767"/>
                    <a:gd name="T18" fmla="*/ 3619 w 3858"/>
                    <a:gd name="T19" fmla="*/ 0 h 3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58" h="3767">
                      <a:moveTo>
                        <a:pt x="3619" y="0"/>
                      </a:moveTo>
                      <a:lnTo>
                        <a:pt x="174" y="0"/>
                      </a:lnTo>
                      <a:lnTo>
                        <a:pt x="244" y="154"/>
                      </a:lnTo>
                      <a:lnTo>
                        <a:pt x="0" y="2442"/>
                      </a:lnTo>
                      <a:lnTo>
                        <a:pt x="945" y="1645"/>
                      </a:lnTo>
                      <a:lnTo>
                        <a:pt x="1935" y="3766"/>
                      </a:lnTo>
                      <a:lnTo>
                        <a:pt x="2892" y="1626"/>
                      </a:lnTo>
                      <a:lnTo>
                        <a:pt x="3857" y="2442"/>
                      </a:lnTo>
                      <a:lnTo>
                        <a:pt x="3599" y="45"/>
                      </a:lnTo>
                      <a:lnTo>
                        <a:pt x="3619" y="0"/>
                      </a:lnTo>
                    </a:path>
                  </a:pathLst>
                </a:custGeom>
                <a:solidFill>
                  <a:srgbClr val="FFC000"/>
                </a:solidFill>
                <a:ln>
                  <a:noFill/>
                </a:ln>
                <a:effec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b="1">
                    <a:latin typeface="Cambria" pitchFamily="18" charset="0"/>
                    <a:cs typeface="+mn-ea"/>
                    <a:sym typeface="+mn-lt"/>
                  </a:endParaRPr>
                </a:p>
              </p:txBody>
            </p:sp>
            <p:sp>
              <p:nvSpPr>
                <p:cNvPr id="29" name="Freeform: Shape 372">
                  <a:extLst>
                    <a:ext uri="{FF2B5EF4-FFF2-40B4-BE49-F238E27FC236}">
                      <a16:creationId xmlns:a16="http://schemas.microsoft.com/office/drawing/2014/main" id="{B055C3FD-9840-2A49-2575-8076EF52DAA8}"/>
                    </a:ext>
                  </a:extLst>
                </p:cNvPr>
                <p:cNvSpPr>
                  <a:spLocks/>
                </p:cNvSpPr>
                <p:nvPr/>
              </p:nvSpPr>
              <p:spPr bwMode="auto">
                <a:xfrm rot="1809314">
                  <a:off x="8780507" y="2947233"/>
                  <a:ext cx="733169" cy="1979725"/>
                </a:xfrm>
                <a:custGeom>
                  <a:avLst/>
                  <a:gdLst>
                    <a:gd name="T0" fmla="*/ 2507 w 2829"/>
                    <a:gd name="T1" fmla="*/ 0 h 7642"/>
                    <a:gd name="T2" fmla="*/ 328 w 2829"/>
                    <a:gd name="T3" fmla="*/ 2076 h 7642"/>
                    <a:gd name="T4" fmla="*/ 0 w 2829"/>
                    <a:gd name="T5" fmla="*/ 7641 h 7642"/>
                    <a:gd name="T6" fmla="*/ 663 w 2829"/>
                    <a:gd name="T7" fmla="*/ 7641 h 7642"/>
                    <a:gd name="T8" fmla="*/ 1498 w 2829"/>
                    <a:gd name="T9" fmla="*/ 4518 h 7642"/>
                    <a:gd name="T10" fmla="*/ 2828 w 2829"/>
                    <a:gd name="T11" fmla="*/ 3933 h 7642"/>
                    <a:gd name="T12" fmla="*/ 2507 w 2829"/>
                    <a:gd name="T13" fmla="*/ 0 h 7642"/>
                  </a:gdLst>
                  <a:ahLst/>
                  <a:cxnLst>
                    <a:cxn ang="0">
                      <a:pos x="T0" y="T1"/>
                    </a:cxn>
                    <a:cxn ang="0">
                      <a:pos x="T2" y="T3"/>
                    </a:cxn>
                    <a:cxn ang="0">
                      <a:pos x="T4" y="T5"/>
                    </a:cxn>
                    <a:cxn ang="0">
                      <a:pos x="T6" y="T7"/>
                    </a:cxn>
                    <a:cxn ang="0">
                      <a:pos x="T8" y="T9"/>
                    </a:cxn>
                    <a:cxn ang="0">
                      <a:pos x="T10" y="T11"/>
                    </a:cxn>
                    <a:cxn ang="0">
                      <a:pos x="T12" y="T13"/>
                    </a:cxn>
                  </a:cxnLst>
                  <a:rect l="0" t="0" r="r" b="b"/>
                  <a:pathLst>
                    <a:path w="2829" h="7642">
                      <a:moveTo>
                        <a:pt x="2507" y="0"/>
                      </a:moveTo>
                      <a:lnTo>
                        <a:pt x="328" y="2076"/>
                      </a:lnTo>
                      <a:lnTo>
                        <a:pt x="0" y="7641"/>
                      </a:lnTo>
                      <a:lnTo>
                        <a:pt x="663" y="7641"/>
                      </a:lnTo>
                      <a:lnTo>
                        <a:pt x="1498" y="4518"/>
                      </a:lnTo>
                      <a:lnTo>
                        <a:pt x="2828" y="3933"/>
                      </a:lnTo>
                      <a:lnTo>
                        <a:pt x="2507" y="0"/>
                      </a:lnTo>
                    </a:path>
                  </a:pathLst>
                </a:custGeom>
                <a:solidFill>
                  <a:schemeClr val="accent1"/>
                </a:solidFill>
                <a:ln>
                  <a:noFill/>
                </a:ln>
                <a:effec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b="1">
                    <a:latin typeface="Cambria" pitchFamily="18" charset="0"/>
                    <a:cs typeface="+mn-ea"/>
                    <a:sym typeface="+mn-lt"/>
                  </a:endParaRPr>
                </a:p>
              </p:txBody>
            </p:sp>
            <p:sp>
              <p:nvSpPr>
                <p:cNvPr id="30" name="Freeform: Shape 373">
                  <a:extLst>
                    <a:ext uri="{FF2B5EF4-FFF2-40B4-BE49-F238E27FC236}">
                      <a16:creationId xmlns:a16="http://schemas.microsoft.com/office/drawing/2014/main" id="{E40047B7-4E74-5438-A020-1C22CD4882F1}"/>
                    </a:ext>
                  </a:extLst>
                </p:cNvPr>
                <p:cNvSpPr>
                  <a:spLocks/>
                </p:cNvSpPr>
                <p:nvPr/>
              </p:nvSpPr>
              <p:spPr bwMode="auto">
                <a:xfrm rot="1809314">
                  <a:off x="11069046" y="4276802"/>
                  <a:ext cx="733169" cy="1979725"/>
                </a:xfrm>
                <a:custGeom>
                  <a:avLst/>
                  <a:gdLst>
                    <a:gd name="T0" fmla="*/ 321 w 2829"/>
                    <a:gd name="T1" fmla="*/ 0 h 7642"/>
                    <a:gd name="T2" fmla="*/ 2500 w 2829"/>
                    <a:gd name="T3" fmla="*/ 2076 h 7642"/>
                    <a:gd name="T4" fmla="*/ 2828 w 2829"/>
                    <a:gd name="T5" fmla="*/ 7641 h 7642"/>
                    <a:gd name="T6" fmla="*/ 2159 w 2829"/>
                    <a:gd name="T7" fmla="*/ 7641 h 7642"/>
                    <a:gd name="T8" fmla="*/ 1330 w 2829"/>
                    <a:gd name="T9" fmla="*/ 4518 h 7642"/>
                    <a:gd name="T10" fmla="*/ 0 w 2829"/>
                    <a:gd name="T11" fmla="*/ 3933 h 7642"/>
                    <a:gd name="T12" fmla="*/ 321 w 2829"/>
                    <a:gd name="T13" fmla="*/ 0 h 7642"/>
                  </a:gdLst>
                  <a:ahLst/>
                  <a:cxnLst>
                    <a:cxn ang="0">
                      <a:pos x="T0" y="T1"/>
                    </a:cxn>
                    <a:cxn ang="0">
                      <a:pos x="T2" y="T3"/>
                    </a:cxn>
                    <a:cxn ang="0">
                      <a:pos x="T4" y="T5"/>
                    </a:cxn>
                    <a:cxn ang="0">
                      <a:pos x="T6" y="T7"/>
                    </a:cxn>
                    <a:cxn ang="0">
                      <a:pos x="T8" y="T9"/>
                    </a:cxn>
                    <a:cxn ang="0">
                      <a:pos x="T10" y="T11"/>
                    </a:cxn>
                    <a:cxn ang="0">
                      <a:pos x="T12" y="T13"/>
                    </a:cxn>
                  </a:cxnLst>
                  <a:rect l="0" t="0" r="r" b="b"/>
                  <a:pathLst>
                    <a:path w="2829" h="7642">
                      <a:moveTo>
                        <a:pt x="321" y="0"/>
                      </a:moveTo>
                      <a:lnTo>
                        <a:pt x="2500" y="2076"/>
                      </a:lnTo>
                      <a:lnTo>
                        <a:pt x="2828" y="7641"/>
                      </a:lnTo>
                      <a:lnTo>
                        <a:pt x="2159" y="7641"/>
                      </a:lnTo>
                      <a:lnTo>
                        <a:pt x="1330" y="4518"/>
                      </a:lnTo>
                      <a:lnTo>
                        <a:pt x="0" y="3933"/>
                      </a:lnTo>
                      <a:lnTo>
                        <a:pt x="321" y="0"/>
                      </a:lnTo>
                    </a:path>
                  </a:pathLst>
                </a:custGeom>
                <a:solidFill>
                  <a:schemeClr val="accent1"/>
                </a:solidFill>
                <a:ln>
                  <a:noFill/>
                </a:ln>
                <a:effec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b="1">
                    <a:latin typeface="Cambria" pitchFamily="18" charset="0"/>
                    <a:cs typeface="+mn-ea"/>
                    <a:sym typeface="+mn-lt"/>
                  </a:endParaRPr>
                </a:p>
              </p:txBody>
            </p:sp>
            <p:sp>
              <p:nvSpPr>
                <p:cNvPr id="31" name="Freeform: Shape 374">
                  <a:extLst>
                    <a:ext uri="{FF2B5EF4-FFF2-40B4-BE49-F238E27FC236}">
                      <a16:creationId xmlns:a16="http://schemas.microsoft.com/office/drawing/2014/main" id="{B044EC67-5D00-A4FF-796C-FFCB5A5E7142}"/>
                    </a:ext>
                  </a:extLst>
                </p:cNvPr>
                <p:cNvSpPr>
                  <a:spLocks/>
                </p:cNvSpPr>
                <p:nvPr/>
              </p:nvSpPr>
              <p:spPr bwMode="auto">
                <a:xfrm rot="1809314">
                  <a:off x="9901607" y="1768025"/>
                  <a:ext cx="2099995" cy="3397080"/>
                </a:xfrm>
                <a:custGeom>
                  <a:avLst/>
                  <a:gdLst>
                    <a:gd name="T0" fmla="*/ 7339 w 8099"/>
                    <a:gd name="T1" fmla="*/ 13110 h 13111"/>
                    <a:gd name="T2" fmla="*/ 7339 w 8099"/>
                    <a:gd name="T3" fmla="*/ 13110 h 13111"/>
                    <a:gd name="T4" fmla="*/ 8098 w 8099"/>
                    <a:gd name="T5" fmla="*/ 8734 h 13111"/>
                    <a:gd name="T6" fmla="*/ 4049 w 8099"/>
                    <a:gd name="T7" fmla="*/ 0 h 13111"/>
                    <a:gd name="T8" fmla="*/ 0 w 8099"/>
                    <a:gd name="T9" fmla="*/ 8734 h 13111"/>
                    <a:gd name="T10" fmla="*/ 759 w 8099"/>
                    <a:gd name="T11" fmla="*/ 13110 h 13111"/>
                    <a:gd name="T12" fmla="*/ 7339 w 8099"/>
                    <a:gd name="T13" fmla="*/ 13110 h 13111"/>
                  </a:gdLst>
                  <a:ahLst/>
                  <a:cxnLst>
                    <a:cxn ang="0">
                      <a:pos x="T0" y="T1"/>
                    </a:cxn>
                    <a:cxn ang="0">
                      <a:pos x="T2" y="T3"/>
                    </a:cxn>
                    <a:cxn ang="0">
                      <a:pos x="T4" y="T5"/>
                    </a:cxn>
                    <a:cxn ang="0">
                      <a:pos x="T6" y="T7"/>
                    </a:cxn>
                    <a:cxn ang="0">
                      <a:pos x="T8" y="T9"/>
                    </a:cxn>
                    <a:cxn ang="0">
                      <a:pos x="T10" y="T11"/>
                    </a:cxn>
                    <a:cxn ang="0">
                      <a:pos x="T12" y="T13"/>
                    </a:cxn>
                  </a:cxnLst>
                  <a:rect l="0" t="0" r="r" b="b"/>
                  <a:pathLst>
                    <a:path w="8099" h="13111">
                      <a:moveTo>
                        <a:pt x="7339" y="13110"/>
                      </a:moveTo>
                      <a:lnTo>
                        <a:pt x="7339" y="13110"/>
                      </a:lnTo>
                      <a:cubicBezTo>
                        <a:pt x="7821" y="11799"/>
                        <a:pt x="8098" y="10309"/>
                        <a:pt x="8098" y="8734"/>
                      </a:cubicBezTo>
                      <a:cubicBezTo>
                        <a:pt x="8098" y="4846"/>
                        <a:pt x="6440" y="1504"/>
                        <a:pt x="4049" y="0"/>
                      </a:cubicBezTo>
                      <a:cubicBezTo>
                        <a:pt x="1665" y="1504"/>
                        <a:pt x="0" y="4846"/>
                        <a:pt x="0" y="8734"/>
                      </a:cubicBezTo>
                      <a:cubicBezTo>
                        <a:pt x="0" y="10309"/>
                        <a:pt x="277" y="11799"/>
                        <a:pt x="759" y="13110"/>
                      </a:cubicBezTo>
                      <a:lnTo>
                        <a:pt x="7339" y="13110"/>
                      </a:lnTo>
                    </a:path>
                  </a:pathLst>
                </a:custGeom>
                <a:solidFill>
                  <a:schemeClr val="accent1">
                    <a:lumMod val="20000"/>
                    <a:lumOff val="80000"/>
                  </a:schemeClr>
                </a:solidFill>
                <a:ln>
                  <a:noFill/>
                </a:ln>
                <a:effec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b="1">
                    <a:latin typeface="Cambria" pitchFamily="18" charset="0"/>
                    <a:cs typeface="+mn-ea"/>
                    <a:sym typeface="+mn-lt"/>
                  </a:endParaRPr>
                </a:p>
              </p:txBody>
            </p:sp>
            <p:sp>
              <p:nvSpPr>
                <p:cNvPr id="32" name="Freeform: Shape 375">
                  <a:extLst>
                    <a:ext uri="{FF2B5EF4-FFF2-40B4-BE49-F238E27FC236}">
                      <a16:creationId xmlns:a16="http://schemas.microsoft.com/office/drawing/2014/main" id="{E30DE60C-C01E-86E7-35F5-9124EE4AD07D}"/>
                    </a:ext>
                  </a:extLst>
                </p:cNvPr>
                <p:cNvSpPr>
                  <a:spLocks/>
                </p:cNvSpPr>
                <p:nvPr/>
              </p:nvSpPr>
              <p:spPr bwMode="auto">
                <a:xfrm rot="1809314">
                  <a:off x="11103363" y="1960513"/>
                  <a:ext cx="1124344" cy="556655"/>
                </a:xfrm>
                <a:custGeom>
                  <a:avLst/>
                  <a:gdLst>
                    <a:gd name="T0" fmla="*/ 4337 w 4338"/>
                    <a:gd name="T1" fmla="*/ 2153 h 2154"/>
                    <a:gd name="T2" fmla="*/ 4337 w 4338"/>
                    <a:gd name="T3" fmla="*/ 2153 h 2154"/>
                    <a:gd name="T4" fmla="*/ 2165 w 4338"/>
                    <a:gd name="T5" fmla="*/ 0 h 2154"/>
                    <a:gd name="T6" fmla="*/ 0 w 4338"/>
                    <a:gd name="T7" fmla="*/ 2153 h 2154"/>
                    <a:gd name="T8" fmla="*/ 4337 w 4338"/>
                    <a:gd name="T9" fmla="*/ 2153 h 2154"/>
                  </a:gdLst>
                  <a:ahLst/>
                  <a:cxnLst>
                    <a:cxn ang="0">
                      <a:pos x="T0" y="T1"/>
                    </a:cxn>
                    <a:cxn ang="0">
                      <a:pos x="T2" y="T3"/>
                    </a:cxn>
                    <a:cxn ang="0">
                      <a:pos x="T4" y="T5"/>
                    </a:cxn>
                    <a:cxn ang="0">
                      <a:pos x="T6" y="T7"/>
                    </a:cxn>
                    <a:cxn ang="0">
                      <a:pos x="T8" y="T9"/>
                    </a:cxn>
                  </a:cxnLst>
                  <a:rect l="0" t="0" r="r" b="b"/>
                  <a:pathLst>
                    <a:path w="4338" h="2154">
                      <a:moveTo>
                        <a:pt x="4337" y="2153"/>
                      </a:moveTo>
                      <a:lnTo>
                        <a:pt x="4337" y="2153"/>
                      </a:lnTo>
                      <a:cubicBezTo>
                        <a:pt x="3721" y="1253"/>
                        <a:pt x="2988" y="514"/>
                        <a:pt x="2165" y="0"/>
                      </a:cubicBezTo>
                      <a:cubicBezTo>
                        <a:pt x="1343" y="514"/>
                        <a:pt x="610" y="1253"/>
                        <a:pt x="0" y="2153"/>
                      </a:cubicBezTo>
                      <a:lnTo>
                        <a:pt x="4337" y="2153"/>
                      </a:lnTo>
                    </a:path>
                  </a:pathLst>
                </a:custGeom>
                <a:solidFill>
                  <a:schemeClr val="accent1"/>
                </a:solidFill>
                <a:ln>
                  <a:noFill/>
                </a:ln>
                <a:effec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b="1">
                    <a:latin typeface="Cambria" pitchFamily="18" charset="0"/>
                    <a:cs typeface="+mn-ea"/>
                    <a:sym typeface="+mn-lt"/>
                  </a:endParaRPr>
                </a:p>
              </p:txBody>
            </p:sp>
            <p:sp>
              <p:nvSpPr>
                <p:cNvPr id="33" name="Freeform: Shape 376">
                  <a:extLst>
                    <a:ext uri="{FF2B5EF4-FFF2-40B4-BE49-F238E27FC236}">
                      <a16:creationId xmlns:a16="http://schemas.microsoft.com/office/drawing/2014/main" id="{85F603FB-D5C4-37BB-23C3-50D308D6E511}"/>
                    </a:ext>
                  </a:extLst>
                </p:cNvPr>
                <p:cNvSpPr>
                  <a:spLocks/>
                </p:cNvSpPr>
                <p:nvPr/>
              </p:nvSpPr>
              <p:spPr bwMode="auto">
                <a:xfrm rot="1809314">
                  <a:off x="9922869" y="3441858"/>
                  <a:ext cx="2029081" cy="93728"/>
                </a:xfrm>
                <a:custGeom>
                  <a:avLst/>
                  <a:gdLst>
                    <a:gd name="T0" fmla="*/ 58 w 7829"/>
                    <a:gd name="T1" fmla="*/ 0 h 367"/>
                    <a:gd name="T2" fmla="*/ 58 w 7829"/>
                    <a:gd name="T3" fmla="*/ 0 h 367"/>
                    <a:gd name="T4" fmla="*/ 0 w 7829"/>
                    <a:gd name="T5" fmla="*/ 366 h 367"/>
                    <a:gd name="T6" fmla="*/ 7828 w 7829"/>
                    <a:gd name="T7" fmla="*/ 366 h 367"/>
                    <a:gd name="T8" fmla="*/ 7770 w 7829"/>
                    <a:gd name="T9" fmla="*/ 0 h 367"/>
                    <a:gd name="T10" fmla="*/ 58 w 7829"/>
                    <a:gd name="T11" fmla="*/ 0 h 367"/>
                  </a:gdLst>
                  <a:ahLst/>
                  <a:cxnLst>
                    <a:cxn ang="0">
                      <a:pos x="T0" y="T1"/>
                    </a:cxn>
                    <a:cxn ang="0">
                      <a:pos x="T2" y="T3"/>
                    </a:cxn>
                    <a:cxn ang="0">
                      <a:pos x="T4" y="T5"/>
                    </a:cxn>
                    <a:cxn ang="0">
                      <a:pos x="T6" y="T7"/>
                    </a:cxn>
                    <a:cxn ang="0">
                      <a:pos x="T8" y="T9"/>
                    </a:cxn>
                    <a:cxn ang="0">
                      <a:pos x="T10" y="T11"/>
                    </a:cxn>
                  </a:cxnLst>
                  <a:rect l="0" t="0" r="r" b="b"/>
                  <a:pathLst>
                    <a:path w="7829" h="367">
                      <a:moveTo>
                        <a:pt x="58" y="0"/>
                      </a:moveTo>
                      <a:lnTo>
                        <a:pt x="58" y="0"/>
                      </a:lnTo>
                      <a:cubicBezTo>
                        <a:pt x="39" y="122"/>
                        <a:pt x="20" y="244"/>
                        <a:pt x="0" y="366"/>
                      </a:cubicBezTo>
                      <a:cubicBezTo>
                        <a:pt x="7828" y="366"/>
                        <a:pt x="7828" y="366"/>
                        <a:pt x="7828" y="366"/>
                      </a:cubicBezTo>
                      <a:cubicBezTo>
                        <a:pt x="7808" y="244"/>
                        <a:pt x="7789" y="122"/>
                        <a:pt x="7770" y="0"/>
                      </a:cubicBezTo>
                      <a:lnTo>
                        <a:pt x="58" y="0"/>
                      </a:lnTo>
                    </a:path>
                  </a:pathLst>
                </a:custGeom>
                <a:solidFill>
                  <a:schemeClr val="accent1"/>
                </a:solidFill>
                <a:ln>
                  <a:noFill/>
                </a:ln>
                <a:effec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b="1">
                    <a:latin typeface="Cambria" pitchFamily="18" charset="0"/>
                    <a:cs typeface="+mn-ea"/>
                    <a:sym typeface="+mn-lt"/>
                  </a:endParaRPr>
                </a:p>
              </p:txBody>
            </p:sp>
            <p:sp>
              <p:nvSpPr>
                <p:cNvPr id="34" name="Freeform: Shape 377">
                  <a:extLst>
                    <a:ext uri="{FF2B5EF4-FFF2-40B4-BE49-F238E27FC236}">
                      <a16:creationId xmlns:a16="http://schemas.microsoft.com/office/drawing/2014/main" id="{006D7D36-22A2-C221-AE78-522E9647F7A7}"/>
                    </a:ext>
                  </a:extLst>
                </p:cNvPr>
                <p:cNvSpPr>
                  <a:spLocks/>
                </p:cNvSpPr>
                <p:nvPr/>
              </p:nvSpPr>
              <p:spPr bwMode="auto">
                <a:xfrm rot="1809314">
                  <a:off x="9811034" y="3596205"/>
                  <a:ext cx="2071401" cy="104016"/>
                </a:xfrm>
                <a:custGeom>
                  <a:avLst/>
                  <a:gdLst>
                    <a:gd name="T0" fmla="*/ 7988 w 7989"/>
                    <a:gd name="T1" fmla="*/ 405 h 406"/>
                    <a:gd name="T2" fmla="*/ 7988 w 7989"/>
                    <a:gd name="T3" fmla="*/ 405 h 406"/>
                    <a:gd name="T4" fmla="*/ 7950 w 7989"/>
                    <a:gd name="T5" fmla="*/ 0 h 406"/>
                    <a:gd name="T6" fmla="*/ 33 w 7989"/>
                    <a:gd name="T7" fmla="*/ 0 h 406"/>
                    <a:gd name="T8" fmla="*/ 0 w 7989"/>
                    <a:gd name="T9" fmla="*/ 405 h 406"/>
                    <a:gd name="T10" fmla="*/ 7988 w 7989"/>
                    <a:gd name="T11" fmla="*/ 405 h 406"/>
                  </a:gdLst>
                  <a:ahLst/>
                  <a:cxnLst>
                    <a:cxn ang="0">
                      <a:pos x="T0" y="T1"/>
                    </a:cxn>
                    <a:cxn ang="0">
                      <a:pos x="T2" y="T3"/>
                    </a:cxn>
                    <a:cxn ang="0">
                      <a:pos x="T4" y="T5"/>
                    </a:cxn>
                    <a:cxn ang="0">
                      <a:pos x="T6" y="T7"/>
                    </a:cxn>
                    <a:cxn ang="0">
                      <a:pos x="T8" y="T9"/>
                    </a:cxn>
                    <a:cxn ang="0">
                      <a:pos x="T10" y="T11"/>
                    </a:cxn>
                  </a:cxnLst>
                  <a:rect l="0" t="0" r="r" b="b"/>
                  <a:pathLst>
                    <a:path w="7989" h="406">
                      <a:moveTo>
                        <a:pt x="7988" y="405"/>
                      </a:moveTo>
                      <a:lnTo>
                        <a:pt x="7988" y="405"/>
                      </a:lnTo>
                      <a:cubicBezTo>
                        <a:pt x="7975" y="263"/>
                        <a:pt x="7962" y="122"/>
                        <a:pt x="7950" y="0"/>
                      </a:cubicBezTo>
                      <a:cubicBezTo>
                        <a:pt x="33" y="0"/>
                        <a:pt x="33" y="0"/>
                        <a:pt x="33" y="0"/>
                      </a:cubicBezTo>
                      <a:cubicBezTo>
                        <a:pt x="20" y="122"/>
                        <a:pt x="7" y="263"/>
                        <a:pt x="0" y="405"/>
                      </a:cubicBezTo>
                      <a:lnTo>
                        <a:pt x="7988" y="405"/>
                      </a:lnTo>
                    </a:path>
                  </a:pathLst>
                </a:custGeom>
                <a:solidFill>
                  <a:schemeClr val="accent1"/>
                </a:solidFill>
                <a:ln>
                  <a:noFill/>
                </a:ln>
                <a:effec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b="1">
                    <a:latin typeface="Cambria" pitchFamily="18" charset="0"/>
                    <a:cs typeface="+mn-ea"/>
                    <a:sym typeface="+mn-lt"/>
                  </a:endParaRPr>
                </a:p>
              </p:txBody>
            </p:sp>
            <p:sp>
              <p:nvSpPr>
                <p:cNvPr id="35" name="Freeform: Shape 378">
                  <a:extLst>
                    <a:ext uri="{FF2B5EF4-FFF2-40B4-BE49-F238E27FC236}">
                      <a16:creationId xmlns:a16="http://schemas.microsoft.com/office/drawing/2014/main" id="{269D5F81-57BA-D48C-999D-851B7346D850}"/>
                    </a:ext>
                  </a:extLst>
                </p:cNvPr>
                <p:cNvSpPr>
                  <a:spLocks/>
                </p:cNvSpPr>
                <p:nvPr/>
              </p:nvSpPr>
              <p:spPr bwMode="auto">
                <a:xfrm rot="1809314">
                  <a:off x="9251119" y="4808177"/>
                  <a:ext cx="1668788" cy="296045"/>
                </a:xfrm>
                <a:custGeom>
                  <a:avLst/>
                  <a:gdLst>
                    <a:gd name="T0" fmla="*/ 6091 w 6440"/>
                    <a:gd name="T1" fmla="*/ 1144 h 1145"/>
                    <a:gd name="T2" fmla="*/ 6091 w 6440"/>
                    <a:gd name="T3" fmla="*/ 1144 h 1145"/>
                    <a:gd name="T4" fmla="*/ 6439 w 6440"/>
                    <a:gd name="T5" fmla="*/ 0 h 1145"/>
                    <a:gd name="T6" fmla="*/ 0 w 6440"/>
                    <a:gd name="T7" fmla="*/ 0 h 1145"/>
                    <a:gd name="T8" fmla="*/ 347 w 6440"/>
                    <a:gd name="T9" fmla="*/ 1144 h 1145"/>
                    <a:gd name="T10" fmla="*/ 6091 w 6440"/>
                    <a:gd name="T11" fmla="*/ 1144 h 1145"/>
                  </a:gdLst>
                  <a:ahLst/>
                  <a:cxnLst>
                    <a:cxn ang="0">
                      <a:pos x="T0" y="T1"/>
                    </a:cxn>
                    <a:cxn ang="0">
                      <a:pos x="T2" y="T3"/>
                    </a:cxn>
                    <a:cxn ang="0">
                      <a:pos x="T4" y="T5"/>
                    </a:cxn>
                    <a:cxn ang="0">
                      <a:pos x="T6" y="T7"/>
                    </a:cxn>
                    <a:cxn ang="0">
                      <a:pos x="T8" y="T9"/>
                    </a:cxn>
                    <a:cxn ang="0">
                      <a:pos x="T10" y="T11"/>
                    </a:cxn>
                  </a:cxnLst>
                  <a:rect l="0" t="0" r="r" b="b"/>
                  <a:pathLst>
                    <a:path w="6440" h="1145">
                      <a:moveTo>
                        <a:pt x="6091" y="1144"/>
                      </a:moveTo>
                      <a:lnTo>
                        <a:pt x="6091" y="1144"/>
                      </a:lnTo>
                      <a:cubicBezTo>
                        <a:pt x="6227" y="778"/>
                        <a:pt x="6342" y="399"/>
                        <a:pt x="6439" y="0"/>
                      </a:cubicBezTo>
                      <a:cubicBezTo>
                        <a:pt x="0" y="0"/>
                        <a:pt x="0" y="0"/>
                        <a:pt x="0" y="0"/>
                      </a:cubicBezTo>
                      <a:cubicBezTo>
                        <a:pt x="96" y="399"/>
                        <a:pt x="212" y="778"/>
                        <a:pt x="347" y="1144"/>
                      </a:cubicBezTo>
                      <a:lnTo>
                        <a:pt x="6091" y="1144"/>
                      </a:lnTo>
                    </a:path>
                  </a:pathLst>
                </a:custGeom>
                <a:solidFill>
                  <a:schemeClr val="accent1">
                    <a:lumMod val="50000"/>
                  </a:schemeClr>
                </a:solidFill>
                <a:ln>
                  <a:noFill/>
                </a:ln>
                <a:effec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b="1">
                    <a:latin typeface="Cambria" pitchFamily="18" charset="0"/>
                    <a:cs typeface="+mn-ea"/>
                    <a:sym typeface="+mn-lt"/>
                  </a:endParaRPr>
                </a:p>
              </p:txBody>
            </p:sp>
            <p:sp>
              <p:nvSpPr>
                <p:cNvPr id="36" name="Freeform: Shape 379">
                  <a:extLst>
                    <a:ext uri="{FF2B5EF4-FFF2-40B4-BE49-F238E27FC236}">
                      <a16:creationId xmlns:a16="http://schemas.microsoft.com/office/drawing/2014/main" id="{5D816719-A587-47C5-E2F9-BB83C34221FD}"/>
                    </a:ext>
                  </a:extLst>
                </p:cNvPr>
                <p:cNvSpPr>
                  <a:spLocks/>
                </p:cNvSpPr>
                <p:nvPr/>
              </p:nvSpPr>
              <p:spPr bwMode="auto">
                <a:xfrm rot="1809314">
                  <a:off x="10188604" y="4892524"/>
                  <a:ext cx="853266" cy="296045"/>
                </a:xfrm>
                <a:custGeom>
                  <a:avLst/>
                  <a:gdLst>
                    <a:gd name="T0" fmla="*/ 3291 w 3292"/>
                    <a:gd name="T1" fmla="*/ 0 h 1145"/>
                    <a:gd name="T2" fmla="*/ 3291 w 3292"/>
                    <a:gd name="T3" fmla="*/ 0 h 1145"/>
                    <a:gd name="T4" fmla="*/ 0 w 3292"/>
                    <a:gd name="T5" fmla="*/ 0 h 1145"/>
                    <a:gd name="T6" fmla="*/ 0 w 3292"/>
                    <a:gd name="T7" fmla="*/ 1144 h 1145"/>
                    <a:gd name="T8" fmla="*/ 2944 w 3292"/>
                    <a:gd name="T9" fmla="*/ 1144 h 1145"/>
                    <a:gd name="T10" fmla="*/ 3291 w 3292"/>
                    <a:gd name="T11" fmla="*/ 0 h 1145"/>
                  </a:gdLst>
                  <a:ahLst/>
                  <a:cxnLst>
                    <a:cxn ang="0">
                      <a:pos x="T0" y="T1"/>
                    </a:cxn>
                    <a:cxn ang="0">
                      <a:pos x="T2" y="T3"/>
                    </a:cxn>
                    <a:cxn ang="0">
                      <a:pos x="T4" y="T5"/>
                    </a:cxn>
                    <a:cxn ang="0">
                      <a:pos x="T6" y="T7"/>
                    </a:cxn>
                    <a:cxn ang="0">
                      <a:pos x="T8" y="T9"/>
                    </a:cxn>
                    <a:cxn ang="0">
                      <a:pos x="T10" y="T11"/>
                    </a:cxn>
                  </a:cxnLst>
                  <a:rect l="0" t="0" r="r" b="b"/>
                  <a:pathLst>
                    <a:path w="3292" h="1145">
                      <a:moveTo>
                        <a:pt x="3291" y="0"/>
                      </a:moveTo>
                      <a:lnTo>
                        <a:pt x="3291" y="0"/>
                      </a:lnTo>
                      <a:cubicBezTo>
                        <a:pt x="0" y="0"/>
                        <a:pt x="0" y="0"/>
                        <a:pt x="0" y="0"/>
                      </a:cubicBezTo>
                      <a:cubicBezTo>
                        <a:pt x="0" y="1144"/>
                        <a:pt x="0" y="1144"/>
                        <a:pt x="0" y="1144"/>
                      </a:cubicBezTo>
                      <a:cubicBezTo>
                        <a:pt x="2944" y="1144"/>
                        <a:pt x="2944" y="1144"/>
                        <a:pt x="2944" y="1144"/>
                      </a:cubicBezTo>
                      <a:cubicBezTo>
                        <a:pt x="3079" y="778"/>
                        <a:pt x="3194" y="392"/>
                        <a:pt x="3291" y="0"/>
                      </a:cubicBezTo>
                    </a:path>
                  </a:pathLst>
                </a:custGeom>
                <a:solidFill>
                  <a:srgbClr val="B6B3B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b="1">
                    <a:latin typeface="Cambria" pitchFamily="18" charset="0"/>
                    <a:cs typeface="+mn-ea"/>
                    <a:sym typeface="+mn-lt"/>
                  </a:endParaRPr>
                </a:p>
              </p:txBody>
            </p:sp>
            <p:sp>
              <p:nvSpPr>
                <p:cNvPr id="37" name="Freeform: Shape 380">
                  <a:extLst>
                    <a:ext uri="{FF2B5EF4-FFF2-40B4-BE49-F238E27FC236}">
                      <a16:creationId xmlns:a16="http://schemas.microsoft.com/office/drawing/2014/main" id="{656947CA-FD8C-B230-0F86-3133A28BE96B}"/>
                    </a:ext>
                  </a:extLst>
                </p:cNvPr>
                <p:cNvSpPr>
                  <a:spLocks/>
                </p:cNvSpPr>
                <p:nvPr/>
              </p:nvSpPr>
              <p:spPr bwMode="auto">
                <a:xfrm rot="1809314">
                  <a:off x="9225850" y="4620286"/>
                  <a:ext cx="1912414" cy="337194"/>
                </a:xfrm>
                <a:custGeom>
                  <a:avLst/>
                  <a:gdLst>
                    <a:gd name="T0" fmla="*/ 6979 w 7379"/>
                    <a:gd name="T1" fmla="*/ 1305 h 1306"/>
                    <a:gd name="T2" fmla="*/ 6979 w 7379"/>
                    <a:gd name="T3" fmla="*/ 1305 h 1306"/>
                    <a:gd name="T4" fmla="*/ 7378 w 7379"/>
                    <a:gd name="T5" fmla="*/ 0 h 1306"/>
                    <a:gd name="T6" fmla="*/ 0 w 7379"/>
                    <a:gd name="T7" fmla="*/ 0 h 1306"/>
                    <a:gd name="T8" fmla="*/ 399 w 7379"/>
                    <a:gd name="T9" fmla="*/ 1305 h 1306"/>
                    <a:gd name="T10" fmla="*/ 6979 w 7379"/>
                    <a:gd name="T11" fmla="*/ 1305 h 1306"/>
                  </a:gdLst>
                  <a:ahLst/>
                  <a:cxnLst>
                    <a:cxn ang="0">
                      <a:pos x="T0" y="T1"/>
                    </a:cxn>
                    <a:cxn ang="0">
                      <a:pos x="T2" y="T3"/>
                    </a:cxn>
                    <a:cxn ang="0">
                      <a:pos x="T4" y="T5"/>
                    </a:cxn>
                    <a:cxn ang="0">
                      <a:pos x="T6" y="T7"/>
                    </a:cxn>
                    <a:cxn ang="0">
                      <a:pos x="T8" y="T9"/>
                    </a:cxn>
                    <a:cxn ang="0">
                      <a:pos x="T10" y="T11"/>
                    </a:cxn>
                  </a:cxnLst>
                  <a:rect l="0" t="0" r="r" b="b"/>
                  <a:pathLst>
                    <a:path w="7379" h="1306">
                      <a:moveTo>
                        <a:pt x="6979" y="1305"/>
                      </a:moveTo>
                      <a:lnTo>
                        <a:pt x="6979" y="1305"/>
                      </a:lnTo>
                      <a:cubicBezTo>
                        <a:pt x="7134" y="887"/>
                        <a:pt x="7268" y="450"/>
                        <a:pt x="7378" y="0"/>
                      </a:cubicBezTo>
                      <a:cubicBezTo>
                        <a:pt x="0" y="0"/>
                        <a:pt x="0" y="0"/>
                        <a:pt x="0" y="0"/>
                      </a:cubicBezTo>
                      <a:cubicBezTo>
                        <a:pt x="110" y="450"/>
                        <a:pt x="245" y="887"/>
                        <a:pt x="399" y="1305"/>
                      </a:cubicBezTo>
                      <a:lnTo>
                        <a:pt x="6979" y="1305"/>
                      </a:lnTo>
                    </a:path>
                  </a:pathLst>
                </a:custGeom>
                <a:solidFill>
                  <a:schemeClr val="accent1"/>
                </a:solidFill>
                <a:ln>
                  <a:noFill/>
                </a:ln>
                <a:effec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b="1">
                    <a:latin typeface="Cambria" pitchFamily="18" charset="0"/>
                    <a:cs typeface="+mn-ea"/>
                    <a:sym typeface="+mn-lt"/>
                  </a:endParaRPr>
                </a:p>
              </p:txBody>
            </p:sp>
            <p:sp>
              <p:nvSpPr>
                <p:cNvPr id="38" name="Freeform: Shape 381">
                  <a:extLst>
                    <a:ext uri="{FF2B5EF4-FFF2-40B4-BE49-F238E27FC236}">
                      <a16:creationId xmlns:a16="http://schemas.microsoft.com/office/drawing/2014/main" id="{E96D182A-008F-F7A4-7682-2457957705C6}"/>
                    </a:ext>
                  </a:extLst>
                </p:cNvPr>
                <p:cNvSpPr>
                  <a:spLocks/>
                </p:cNvSpPr>
                <p:nvPr/>
              </p:nvSpPr>
              <p:spPr bwMode="auto">
                <a:xfrm rot="1809314">
                  <a:off x="10182166" y="3600289"/>
                  <a:ext cx="220752" cy="1990012"/>
                </a:xfrm>
                <a:custGeom>
                  <a:avLst/>
                  <a:gdLst>
                    <a:gd name="T0" fmla="*/ 617 w 855"/>
                    <a:gd name="T1" fmla="*/ 7680 h 7681"/>
                    <a:gd name="T2" fmla="*/ 237 w 855"/>
                    <a:gd name="T3" fmla="*/ 7680 h 7681"/>
                    <a:gd name="T4" fmla="*/ 0 w 855"/>
                    <a:gd name="T5" fmla="*/ 0 h 7681"/>
                    <a:gd name="T6" fmla="*/ 854 w 855"/>
                    <a:gd name="T7" fmla="*/ 0 h 7681"/>
                    <a:gd name="T8" fmla="*/ 617 w 855"/>
                    <a:gd name="T9" fmla="*/ 7680 h 7681"/>
                  </a:gdLst>
                  <a:ahLst/>
                  <a:cxnLst>
                    <a:cxn ang="0">
                      <a:pos x="T0" y="T1"/>
                    </a:cxn>
                    <a:cxn ang="0">
                      <a:pos x="T2" y="T3"/>
                    </a:cxn>
                    <a:cxn ang="0">
                      <a:pos x="T4" y="T5"/>
                    </a:cxn>
                    <a:cxn ang="0">
                      <a:pos x="T6" y="T7"/>
                    </a:cxn>
                    <a:cxn ang="0">
                      <a:pos x="T8" y="T9"/>
                    </a:cxn>
                  </a:cxnLst>
                  <a:rect l="0" t="0" r="r" b="b"/>
                  <a:pathLst>
                    <a:path w="855" h="7681">
                      <a:moveTo>
                        <a:pt x="617" y="7680"/>
                      </a:moveTo>
                      <a:lnTo>
                        <a:pt x="237" y="7680"/>
                      </a:lnTo>
                      <a:lnTo>
                        <a:pt x="0" y="0"/>
                      </a:lnTo>
                      <a:lnTo>
                        <a:pt x="854" y="0"/>
                      </a:lnTo>
                      <a:lnTo>
                        <a:pt x="617" y="7680"/>
                      </a:lnTo>
                    </a:path>
                  </a:pathLst>
                </a:custGeom>
                <a:solidFill>
                  <a:schemeClr val="accent1"/>
                </a:solidFill>
                <a:ln>
                  <a:noFill/>
                </a:ln>
                <a:effec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b="1">
                    <a:latin typeface="Cambria" pitchFamily="18" charset="0"/>
                    <a:cs typeface="+mn-ea"/>
                    <a:sym typeface="+mn-lt"/>
                  </a:endParaRPr>
                </a:p>
              </p:txBody>
            </p:sp>
            <p:sp>
              <p:nvSpPr>
                <p:cNvPr id="39" name="Freeform: Shape 382">
                  <a:extLst>
                    <a:ext uri="{FF2B5EF4-FFF2-40B4-BE49-F238E27FC236}">
                      <a16:creationId xmlns:a16="http://schemas.microsoft.com/office/drawing/2014/main" id="{84D4C9C8-39AA-8E49-D178-D43EA746B3F5}"/>
                    </a:ext>
                  </a:extLst>
                </p:cNvPr>
                <p:cNvSpPr>
                  <a:spLocks/>
                </p:cNvSpPr>
                <p:nvPr/>
              </p:nvSpPr>
              <p:spPr bwMode="auto">
                <a:xfrm rot="1809314">
                  <a:off x="10755234" y="2493294"/>
                  <a:ext cx="953920" cy="953285"/>
                </a:xfrm>
                <a:custGeom>
                  <a:avLst/>
                  <a:gdLst>
                    <a:gd name="T0" fmla="*/ 3681 w 3682"/>
                    <a:gd name="T1" fmla="*/ 1845 h 3684"/>
                    <a:gd name="T2" fmla="*/ 3681 w 3682"/>
                    <a:gd name="T3" fmla="*/ 1845 h 3684"/>
                    <a:gd name="T4" fmla="*/ 1838 w 3682"/>
                    <a:gd name="T5" fmla="*/ 3683 h 3684"/>
                    <a:gd name="T6" fmla="*/ 0 w 3682"/>
                    <a:gd name="T7" fmla="*/ 1845 h 3684"/>
                    <a:gd name="T8" fmla="*/ 1838 w 3682"/>
                    <a:gd name="T9" fmla="*/ 0 h 3684"/>
                    <a:gd name="T10" fmla="*/ 3681 w 3682"/>
                    <a:gd name="T11" fmla="*/ 1845 h 3684"/>
                  </a:gdLst>
                  <a:ahLst/>
                  <a:cxnLst>
                    <a:cxn ang="0">
                      <a:pos x="T0" y="T1"/>
                    </a:cxn>
                    <a:cxn ang="0">
                      <a:pos x="T2" y="T3"/>
                    </a:cxn>
                    <a:cxn ang="0">
                      <a:pos x="T4" y="T5"/>
                    </a:cxn>
                    <a:cxn ang="0">
                      <a:pos x="T6" y="T7"/>
                    </a:cxn>
                    <a:cxn ang="0">
                      <a:pos x="T8" y="T9"/>
                    </a:cxn>
                    <a:cxn ang="0">
                      <a:pos x="T10" y="T11"/>
                    </a:cxn>
                  </a:cxnLst>
                  <a:rect l="0" t="0" r="r" b="b"/>
                  <a:pathLst>
                    <a:path w="3682" h="3684">
                      <a:moveTo>
                        <a:pt x="3681" y="1845"/>
                      </a:moveTo>
                      <a:lnTo>
                        <a:pt x="3681" y="1845"/>
                      </a:lnTo>
                      <a:cubicBezTo>
                        <a:pt x="3681" y="2860"/>
                        <a:pt x="2853" y="3683"/>
                        <a:pt x="1838" y="3683"/>
                      </a:cubicBezTo>
                      <a:cubicBezTo>
                        <a:pt x="822" y="3683"/>
                        <a:pt x="0" y="2860"/>
                        <a:pt x="0" y="1845"/>
                      </a:cubicBezTo>
                      <a:cubicBezTo>
                        <a:pt x="0" y="829"/>
                        <a:pt x="822" y="0"/>
                        <a:pt x="1838" y="0"/>
                      </a:cubicBezTo>
                      <a:cubicBezTo>
                        <a:pt x="2853" y="0"/>
                        <a:pt x="3681" y="829"/>
                        <a:pt x="3681" y="1845"/>
                      </a:cubicBezTo>
                    </a:path>
                  </a:pathLst>
                </a:custGeom>
                <a:solidFill>
                  <a:schemeClr val="accent1"/>
                </a:solidFill>
                <a:ln>
                  <a:noFill/>
                </a:ln>
                <a:effec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b="1">
                    <a:latin typeface="Cambria" pitchFamily="18" charset="0"/>
                    <a:cs typeface="+mn-ea"/>
                    <a:sym typeface="+mn-lt"/>
                  </a:endParaRPr>
                </a:p>
              </p:txBody>
            </p:sp>
            <p:sp>
              <p:nvSpPr>
                <p:cNvPr id="40" name="Freeform: Shape 383">
                  <a:extLst>
                    <a:ext uri="{FF2B5EF4-FFF2-40B4-BE49-F238E27FC236}">
                      <a16:creationId xmlns:a16="http://schemas.microsoft.com/office/drawing/2014/main" id="{455B8D3B-64FB-8C10-0883-F869A6512324}"/>
                    </a:ext>
                  </a:extLst>
                </p:cNvPr>
                <p:cNvSpPr>
                  <a:spLocks/>
                </p:cNvSpPr>
                <p:nvPr/>
              </p:nvSpPr>
              <p:spPr bwMode="auto">
                <a:xfrm rot="1809314">
                  <a:off x="10851881" y="2591439"/>
                  <a:ext cx="759475" cy="758971"/>
                </a:xfrm>
                <a:custGeom>
                  <a:avLst/>
                  <a:gdLst>
                    <a:gd name="T0" fmla="*/ 2931 w 2932"/>
                    <a:gd name="T1" fmla="*/ 1466 h 2932"/>
                    <a:gd name="T2" fmla="*/ 2931 w 2932"/>
                    <a:gd name="T3" fmla="*/ 1466 h 2932"/>
                    <a:gd name="T4" fmla="*/ 1466 w 2932"/>
                    <a:gd name="T5" fmla="*/ 2931 h 2932"/>
                    <a:gd name="T6" fmla="*/ 0 w 2932"/>
                    <a:gd name="T7" fmla="*/ 1466 h 2932"/>
                    <a:gd name="T8" fmla="*/ 1466 w 2932"/>
                    <a:gd name="T9" fmla="*/ 0 h 2932"/>
                    <a:gd name="T10" fmla="*/ 2931 w 2932"/>
                    <a:gd name="T11" fmla="*/ 1466 h 2932"/>
                  </a:gdLst>
                  <a:ahLst/>
                  <a:cxnLst>
                    <a:cxn ang="0">
                      <a:pos x="T0" y="T1"/>
                    </a:cxn>
                    <a:cxn ang="0">
                      <a:pos x="T2" y="T3"/>
                    </a:cxn>
                    <a:cxn ang="0">
                      <a:pos x="T4" y="T5"/>
                    </a:cxn>
                    <a:cxn ang="0">
                      <a:pos x="T6" y="T7"/>
                    </a:cxn>
                    <a:cxn ang="0">
                      <a:pos x="T8" y="T9"/>
                    </a:cxn>
                    <a:cxn ang="0">
                      <a:pos x="T10" y="T11"/>
                    </a:cxn>
                  </a:cxnLst>
                  <a:rect l="0" t="0" r="r" b="b"/>
                  <a:pathLst>
                    <a:path w="2932" h="2932">
                      <a:moveTo>
                        <a:pt x="2931" y="1466"/>
                      </a:moveTo>
                      <a:lnTo>
                        <a:pt x="2931" y="1466"/>
                      </a:lnTo>
                      <a:cubicBezTo>
                        <a:pt x="2931" y="2275"/>
                        <a:pt x="2276" y="2931"/>
                        <a:pt x="1466" y="2931"/>
                      </a:cubicBezTo>
                      <a:cubicBezTo>
                        <a:pt x="656" y="2931"/>
                        <a:pt x="0" y="2275"/>
                        <a:pt x="0" y="1466"/>
                      </a:cubicBezTo>
                      <a:cubicBezTo>
                        <a:pt x="0" y="656"/>
                        <a:pt x="656" y="0"/>
                        <a:pt x="1466" y="0"/>
                      </a:cubicBezTo>
                      <a:cubicBezTo>
                        <a:pt x="2276" y="0"/>
                        <a:pt x="2931" y="656"/>
                        <a:pt x="2931" y="1466"/>
                      </a:cubicBezTo>
                    </a:path>
                  </a:pathLst>
                </a:custGeom>
                <a:solidFill>
                  <a:schemeClr val="accent1">
                    <a:lumMod val="20000"/>
                    <a:lumOff val="80000"/>
                  </a:schemeClr>
                </a:solidFill>
                <a:ln>
                  <a:noFill/>
                </a:ln>
                <a:effec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b="1">
                    <a:latin typeface="Cambria" pitchFamily="18" charset="0"/>
                    <a:cs typeface="+mn-ea"/>
                    <a:sym typeface="+mn-lt"/>
                  </a:endParaRPr>
                </a:p>
              </p:txBody>
            </p:sp>
          </p:grpSp>
        </p:grpSp>
      </p:grpSp>
      <p:sp>
        <p:nvSpPr>
          <p:cNvPr id="7" name="Arrow: Chevron 2">
            <a:extLst>
              <a:ext uri="{FF2B5EF4-FFF2-40B4-BE49-F238E27FC236}">
                <a16:creationId xmlns:a16="http://schemas.microsoft.com/office/drawing/2014/main" id="{AA5C70EE-0577-802A-F043-A9B488030CB6}"/>
              </a:ext>
            </a:extLst>
          </p:cNvPr>
          <p:cNvSpPr/>
          <p:nvPr/>
        </p:nvSpPr>
        <p:spPr bwMode="auto">
          <a:xfrm>
            <a:off x="3697602" y="3049896"/>
            <a:ext cx="384303" cy="268141"/>
          </a:xfrm>
          <a:prstGeom prst="chevron">
            <a:avLst/>
          </a:prstGeom>
          <a:solidFill>
            <a:schemeClr val="tx2">
              <a:lumMod val="50000"/>
            </a:schemeClr>
          </a:solidFill>
          <a:ln w="19050">
            <a:noFill/>
            <a:round/>
            <a:headEnd/>
            <a:tailEnd/>
          </a:ln>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b="1">
              <a:latin typeface="Cambria" pitchFamily="18" charset="0"/>
              <a:cs typeface="+mn-ea"/>
              <a:sym typeface="+mn-lt"/>
            </a:endParaRPr>
          </a:p>
        </p:txBody>
      </p:sp>
      <p:sp>
        <p:nvSpPr>
          <p:cNvPr id="8" name="Arrow: Chevron 384">
            <a:extLst>
              <a:ext uri="{FF2B5EF4-FFF2-40B4-BE49-F238E27FC236}">
                <a16:creationId xmlns:a16="http://schemas.microsoft.com/office/drawing/2014/main" id="{54EB3FE6-D577-E7FD-A6C0-723CEE168721}"/>
              </a:ext>
            </a:extLst>
          </p:cNvPr>
          <p:cNvSpPr/>
          <p:nvPr/>
        </p:nvSpPr>
        <p:spPr bwMode="auto">
          <a:xfrm>
            <a:off x="7200709" y="2651718"/>
            <a:ext cx="384303" cy="268141"/>
          </a:xfrm>
          <a:prstGeom prst="chevron">
            <a:avLst/>
          </a:prstGeom>
          <a:solidFill>
            <a:schemeClr val="accent1"/>
          </a:solidFill>
          <a:ln w="19050">
            <a:noFill/>
            <a:round/>
            <a:headEnd/>
            <a:tailEnd/>
          </a:ln>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b="1">
              <a:latin typeface="Cambria" pitchFamily="18" charset="0"/>
              <a:cs typeface="+mn-ea"/>
              <a:sym typeface="+mn-lt"/>
            </a:endParaRPr>
          </a:p>
        </p:txBody>
      </p:sp>
      <p:cxnSp>
        <p:nvCxnSpPr>
          <p:cNvPr id="9" name="Straight Connector 4">
            <a:extLst>
              <a:ext uri="{FF2B5EF4-FFF2-40B4-BE49-F238E27FC236}">
                <a16:creationId xmlns:a16="http://schemas.microsoft.com/office/drawing/2014/main" id="{B594996B-672F-FEFC-53A4-D58BF8425153}"/>
              </a:ext>
            </a:extLst>
          </p:cNvPr>
          <p:cNvCxnSpPr/>
          <p:nvPr/>
        </p:nvCxnSpPr>
        <p:spPr>
          <a:xfrm>
            <a:off x="868204" y="4560645"/>
            <a:ext cx="112219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Arrow: Chevron 384">
            <a:extLst>
              <a:ext uri="{FF2B5EF4-FFF2-40B4-BE49-F238E27FC236}">
                <a16:creationId xmlns:a16="http://schemas.microsoft.com/office/drawing/2014/main" id="{2B10523F-D79C-AAD8-96F8-CC9479BAFA8E}"/>
              </a:ext>
            </a:extLst>
          </p:cNvPr>
          <p:cNvSpPr/>
          <p:nvPr/>
        </p:nvSpPr>
        <p:spPr bwMode="auto">
          <a:xfrm rot="10800000">
            <a:off x="7254334" y="3141701"/>
            <a:ext cx="384303" cy="268141"/>
          </a:xfrm>
          <a:prstGeom prst="chevron">
            <a:avLst/>
          </a:prstGeom>
          <a:solidFill>
            <a:schemeClr val="accent1"/>
          </a:solidFill>
          <a:ln w="19050">
            <a:noFill/>
            <a:round/>
            <a:headEnd/>
            <a:tailEnd/>
          </a:ln>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b="1">
              <a:latin typeface="Cambria" pitchFamily="18" charset="0"/>
              <a:cs typeface="+mn-ea"/>
              <a:sym typeface="+mn-lt"/>
            </a:endParaRPr>
          </a:p>
        </p:txBody>
      </p:sp>
      <p:grpSp>
        <p:nvGrpSpPr>
          <p:cNvPr id="11" name="Group 213">
            <a:extLst>
              <a:ext uri="{FF2B5EF4-FFF2-40B4-BE49-F238E27FC236}">
                <a16:creationId xmlns:a16="http://schemas.microsoft.com/office/drawing/2014/main" id="{3A01D906-8006-2969-870A-45FBA9E4211E}"/>
              </a:ext>
            </a:extLst>
          </p:cNvPr>
          <p:cNvGrpSpPr/>
          <p:nvPr/>
        </p:nvGrpSpPr>
        <p:grpSpPr>
          <a:xfrm>
            <a:off x="482584" y="4797192"/>
            <a:ext cx="3750567" cy="1296761"/>
            <a:chOff x="-172260" y="4797192"/>
            <a:chExt cx="3448315" cy="1296761"/>
          </a:xfrm>
        </p:grpSpPr>
        <p:sp>
          <p:nvSpPr>
            <p:cNvPr id="21" name="TextBox 189">
              <a:extLst>
                <a:ext uri="{FF2B5EF4-FFF2-40B4-BE49-F238E27FC236}">
                  <a16:creationId xmlns:a16="http://schemas.microsoft.com/office/drawing/2014/main" id="{B35AC442-78E1-7DA0-013E-D90D2842BA81}"/>
                </a:ext>
              </a:extLst>
            </p:cNvPr>
            <p:cNvSpPr txBox="1">
              <a:spLocks/>
            </p:cNvSpPr>
            <p:nvPr/>
          </p:nvSpPr>
          <p:spPr>
            <a:xfrm>
              <a:off x="579724" y="4797192"/>
              <a:ext cx="2251185" cy="519372"/>
            </a:xfrm>
            <a:prstGeom prst="rect">
              <a:avLst/>
            </a:prstGeom>
            <a:noFill/>
          </p:spPr>
          <p:txBody>
            <a:bodyPr wrap="square" lIns="0" tIns="0" rIns="0" bIns="0" anchor="t">
              <a:normAutofit fontScale="625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defTabSz="457200"/>
              <a:r>
                <a:rPr lang="fr-FR" sz="3500" b="1" dirty="0">
                  <a:solidFill>
                    <a:srgbClr val="C00000"/>
                  </a:solidFill>
                  <a:latin typeface="Cambria" pitchFamily="18" charset="0"/>
                  <a:cs typeface="Times New Roman" panose="02020603050405020304" pitchFamily="18" charset="0"/>
                </a:rPr>
                <a:t>Système </a:t>
              </a:r>
              <a:r>
                <a:rPr lang="fr-FR" sz="3500" b="1" dirty="0" smtClean="0">
                  <a:solidFill>
                    <a:srgbClr val="C00000"/>
                  </a:solidFill>
                  <a:latin typeface="Cambria" pitchFamily="18" charset="0"/>
                  <a:cs typeface="Times New Roman" panose="02020603050405020304" pitchFamily="18" charset="0"/>
                </a:rPr>
                <a:t>d’entrée</a:t>
              </a:r>
              <a:endParaRPr lang="fr-FR" sz="3500" b="1" dirty="0">
                <a:solidFill>
                  <a:srgbClr val="C00000"/>
                </a:solidFill>
                <a:latin typeface="Cambria" pitchFamily="18" charset="0"/>
                <a:cs typeface="Times New Roman" panose="02020603050405020304" pitchFamily="18" charset="0"/>
              </a:endParaRPr>
            </a:p>
            <a:p>
              <a:pPr algn="ctr">
                <a:lnSpc>
                  <a:spcPct val="120000"/>
                </a:lnSpc>
              </a:pPr>
              <a:endParaRPr lang="zh-CN" altLang="en-US" sz="1000" b="1" dirty="0">
                <a:solidFill>
                  <a:schemeClr val="tx1"/>
                </a:solidFill>
                <a:latin typeface="Cambria" pitchFamily="18" charset="0"/>
                <a:cs typeface="+mn-ea"/>
                <a:sym typeface="+mn-lt"/>
              </a:endParaRPr>
            </a:p>
          </p:txBody>
        </p:sp>
        <p:sp>
          <p:nvSpPr>
            <p:cNvPr id="22" name="TextBox 210">
              <a:extLst>
                <a:ext uri="{FF2B5EF4-FFF2-40B4-BE49-F238E27FC236}">
                  <a16:creationId xmlns:a16="http://schemas.microsoft.com/office/drawing/2014/main" id="{B33CB24F-C881-5557-4BAB-4E71D529FFFD}"/>
                </a:ext>
              </a:extLst>
            </p:cNvPr>
            <p:cNvSpPr txBox="1"/>
            <p:nvPr/>
          </p:nvSpPr>
          <p:spPr>
            <a:xfrm>
              <a:off x="-172260" y="5170623"/>
              <a:ext cx="3448315" cy="923330"/>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b="1" i="0">
                  <a:solidFill>
                    <a:srgbClr val="000000"/>
                  </a:solidFill>
                  <a:effectLst/>
                  <a:latin typeface="Cambria" pitchFamily="18" charset="0"/>
                </a:rPr>
                <a:t>Il s'agit de la présentation des objectifs et éventuellement les pré-requis</a:t>
              </a:r>
              <a:endParaRPr lang="fr-FR" b="1">
                <a:latin typeface="Cambria" pitchFamily="18" charset="0"/>
              </a:endParaRPr>
            </a:p>
          </p:txBody>
        </p:sp>
      </p:grpSp>
      <p:grpSp>
        <p:nvGrpSpPr>
          <p:cNvPr id="12" name="Group 215">
            <a:extLst>
              <a:ext uri="{FF2B5EF4-FFF2-40B4-BE49-F238E27FC236}">
                <a16:creationId xmlns:a16="http://schemas.microsoft.com/office/drawing/2014/main" id="{E2FBDD68-8DA9-FAD6-1217-9C20ECED768B}"/>
              </a:ext>
            </a:extLst>
          </p:cNvPr>
          <p:cNvGrpSpPr/>
          <p:nvPr/>
        </p:nvGrpSpPr>
        <p:grpSpPr>
          <a:xfrm>
            <a:off x="4398384" y="4773130"/>
            <a:ext cx="3096521" cy="1307535"/>
            <a:chOff x="3743539" y="4773130"/>
            <a:chExt cx="3340982" cy="1307535"/>
          </a:xfrm>
        </p:grpSpPr>
        <p:sp>
          <p:nvSpPr>
            <p:cNvPr id="19" name="TextBox 191">
              <a:extLst>
                <a:ext uri="{FF2B5EF4-FFF2-40B4-BE49-F238E27FC236}">
                  <a16:creationId xmlns:a16="http://schemas.microsoft.com/office/drawing/2014/main" id="{0E260A9B-600C-2676-DDB8-943C7F0FB6B0}"/>
                </a:ext>
              </a:extLst>
            </p:cNvPr>
            <p:cNvSpPr txBox="1">
              <a:spLocks/>
            </p:cNvSpPr>
            <p:nvPr/>
          </p:nvSpPr>
          <p:spPr>
            <a:xfrm>
              <a:off x="4400375" y="4773130"/>
              <a:ext cx="2351480" cy="519372"/>
            </a:xfrm>
            <a:prstGeom prst="rect">
              <a:avLst/>
            </a:prstGeom>
            <a:noFill/>
          </p:spPr>
          <p:txBody>
            <a:bodyPr wrap="square" lIns="0" tIns="0" rIns="0" bIns="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defTabSz="457200"/>
              <a:r>
                <a:rPr lang="fr-FR" sz="2200" b="1">
                  <a:solidFill>
                    <a:srgbClr val="00B050"/>
                  </a:solidFill>
                  <a:latin typeface="Cambria" pitchFamily="18" charset="0"/>
                  <a:cs typeface="Times New Roman" panose="02020603050405020304" pitchFamily="18" charset="0"/>
                </a:rPr>
                <a:t>Système d’apprentissage</a:t>
              </a:r>
            </a:p>
          </p:txBody>
        </p:sp>
        <p:sp>
          <p:nvSpPr>
            <p:cNvPr id="20" name="TextBox 212">
              <a:extLst>
                <a:ext uri="{FF2B5EF4-FFF2-40B4-BE49-F238E27FC236}">
                  <a16:creationId xmlns:a16="http://schemas.microsoft.com/office/drawing/2014/main" id="{441517BF-9888-D319-8BEC-C983591E9201}"/>
                </a:ext>
              </a:extLst>
            </p:cNvPr>
            <p:cNvSpPr txBox="1"/>
            <p:nvPr/>
          </p:nvSpPr>
          <p:spPr>
            <a:xfrm>
              <a:off x="3743539" y="5434334"/>
              <a:ext cx="3340982" cy="6463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b="1" i="0">
                  <a:solidFill>
                    <a:srgbClr val="000000"/>
                  </a:solidFill>
                  <a:effectLst/>
                  <a:latin typeface="Cambria" pitchFamily="18" charset="0"/>
                </a:rPr>
                <a:t>il décrit le contenu et les activités d'apprentissage</a:t>
              </a:r>
              <a:endParaRPr lang="fr-FR" b="1">
                <a:latin typeface="Cambria" pitchFamily="18" charset="0"/>
              </a:endParaRPr>
            </a:p>
          </p:txBody>
        </p:sp>
      </p:grpSp>
      <p:grpSp>
        <p:nvGrpSpPr>
          <p:cNvPr id="13" name="Group 217">
            <a:extLst>
              <a:ext uri="{FF2B5EF4-FFF2-40B4-BE49-F238E27FC236}">
                <a16:creationId xmlns:a16="http://schemas.microsoft.com/office/drawing/2014/main" id="{B839C244-2FA7-33F0-0A25-FBF8F3682CD4}"/>
              </a:ext>
            </a:extLst>
          </p:cNvPr>
          <p:cNvGrpSpPr/>
          <p:nvPr/>
        </p:nvGrpSpPr>
        <p:grpSpPr>
          <a:xfrm>
            <a:off x="8843168" y="4727977"/>
            <a:ext cx="3374093" cy="1273039"/>
            <a:chOff x="8188324" y="4727977"/>
            <a:chExt cx="2812668" cy="1273039"/>
          </a:xfrm>
        </p:grpSpPr>
        <p:sp>
          <p:nvSpPr>
            <p:cNvPr id="17" name="TextBox 194">
              <a:extLst>
                <a:ext uri="{FF2B5EF4-FFF2-40B4-BE49-F238E27FC236}">
                  <a16:creationId xmlns:a16="http://schemas.microsoft.com/office/drawing/2014/main" id="{A096646E-1CC2-43C1-D085-A96EBA7FC659}"/>
                </a:ext>
              </a:extLst>
            </p:cNvPr>
            <p:cNvSpPr txBox="1">
              <a:spLocks/>
            </p:cNvSpPr>
            <p:nvPr/>
          </p:nvSpPr>
          <p:spPr>
            <a:xfrm>
              <a:off x="8732209" y="4727977"/>
              <a:ext cx="1964802" cy="519372"/>
            </a:xfrm>
            <a:prstGeom prst="rect">
              <a:avLst/>
            </a:prstGeom>
            <a:noFill/>
          </p:spPr>
          <p:txBody>
            <a:bodyPr wrap="square" lIns="0" tIns="0" rIns="0" bIns="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defTabSz="457200"/>
              <a:r>
                <a:rPr lang="fr-FR" sz="2200" b="1">
                  <a:solidFill>
                    <a:srgbClr val="7030A0"/>
                  </a:solidFill>
                  <a:latin typeface="Cambria" pitchFamily="18" charset="0"/>
                  <a:cs typeface="Times New Roman" panose="02020603050405020304" pitchFamily="18" charset="0"/>
                </a:rPr>
                <a:t>Système de sortie</a:t>
              </a:r>
            </a:p>
          </p:txBody>
        </p:sp>
        <p:sp>
          <p:nvSpPr>
            <p:cNvPr id="18" name="TextBox 214">
              <a:extLst>
                <a:ext uri="{FF2B5EF4-FFF2-40B4-BE49-F238E27FC236}">
                  <a16:creationId xmlns:a16="http://schemas.microsoft.com/office/drawing/2014/main" id="{735A5DDA-2665-B626-A6B7-FC92A68DF996}"/>
                </a:ext>
              </a:extLst>
            </p:cNvPr>
            <p:cNvSpPr txBox="1"/>
            <p:nvPr/>
          </p:nvSpPr>
          <p:spPr>
            <a:xfrm>
              <a:off x="8188324" y="5354685"/>
              <a:ext cx="2812668" cy="6463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b="1" i="0">
                  <a:solidFill>
                    <a:srgbClr val="000000"/>
                  </a:solidFill>
                  <a:effectLst/>
                  <a:latin typeface="Cambria" pitchFamily="18" charset="0"/>
                </a:rPr>
                <a:t>il s'agit de l'évaluation, l'orientation et la remédiation</a:t>
              </a:r>
              <a:endParaRPr lang="fr-FR" b="1">
                <a:latin typeface="Cambria" pitchFamily="18" charset="0"/>
              </a:endParaRPr>
            </a:p>
          </p:txBody>
        </p:sp>
      </p:grpSp>
      <p:sp>
        <p:nvSpPr>
          <p:cNvPr id="14" name="TextBox 216">
            <a:extLst>
              <a:ext uri="{FF2B5EF4-FFF2-40B4-BE49-F238E27FC236}">
                <a16:creationId xmlns:a16="http://schemas.microsoft.com/office/drawing/2014/main" id="{7E3B078F-5BB2-C5FC-9524-980BE722854C}"/>
              </a:ext>
            </a:extLst>
          </p:cNvPr>
          <p:cNvSpPr txBox="1"/>
          <p:nvPr/>
        </p:nvSpPr>
        <p:spPr>
          <a:xfrm>
            <a:off x="3003796" y="2335760"/>
            <a:ext cx="1905168" cy="6463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b="1">
                <a:solidFill>
                  <a:srgbClr val="866600"/>
                </a:solidFill>
                <a:latin typeface="Cambria" pitchFamily="18" charset="0"/>
              </a:rPr>
              <a:t>L</a:t>
            </a:r>
            <a:r>
              <a:rPr lang="fr-FR" b="1" i="0">
                <a:solidFill>
                  <a:srgbClr val="866600"/>
                </a:solidFill>
                <a:effectLst/>
                <a:latin typeface="Cambria" pitchFamily="18" charset="0"/>
              </a:rPr>
              <a:t>a maîtrise des pré-requis</a:t>
            </a:r>
            <a:endParaRPr lang="fr-FR" b="1">
              <a:solidFill>
                <a:srgbClr val="866600"/>
              </a:solidFill>
              <a:latin typeface="Cambria" pitchFamily="18" charset="0"/>
            </a:endParaRPr>
          </a:p>
        </p:txBody>
      </p:sp>
      <p:sp>
        <p:nvSpPr>
          <p:cNvPr id="15" name="TextBox 218">
            <a:extLst>
              <a:ext uri="{FF2B5EF4-FFF2-40B4-BE49-F238E27FC236}">
                <a16:creationId xmlns:a16="http://schemas.microsoft.com/office/drawing/2014/main" id="{7EA41C6B-8620-ADD3-B056-21E5F6CC4FFC}"/>
              </a:ext>
            </a:extLst>
          </p:cNvPr>
          <p:cNvSpPr txBox="1"/>
          <p:nvPr/>
        </p:nvSpPr>
        <p:spPr>
          <a:xfrm>
            <a:off x="6554415" y="2032229"/>
            <a:ext cx="2961186" cy="6463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b="1" i="0">
                <a:solidFill>
                  <a:srgbClr val="866600"/>
                </a:solidFill>
                <a:effectLst/>
                <a:latin typeface="Cambria" pitchFamily="18" charset="0"/>
              </a:rPr>
              <a:t>la maîtrise parfaite du cours</a:t>
            </a:r>
            <a:endParaRPr lang="fr-FR" b="1">
              <a:solidFill>
                <a:srgbClr val="866600"/>
              </a:solidFill>
              <a:latin typeface="Cambria" pitchFamily="18" charset="0"/>
            </a:endParaRPr>
          </a:p>
        </p:txBody>
      </p:sp>
      <p:sp>
        <p:nvSpPr>
          <p:cNvPr id="16" name="TextBox 220">
            <a:extLst>
              <a:ext uri="{FF2B5EF4-FFF2-40B4-BE49-F238E27FC236}">
                <a16:creationId xmlns:a16="http://schemas.microsoft.com/office/drawing/2014/main" id="{2C61FCB1-A8BC-DF68-4560-7037314E8CFA}"/>
              </a:ext>
            </a:extLst>
          </p:cNvPr>
          <p:cNvSpPr txBox="1"/>
          <p:nvPr/>
        </p:nvSpPr>
        <p:spPr>
          <a:xfrm>
            <a:off x="7254334" y="3414650"/>
            <a:ext cx="4378439" cy="6463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b="1" i="0">
                <a:solidFill>
                  <a:srgbClr val="866600"/>
                </a:solidFill>
                <a:effectLst/>
                <a:latin typeface="Cambria" pitchFamily="18" charset="0"/>
              </a:rPr>
              <a:t>Une rétro-action est nécessaire, si l'évaluation finale est ratée</a:t>
            </a:r>
            <a:endParaRPr lang="fr-FR" b="1">
              <a:solidFill>
                <a:srgbClr val="866600"/>
              </a:solidFill>
              <a:latin typeface="Cambria" pitchFamily="18" charset="0"/>
            </a:endParaRPr>
          </a:p>
        </p:txBody>
      </p:sp>
    </p:spTree>
    <p:extLst>
      <p:ext uri="{BB962C8B-B14F-4D97-AF65-F5344CB8AC3E}">
        <p14:creationId xmlns:p14="http://schemas.microsoft.com/office/powerpoint/2010/main" val="2027353238"/>
      </p:ext>
    </p:extLst>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re 1">
            <a:extLst>
              <a:ext uri="{FF2B5EF4-FFF2-40B4-BE49-F238E27FC236}">
                <a16:creationId xmlns:a16="http://schemas.microsoft.com/office/drawing/2014/main" id="{3693BC4F-CD4E-D78A-18DF-39CE78E818DE}"/>
              </a:ext>
            </a:extLst>
          </p:cNvPr>
          <p:cNvSpPr txBox="1">
            <a:spLocks noGrp="1"/>
          </p:cNvSpPr>
          <p:nvPr>
            <p:ph type="title"/>
          </p:nvPr>
        </p:nvSpPr>
        <p:spPr>
          <a:xfrm>
            <a:off x="1571626" y="571291"/>
            <a:ext cx="5304234" cy="638968"/>
          </a:xfrm>
        </p:spPr>
        <p:txBody>
          <a:bodyPr/>
          <a:lstStyle/>
          <a:p>
            <a:pPr>
              <a:spcBef>
                <a:spcPct val="0"/>
              </a:spcBef>
              <a:spcAft>
                <a:spcPct val="0"/>
              </a:spcAft>
            </a:pPr>
            <a:r>
              <a:rPr lang="fr-FR" sz="2800" b="1">
                <a:solidFill>
                  <a:schemeClr val="bg1"/>
                </a:solidFill>
                <a:ea typeface="Calibri"/>
                <a:cs typeface="Calibri"/>
                <a:sym typeface="Roboto Condensed" panose="02000000000000000000" pitchFamily="2" charset="0"/>
              </a:rPr>
              <a:t>Editer les objectifs d'un cours</a:t>
            </a:r>
            <a:endParaRPr lang="fr-FR" sz="2800" b="1">
              <a:solidFill>
                <a:schemeClr val="bg1"/>
              </a:solidFill>
            </a:endParaRPr>
          </a:p>
        </p:txBody>
      </p:sp>
      <p:sp>
        <p:nvSpPr>
          <p:cNvPr id="58373" name="Espace réservé du numéro de diapositive 4">
            <a:extLst>
              <a:ext uri="{FF2B5EF4-FFF2-40B4-BE49-F238E27FC236}">
                <a16:creationId xmlns:a16="http://schemas.microsoft.com/office/drawing/2014/main" id="{F5776619-BE5A-F310-343D-D2D3F7330F10}"/>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619100" indent="-238115">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952462" indent="-190492">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333447" indent="-190492">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1714431" indent="-190492">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095416" indent="-190492" eaLnBrk="0" fontAlgn="base" hangingPunct="0">
              <a:spcBef>
                <a:spcPct val="0"/>
              </a:spcBef>
              <a:spcAft>
                <a:spcPct val="0"/>
              </a:spcAft>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476401" indent="-190492" eaLnBrk="0" fontAlgn="base" hangingPunct="0">
              <a:spcBef>
                <a:spcPct val="0"/>
              </a:spcBef>
              <a:spcAft>
                <a:spcPct val="0"/>
              </a:spcAft>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2857386" indent="-190492" eaLnBrk="0" fontAlgn="base" hangingPunct="0">
              <a:spcBef>
                <a:spcPct val="0"/>
              </a:spcBef>
              <a:spcAft>
                <a:spcPct val="0"/>
              </a:spcAft>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238370" indent="-190492" eaLnBrk="0" fontAlgn="base" hangingPunct="0">
              <a:spcBef>
                <a:spcPct val="0"/>
              </a:spcBef>
              <a:spcAft>
                <a:spcPct val="0"/>
              </a:spcAft>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00183945-887C-41AA-AAD7-C96A3CD70413}" type="slidenum">
              <a:rPr lang="fr-FR" altLang="fr-FR" sz="1000" smtClean="0">
                <a:solidFill>
                  <a:srgbClr val="FFFFFF"/>
                </a:solidFill>
                <a:latin typeface="Roboto Condensed" panose="02000000000000000000" pitchFamily="2" charset="0"/>
                <a:sym typeface="Roboto Condensed" panose="02000000000000000000" pitchFamily="2" charset="0"/>
              </a:rPr>
              <a:pPr>
                <a:buFont typeface="Arial" panose="020B0604020202020204" pitchFamily="34" charset="0"/>
                <a:buNone/>
              </a:pPr>
              <a:t>11</a:t>
            </a:fld>
            <a:endParaRPr lang="fr-FR" altLang="fr-FR" sz="1000">
              <a:solidFill>
                <a:srgbClr val="FFFFFF"/>
              </a:solidFill>
              <a:latin typeface="Roboto Condensed" panose="02000000000000000000" pitchFamily="2" charset="0"/>
              <a:sym typeface="Roboto Condensed" panose="02000000000000000000" pitchFamily="2" charset="0"/>
            </a:endParaRPr>
          </a:p>
        </p:txBody>
      </p:sp>
      <p:sp>
        <p:nvSpPr>
          <p:cNvPr id="58374" name="Espace réservé du texte 2">
            <a:extLst>
              <a:ext uri="{FF2B5EF4-FFF2-40B4-BE49-F238E27FC236}">
                <a16:creationId xmlns:a16="http://schemas.microsoft.com/office/drawing/2014/main" id="{54A986E0-4515-AED4-B546-2E74A04CE8DF}"/>
              </a:ext>
            </a:extLst>
          </p:cNvPr>
          <p:cNvSpPr txBox="1">
            <a:spLocks/>
          </p:cNvSpPr>
          <p:nvPr/>
        </p:nvSpPr>
        <p:spPr bwMode="auto">
          <a:xfrm>
            <a:off x="744423" y="2055419"/>
            <a:ext cx="10788073" cy="881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88" tIns="76188" rIns="76188" bIns="76188" anchor="t"/>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just">
              <a:buNone/>
            </a:pPr>
            <a:r>
              <a:rPr lang="fr-FR" sz="2400">
                <a:latin typeface="Arial"/>
                <a:ea typeface="Calibri"/>
                <a:cs typeface="Arial"/>
              </a:rPr>
              <a:t>L'objectif pédagogique est une </a:t>
            </a:r>
            <a:r>
              <a:rPr lang="fr-FR" sz="2400" b="1">
                <a:latin typeface="Arial"/>
                <a:ea typeface="Calibri"/>
                <a:cs typeface="Arial"/>
              </a:rPr>
              <a:t>déclaration claire</a:t>
            </a:r>
            <a:r>
              <a:rPr lang="fr-FR" sz="2400">
                <a:latin typeface="Arial"/>
                <a:ea typeface="Calibri"/>
                <a:cs typeface="Arial"/>
              </a:rPr>
              <a:t> de ce que l'action éducative doit amener comme changement chez l'apprenant.</a:t>
            </a:r>
            <a:endParaRPr lang="fr-FR" sz="2400"/>
          </a:p>
          <a:p>
            <a:pPr algn="ctr">
              <a:buNone/>
            </a:pPr>
            <a:endParaRPr lang="fr-FR" altLang="fr-FR" sz="2400">
              <a:solidFill>
                <a:schemeClr val="tx1"/>
              </a:solidFill>
              <a:latin typeface="Calibri" panose="020F0502020204030204" pitchFamily="34" charset="0"/>
              <a:ea typeface="Calibri"/>
              <a:cs typeface="Calibri" panose="020F0502020204030204" pitchFamily="34" charset="0"/>
            </a:endParaRPr>
          </a:p>
        </p:txBody>
      </p:sp>
      <p:sp>
        <p:nvSpPr>
          <p:cNvPr id="5" name="Espace réservé du texte 4">
            <a:extLst>
              <a:ext uri="{FF2B5EF4-FFF2-40B4-BE49-F238E27FC236}">
                <a16:creationId xmlns:a16="http://schemas.microsoft.com/office/drawing/2014/main" id="{40C6747F-C233-0BEA-AFD2-814C2C93D8DE}"/>
              </a:ext>
            </a:extLst>
          </p:cNvPr>
          <p:cNvSpPr>
            <a:spLocks noGrp="1"/>
          </p:cNvSpPr>
          <p:nvPr>
            <p:ph type="body" idx="1"/>
          </p:nvPr>
        </p:nvSpPr>
        <p:spPr>
          <a:xfrm>
            <a:off x="1349973" y="3427772"/>
            <a:ext cx="5746882" cy="523301"/>
          </a:xfrm>
        </p:spPr>
        <p:txBody>
          <a:bodyPr/>
          <a:lstStyle/>
          <a:p>
            <a:pPr marL="380365" indent="-295910" algn="just">
              <a:spcBef>
                <a:spcPct val="0"/>
              </a:spcBef>
              <a:spcAft>
                <a:spcPct val="0"/>
              </a:spcAft>
            </a:pPr>
            <a:r>
              <a:rPr lang="fr-FR" sz="3200" b="1">
                <a:solidFill>
                  <a:srgbClr val="7F7F7F"/>
                </a:solidFill>
              </a:rPr>
              <a:t>Un objectif doit être:</a:t>
            </a:r>
          </a:p>
          <a:p>
            <a:pPr marL="380365" indent="-295910" algn="just">
              <a:spcBef>
                <a:spcPct val="0"/>
              </a:spcBef>
              <a:spcAft>
                <a:spcPct val="0"/>
              </a:spcAft>
            </a:pPr>
            <a:endParaRPr lang="fr-FR" sz="2400" b="1">
              <a:solidFill>
                <a:srgbClr val="7F7F7F"/>
              </a:solidFill>
            </a:endParaRPr>
          </a:p>
        </p:txBody>
      </p:sp>
      <p:sp>
        <p:nvSpPr>
          <p:cNvPr id="6" name="Espace réservé du numéro de diapositive 4">
            <a:extLst>
              <a:ext uri="{FF2B5EF4-FFF2-40B4-BE49-F238E27FC236}">
                <a16:creationId xmlns:a16="http://schemas.microsoft.com/office/drawing/2014/main" id="{4F502E6C-B2C3-DDED-20F7-08CE61457A2F}"/>
              </a:ext>
            </a:extLst>
          </p:cNvPr>
          <p:cNvSpPr>
            <a:spLocks noGrp="1"/>
          </p:cNvSpPr>
          <p:nvPr/>
        </p:nvSpPr>
        <p:spPr bwMode="auto">
          <a:xfrm>
            <a:off x="8848991" y="5150117"/>
            <a:ext cx="123957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6188" tIns="76188" rIns="76188" bIns="76188" numCol="1" anchor="ctr" anchorCtr="0" compatLnSpc="1">
            <a:prstTxWarp prst="textNoShape">
              <a:avLst/>
            </a:prstTxWarp>
          </a:bodyPr>
          <a:lstStyle>
            <a:defPPr>
              <a:defRPr lang="fr-FR"/>
            </a:defPPr>
            <a:lvl1pPr algn="r" rtl="0" eaLnBrk="1" fontAlgn="base" hangingPunct="1">
              <a:spcBef>
                <a:spcPct val="0"/>
              </a:spcBef>
              <a:spcAft>
                <a:spcPct val="0"/>
              </a:spcAft>
              <a:buClr>
                <a:srgbClr val="000000"/>
              </a:buClr>
              <a:buFont typeface="Arial" panose="020B0604020202020204" pitchFamily="34" charset="0"/>
              <a:buChar char="•"/>
              <a:defRPr sz="1400" b="1"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742950" indent="-285750" algn="l" rtl="0" eaLnBrk="0" fontAlgn="base" hangingPunct="0">
              <a:spcBef>
                <a:spcPct val="0"/>
              </a:spcBef>
              <a:spcAft>
                <a:spcPct val="0"/>
              </a:spcAft>
              <a:buClr>
                <a:srgbClr val="000000"/>
              </a:buClr>
              <a:buFont typeface="Arial" panose="020B0604020202020204" pitchFamily="34" charset="0"/>
              <a:buChar char="–"/>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1143000" indent="-228600" algn="l" rtl="0" eaLnBrk="0" fontAlgn="base" hangingPunct="0">
              <a:spcBef>
                <a:spcPct val="0"/>
              </a:spcBef>
              <a:spcAft>
                <a:spcPct val="0"/>
              </a:spcAft>
              <a:buClr>
                <a:srgbClr val="000000"/>
              </a:buClr>
              <a:buFont typeface="Arial" panose="020B0604020202020204" pitchFamily="34" charset="0"/>
              <a:buChar char="•"/>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600200" indent="-228600" algn="l" rtl="0" eaLnBrk="0" fontAlgn="base" hangingPunct="0">
              <a:spcBef>
                <a:spcPct val="0"/>
              </a:spcBef>
              <a:spcAft>
                <a:spcPct val="0"/>
              </a:spcAft>
              <a:buClr>
                <a:srgbClr val="000000"/>
              </a:buClr>
              <a:buFont typeface="Arial" panose="020B0604020202020204" pitchFamily="34" charset="0"/>
              <a:buChar char="–"/>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2057400" indent="-228600" algn="l" rtl="0" eaLnBrk="0" fontAlgn="base" hangingPunct="0">
              <a:spcBef>
                <a:spcPct val="0"/>
              </a:spcBef>
              <a:spcAft>
                <a:spcPct val="0"/>
              </a:spcAft>
              <a:buClr>
                <a:srgbClr val="000000"/>
              </a:buClr>
              <a:buFont typeface="Arial" panose="020B0604020202020204" pitchFamily="34" charset="0"/>
              <a:buChar char="»"/>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2514600" indent="-228600" algn="l" defTabSz="914400" rtl="0" eaLnBrk="0" fontAlgn="base" latinLnBrk="0" hangingPunct="0">
              <a:spcBef>
                <a:spcPct val="0"/>
              </a:spcBef>
              <a:spcAft>
                <a:spcPct val="0"/>
              </a:spcAft>
              <a:buClr>
                <a:srgbClr val="000000"/>
              </a:buClr>
              <a:buFont typeface="Arial" panose="020B0604020202020204" pitchFamily="34" charset="0"/>
              <a:buChar char="»"/>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971800" indent="-228600" algn="l" defTabSz="914400" rtl="0" eaLnBrk="0" fontAlgn="base" latinLnBrk="0" hangingPunct="0">
              <a:spcBef>
                <a:spcPct val="0"/>
              </a:spcBef>
              <a:spcAft>
                <a:spcPct val="0"/>
              </a:spcAft>
              <a:buClr>
                <a:srgbClr val="000000"/>
              </a:buClr>
              <a:buFont typeface="Arial" panose="020B0604020202020204" pitchFamily="34" charset="0"/>
              <a:buChar char="»"/>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3429000" indent="-228600" algn="l" defTabSz="914400" rtl="0" eaLnBrk="0" fontAlgn="base" latinLnBrk="0" hangingPunct="0">
              <a:spcBef>
                <a:spcPct val="0"/>
              </a:spcBef>
              <a:spcAft>
                <a:spcPct val="0"/>
              </a:spcAft>
              <a:buClr>
                <a:srgbClr val="000000"/>
              </a:buClr>
              <a:buFont typeface="Arial" panose="020B0604020202020204" pitchFamily="34" charset="0"/>
              <a:buChar char="»"/>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886200" indent="-228600" algn="l" defTabSz="914400" rtl="0" eaLnBrk="0" fontAlgn="base" latinLnBrk="0" hangingPunct="0">
              <a:spcBef>
                <a:spcPct val="0"/>
              </a:spcBef>
              <a:spcAft>
                <a:spcPct val="0"/>
              </a:spcAft>
              <a:buClr>
                <a:srgbClr val="000000"/>
              </a:buClr>
              <a:buFont typeface="Arial" panose="020B0604020202020204" pitchFamily="34" charset="0"/>
              <a:buChar char="»"/>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a:lstStyle>
          <a:p>
            <a:pPr>
              <a:buFont typeface="Arial" panose="020B0604020202020204" pitchFamily="34" charset="0"/>
              <a:buNone/>
            </a:pPr>
            <a:fld id="{5B6B3CA0-A356-4F6B-AE34-8C68F985CB63}" type="slidenum">
              <a:rPr lang="fr-FR" altLang="fr-FR" sz="1000" smtClean="0">
                <a:solidFill>
                  <a:srgbClr val="FFFFFF"/>
                </a:solidFill>
                <a:latin typeface="Roboto Condensed" panose="02000000000000000000" pitchFamily="2" charset="0"/>
                <a:sym typeface="Roboto Condensed" panose="02000000000000000000" pitchFamily="2" charset="0"/>
              </a:rPr>
              <a:pPr>
                <a:buFont typeface="Arial" panose="020B0604020202020204" pitchFamily="34" charset="0"/>
                <a:buNone/>
              </a:pPr>
              <a:t>11</a:t>
            </a:fld>
            <a:endParaRPr lang="fr-FR" altLang="fr-FR" sz="1000">
              <a:solidFill>
                <a:srgbClr val="FFFFFF"/>
              </a:solidFill>
              <a:latin typeface="Roboto Condensed" panose="02000000000000000000" pitchFamily="2" charset="0"/>
              <a:sym typeface="Roboto Condensed" panose="02000000000000000000" pitchFamily="2" charset="0"/>
            </a:endParaRPr>
          </a:p>
        </p:txBody>
      </p:sp>
      <p:graphicFrame>
        <p:nvGraphicFramePr>
          <p:cNvPr id="58451" name="Diagramme 58450">
            <a:extLst>
              <a:ext uri="{FF2B5EF4-FFF2-40B4-BE49-F238E27FC236}">
                <a16:creationId xmlns:a16="http://schemas.microsoft.com/office/drawing/2014/main" id="{C9C4CEB1-F4EF-33C6-F328-8C1989AFFE06}"/>
              </a:ext>
            </a:extLst>
          </p:cNvPr>
          <p:cNvGraphicFramePr/>
          <p:nvPr>
            <p:extLst>
              <p:ext uri="{D42A27DB-BD31-4B8C-83A1-F6EECF244321}">
                <p14:modId xmlns:p14="http://schemas.microsoft.com/office/powerpoint/2010/main" val="2626657213"/>
              </p:ext>
            </p:extLst>
          </p:nvPr>
        </p:nvGraphicFramePr>
        <p:xfrm>
          <a:off x="2028621" y="4395124"/>
          <a:ext cx="9275278" cy="15107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8496BD-373A-3D91-24ED-C7A9DF03DE55}"/>
            </a:ext>
          </a:extLst>
        </p:cNvPr>
        <p:cNvGrpSpPr/>
        <p:nvPr/>
      </p:nvGrpSpPr>
      <p:grpSpPr>
        <a:xfrm>
          <a:off x="0" y="0"/>
          <a:ext cx="0" cy="0"/>
          <a:chOff x="0" y="0"/>
          <a:chExt cx="0" cy="0"/>
        </a:xfrm>
      </p:grpSpPr>
      <p:sp>
        <p:nvSpPr>
          <p:cNvPr id="58373" name="Espace réservé du numéro de diapositive 4">
            <a:extLst>
              <a:ext uri="{FF2B5EF4-FFF2-40B4-BE49-F238E27FC236}">
                <a16:creationId xmlns:a16="http://schemas.microsoft.com/office/drawing/2014/main" id="{8087D47F-2EAC-7763-0CF1-E4D109F5A06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619100" indent="-238115">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952462" indent="-190492">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333447" indent="-190492">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1714431" indent="-190492">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095416" indent="-190492" eaLnBrk="0" fontAlgn="base" hangingPunct="0">
              <a:spcBef>
                <a:spcPct val="0"/>
              </a:spcBef>
              <a:spcAft>
                <a:spcPct val="0"/>
              </a:spcAft>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476401" indent="-190492" eaLnBrk="0" fontAlgn="base" hangingPunct="0">
              <a:spcBef>
                <a:spcPct val="0"/>
              </a:spcBef>
              <a:spcAft>
                <a:spcPct val="0"/>
              </a:spcAft>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2857386" indent="-190492" eaLnBrk="0" fontAlgn="base" hangingPunct="0">
              <a:spcBef>
                <a:spcPct val="0"/>
              </a:spcBef>
              <a:spcAft>
                <a:spcPct val="0"/>
              </a:spcAft>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238370" indent="-190492" eaLnBrk="0" fontAlgn="base" hangingPunct="0">
              <a:spcBef>
                <a:spcPct val="0"/>
              </a:spcBef>
              <a:spcAft>
                <a:spcPct val="0"/>
              </a:spcAft>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00183945-887C-41AA-AAD7-C96A3CD70413}" type="slidenum">
              <a:rPr lang="fr-FR" altLang="fr-FR" sz="1000" smtClean="0">
                <a:solidFill>
                  <a:srgbClr val="FFFFFF"/>
                </a:solidFill>
                <a:latin typeface="Roboto Condensed" panose="02000000000000000000" pitchFamily="2" charset="0"/>
                <a:sym typeface="Roboto Condensed" panose="02000000000000000000" pitchFamily="2" charset="0"/>
              </a:rPr>
              <a:pPr>
                <a:buFont typeface="Arial" panose="020B0604020202020204" pitchFamily="34" charset="0"/>
                <a:buNone/>
              </a:pPr>
              <a:t>12</a:t>
            </a:fld>
            <a:endParaRPr lang="fr-FR" altLang="fr-FR" sz="1000">
              <a:solidFill>
                <a:srgbClr val="FFFFFF"/>
              </a:solidFill>
              <a:latin typeface="Roboto Condensed" panose="02000000000000000000" pitchFamily="2" charset="0"/>
              <a:sym typeface="Roboto Condensed" panose="02000000000000000000" pitchFamily="2" charset="0"/>
            </a:endParaRPr>
          </a:p>
        </p:txBody>
      </p:sp>
      <p:sp>
        <p:nvSpPr>
          <p:cNvPr id="3" name="Espace réservé du texte 2">
            <a:extLst>
              <a:ext uri="{FF2B5EF4-FFF2-40B4-BE49-F238E27FC236}">
                <a16:creationId xmlns:a16="http://schemas.microsoft.com/office/drawing/2014/main" id="{A0B44C04-C494-1901-4679-30FDA7A6BF3C}"/>
              </a:ext>
            </a:extLst>
          </p:cNvPr>
          <p:cNvSpPr>
            <a:spLocks noGrp="1"/>
          </p:cNvSpPr>
          <p:nvPr>
            <p:ph type="body" idx="2"/>
          </p:nvPr>
        </p:nvSpPr>
        <p:spPr>
          <a:xfrm>
            <a:off x="1319253" y="2339788"/>
            <a:ext cx="6587617" cy="1219902"/>
          </a:xfrm>
        </p:spPr>
        <p:txBody>
          <a:bodyPr/>
          <a:lstStyle/>
          <a:p>
            <a:pPr algn="just"/>
            <a:r>
              <a:rPr lang="fr-FR" sz="3200" b="1" dirty="0">
                <a:solidFill>
                  <a:srgbClr val="7F7F7F"/>
                </a:solidFill>
              </a:rPr>
              <a:t>Un objectif doit cibler </a:t>
            </a:r>
            <a:r>
              <a:rPr lang="fr-FR" sz="3200" b="1" dirty="0" smtClean="0">
                <a:solidFill>
                  <a:srgbClr val="7F7F7F"/>
                </a:solidFill>
              </a:rPr>
              <a:t>des :</a:t>
            </a:r>
            <a:endParaRPr lang="fr-FR" sz="3200" b="1" dirty="0">
              <a:solidFill>
                <a:srgbClr val="7F7F7F"/>
              </a:solidFill>
            </a:endParaRPr>
          </a:p>
          <a:p>
            <a:pPr lvl="1" algn="just">
              <a:buFont typeface="Courier New" panose="020B0604020202020204" pitchFamily="34" charset="0"/>
              <a:buChar char="o"/>
            </a:pPr>
            <a:endParaRPr lang="fr-FR" sz="2400" b="1" dirty="0">
              <a:solidFill>
                <a:srgbClr val="7F7F7F"/>
              </a:solidFill>
            </a:endParaRPr>
          </a:p>
        </p:txBody>
      </p:sp>
      <p:sp>
        <p:nvSpPr>
          <p:cNvPr id="6" name="Espace réservé du numéro de diapositive 4">
            <a:extLst>
              <a:ext uri="{FF2B5EF4-FFF2-40B4-BE49-F238E27FC236}">
                <a16:creationId xmlns:a16="http://schemas.microsoft.com/office/drawing/2014/main" id="{65E265A1-53E1-FD70-B34D-46725F10F388}"/>
              </a:ext>
            </a:extLst>
          </p:cNvPr>
          <p:cNvSpPr>
            <a:spLocks noGrp="1"/>
          </p:cNvSpPr>
          <p:nvPr/>
        </p:nvSpPr>
        <p:spPr bwMode="auto">
          <a:xfrm>
            <a:off x="8848991" y="5150117"/>
            <a:ext cx="15521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6188" tIns="76188" rIns="76188" bIns="76188" numCol="1" anchor="ctr" anchorCtr="0" compatLnSpc="1">
            <a:prstTxWarp prst="textNoShape">
              <a:avLst/>
            </a:prstTxWarp>
          </a:bodyPr>
          <a:lstStyle>
            <a:defPPr>
              <a:defRPr lang="fr-FR"/>
            </a:defPPr>
            <a:lvl1pPr algn="r" rtl="0" eaLnBrk="1" fontAlgn="base" hangingPunct="1">
              <a:spcBef>
                <a:spcPct val="0"/>
              </a:spcBef>
              <a:spcAft>
                <a:spcPct val="0"/>
              </a:spcAft>
              <a:buClr>
                <a:srgbClr val="000000"/>
              </a:buClr>
              <a:buFont typeface="Arial" panose="020B0604020202020204" pitchFamily="34" charset="0"/>
              <a:buChar char="•"/>
              <a:defRPr sz="1400" b="1"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742950" indent="-285750" algn="l" rtl="0" eaLnBrk="0" fontAlgn="base" hangingPunct="0">
              <a:spcBef>
                <a:spcPct val="0"/>
              </a:spcBef>
              <a:spcAft>
                <a:spcPct val="0"/>
              </a:spcAft>
              <a:buClr>
                <a:srgbClr val="000000"/>
              </a:buClr>
              <a:buFont typeface="Arial" panose="020B0604020202020204" pitchFamily="34" charset="0"/>
              <a:buChar char="–"/>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1143000" indent="-228600" algn="l" rtl="0" eaLnBrk="0" fontAlgn="base" hangingPunct="0">
              <a:spcBef>
                <a:spcPct val="0"/>
              </a:spcBef>
              <a:spcAft>
                <a:spcPct val="0"/>
              </a:spcAft>
              <a:buClr>
                <a:srgbClr val="000000"/>
              </a:buClr>
              <a:buFont typeface="Arial" panose="020B0604020202020204" pitchFamily="34" charset="0"/>
              <a:buChar char="•"/>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600200" indent="-228600" algn="l" rtl="0" eaLnBrk="0" fontAlgn="base" hangingPunct="0">
              <a:spcBef>
                <a:spcPct val="0"/>
              </a:spcBef>
              <a:spcAft>
                <a:spcPct val="0"/>
              </a:spcAft>
              <a:buClr>
                <a:srgbClr val="000000"/>
              </a:buClr>
              <a:buFont typeface="Arial" panose="020B0604020202020204" pitchFamily="34" charset="0"/>
              <a:buChar char="–"/>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2057400" indent="-228600" algn="l" rtl="0" eaLnBrk="0" fontAlgn="base" hangingPunct="0">
              <a:spcBef>
                <a:spcPct val="0"/>
              </a:spcBef>
              <a:spcAft>
                <a:spcPct val="0"/>
              </a:spcAft>
              <a:buClr>
                <a:srgbClr val="000000"/>
              </a:buClr>
              <a:buFont typeface="Arial" panose="020B0604020202020204" pitchFamily="34" charset="0"/>
              <a:buChar char="»"/>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2514600" indent="-228600" algn="l" defTabSz="914400" rtl="0" eaLnBrk="0" fontAlgn="base" latinLnBrk="0" hangingPunct="0">
              <a:spcBef>
                <a:spcPct val="0"/>
              </a:spcBef>
              <a:spcAft>
                <a:spcPct val="0"/>
              </a:spcAft>
              <a:buClr>
                <a:srgbClr val="000000"/>
              </a:buClr>
              <a:buFont typeface="Arial" panose="020B0604020202020204" pitchFamily="34" charset="0"/>
              <a:buChar char="»"/>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971800" indent="-228600" algn="l" defTabSz="914400" rtl="0" eaLnBrk="0" fontAlgn="base" latinLnBrk="0" hangingPunct="0">
              <a:spcBef>
                <a:spcPct val="0"/>
              </a:spcBef>
              <a:spcAft>
                <a:spcPct val="0"/>
              </a:spcAft>
              <a:buClr>
                <a:srgbClr val="000000"/>
              </a:buClr>
              <a:buFont typeface="Arial" panose="020B0604020202020204" pitchFamily="34" charset="0"/>
              <a:buChar char="»"/>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3429000" indent="-228600" algn="l" defTabSz="914400" rtl="0" eaLnBrk="0" fontAlgn="base" latinLnBrk="0" hangingPunct="0">
              <a:spcBef>
                <a:spcPct val="0"/>
              </a:spcBef>
              <a:spcAft>
                <a:spcPct val="0"/>
              </a:spcAft>
              <a:buClr>
                <a:srgbClr val="000000"/>
              </a:buClr>
              <a:buFont typeface="Arial" panose="020B0604020202020204" pitchFamily="34" charset="0"/>
              <a:buChar char="»"/>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886200" indent="-228600" algn="l" defTabSz="914400" rtl="0" eaLnBrk="0" fontAlgn="base" latinLnBrk="0" hangingPunct="0">
              <a:spcBef>
                <a:spcPct val="0"/>
              </a:spcBef>
              <a:spcAft>
                <a:spcPct val="0"/>
              </a:spcAft>
              <a:buClr>
                <a:srgbClr val="000000"/>
              </a:buClr>
              <a:buFont typeface="Arial" panose="020B0604020202020204" pitchFamily="34" charset="0"/>
              <a:buChar char="»"/>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a:lstStyle>
          <a:p>
            <a:pPr>
              <a:buFont typeface="Arial" panose="020B0604020202020204" pitchFamily="34" charset="0"/>
              <a:buNone/>
            </a:pPr>
            <a:fld id="{5B6B3CA0-A356-4F6B-AE34-8C68F985CB63}" type="slidenum">
              <a:rPr lang="fr-FR" altLang="fr-FR" sz="2400" smtClean="0">
                <a:solidFill>
                  <a:srgbClr val="FFFFFF"/>
                </a:solidFill>
                <a:latin typeface="Roboto Condensed" panose="02000000000000000000" pitchFamily="2" charset="0"/>
                <a:sym typeface="Roboto Condensed" panose="02000000000000000000" pitchFamily="2" charset="0"/>
              </a:rPr>
              <a:pPr>
                <a:buFont typeface="Arial" panose="020B0604020202020204" pitchFamily="34" charset="0"/>
                <a:buNone/>
              </a:pPr>
              <a:t>12</a:t>
            </a:fld>
            <a:endParaRPr lang="fr-FR" altLang="fr-FR" sz="2400">
              <a:solidFill>
                <a:srgbClr val="FFFFFF"/>
              </a:solidFill>
              <a:latin typeface="Roboto Condensed" panose="02000000000000000000" pitchFamily="2" charset="0"/>
              <a:sym typeface="Roboto Condensed" panose="02000000000000000000" pitchFamily="2" charset="0"/>
            </a:endParaRPr>
          </a:p>
        </p:txBody>
      </p:sp>
      <p:graphicFrame>
        <p:nvGraphicFramePr>
          <p:cNvPr id="58580" name="Diagramme 58579">
            <a:extLst>
              <a:ext uri="{FF2B5EF4-FFF2-40B4-BE49-F238E27FC236}">
                <a16:creationId xmlns:a16="http://schemas.microsoft.com/office/drawing/2014/main" id="{46F1DB81-1777-6DEF-3853-BDF7CFBE4524}"/>
              </a:ext>
            </a:extLst>
          </p:cNvPr>
          <p:cNvGraphicFramePr/>
          <p:nvPr>
            <p:extLst>
              <p:ext uri="{D42A27DB-BD31-4B8C-83A1-F6EECF244321}">
                <p14:modId xmlns:p14="http://schemas.microsoft.com/office/powerpoint/2010/main" val="1743530990"/>
              </p:ext>
            </p:extLst>
          </p:nvPr>
        </p:nvGraphicFramePr>
        <p:xfrm>
          <a:off x="1319518" y="3712963"/>
          <a:ext cx="9198700" cy="14433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8368" name="Titre 1">
            <a:extLst>
              <a:ext uri="{FF2B5EF4-FFF2-40B4-BE49-F238E27FC236}">
                <a16:creationId xmlns:a16="http://schemas.microsoft.com/office/drawing/2014/main" id="{5B68619C-CA29-D23F-DEFB-C5D298DA6717}"/>
              </a:ext>
            </a:extLst>
          </p:cNvPr>
          <p:cNvSpPr txBox="1">
            <a:spLocks noGrp="1"/>
          </p:cNvSpPr>
          <p:nvPr>
            <p:ph type="title"/>
          </p:nvPr>
        </p:nvSpPr>
        <p:spPr>
          <a:xfrm>
            <a:off x="295835" y="699247"/>
            <a:ext cx="6327652" cy="614088"/>
          </a:xfrm>
        </p:spPr>
        <p:txBody>
          <a:bodyPr/>
          <a:lstStyle/>
          <a:p>
            <a:pPr>
              <a:spcBef>
                <a:spcPct val="0"/>
              </a:spcBef>
              <a:spcAft>
                <a:spcPct val="0"/>
              </a:spcAft>
            </a:pPr>
            <a:r>
              <a:rPr lang="fr-FR" sz="2800" b="1" dirty="0">
                <a:solidFill>
                  <a:schemeClr val="bg1"/>
                </a:solidFill>
                <a:ea typeface="Calibri"/>
                <a:cs typeface="Calibri"/>
                <a:sym typeface="Roboto Condensed" panose="02000000000000000000" pitchFamily="2" charset="0"/>
              </a:rPr>
              <a:t>Editer les objectifs d'un cours</a:t>
            </a:r>
            <a:endParaRPr lang="fr-FR" sz="2800" b="1" dirty="0">
              <a:solidFill>
                <a:schemeClr val="bg1"/>
              </a:solidFill>
            </a:endParaRPr>
          </a:p>
        </p:txBody>
      </p:sp>
    </p:spTree>
    <p:extLst>
      <p:ext uri="{BB962C8B-B14F-4D97-AF65-F5344CB8AC3E}">
        <p14:creationId xmlns:p14="http://schemas.microsoft.com/office/powerpoint/2010/main" val="1232714465"/>
      </p:ext>
    </p:extLst>
  </p:cSld>
  <p:clrMapOvr>
    <a:masterClrMapping/>
  </p:clrMapOvr>
  <p:transition>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re 1">
            <a:extLst>
              <a:ext uri="{FF2B5EF4-FFF2-40B4-BE49-F238E27FC236}">
                <a16:creationId xmlns:a16="http://schemas.microsoft.com/office/drawing/2014/main" id="{857F7AFC-96EA-B0C3-5508-33EE0E33E8AA}"/>
              </a:ext>
            </a:extLst>
          </p:cNvPr>
          <p:cNvSpPr txBox="1">
            <a:spLocks noGrp="1"/>
          </p:cNvSpPr>
          <p:nvPr>
            <p:ph type="title"/>
          </p:nvPr>
        </p:nvSpPr>
        <p:spPr>
          <a:xfrm>
            <a:off x="868753" y="685879"/>
            <a:ext cx="8360204" cy="638968"/>
          </a:xfrm>
        </p:spPr>
        <p:txBody>
          <a:bodyPr/>
          <a:lstStyle/>
          <a:p>
            <a:pPr eaLnBrk="1" hangingPunct="1">
              <a:spcBef>
                <a:spcPct val="0"/>
              </a:spcBef>
              <a:spcAft>
                <a:spcPct val="0"/>
              </a:spcAft>
              <a:buClr>
                <a:srgbClr val="FFFFFF"/>
              </a:buClr>
              <a:buFont typeface="Roboto Condensed" panose="02000000000000000000" pitchFamily="2" charset="0"/>
              <a:buNone/>
            </a:pPr>
            <a:r>
              <a:rPr lang="fr-FR" altLang="fr-FR" sz="2800" b="1">
                <a:solidFill>
                  <a:schemeClr val="bg1"/>
                </a:solidFill>
                <a:latin typeface="Roboto Condensed" panose="02000000000000000000" pitchFamily="2" charset="0"/>
                <a:cs typeface="Arial" panose="020B0604020202020204" pitchFamily="34" charset="0"/>
                <a:sym typeface="Roboto Condensed" panose="02000000000000000000" pitchFamily="2" charset="0"/>
              </a:rPr>
              <a:t>Classification des objectifs par niveaux cognitifs</a:t>
            </a:r>
          </a:p>
        </p:txBody>
      </p:sp>
      <p:sp>
        <p:nvSpPr>
          <p:cNvPr id="60419" name="Espace réservé du numéro de diapositive 4">
            <a:extLst>
              <a:ext uri="{FF2B5EF4-FFF2-40B4-BE49-F238E27FC236}">
                <a16:creationId xmlns:a16="http://schemas.microsoft.com/office/drawing/2014/main" id="{466D4538-01A6-4E1A-6690-C12D3ABAD41A}"/>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619100" indent="-238115">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952462" indent="-190492">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333447" indent="-190492">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1714431" indent="-190492">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095416" indent="-190492" eaLnBrk="0" fontAlgn="base" hangingPunct="0">
              <a:spcBef>
                <a:spcPct val="0"/>
              </a:spcBef>
              <a:spcAft>
                <a:spcPct val="0"/>
              </a:spcAft>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476401" indent="-190492" eaLnBrk="0" fontAlgn="base" hangingPunct="0">
              <a:spcBef>
                <a:spcPct val="0"/>
              </a:spcBef>
              <a:spcAft>
                <a:spcPct val="0"/>
              </a:spcAft>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2857386" indent="-190492" eaLnBrk="0" fontAlgn="base" hangingPunct="0">
              <a:spcBef>
                <a:spcPct val="0"/>
              </a:spcBef>
              <a:spcAft>
                <a:spcPct val="0"/>
              </a:spcAft>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238370" indent="-190492" eaLnBrk="0" fontAlgn="base" hangingPunct="0">
              <a:spcBef>
                <a:spcPct val="0"/>
              </a:spcBef>
              <a:spcAft>
                <a:spcPct val="0"/>
              </a:spcAft>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61F100B2-88D7-4168-8C02-410953BA4D10}" type="slidenum">
              <a:rPr lang="fr-FR" altLang="fr-FR" sz="1000" smtClean="0">
                <a:solidFill>
                  <a:srgbClr val="FFFFFF"/>
                </a:solidFill>
                <a:latin typeface="Roboto Condensed" panose="02000000000000000000" pitchFamily="2" charset="0"/>
                <a:sym typeface="Roboto Condensed" panose="02000000000000000000" pitchFamily="2" charset="0"/>
              </a:rPr>
              <a:pPr>
                <a:buFont typeface="Arial" panose="020B0604020202020204" pitchFamily="34" charset="0"/>
                <a:buNone/>
              </a:pPr>
              <a:t>13</a:t>
            </a:fld>
            <a:endParaRPr lang="fr-FR" altLang="fr-FR" sz="1000">
              <a:solidFill>
                <a:srgbClr val="FFFFFF"/>
              </a:solidFill>
              <a:latin typeface="Roboto Condensed" panose="02000000000000000000" pitchFamily="2" charset="0"/>
              <a:sym typeface="Roboto Condensed" panose="02000000000000000000" pitchFamily="2" charset="0"/>
            </a:endParaRPr>
          </a:p>
        </p:txBody>
      </p:sp>
      <p:pic>
        <p:nvPicPr>
          <p:cNvPr id="6" name="Picture 2">
            <a:extLst>
              <a:ext uri="{FF2B5EF4-FFF2-40B4-BE49-F238E27FC236}">
                <a16:creationId xmlns:a16="http://schemas.microsoft.com/office/drawing/2014/main" id="{7FB8CEB7-C7DE-2DEC-E6C1-433C8D20E5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9649" t="25391" r="23132" b="25781"/>
          <a:stretch>
            <a:fillRect/>
          </a:stretch>
        </p:blipFill>
        <p:spPr bwMode="auto">
          <a:xfrm>
            <a:off x="537020" y="2082898"/>
            <a:ext cx="10433441" cy="4308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8" name="Espace réservé du numéro de diapositive 4">
            <a:extLst>
              <a:ext uri="{FF2B5EF4-FFF2-40B4-BE49-F238E27FC236}">
                <a16:creationId xmlns:a16="http://schemas.microsoft.com/office/drawing/2014/main" id="{8B6054FE-3E67-5E14-E3B9-78F7C7E926BB}"/>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619100" indent="-238115">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952462" indent="-190492">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333447" indent="-190492">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1714431" indent="-190492">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095416" indent="-190492" eaLnBrk="0" fontAlgn="base" hangingPunct="0">
              <a:spcBef>
                <a:spcPct val="0"/>
              </a:spcBef>
              <a:spcAft>
                <a:spcPct val="0"/>
              </a:spcAft>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476401" indent="-190492" eaLnBrk="0" fontAlgn="base" hangingPunct="0">
              <a:spcBef>
                <a:spcPct val="0"/>
              </a:spcBef>
              <a:spcAft>
                <a:spcPct val="0"/>
              </a:spcAft>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2857386" indent="-190492" eaLnBrk="0" fontAlgn="base" hangingPunct="0">
              <a:spcBef>
                <a:spcPct val="0"/>
              </a:spcBef>
              <a:spcAft>
                <a:spcPct val="0"/>
              </a:spcAft>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238370" indent="-190492" eaLnBrk="0" fontAlgn="base" hangingPunct="0">
              <a:spcBef>
                <a:spcPct val="0"/>
              </a:spcBef>
              <a:spcAft>
                <a:spcPct val="0"/>
              </a:spcAft>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B1401B08-F020-4F34-87D4-73D6BE4B6FE9}" type="slidenum">
              <a:rPr lang="fr-FR" altLang="fr-FR" sz="1000" smtClean="0">
                <a:solidFill>
                  <a:srgbClr val="FFFFFF"/>
                </a:solidFill>
                <a:latin typeface="Roboto Condensed" panose="02000000000000000000" pitchFamily="2" charset="0"/>
                <a:sym typeface="Roboto Condensed" panose="02000000000000000000" pitchFamily="2" charset="0"/>
              </a:rPr>
              <a:pPr>
                <a:buFont typeface="Arial" panose="020B0604020202020204" pitchFamily="34" charset="0"/>
                <a:buNone/>
              </a:pPr>
              <a:t>14</a:t>
            </a:fld>
            <a:endParaRPr lang="fr-FR" altLang="fr-FR" sz="1000">
              <a:solidFill>
                <a:srgbClr val="FFFFFF"/>
              </a:solidFill>
              <a:latin typeface="Roboto Condensed" panose="02000000000000000000" pitchFamily="2" charset="0"/>
              <a:sym typeface="Roboto Condensed" panose="02000000000000000000" pitchFamily="2" charset="0"/>
            </a:endParaRPr>
          </a:p>
        </p:txBody>
      </p:sp>
      <p:pic>
        <p:nvPicPr>
          <p:cNvPr id="6" name="Picture 2">
            <a:extLst>
              <a:ext uri="{FF2B5EF4-FFF2-40B4-BE49-F238E27FC236}">
                <a16:creationId xmlns:a16="http://schemas.microsoft.com/office/drawing/2014/main" id="{127ED802-AA85-4DD8-7F14-7C1AF5E132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2072" t="35725" r="23424" b="15039"/>
          <a:stretch>
            <a:fillRect/>
          </a:stretch>
        </p:blipFill>
        <p:spPr bwMode="auto">
          <a:xfrm>
            <a:off x="836493" y="1937116"/>
            <a:ext cx="9368202" cy="3932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re 1">
            <a:extLst>
              <a:ext uri="{FF2B5EF4-FFF2-40B4-BE49-F238E27FC236}">
                <a16:creationId xmlns:a16="http://schemas.microsoft.com/office/drawing/2014/main" id="{C2CD90F6-9869-2536-33A4-1191E186A3EF}"/>
              </a:ext>
            </a:extLst>
          </p:cNvPr>
          <p:cNvSpPr txBox="1">
            <a:spLocks noGrp="1"/>
          </p:cNvSpPr>
          <p:nvPr>
            <p:ph type="title"/>
          </p:nvPr>
        </p:nvSpPr>
        <p:spPr>
          <a:xfrm>
            <a:off x="868753" y="685879"/>
            <a:ext cx="8360204" cy="638968"/>
          </a:xfrm>
        </p:spPr>
        <p:txBody>
          <a:bodyPr/>
          <a:lstStyle/>
          <a:p>
            <a:pPr eaLnBrk="1" hangingPunct="1">
              <a:spcBef>
                <a:spcPct val="0"/>
              </a:spcBef>
              <a:spcAft>
                <a:spcPct val="0"/>
              </a:spcAft>
              <a:buClr>
                <a:srgbClr val="FFFFFF"/>
              </a:buClr>
              <a:buFont typeface="Roboto Condensed" panose="02000000000000000000" pitchFamily="2" charset="0"/>
              <a:buNone/>
            </a:pPr>
            <a:r>
              <a:rPr lang="fr-FR" altLang="fr-FR" sz="2800" b="1">
                <a:solidFill>
                  <a:schemeClr val="bg1"/>
                </a:solidFill>
                <a:latin typeface="Roboto Condensed" panose="02000000000000000000" pitchFamily="2" charset="0"/>
                <a:cs typeface="Arial" panose="020B0604020202020204" pitchFamily="34" charset="0"/>
                <a:sym typeface="Roboto Condensed" panose="02000000000000000000" pitchFamily="2" charset="0"/>
              </a:rPr>
              <a:t>Classification des objectifs par niveaux cognitifs</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9768C5-F99C-EB31-2D77-5CC669AB9E2D}"/>
            </a:ext>
          </a:extLst>
        </p:cNvPr>
        <p:cNvGrpSpPr/>
        <p:nvPr/>
      </p:nvGrpSpPr>
      <p:grpSpPr>
        <a:xfrm>
          <a:off x="0" y="0"/>
          <a:ext cx="0" cy="0"/>
          <a:chOff x="0" y="0"/>
          <a:chExt cx="0" cy="0"/>
        </a:xfrm>
      </p:grpSpPr>
      <p:sp>
        <p:nvSpPr>
          <p:cNvPr id="41986" name="Google Shape;221;p14">
            <a:extLst>
              <a:ext uri="{FF2B5EF4-FFF2-40B4-BE49-F238E27FC236}">
                <a16:creationId xmlns:a16="http://schemas.microsoft.com/office/drawing/2014/main" id="{436EE5E7-1FF2-5C28-E4D4-D23EC2D3F0B4}"/>
              </a:ext>
            </a:extLst>
          </p:cNvPr>
          <p:cNvSpPr txBox="1">
            <a:spLocks noGrp="1"/>
          </p:cNvSpPr>
          <p:nvPr>
            <p:ph type="ctrTitle"/>
          </p:nvPr>
        </p:nvSpPr>
        <p:spPr>
          <a:xfrm>
            <a:off x="1735890" y="4813491"/>
            <a:ext cx="4583907" cy="620448"/>
          </a:xfrm>
        </p:spPr>
        <p:txBody>
          <a:bodyPr/>
          <a:lstStyle/>
          <a:p>
            <a:pPr eaLnBrk="1" hangingPunct="1">
              <a:spcBef>
                <a:spcPct val="0"/>
              </a:spcBef>
              <a:spcAft>
                <a:spcPct val="0"/>
              </a:spcAft>
              <a:buClr>
                <a:srgbClr val="FFFFFF"/>
              </a:buClr>
            </a:pPr>
            <a:r>
              <a:rPr lang="fr-FR" sz="3200" b="1" dirty="0">
                <a:solidFill>
                  <a:srgbClr val="FFFFFF"/>
                </a:solidFill>
                <a:sym typeface="Roboto Condensed" panose="02000000000000000000" pitchFamily="2" charset="0"/>
              </a:rPr>
              <a:t>Moodle VS Teams</a:t>
            </a:r>
            <a:endParaRPr lang="fr-FR" altLang="fr-FR" sz="3200" b="1" dirty="0">
              <a:solidFill>
                <a:srgbClr val="FFFFFF"/>
              </a:solidFill>
              <a:latin typeface="Calibri"/>
              <a:cs typeface="Arial" panose="020B0604020202020204" pitchFamily="34" charset="0"/>
            </a:endParaRPr>
          </a:p>
        </p:txBody>
      </p:sp>
      <p:sp>
        <p:nvSpPr>
          <p:cNvPr id="41987" name="Google Shape;223;p14">
            <a:extLst>
              <a:ext uri="{FF2B5EF4-FFF2-40B4-BE49-F238E27FC236}">
                <a16:creationId xmlns:a16="http://schemas.microsoft.com/office/drawing/2014/main" id="{14D274C9-B35F-260D-73A4-CDF4007779AE}"/>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619100" indent="-238115">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952462" indent="-190492">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333447" indent="-190492">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1714431" indent="-190492">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095416" indent="-190492" eaLnBrk="0" fontAlgn="base" hangingPunct="0">
              <a:spcBef>
                <a:spcPct val="0"/>
              </a:spcBef>
              <a:spcAft>
                <a:spcPct val="0"/>
              </a:spcAft>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476401" indent="-190492" eaLnBrk="0" fontAlgn="base" hangingPunct="0">
              <a:spcBef>
                <a:spcPct val="0"/>
              </a:spcBef>
              <a:spcAft>
                <a:spcPct val="0"/>
              </a:spcAft>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2857386" indent="-190492" eaLnBrk="0" fontAlgn="base" hangingPunct="0">
              <a:spcBef>
                <a:spcPct val="0"/>
              </a:spcBef>
              <a:spcAft>
                <a:spcPct val="0"/>
              </a:spcAft>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238370" indent="-190492" eaLnBrk="0" fontAlgn="base" hangingPunct="0">
              <a:spcBef>
                <a:spcPct val="0"/>
              </a:spcBef>
              <a:spcAft>
                <a:spcPct val="0"/>
              </a:spcAft>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r>
              <a:rPr lang="fr-FR" altLang="fr-FR" sz="1000">
                <a:solidFill>
                  <a:srgbClr val="FFFFFF"/>
                </a:solidFill>
                <a:latin typeface="Roboto Condensed" panose="02000000000000000000" pitchFamily="2" charset="0"/>
                <a:sym typeface="Roboto Condensed" panose="02000000000000000000" pitchFamily="2" charset="0"/>
              </a:rPr>
              <a:t>3</a:t>
            </a:r>
          </a:p>
        </p:txBody>
      </p:sp>
      <p:pic>
        <p:nvPicPr>
          <p:cNvPr id="41989" name="Picture 3" descr="C:\Users\user\Pictures\moodle.png">
            <a:extLst>
              <a:ext uri="{FF2B5EF4-FFF2-40B4-BE49-F238E27FC236}">
                <a16:creationId xmlns:a16="http://schemas.microsoft.com/office/drawing/2014/main" id="{C2672BEC-9820-B8F5-03AB-3E317570A8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34376" y="2893221"/>
            <a:ext cx="1547813" cy="154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3342150"/>
      </p:ext>
    </p:extLst>
  </p:cSld>
  <p:clrMapOvr>
    <a:masterClrMapping/>
  </p:clrMapOvr>
  <p:transition>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Espace réservé du numéro de diapositive 4">
            <a:extLst>
              <a:ext uri="{FF2B5EF4-FFF2-40B4-BE49-F238E27FC236}">
                <a16:creationId xmlns:a16="http://schemas.microsoft.com/office/drawing/2014/main" id="{D21633CA-8D45-629A-6AC5-DAC02C6CA6B8}"/>
              </a:ext>
            </a:extLst>
          </p:cNvPr>
          <p:cNvSpPr>
            <a:spLocks noGrp="1" noChangeArrowheads="1"/>
          </p:cNvSpPr>
          <p:nvPr>
            <p:ph type="sldNum" sz="quarter" idx="10"/>
          </p:nvPr>
        </p:nvSpPr>
        <p:spPr/>
        <p:txBody>
          <a:bodyPr/>
          <a:lstStyle>
            <a:defPPr>
              <a:defRPr lang="fr-FR"/>
            </a:defPPr>
            <a:lvl1pPr algn="l" rtl="0" eaLnBrk="0" fontAlgn="base" hangingPunct="0">
              <a:spcBef>
                <a:spcPct val="0"/>
              </a:spcBef>
              <a:spcAft>
                <a:spcPct val="0"/>
              </a:spcAft>
              <a:defRPr sz="973"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321810" indent="-43488" algn="l" rtl="0" eaLnBrk="0" fontAlgn="base" hangingPunct="0">
              <a:spcBef>
                <a:spcPct val="0"/>
              </a:spcBef>
              <a:spcAft>
                <a:spcPct val="0"/>
              </a:spcAft>
              <a:defRPr sz="973"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644586" indent="-87942" algn="l" rtl="0" eaLnBrk="0" fontAlgn="base" hangingPunct="0">
              <a:spcBef>
                <a:spcPct val="0"/>
              </a:spcBef>
              <a:spcAft>
                <a:spcPct val="0"/>
              </a:spcAft>
              <a:defRPr sz="973"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967362" indent="-132396" algn="l" rtl="0" eaLnBrk="0" fontAlgn="base" hangingPunct="0">
              <a:spcBef>
                <a:spcPct val="0"/>
              </a:spcBef>
              <a:spcAft>
                <a:spcPct val="0"/>
              </a:spcAft>
              <a:defRPr sz="973"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290138" indent="-176851" algn="l" rtl="0" eaLnBrk="0" fontAlgn="base" hangingPunct="0">
              <a:spcBef>
                <a:spcPct val="0"/>
              </a:spcBef>
              <a:spcAft>
                <a:spcPct val="0"/>
              </a:spcAft>
              <a:defRPr sz="973"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1391609" algn="l" defTabSz="556644" rtl="0" eaLnBrk="1" latinLnBrk="0" hangingPunct="1">
              <a:defRPr sz="973"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1669932" algn="l" defTabSz="556644" rtl="0" eaLnBrk="1" latinLnBrk="0" hangingPunct="1">
              <a:defRPr sz="973"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1948253" algn="l" defTabSz="556644" rtl="0" eaLnBrk="1" latinLnBrk="0" hangingPunct="1">
              <a:defRPr sz="973"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2226574" algn="l" defTabSz="556644" rtl="0" eaLnBrk="1" latinLnBrk="0" hangingPunct="1">
              <a:defRPr sz="973"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a:lstStyle>
          <a:p>
            <a:pPr>
              <a:buFont typeface="Arial" panose="020B0604020202020204" pitchFamily="34" charset="0"/>
              <a:buNone/>
            </a:pPr>
            <a:fld id="{D1C31B7D-5592-4001-867D-2895B9CC2666}" type="slidenum">
              <a:rPr lang="fr-FR" altLang="fr-FR" sz="917">
                <a:solidFill>
                  <a:srgbClr val="FFFFFF"/>
                </a:solidFill>
                <a:latin typeface="Roboto Condensed" panose="02000000000000000000" pitchFamily="2" charset="0"/>
                <a:sym typeface="Roboto Condensed" panose="02000000000000000000" pitchFamily="2" charset="0"/>
              </a:rPr>
              <a:pPr>
                <a:buFont typeface="Arial" panose="020B0604020202020204" pitchFamily="34" charset="0"/>
                <a:buNone/>
              </a:pPr>
              <a:t>16</a:t>
            </a:fld>
            <a:endParaRPr lang="fr-FR" altLang="fr-FR" sz="917">
              <a:solidFill>
                <a:srgbClr val="FFFFFF"/>
              </a:solidFill>
              <a:latin typeface="Roboto Condensed" panose="02000000000000000000" pitchFamily="2" charset="0"/>
              <a:sym typeface="Roboto Condensed" panose="02000000000000000000" pitchFamily="2" charset="0"/>
            </a:endParaRPr>
          </a:p>
        </p:txBody>
      </p:sp>
      <p:sp>
        <p:nvSpPr>
          <p:cNvPr id="6" name="Rectangle 5">
            <a:extLst>
              <a:ext uri="{FF2B5EF4-FFF2-40B4-BE49-F238E27FC236}">
                <a16:creationId xmlns:a16="http://schemas.microsoft.com/office/drawing/2014/main" id="{7F097648-3A1C-BF5B-48A8-1851D93D69D0}"/>
              </a:ext>
            </a:extLst>
          </p:cNvPr>
          <p:cNvSpPr/>
          <p:nvPr/>
        </p:nvSpPr>
        <p:spPr>
          <a:xfrm>
            <a:off x="529088" y="2645869"/>
            <a:ext cx="10905075" cy="2537728"/>
          </a:xfrm>
          <a:prstGeom prst="rect">
            <a:avLst/>
          </a:prstGeom>
          <a:noFill/>
          <a:ln>
            <a:noFill/>
          </a:ln>
        </p:spPr>
        <p:txBody>
          <a:bodyPr spcFirstLastPara="1" lIns="72232" tIns="72232" rIns="72232" bIns="72232" anchor="t"/>
          <a:lstStyle>
            <a:defPPr>
              <a:defRPr lang="fr-FR"/>
            </a:defPPr>
            <a:lvl1pPr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6109" indent="-61637"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3587" indent="-124643"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065" indent="-187649"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543" indent="-250655"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1972361"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366833"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2761305"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155777"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a:lstStyle>
          <a:p>
            <a:pPr marL="360680" indent="-280670" algn="just" eaLnBrk="1" fontAlgn="auto" hangingPunct="1">
              <a:spcBef>
                <a:spcPts val="474"/>
              </a:spcBef>
              <a:spcAft>
                <a:spcPts val="0"/>
              </a:spcAft>
              <a:buClr>
                <a:schemeClr val="accent4"/>
              </a:buClr>
              <a:buSzPts val="2000"/>
              <a:buFont typeface="Wingdings" panose="05000000000000000000" pitchFamily="2" charset="2"/>
              <a:buChar char="Ø"/>
              <a:defRPr/>
            </a:pPr>
            <a:r>
              <a:rPr lang="fr-FR" sz="2400">
                <a:solidFill>
                  <a:schemeClr val="dk1"/>
                </a:solidFill>
                <a:latin typeface="Arial"/>
                <a:ea typeface="Roboto Condensed Light"/>
                <a:cs typeface="Roboto Condensed Light"/>
              </a:rPr>
              <a:t>Moodle</a:t>
            </a:r>
            <a:r>
              <a:rPr lang="fr-FR" sz="2400">
                <a:solidFill>
                  <a:schemeClr val="dk1"/>
                </a:solidFill>
                <a:latin typeface="Roboto Condensed Light"/>
                <a:ea typeface="Roboto Condensed Light"/>
                <a:cs typeface="Roboto Condensed Light"/>
              </a:rPr>
              <a:t> </a:t>
            </a:r>
            <a:r>
              <a:rPr lang="en-US" sz="2400">
                <a:solidFill>
                  <a:schemeClr val="dk1"/>
                </a:solidFill>
                <a:latin typeface="Roboto Condensed Light"/>
                <a:ea typeface="Roboto Condensed Light"/>
                <a:cs typeface="Roboto Condensed Light"/>
              </a:rPr>
              <a:t>(Modular Object-Oriented Dynamic Learning Environment) </a:t>
            </a:r>
            <a:r>
              <a:rPr lang="fr-FR" sz="2400">
                <a:solidFill>
                  <a:schemeClr val="dk1"/>
                </a:solidFill>
                <a:latin typeface="Roboto Condensed Light"/>
                <a:ea typeface="Roboto Condensed Light"/>
                <a:cs typeface="Roboto Condensed Light"/>
              </a:rPr>
              <a:t>est un environnement numérique d’apprentissage utilisé pour créer et gérer des cours en ligne.</a:t>
            </a:r>
            <a:endParaRPr lang="fr-FR" sz="2400">
              <a:solidFill>
                <a:schemeClr val="dk1"/>
              </a:solidFill>
            </a:endParaRPr>
          </a:p>
          <a:p>
            <a:pPr marL="360680" indent="-280670" algn="just" eaLnBrk="1" fontAlgn="auto" hangingPunct="1">
              <a:spcBef>
                <a:spcPts val="474"/>
              </a:spcBef>
              <a:spcAft>
                <a:spcPts val="0"/>
              </a:spcAft>
              <a:buClr>
                <a:schemeClr val="accent4"/>
              </a:buClr>
              <a:buSzPts val="2000"/>
              <a:buFont typeface="Wingdings" panose="05000000000000000000" pitchFamily="2" charset="2"/>
              <a:buChar char="Ø"/>
              <a:defRPr/>
            </a:pPr>
            <a:r>
              <a:rPr lang="fr-FR" sz="2400">
                <a:solidFill>
                  <a:schemeClr val="dk1"/>
                </a:solidFill>
                <a:latin typeface="Roboto Condensed Light"/>
                <a:ea typeface="Roboto Condensed Light"/>
                <a:cs typeface="Roboto Condensed Light"/>
              </a:rPr>
              <a:t>Plateforme open-source largement adoptée dans les universités et institutions éducatives.</a:t>
            </a:r>
          </a:p>
          <a:p>
            <a:pPr marL="360680" indent="-280670" algn="just" eaLnBrk="1" fontAlgn="auto" hangingPunct="1">
              <a:spcBef>
                <a:spcPts val="474"/>
              </a:spcBef>
              <a:spcAft>
                <a:spcPts val="0"/>
              </a:spcAft>
              <a:buClr>
                <a:schemeClr val="accent4"/>
              </a:buClr>
              <a:buSzPts val="2000"/>
              <a:buFont typeface="Wingdings" panose="05000000000000000000" pitchFamily="2" charset="2"/>
              <a:buChar char="Ø"/>
              <a:defRPr/>
            </a:pPr>
            <a:r>
              <a:rPr lang="fr-FR" sz="2400">
                <a:solidFill>
                  <a:schemeClr val="dk1"/>
                </a:solidFill>
                <a:latin typeface="Roboto Condensed Light"/>
                <a:ea typeface="Roboto Condensed Light"/>
                <a:cs typeface="Roboto Condensed Light"/>
              </a:rPr>
              <a:t>Adaptable aux besoins pédagogiques des enseignants et des étudiants.</a:t>
            </a:r>
          </a:p>
        </p:txBody>
      </p:sp>
      <p:sp>
        <p:nvSpPr>
          <p:cNvPr id="5" name="Titre 1">
            <a:extLst>
              <a:ext uri="{FF2B5EF4-FFF2-40B4-BE49-F238E27FC236}">
                <a16:creationId xmlns:a16="http://schemas.microsoft.com/office/drawing/2014/main" id="{D8220363-A44A-129E-4A98-A662522A6CDB}"/>
              </a:ext>
            </a:extLst>
          </p:cNvPr>
          <p:cNvSpPr txBox="1">
            <a:spLocks noGrp="1"/>
          </p:cNvSpPr>
          <p:nvPr>
            <p:ph type="title"/>
          </p:nvPr>
        </p:nvSpPr>
        <p:spPr>
          <a:xfrm>
            <a:off x="1344706" y="726141"/>
            <a:ext cx="5423936" cy="573824"/>
          </a:xfrm>
        </p:spPr>
        <p:txBody>
          <a:bodyPr/>
          <a:lstStyle>
            <a:defPPr>
              <a:defRPr lang="fr-FR"/>
            </a:defPPr>
            <a:lvl1pPr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6109" indent="-61637"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3587" indent="-124643"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065" indent="-187649"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543" indent="-250655"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1972361"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366833"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2761305"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155777"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a:lstStyle>
          <a:p>
            <a:pPr eaLnBrk="1" hangingPunct="1">
              <a:spcBef>
                <a:spcPct val="0"/>
              </a:spcBef>
              <a:spcAft>
                <a:spcPct val="0"/>
              </a:spcAft>
              <a:buClr>
                <a:srgbClr val="FFFFFF"/>
              </a:buClr>
              <a:defRPr/>
            </a:pPr>
            <a:r>
              <a:rPr lang="fr-FR" altLang="fr-FR" sz="3200" b="1" dirty="0">
                <a:solidFill>
                  <a:srgbClr val="FFFFFF"/>
                </a:solidFill>
                <a:latin typeface="Roboto Condensed"/>
                <a:ea typeface="Roboto Condensed"/>
                <a:cs typeface="Roboto Condensed"/>
                <a:sym typeface="Roboto Condensed" pitchFamily="2" charset="0"/>
              </a:rPr>
              <a:t>Qu’est-ce que Moodle ?</a:t>
            </a:r>
          </a:p>
        </p:txBody>
      </p:sp>
    </p:spTree>
    <p:extLst>
      <p:ext uri="{BB962C8B-B14F-4D97-AF65-F5344CB8AC3E}">
        <p14:creationId xmlns:p14="http://schemas.microsoft.com/office/powerpoint/2010/main" val="1901297133"/>
      </p:ext>
    </p:extLst>
  </p:cSld>
  <p:clrMapOvr>
    <a:masterClrMapping/>
  </p:clrMapOvr>
  <p:transition>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re 1">
            <a:extLst>
              <a:ext uri="{FF2B5EF4-FFF2-40B4-BE49-F238E27FC236}">
                <a16:creationId xmlns:a16="http://schemas.microsoft.com/office/drawing/2014/main" id="{F5FD3C0D-2CC0-BAAA-8F7A-F62898D128D6}"/>
              </a:ext>
            </a:extLst>
          </p:cNvPr>
          <p:cNvSpPr txBox="1">
            <a:spLocks noGrp="1"/>
          </p:cNvSpPr>
          <p:nvPr>
            <p:ph type="title"/>
          </p:nvPr>
        </p:nvSpPr>
        <p:spPr>
          <a:xfrm>
            <a:off x="2400305" y="566794"/>
            <a:ext cx="4154428" cy="604851"/>
          </a:xfrm>
        </p:spPr>
        <p:txBody>
          <a:bodyPr/>
          <a:lstStyle>
            <a:defPPr>
              <a:defRPr lang="fr-FR"/>
            </a:defPPr>
            <a:lvl1pPr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6109" indent="-61637"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3587" indent="-124643"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065" indent="-187649"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543" indent="-250655"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1972361"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366833"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2761305"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155777"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a:lstStyle>
          <a:p>
            <a:pPr eaLnBrk="1" hangingPunct="1">
              <a:spcBef>
                <a:spcPct val="0"/>
              </a:spcBef>
              <a:spcAft>
                <a:spcPct val="0"/>
              </a:spcAft>
              <a:buClr>
                <a:srgbClr val="FFFFFF"/>
              </a:buClr>
              <a:buFont typeface="Roboto Condensed" pitchFamily="2" charset="0"/>
              <a:buNone/>
              <a:defRPr/>
            </a:pPr>
            <a:r>
              <a:rPr lang="fr-FR" altLang="fr-FR" sz="2800" b="1">
                <a:solidFill>
                  <a:srgbClr val="FFFFFF"/>
                </a:solidFill>
                <a:latin typeface="Roboto Condensed"/>
                <a:ea typeface="Roboto Condensed"/>
                <a:cs typeface="Roboto Condensed"/>
              </a:rPr>
              <a:t>Pourquoi</a:t>
            </a:r>
            <a:r>
              <a:rPr lang="fr-FR" altLang="fr-FR" sz="2800" b="1">
                <a:solidFill>
                  <a:srgbClr val="FFFFFF"/>
                </a:solidFill>
                <a:latin typeface="Roboto Condensed"/>
                <a:ea typeface="Roboto Condensed"/>
                <a:cs typeface="Roboto Condensed"/>
                <a:sym typeface="Roboto Condensed" pitchFamily="2" charset="0"/>
              </a:rPr>
              <a:t> utiliser Moodle ?</a:t>
            </a:r>
          </a:p>
        </p:txBody>
      </p:sp>
      <p:sp>
        <p:nvSpPr>
          <p:cNvPr id="22531" name="Espace réservé du texte 2">
            <a:extLst>
              <a:ext uri="{FF2B5EF4-FFF2-40B4-BE49-F238E27FC236}">
                <a16:creationId xmlns:a16="http://schemas.microsoft.com/office/drawing/2014/main" id="{9BC7F83C-AAF0-438A-50CF-1F6761CFB170}"/>
              </a:ext>
            </a:extLst>
          </p:cNvPr>
          <p:cNvSpPr txBox="1">
            <a:spLocks noGrp="1"/>
          </p:cNvSpPr>
          <p:nvPr>
            <p:ph type="body" idx="1"/>
          </p:nvPr>
        </p:nvSpPr>
        <p:spPr>
          <a:xfrm>
            <a:off x="116909" y="2441341"/>
            <a:ext cx="5732201" cy="2152821"/>
          </a:xfrm>
        </p:spPr>
        <p:txBody>
          <a:bodyPr/>
          <a:lstStyle>
            <a:defPPr>
              <a:defRPr lang="fr-FR"/>
            </a:defPPr>
            <a:lvl1pPr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6109" indent="-61637"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3587" indent="-124643"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065" indent="-187649"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543" indent="-250655"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1972361"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366833"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2761305"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155777"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a:lstStyle>
          <a:p>
            <a:pPr eaLnBrk="1" hangingPunct="1">
              <a:spcAft>
                <a:spcPct val="0"/>
              </a:spcAft>
              <a:buClr>
                <a:srgbClr val="C7D3E6"/>
              </a:buClr>
              <a:buFont typeface="Roboto Condensed Light" pitchFamily="2" charset="0"/>
              <a:buChar char="▰"/>
              <a:defRPr/>
            </a:pPr>
            <a:r>
              <a:rPr lang="fr-FR" altLang="fr-FR" sz="2800">
                <a:solidFill>
                  <a:srgbClr val="263248"/>
                </a:solidFill>
                <a:latin typeface="Roboto Condensed Light" pitchFamily="2" charset="0"/>
                <a:cs typeface="Roboto Condensed Light" pitchFamily="2" charset="0"/>
                <a:sym typeface="Roboto Condensed Light" pitchFamily="2" charset="0"/>
              </a:rPr>
              <a:t>Déposer des cours.</a:t>
            </a:r>
          </a:p>
          <a:p>
            <a:pPr eaLnBrk="1" hangingPunct="1">
              <a:spcAft>
                <a:spcPct val="0"/>
              </a:spcAft>
              <a:buClr>
                <a:srgbClr val="C7D3E6"/>
              </a:buClr>
              <a:buFont typeface="Roboto Condensed Light" pitchFamily="2" charset="0"/>
              <a:buChar char="▰"/>
              <a:defRPr/>
            </a:pPr>
            <a:r>
              <a:rPr lang="fr-FR" altLang="fr-FR" sz="2800">
                <a:solidFill>
                  <a:srgbClr val="263248"/>
                </a:solidFill>
                <a:latin typeface="Roboto Condensed Light" pitchFamily="2" charset="0"/>
                <a:cs typeface="Roboto Condensed Light" pitchFamily="2" charset="0"/>
                <a:sym typeface="Roboto Condensed Light" pitchFamily="2" charset="0"/>
              </a:rPr>
              <a:t>Soigner la présentation d'un cours.</a:t>
            </a:r>
          </a:p>
          <a:p>
            <a:pPr eaLnBrk="1" hangingPunct="1">
              <a:spcAft>
                <a:spcPct val="0"/>
              </a:spcAft>
              <a:buClr>
                <a:srgbClr val="C7D3E6"/>
              </a:buClr>
              <a:buFont typeface="Roboto Condensed Light" pitchFamily="2" charset="0"/>
              <a:buChar char="▰"/>
              <a:defRPr/>
            </a:pPr>
            <a:r>
              <a:rPr lang="fr-FR" altLang="fr-FR" sz="2800">
                <a:solidFill>
                  <a:srgbClr val="263248"/>
                </a:solidFill>
                <a:latin typeface="Roboto Condensed Light" pitchFamily="2" charset="0"/>
                <a:cs typeface="Roboto Condensed Light" pitchFamily="2" charset="0"/>
                <a:sym typeface="Roboto Condensed Light" pitchFamily="2" charset="0"/>
              </a:rPr>
              <a:t>Créer un espace de discussion entre les étudiants et l'enseignant.</a:t>
            </a:r>
          </a:p>
          <a:p>
            <a:pPr eaLnBrk="1" hangingPunct="1">
              <a:spcAft>
                <a:spcPct val="0"/>
              </a:spcAft>
              <a:buClr>
                <a:srgbClr val="C7D3E6"/>
              </a:buClr>
              <a:buFont typeface="Roboto Condensed Light" pitchFamily="2" charset="0"/>
              <a:buChar char="▰"/>
              <a:defRPr/>
            </a:pPr>
            <a:r>
              <a:rPr lang="fr-FR" altLang="fr-FR" sz="2800">
                <a:solidFill>
                  <a:srgbClr val="263248"/>
                </a:solidFill>
                <a:latin typeface="Roboto Condensed Light" pitchFamily="2" charset="0"/>
                <a:cs typeface="Roboto Condensed Light" pitchFamily="2" charset="0"/>
                <a:sym typeface="Roboto Condensed Light" pitchFamily="2" charset="0"/>
              </a:rPr>
              <a:t>Évaluer les étudiants.</a:t>
            </a:r>
          </a:p>
        </p:txBody>
      </p:sp>
      <p:sp>
        <p:nvSpPr>
          <p:cNvPr id="22532" name="Espace réservé du texte 3">
            <a:extLst>
              <a:ext uri="{FF2B5EF4-FFF2-40B4-BE49-F238E27FC236}">
                <a16:creationId xmlns:a16="http://schemas.microsoft.com/office/drawing/2014/main" id="{BD22EFC6-D9DA-403C-4038-5D92E99AF57F}"/>
              </a:ext>
            </a:extLst>
          </p:cNvPr>
          <p:cNvSpPr txBox="1">
            <a:spLocks noGrp="1"/>
          </p:cNvSpPr>
          <p:nvPr>
            <p:ph type="body" idx="2"/>
          </p:nvPr>
        </p:nvSpPr>
        <p:spPr>
          <a:xfrm>
            <a:off x="5673303" y="2441341"/>
            <a:ext cx="7057080" cy="2152821"/>
          </a:xfrm>
        </p:spPr>
        <p:txBody>
          <a:bodyPr/>
          <a:lstStyle>
            <a:defPPr>
              <a:defRPr lang="fr-FR"/>
            </a:defPPr>
            <a:lvl1pPr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6109" indent="-61637"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3587" indent="-124643"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065" indent="-187649"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543" indent="-250655"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1972361"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366833"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2761305"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155777"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a:lstStyle>
          <a:p>
            <a:pPr eaLnBrk="1" hangingPunct="1">
              <a:spcAft>
                <a:spcPct val="0"/>
              </a:spcAft>
              <a:buClr>
                <a:srgbClr val="C7D3E6"/>
              </a:buClr>
              <a:buFont typeface="Roboto Condensed Light" pitchFamily="2" charset="0"/>
              <a:buChar char="▰"/>
              <a:defRPr/>
            </a:pPr>
            <a:r>
              <a:rPr lang="fr-FR" altLang="fr-FR" sz="2800">
                <a:solidFill>
                  <a:srgbClr val="263248"/>
                </a:solidFill>
                <a:latin typeface="Roboto Condensed Light" pitchFamily="2" charset="0"/>
                <a:cs typeface="Roboto Condensed Light" pitchFamily="2" charset="0"/>
                <a:sym typeface="Roboto Condensed Light" pitchFamily="2" charset="0"/>
              </a:rPr>
              <a:t>Pour plus d'informations :</a:t>
            </a:r>
          </a:p>
          <a:p>
            <a:pPr lvl="1" eaLnBrk="1" hangingPunct="1">
              <a:spcAft>
                <a:spcPct val="0"/>
              </a:spcAft>
              <a:buClr>
                <a:srgbClr val="C7D3E6"/>
              </a:buClr>
              <a:buFont typeface="Roboto Condensed Light" pitchFamily="2" charset="0"/>
              <a:buChar char="▻"/>
              <a:defRPr/>
            </a:pPr>
            <a:r>
              <a:rPr lang="fr-FR" altLang="fr-FR" sz="2800">
                <a:solidFill>
                  <a:srgbClr val="263248"/>
                </a:solidFill>
                <a:latin typeface="Roboto Condensed Light" pitchFamily="2" charset="0"/>
                <a:cs typeface="Roboto Condensed Light" pitchFamily="2" charset="0"/>
                <a:sym typeface="Roboto Condensed Light" pitchFamily="2" charset="0"/>
                <a:hlinkClick r:id="rId3"/>
              </a:rPr>
              <a:t>https://docs.moodle.org/401/en/Main_page</a:t>
            </a:r>
            <a:r>
              <a:rPr lang="fr-FR" altLang="fr-FR" sz="2800">
                <a:solidFill>
                  <a:srgbClr val="263248"/>
                </a:solidFill>
                <a:latin typeface="Roboto Condensed Light" pitchFamily="2" charset="0"/>
                <a:cs typeface="Roboto Condensed Light" pitchFamily="2" charset="0"/>
                <a:sym typeface="Roboto Condensed Light" pitchFamily="2" charset="0"/>
              </a:rPr>
              <a:t> </a:t>
            </a:r>
          </a:p>
          <a:p>
            <a:pPr lvl="1" eaLnBrk="1" hangingPunct="1">
              <a:spcAft>
                <a:spcPct val="0"/>
              </a:spcAft>
              <a:buClr>
                <a:srgbClr val="C7D3E6"/>
              </a:buClr>
              <a:buFont typeface="Roboto Condensed Light" pitchFamily="2" charset="0"/>
              <a:buChar char="▻"/>
              <a:defRPr/>
            </a:pPr>
            <a:r>
              <a:rPr lang="fr-FR" altLang="fr-FR" sz="2800">
                <a:solidFill>
                  <a:srgbClr val="263248"/>
                </a:solidFill>
                <a:latin typeface="Roboto Condensed Light" pitchFamily="2" charset="0"/>
                <a:cs typeface="Roboto Condensed Light" pitchFamily="2" charset="0"/>
                <a:sym typeface="Roboto Condensed Light" pitchFamily="2" charset="0"/>
                <a:hlinkClick r:id="rId4"/>
              </a:rPr>
              <a:t>https://moodle.org/demo</a:t>
            </a:r>
            <a:r>
              <a:rPr lang="fr-FR" altLang="fr-FR" sz="2800">
                <a:solidFill>
                  <a:srgbClr val="263248"/>
                </a:solidFill>
                <a:latin typeface="Roboto Condensed Light" pitchFamily="2" charset="0"/>
                <a:cs typeface="Roboto Condensed Light" pitchFamily="2" charset="0"/>
                <a:sym typeface="Roboto Condensed Light" pitchFamily="2" charset="0"/>
              </a:rPr>
              <a:t> </a:t>
            </a:r>
          </a:p>
          <a:p>
            <a:pPr lvl="1" eaLnBrk="1" hangingPunct="1">
              <a:spcAft>
                <a:spcPct val="0"/>
              </a:spcAft>
              <a:buClr>
                <a:srgbClr val="C7D3E6"/>
              </a:buClr>
              <a:buFont typeface="Roboto Condensed Light" pitchFamily="2" charset="0"/>
              <a:buChar char="▻"/>
              <a:defRPr/>
            </a:pPr>
            <a:r>
              <a:rPr lang="fr-FR" altLang="fr-FR" sz="2800">
                <a:solidFill>
                  <a:srgbClr val="263248"/>
                </a:solidFill>
                <a:latin typeface="Roboto Condensed Light" pitchFamily="2" charset="0"/>
                <a:cs typeface="Roboto Condensed Light" pitchFamily="2" charset="0"/>
                <a:sym typeface="Roboto Condensed Light" pitchFamily="2" charset="0"/>
                <a:hlinkClick r:id="rId5"/>
              </a:rPr>
              <a:t>https://moodle.org/course/</a:t>
            </a:r>
            <a:r>
              <a:rPr lang="fr-FR" altLang="fr-FR" sz="2800">
                <a:solidFill>
                  <a:srgbClr val="263248"/>
                </a:solidFill>
                <a:latin typeface="Roboto Condensed Light" pitchFamily="2" charset="0"/>
                <a:cs typeface="Roboto Condensed Light" pitchFamily="2" charset="0"/>
                <a:sym typeface="Roboto Condensed Light" pitchFamily="2" charset="0"/>
              </a:rPr>
              <a:t> </a:t>
            </a:r>
          </a:p>
        </p:txBody>
      </p:sp>
      <p:sp>
        <p:nvSpPr>
          <p:cNvPr id="22533" name="Espace réservé du numéro de diapositive 4">
            <a:extLst>
              <a:ext uri="{FF2B5EF4-FFF2-40B4-BE49-F238E27FC236}">
                <a16:creationId xmlns:a16="http://schemas.microsoft.com/office/drawing/2014/main" id="{372D97DD-8639-7BF8-DBC5-9F569C259D92}"/>
              </a:ext>
            </a:extLst>
          </p:cNvPr>
          <p:cNvSpPr>
            <a:spLocks noGrp="1"/>
          </p:cNvSpPr>
          <p:nvPr>
            <p:ph type="sldNum" sz="quarter" idx="10"/>
          </p:nvPr>
        </p:nvSpPr>
        <p:spPr/>
        <p:txBody>
          <a:bodyPr/>
          <a:lstStyle>
            <a:defPPr>
              <a:defRPr lang="fr-FR"/>
            </a:defPPr>
            <a:lvl1pPr algn="l" rtl="0" eaLnBrk="0" fontAlgn="base" hangingPunct="0">
              <a:spcBef>
                <a:spcPct val="0"/>
              </a:spcBef>
              <a:spcAft>
                <a:spcPct val="0"/>
              </a:spcAft>
              <a:defRPr sz="973"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321810" indent="-43488" algn="l" rtl="0" eaLnBrk="0" fontAlgn="base" hangingPunct="0">
              <a:spcBef>
                <a:spcPct val="0"/>
              </a:spcBef>
              <a:spcAft>
                <a:spcPct val="0"/>
              </a:spcAft>
              <a:defRPr sz="973"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644586" indent="-87942" algn="l" rtl="0" eaLnBrk="0" fontAlgn="base" hangingPunct="0">
              <a:spcBef>
                <a:spcPct val="0"/>
              </a:spcBef>
              <a:spcAft>
                <a:spcPct val="0"/>
              </a:spcAft>
              <a:defRPr sz="973"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967362" indent="-132396" algn="l" rtl="0" eaLnBrk="0" fontAlgn="base" hangingPunct="0">
              <a:spcBef>
                <a:spcPct val="0"/>
              </a:spcBef>
              <a:spcAft>
                <a:spcPct val="0"/>
              </a:spcAft>
              <a:defRPr sz="973"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290138" indent="-176851" algn="l" rtl="0" eaLnBrk="0" fontAlgn="base" hangingPunct="0">
              <a:spcBef>
                <a:spcPct val="0"/>
              </a:spcBef>
              <a:spcAft>
                <a:spcPct val="0"/>
              </a:spcAft>
              <a:defRPr sz="973"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1391609" algn="l" defTabSz="556644" rtl="0" eaLnBrk="1" latinLnBrk="0" hangingPunct="1">
              <a:defRPr sz="973"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1669932" algn="l" defTabSz="556644" rtl="0" eaLnBrk="1" latinLnBrk="0" hangingPunct="1">
              <a:defRPr sz="973"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1948253" algn="l" defTabSz="556644" rtl="0" eaLnBrk="1" latinLnBrk="0" hangingPunct="1">
              <a:defRPr sz="973"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2226574" algn="l" defTabSz="556644" rtl="0" eaLnBrk="1" latinLnBrk="0" hangingPunct="1">
              <a:defRPr sz="973"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a:lstStyle>
          <a:p>
            <a:pPr>
              <a:buFont typeface="Arial" panose="020B0604020202020204" pitchFamily="34" charset="0"/>
              <a:buNone/>
            </a:pPr>
            <a:fld id="{BFFC84AE-3C2D-4B4E-A299-C519D31D5306}" type="slidenum">
              <a:rPr lang="fr-FR" altLang="fr-FR" sz="917">
                <a:solidFill>
                  <a:srgbClr val="FFFFFF"/>
                </a:solidFill>
                <a:latin typeface="Roboto Condensed" panose="02000000000000000000" pitchFamily="2" charset="0"/>
                <a:sym typeface="Roboto Condensed" panose="02000000000000000000" pitchFamily="2" charset="0"/>
              </a:rPr>
              <a:pPr>
                <a:buFont typeface="Arial" panose="020B0604020202020204" pitchFamily="34" charset="0"/>
                <a:buNone/>
              </a:pPr>
              <a:t>17</a:t>
            </a:fld>
            <a:endParaRPr lang="fr-FR" altLang="fr-FR" sz="917">
              <a:solidFill>
                <a:srgbClr val="FFFFFF"/>
              </a:solidFill>
              <a:latin typeface="Roboto Condensed" panose="02000000000000000000" pitchFamily="2" charset="0"/>
              <a:sym typeface="Roboto Condensed" panose="02000000000000000000" pitchFamily="2" charset="0"/>
            </a:endParaRPr>
          </a:p>
        </p:txBody>
      </p:sp>
    </p:spTree>
    <p:extLst>
      <p:ext uri="{BB962C8B-B14F-4D97-AF65-F5344CB8AC3E}">
        <p14:creationId xmlns:p14="http://schemas.microsoft.com/office/powerpoint/2010/main" val="1586789941"/>
      </p:ext>
    </p:extLst>
  </p:cSld>
  <p:clrMapOvr>
    <a:masterClrMapping/>
  </p:clrMapOvr>
  <p:transition>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re 1">
            <a:extLst>
              <a:ext uri="{FF2B5EF4-FFF2-40B4-BE49-F238E27FC236}">
                <a16:creationId xmlns:a16="http://schemas.microsoft.com/office/drawing/2014/main" id="{AB08056E-DE0D-B182-E01B-5EA9DD310FCA}"/>
              </a:ext>
            </a:extLst>
          </p:cNvPr>
          <p:cNvSpPr txBox="1">
            <a:spLocks noGrp="1"/>
          </p:cNvSpPr>
          <p:nvPr>
            <p:ph type="title"/>
          </p:nvPr>
        </p:nvSpPr>
        <p:spPr>
          <a:xfrm>
            <a:off x="1696496" y="744135"/>
            <a:ext cx="5181342" cy="604851"/>
          </a:xfrm>
        </p:spPr>
        <p:txBody>
          <a:bodyPr/>
          <a:lstStyle>
            <a:defPPr>
              <a:defRPr lang="fr-FR"/>
            </a:defPPr>
            <a:lvl1pPr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6109" indent="-61637"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3587" indent="-124643"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065" indent="-187649"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543" indent="-250655"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1972361"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366833"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2761305"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155777"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a:lstStyle>
          <a:p>
            <a:pPr>
              <a:spcBef>
                <a:spcPct val="0"/>
              </a:spcBef>
              <a:spcAft>
                <a:spcPct val="0"/>
              </a:spcAft>
              <a:defRPr/>
            </a:pPr>
            <a:r>
              <a:rPr lang="fr-FR" sz="2800" b="1">
                <a:solidFill>
                  <a:schemeClr val="bg1"/>
                </a:solidFill>
              </a:rPr>
              <a:t>Moodle vs Microsoft Teams</a:t>
            </a:r>
            <a:endParaRPr lang="fr-FR" altLang="fr-FR" sz="2800" b="1">
              <a:solidFill>
                <a:schemeClr val="bg1"/>
              </a:solidFill>
              <a:latin typeface="Arial" panose="020B0604020202020204" pitchFamily="34" charset="0"/>
              <a:cs typeface="Arial" panose="020B0604020202020204" pitchFamily="34" charset="0"/>
            </a:endParaRPr>
          </a:p>
        </p:txBody>
      </p:sp>
      <p:sp>
        <p:nvSpPr>
          <p:cNvPr id="3" name="Espace réservé du texte 2">
            <a:extLst>
              <a:ext uri="{FF2B5EF4-FFF2-40B4-BE49-F238E27FC236}">
                <a16:creationId xmlns:a16="http://schemas.microsoft.com/office/drawing/2014/main" id="{596469C4-D106-F976-23C7-C4C51F8BAF23}"/>
              </a:ext>
            </a:extLst>
          </p:cNvPr>
          <p:cNvSpPr>
            <a:spLocks noGrp="1"/>
          </p:cNvSpPr>
          <p:nvPr>
            <p:ph type="body" idx="1"/>
          </p:nvPr>
        </p:nvSpPr>
        <p:spPr>
          <a:xfrm>
            <a:off x="595267" y="2486242"/>
            <a:ext cx="11447227" cy="2152821"/>
          </a:xfrm>
        </p:spPr>
        <p:txBody>
          <a:bodyPr/>
          <a:lstStyle>
            <a:defPPr>
              <a:defRPr lang="fr-FR"/>
            </a:defPPr>
            <a:lvl1pPr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6109" indent="-61637"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3587" indent="-124643"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065" indent="-187649"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543" indent="-250655"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1972361"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366833"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2761305"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155777"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a:lstStyle>
          <a:p>
            <a:pPr marL="80197" indent="0" algn="just">
              <a:buFont typeface="Arial" panose="020B0604020202020204" pitchFamily="34" charset="0"/>
              <a:buNone/>
              <a:defRPr/>
            </a:pPr>
            <a:r>
              <a:rPr lang="fr-FR" sz="2400"/>
              <a:t>Moodle et Microsoft Teams sont deux plateformes utilisées pour l'enseignement et la collaboration, mais elles ont des objectifs et des fonctionnalités distincts.</a:t>
            </a:r>
          </a:p>
          <a:p>
            <a:pPr marL="361111" indent="-280913" algn="just">
              <a:defRPr/>
            </a:pPr>
            <a:r>
              <a:rPr lang="fr-FR" sz="2400"/>
              <a:t>Moodle est conçu pour la gestion et la structuration des cours et des apprentissages.</a:t>
            </a:r>
          </a:p>
          <a:p>
            <a:pPr marL="361111" indent="-280913" algn="just">
              <a:defRPr/>
            </a:pPr>
            <a:r>
              <a:rPr lang="fr-FR" sz="2400"/>
              <a:t>Teams est un outil de communication efficace pour le travail collaboratif et les échanges instantanés.</a:t>
            </a:r>
            <a:br>
              <a:rPr lang="fr-FR" sz="2400"/>
            </a:br>
            <a:endParaRPr lang="fr-FR" sz="2400"/>
          </a:p>
          <a:p>
            <a:pPr marL="361111" indent="-280913" algn="just">
              <a:defRPr/>
            </a:pPr>
            <a:endParaRPr lang="fr-FR" sz="2400"/>
          </a:p>
        </p:txBody>
      </p:sp>
      <p:sp>
        <p:nvSpPr>
          <p:cNvPr id="23556" name="Espace réservé du numéro de diapositive 4">
            <a:extLst>
              <a:ext uri="{FF2B5EF4-FFF2-40B4-BE49-F238E27FC236}">
                <a16:creationId xmlns:a16="http://schemas.microsoft.com/office/drawing/2014/main" id="{1EB77167-91C5-84E3-F4C1-B4FD382C5270}"/>
              </a:ext>
            </a:extLst>
          </p:cNvPr>
          <p:cNvSpPr>
            <a:spLocks noGrp="1" noChangeArrowheads="1"/>
          </p:cNvSpPr>
          <p:nvPr>
            <p:ph type="sldNum" sz="quarter" idx="10"/>
          </p:nvPr>
        </p:nvSpPr>
        <p:spPr/>
        <p:txBody>
          <a:bodyPr/>
          <a:lstStyle>
            <a:defPPr>
              <a:defRPr lang="fr-FR"/>
            </a:defPPr>
            <a:lvl1pPr algn="l" rtl="0" eaLnBrk="0" fontAlgn="base" hangingPunct="0">
              <a:spcBef>
                <a:spcPct val="0"/>
              </a:spcBef>
              <a:spcAft>
                <a:spcPct val="0"/>
              </a:spcAft>
              <a:defRPr sz="973"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321810" indent="-43488" algn="l" rtl="0" eaLnBrk="0" fontAlgn="base" hangingPunct="0">
              <a:spcBef>
                <a:spcPct val="0"/>
              </a:spcBef>
              <a:spcAft>
                <a:spcPct val="0"/>
              </a:spcAft>
              <a:defRPr sz="973"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644586" indent="-87942" algn="l" rtl="0" eaLnBrk="0" fontAlgn="base" hangingPunct="0">
              <a:spcBef>
                <a:spcPct val="0"/>
              </a:spcBef>
              <a:spcAft>
                <a:spcPct val="0"/>
              </a:spcAft>
              <a:defRPr sz="973"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967362" indent="-132396" algn="l" rtl="0" eaLnBrk="0" fontAlgn="base" hangingPunct="0">
              <a:spcBef>
                <a:spcPct val="0"/>
              </a:spcBef>
              <a:spcAft>
                <a:spcPct val="0"/>
              </a:spcAft>
              <a:defRPr sz="973"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290138" indent="-176851" algn="l" rtl="0" eaLnBrk="0" fontAlgn="base" hangingPunct="0">
              <a:spcBef>
                <a:spcPct val="0"/>
              </a:spcBef>
              <a:spcAft>
                <a:spcPct val="0"/>
              </a:spcAft>
              <a:defRPr sz="973"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1391609" algn="l" defTabSz="556644" rtl="0" eaLnBrk="1" latinLnBrk="0" hangingPunct="1">
              <a:defRPr sz="973"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1669932" algn="l" defTabSz="556644" rtl="0" eaLnBrk="1" latinLnBrk="0" hangingPunct="1">
              <a:defRPr sz="973"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1948253" algn="l" defTabSz="556644" rtl="0" eaLnBrk="1" latinLnBrk="0" hangingPunct="1">
              <a:defRPr sz="973"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2226574" algn="l" defTabSz="556644" rtl="0" eaLnBrk="1" latinLnBrk="0" hangingPunct="1">
              <a:defRPr sz="973"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a:lstStyle>
          <a:p>
            <a:pPr>
              <a:buFont typeface="Arial" panose="020B0604020202020204" pitchFamily="34" charset="0"/>
              <a:buNone/>
            </a:pPr>
            <a:fld id="{DEE17773-25E4-4E47-80F2-A9BD3927E17D}" type="slidenum">
              <a:rPr lang="fr-FR" altLang="fr-FR" sz="917">
                <a:solidFill>
                  <a:srgbClr val="FFFFFF"/>
                </a:solidFill>
                <a:latin typeface="Roboto Condensed" panose="02000000000000000000" pitchFamily="2" charset="0"/>
                <a:sym typeface="Roboto Condensed" panose="02000000000000000000" pitchFamily="2" charset="0"/>
              </a:rPr>
              <a:pPr>
                <a:buFont typeface="Arial" panose="020B0604020202020204" pitchFamily="34" charset="0"/>
                <a:buNone/>
              </a:pPr>
              <a:t>18</a:t>
            </a:fld>
            <a:endParaRPr lang="fr-FR" altLang="fr-FR" sz="917">
              <a:solidFill>
                <a:srgbClr val="FFFFFF"/>
              </a:solidFill>
              <a:latin typeface="Roboto Condensed" panose="02000000000000000000" pitchFamily="2" charset="0"/>
              <a:sym typeface="Roboto Condensed" panose="02000000000000000000" pitchFamily="2" charset="0"/>
            </a:endParaRPr>
          </a:p>
        </p:txBody>
      </p:sp>
    </p:spTree>
    <p:extLst>
      <p:ext uri="{BB962C8B-B14F-4D97-AF65-F5344CB8AC3E}">
        <p14:creationId xmlns:p14="http://schemas.microsoft.com/office/powerpoint/2010/main" val="2726732119"/>
      </p:ext>
    </p:extLst>
  </p:cSld>
  <p:clrMapOvr>
    <a:masterClrMapping/>
  </p:clrMapOvr>
  <p:transition>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sz="4000" b="1" dirty="0" smtClean="0">
                <a:solidFill>
                  <a:schemeClr val="bg1"/>
                </a:solidFill>
              </a:rPr>
              <a:t>Cours scénarisé</a:t>
            </a:r>
            <a:endParaRPr lang="fr-FR" sz="4000" b="1" dirty="0">
              <a:solidFill>
                <a:schemeClr val="bg1"/>
              </a:solidFill>
            </a:endParaRPr>
          </a:p>
        </p:txBody>
      </p:sp>
      <p:sp>
        <p:nvSpPr>
          <p:cNvPr id="4" name="Espace réservé du numéro de diapositive 3"/>
          <p:cNvSpPr>
            <a:spLocks noGrp="1"/>
          </p:cNvSpPr>
          <p:nvPr>
            <p:ph type="sldNum" idx="10"/>
          </p:nvPr>
        </p:nvSpPr>
        <p:spPr/>
        <p:txBody>
          <a:bodyPr/>
          <a:lstStyle/>
          <a:p>
            <a:pPr>
              <a:defRPr/>
            </a:pPr>
            <a:fld id="{92DD9F9D-D2E0-480D-BBE6-8771CE35A452}" type="slidenum">
              <a:rPr lang="fr-FR" altLang="fr-FR" smtClean="0"/>
              <a:pPr>
                <a:defRPr/>
              </a:pPr>
              <a:t>19</a:t>
            </a:fld>
            <a:endParaRPr lang="fr-FR" altLang="fr-FR"/>
          </a:p>
        </p:txBody>
      </p:sp>
    </p:spTree>
    <p:extLst>
      <p:ext uri="{BB962C8B-B14F-4D97-AF65-F5344CB8AC3E}">
        <p14:creationId xmlns:p14="http://schemas.microsoft.com/office/powerpoint/2010/main" val="19036832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Google Shape;607;p38">
            <a:extLst>
              <a:ext uri="{FF2B5EF4-FFF2-40B4-BE49-F238E27FC236}">
                <a16:creationId xmlns:a16="http://schemas.microsoft.com/office/drawing/2014/main" id="{134E29D5-794A-713C-85DE-20B7923E8FB6}"/>
              </a:ext>
            </a:extLst>
          </p:cNvPr>
          <p:cNvSpPr txBox="1">
            <a:spLocks noGrp="1"/>
          </p:cNvSpPr>
          <p:nvPr>
            <p:ph type="title"/>
          </p:nvPr>
        </p:nvSpPr>
        <p:spPr>
          <a:xfrm>
            <a:off x="1972286" y="636320"/>
            <a:ext cx="4675326" cy="604851"/>
          </a:xfrm>
        </p:spPr>
        <p:txBody>
          <a:bodyPr/>
          <a:lstStyle>
            <a:defPPr>
              <a:defRPr lang="fr-FR"/>
            </a:defPPr>
            <a:lvl1pPr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6109" indent="-61637"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3587" indent="-124643"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065" indent="-187649"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543" indent="-250655"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1972361"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366833"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2761305"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155777"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a:lstStyle>
          <a:p>
            <a:pPr eaLnBrk="1" hangingPunct="1">
              <a:spcBef>
                <a:spcPct val="0"/>
              </a:spcBef>
              <a:spcAft>
                <a:spcPct val="0"/>
              </a:spcAft>
              <a:buClr>
                <a:srgbClr val="FFFFFF"/>
              </a:buClr>
              <a:buFont typeface="Roboto Condensed" pitchFamily="2" charset="0"/>
              <a:buNone/>
              <a:defRPr/>
            </a:pPr>
            <a:r>
              <a:rPr lang="fr-FR" altLang="fr-FR" sz="3200" b="1" dirty="0" smtClean="0">
                <a:solidFill>
                  <a:srgbClr val="FFFFFF"/>
                </a:solidFill>
                <a:latin typeface="Roboto Condensed" pitchFamily="2" charset="0"/>
                <a:cs typeface="Roboto Condensed" pitchFamily="2" charset="0"/>
                <a:sym typeface="Roboto Condensed" pitchFamily="2" charset="0"/>
              </a:rPr>
              <a:t>Étapes </a:t>
            </a:r>
            <a:r>
              <a:rPr lang="fr-FR" altLang="fr-FR" sz="3200" b="1" dirty="0">
                <a:solidFill>
                  <a:srgbClr val="FFFFFF"/>
                </a:solidFill>
                <a:latin typeface="Roboto Condensed" pitchFamily="2" charset="0"/>
                <a:cs typeface="Roboto Condensed" pitchFamily="2" charset="0"/>
                <a:sym typeface="Roboto Condensed" pitchFamily="2" charset="0"/>
              </a:rPr>
              <a:t>de la formation</a:t>
            </a:r>
          </a:p>
        </p:txBody>
      </p:sp>
      <p:sp>
        <p:nvSpPr>
          <p:cNvPr id="11267" name="Google Shape;608;p38">
            <a:extLst>
              <a:ext uri="{FF2B5EF4-FFF2-40B4-BE49-F238E27FC236}">
                <a16:creationId xmlns:a16="http://schemas.microsoft.com/office/drawing/2014/main" id="{DDCCB067-3E3A-A97E-C180-DAC3590F22E9}"/>
              </a:ext>
            </a:extLst>
          </p:cNvPr>
          <p:cNvSpPr>
            <a:spLocks noGrp="1"/>
          </p:cNvSpPr>
          <p:nvPr>
            <p:ph type="sldNum" sz="quarter" idx="10"/>
          </p:nvPr>
        </p:nvSpPr>
        <p:spPr>
          <a:xfrm>
            <a:off x="10514998" y="6212539"/>
            <a:ext cx="2053042" cy="419100"/>
          </a:xfrm>
        </p:spPr>
        <p:txBody>
          <a:bodyPr/>
          <a:lstStyle>
            <a:defPPr>
              <a:defRPr lang="fr-FR"/>
            </a:defPPr>
            <a:lvl1pPr algn="l" rtl="0" eaLnBrk="0" fontAlgn="base" hangingPunct="0">
              <a:spcBef>
                <a:spcPct val="0"/>
              </a:spcBef>
              <a:spcAft>
                <a:spcPct val="0"/>
              </a:spcAft>
              <a:defRPr sz="973"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321810" indent="-43488" algn="l" rtl="0" eaLnBrk="0" fontAlgn="base" hangingPunct="0">
              <a:spcBef>
                <a:spcPct val="0"/>
              </a:spcBef>
              <a:spcAft>
                <a:spcPct val="0"/>
              </a:spcAft>
              <a:defRPr sz="973"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644586" indent="-87942" algn="l" rtl="0" eaLnBrk="0" fontAlgn="base" hangingPunct="0">
              <a:spcBef>
                <a:spcPct val="0"/>
              </a:spcBef>
              <a:spcAft>
                <a:spcPct val="0"/>
              </a:spcAft>
              <a:defRPr sz="973"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967362" indent="-132396" algn="l" rtl="0" eaLnBrk="0" fontAlgn="base" hangingPunct="0">
              <a:spcBef>
                <a:spcPct val="0"/>
              </a:spcBef>
              <a:spcAft>
                <a:spcPct val="0"/>
              </a:spcAft>
              <a:defRPr sz="973"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290138" indent="-176851" algn="l" rtl="0" eaLnBrk="0" fontAlgn="base" hangingPunct="0">
              <a:spcBef>
                <a:spcPct val="0"/>
              </a:spcBef>
              <a:spcAft>
                <a:spcPct val="0"/>
              </a:spcAft>
              <a:defRPr sz="973"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1391609" algn="l" defTabSz="556644" rtl="0" eaLnBrk="1" latinLnBrk="0" hangingPunct="1">
              <a:defRPr sz="973"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1669932" algn="l" defTabSz="556644" rtl="0" eaLnBrk="1" latinLnBrk="0" hangingPunct="1">
              <a:defRPr sz="973"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1948253" algn="l" defTabSz="556644" rtl="0" eaLnBrk="1" latinLnBrk="0" hangingPunct="1">
              <a:defRPr sz="973"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2226574" algn="l" defTabSz="556644" rtl="0" eaLnBrk="1" latinLnBrk="0" hangingPunct="1">
              <a:defRPr sz="973"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a:lstStyle>
          <a:p>
            <a:pPr>
              <a:buFont typeface="Arial" panose="020B0604020202020204" pitchFamily="34" charset="0"/>
              <a:buNone/>
            </a:pPr>
            <a:fld id="{8EFC6C58-6D7E-493A-9F3A-3D215788FD84}" type="slidenum">
              <a:rPr lang="fr-FR" altLang="fr-FR" sz="1050">
                <a:solidFill>
                  <a:srgbClr val="FFFFFF"/>
                </a:solidFill>
                <a:latin typeface="Roboto Condensed" panose="02000000000000000000" pitchFamily="2" charset="0"/>
                <a:sym typeface="Roboto Condensed" panose="02000000000000000000" pitchFamily="2" charset="0"/>
              </a:rPr>
              <a:pPr>
                <a:buFont typeface="Arial" panose="020B0604020202020204" pitchFamily="34" charset="0"/>
                <a:buNone/>
              </a:pPr>
              <a:t>2</a:t>
            </a:fld>
            <a:endParaRPr lang="fr-FR" altLang="fr-FR" sz="1050">
              <a:solidFill>
                <a:srgbClr val="FFFFFF"/>
              </a:solidFill>
              <a:latin typeface="Roboto Condensed" panose="02000000000000000000" pitchFamily="2" charset="0"/>
              <a:sym typeface="Roboto Condensed" panose="02000000000000000000" pitchFamily="2" charset="0"/>
            </a:endParaRPr>
          </a:p>
        </p:txBody>
      </p:sp>
      <p:sp>
        <p:nvSpPr>
          <p:cNvPr id="11268" name="Google Shape;609;p38">
            <a:extLst>
              <a:ext uri="{FF2B5EF4-FFF2-40B4-BE49-F238E27FC236}">
                <a16:creationId xmlns:a16="http://schemas.microsoft.com/office/drawing/2014/main" id="{C8DF7FEA-E1C4-26F4-5910-9FC72BB6E788}"/>
              </a:ext>
            </a:extLst>
          </p:cNvPr>
          <p:cNvSpPr>
            <a:spLocks noChangeArrowheads="1"/>
          </p:cNvSpPr>
          <p:nvPr/>
        </p:nvSpPr>
        <p:spPr bwMode="auto">
          <a:xfrm>
            <a:off x="629857" y="3800525"/>
            <a:ext cx="10899541" cy="1646579"/>
          </a:xfrm>
          <a:custGeom>
            <a:avLst/>
            <a:gdLst>
              <a:gd name="T0" fmla="*/ 2893219 w 12192000"/>
              <a:gd name="T1" fmla="*/ 0 h 1348058"/>
              <a:gd name="T2" fmla="*/ 2571750 w 12192000"/>
              <a:gd name="T3" fmla="*/ 0 h 1348058"/>
              <a:gd name="T4" fmla="*/ 2411016 w 12192000"/>
              <a:gd name="T5" fmla="*/ 160104 h 1348058"/>
              <a:gd name="T6" fmla="*/ 2250281 w 12192000"/>
              <a:gd name="T7" fmla="*/ 320207 h 1348058"/>
              <a:gd name="T8" fmla="*/ 2089547 w 12192000"/>
              <a:gd name="T9" fmla="*/ 160104 h 1348058"/>
              <a:gd name="T10" fmla="*/ 1928813 w 12192000"/>
              <a:gd name="T11" fmla="*/ 0 h 1348058"/>
              <a:gd name="T12" fmla="*/ 1768079 w 12192000"/>
              <a:gd name="T13" fmla="*/ 160104 h 1348058"/>
              <a:gd name="T14" fmla="*/ 1607345 w 12192000"/>
              <a:gd name="T15" fmla="*/ 320207 h 1348058"/>
              <a:gd name="T16" fmla="*/ 1446610 w 12192000"/>
              <a:gd name="T17" fmla="*/ 160104 h 1348058"/>
              <a:gd name="T18" fmla="*/ 1285875 w 12192000"/>
              <a:gd name="T19" fmla="*/ 0 h 1348058"/>
              <a:gd name="T20" fmla="*/ 1125141 w 12192000"/>
              <a:gd name="T21" fmla="*/ 160104 h 1348058"/>
              <a:gd name="T22" fmla="*/ 964406 w 12192000"/>
              <a:gd name="T23" fmla="*/ 320207 h 1348058"/>
              <a:gd name="T24" fmla="*/ 803672 w 12192000"/>
              <a:gd name="T25" fmla="*/ 160104 h 1348058"/>
              <a:gd name="T26" fmla="*/ 642938 w 12192000"/>
              <a:gd name="T27" fmla="*/ 0 h 1348058"/>
              <a:gd name="T28" fmla="*/ 482204 w 12192000"/>
              <a:gd name="T29" fmla="*/ 160104 h 1348058"/>
              <a:gd name="T30" fmla="*/ 321469 w 12192000"/>
              <a:gd name="T31" fmla="*/ 320207 h 1348058"/>
              <a:gd name="T32" fmla="*/ 0 w 12192000"/>
              <a:gd name="T33" fmla="*/ 320207 h 13480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192000"/>
              <a:gd name="T52" fmla="*/ 0 h 1348058"/>
              <a:gd name="T53" fmla="*/ 12192000 w 12192000"/>
              <a:gd name="T54" fmla="*/ 1348058 h 134805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192000" h="1348058" extrusionOk="0">
                <a:moveTo>
                  <a:pt x="12192000" y="0"/>
                </a:moveTo>
                <a:lnTo>
                  <a:pt x="10837333" y="0"/>
                </a:lnTo>
                <a:cubicBezTo>
                  <a:pt x="10463295" y="0"/>
                  <a:pt x="10160000" y="301773"/>
                  <a:pt x="10160000" y="674029"/>
                </a:cubicBezTo>
                <a:cubicBezTo>
                  <a:pt x="10160000" y="1046281"/>
                  <a:pt x="9856705" y="1348059"/>
                  <a:pt x="9482667" y="1348059"/>
                </a:cubicBezTo>
                <a:cubicBezTo>
                  <a:pt x="9108581" y="1348059"/>
                  <a:pt x="8805333" y="1046281"/>
                  <a:pt x="8805333" y="674029"/>
                </a:cubicBezTo>
                <a:cubicBezTo>
                  <a:pt x="8805333" y="301773"/>
                  <a:pt x="8502086" y="0"/>
                  <a:pt x="8128000" y="0"/>
                </a:cubicBezTo>
                <a:cubicBezTo>
                  <a:pt x="7753915" y="0"/>
                  <a:pt x="7450667" y="301773"/>
                  <a:pt x="7450667" y="674029"/>
                </a:cubicBezTo>
                <a:cubicBezTo>
                  <a:pt x="7450667" y="1046281"/>
                  <a:pt x="7147419" y="1348059"/>
                  <a:pt x="6773334" y="1348059"/>
                </a:cubicBezTo>
                <a:cubicBezTo>
                  <a:pt x="6399248" y="1348059"/>
                  <a:pt x="6096000" y="1046281"/>
                  <a:pt x="6096000" y="674029"/>
                </a:cubicBezTo>
                <a:cubicBezTo>
                  <a:pt x="6096000" y="301773"/>
                  <a:pt x="5792753" y="0"/>
                  <a:pt x="5418667" y="0"/>
                </a:cubicBezTo>
                <a:cubicBezTo>
                  <a:pt x="5044581" y="0"/>
                  <a:pt x="4741334" y="301773"/>
                  <a:pt x="4741334" y="674029"/>
                </a:cubicBezTo>
                <a:cubicBezTo>
                  <a:pt x="4741334" y="1046281"/>
                  <a:pt x="4438076" y="1348059"/>
                  <a:pt x="4064000" y="1348059"/>
                </a:cubicBezTo>
                <a:cubicBezTo>
                  <a:pt x="3689924" y="1348059"/>
                  <a:pt x="3386667" y="1046281"/>
                  <a:pt x="3386667" y="674029"/>
                </a:cubicBezTo>
                <a:cubicBezTo>
                  <a:pt x="3386667" y="301773"/>
                  <a:pt x="3083410" y="0"/>
                  <a:pt x="2709333" y="0"/>
                </a:cubicBezTo>
                <a:cubicBezTo>
                  <a:pt x="2335257" y="0"/>
                  <a:pt x="2032000" y="301773"/>
                  <a:pt x="2032000" y="674029"/>
                </a:cubicBezTo>
                <a:cubicBezTo>
                  <a:pt x="2032000" y="1046281"/>
                  <a:pt x="1728743" y="1348059"/>
                  <a:pt x="1354667" y="1348059"/>
                </a:cubicBezTo>
                <a:lnTo>
                  <a:pt x="0" y="1348059"/>
                </a:lnTo>
              </a:path>
            </a:pathLst>
          </a:custGeom>
          <a:noFill/>
          <a:ln w="228600">
            <a:solidFill>
              <a:schemeClr val="bg2"/>
            </a:solidFill>
            <a:miter lim="8000"/>
            <a:headEnd type="none" w="sm" len="sm"/>
            <a:tailEnd type="none" w="sm" len="sm"/>
          </a:ln>
        </p:spPr>
        <p:txBody>
          <a:bodyPr lIns="72232" tIns="36106" rIns="72232" bIns="36106" anchor="ctr"/>
          <a:lstStyle>
            <a:defPPr>
              <a:defRPr lang="fr-FR"/>
            </a:defPPr>
            <a:lvl1pPr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6109" indent="-61637"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3587" indent="-124643"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065" indent="-187649"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543" indent="-250655"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1972361"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366833"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2761305"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155777"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a:lstStyle>
          <a:p>
            <a:pPr>
              <a:defRPr/>
            </a:pPr>
            <a:endParaRPr lang="fr-FR" sz="1400"/>
          </a:p>
        </p:txBody>
      </p:sp>
      <p:sp>
        <p:nvSpPr>
          <p:cNvPr id="11269" name="Google Shape;610;p38">
            <a:extLst>
              <a:ext uri="{FF2B5EF4-FFF2-40B4-BE49-F238E27FC236}">
                <a16:creationId xmlns:a16="http://schemas.microsoft.com/office/drawing/2014/main" id="{C0215DDF-5C03-2AAC-489D-B668E8CE4F43}"/>
              </a:ext>
            </a:extLst>
          </p:cNvPr>
          <p:cNvSpPr>
            <a:spLocks noChangeArrowheads="1"/>
          </p:cNvSpPr>
          <p:nvPr/>
        </p:nvSpPr>
        <p:spPr bwMode="auto">
          <a:xfrm>
            <a:off x="376849" y="3800524"/>
            <a:ext cx="10899542" cy="1646581"/>
          </a:xfrm>
          <a:custGeom>
            <a:avLst/>
            <a:gdLst>
              <a:gd name="T0" fmla="*/ 2893219 w 12192000"/>
              <a:gd name="T1" fmla="*/ 0 h 1348058"/>
              <a:gd name="T2" fmla="*/ 2571750 w 12192000"/>
              <a:gd name="T3" fmla="*/ 0 h 1348058"/>
              <a:gd name="T4" fmla="*/ 2411016 w 12192000"/>
              <a:gd name="T5" fmla="*/ 160104 h 1348058"/>
              <a:gd name="T6" fmla="*/ 2250281 w 12192000"/>
              <a:gd name="T7" fmla="*/ 320207 h 1348058"/>
              <a:gd name="T8" fmla="*/ 2089547 w 12192000"/>
              <a:gd name="T9" fmla="*/ 160104 h 1348058"/>
              <a:gd name="T10" fmla="*/ 1928813 w 12192000"/>
              <a:gd name="T11" fmla="*/ 0 h 1348058"/>
              <a:gd name="T12" fmla="*/ 1768079 w 12192000"/>
              <a:gd name="T13" fmla="*/ 160104 h 1348058"/>
              <a:gd name="T14" fmla="*/ 1607345 w 12192000"/>
              <a:gd name="T15" fmla="*/ 320207 h 1348058"/>
              <a:gd name="T16" fmla="*/ 1446610 w 12192000"/>
              <a:gd name="T17" fmla="*/ 160104 h 1348058"/>
              <a:gd name="T18" fmla="*/ 1285875 w 12192000"/>
              <a:gd name="T19" fmla="*/ 0 h 1348058"/>
              <a:gd name="T20" fmla="*/ 1125141 w 12192000"/>
              <a:gd name="T21" fmla="*/ 160104 h 1348058"/>
              <a:gd name="T22" fmla="*/ 964406 w 12192000"/>
              <a:gd name="T23" fmla="*/ 320207 h 1348058"/>
              <a:gd name="T24" fmla="*/ 803672 w 12192000"/>
              <a:gd name="T25" fmla="*/ 160104 h 1348058"/>
              <a:gd name="T26" fmla="*/ 642938 w 12192000"/>
              <a:gd name="T27" fmla="*/ 0 h 1348058"/>
              <a:gd name="T28" fmla="*/ 482204 w 12192000"/>
              <a:gd name="T29" fmla="*/ 160104 h 1348058"/>
              <a:gd name="T30" fmla="*/ 321469 w 12192000"/>
              <a:gd name="T31" fmla="*/ 320207 h 1348058"/>
              <a:gd name="T32" fmla="*/ 0 w 12192000"/>
              <a:gd name="T33" fmla="*/ 320207 h 13480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192000"/>
              <a:gd name="T52" fmla="*/ 0 h 1348058"/>
              <a:gd name="T53" fmla="*/ 12192000 w 12192000"/>
              <a:gd name="T54" fmla="*/ 1348058 h 134805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192000" h="1348058" extrusionOk="0">
                <a:moveTo>
                  <a:pt x="12192000" y="0"/>
                </a:moveTo>
                <a:lnTo>
                  <a:pt x="10837333" y="0"/>
                </a:lnTo>
                <a:cubicBezTo>
                  <a:pt x="10463295" y="0"/>
                  <a:pt x="10160000" y="301773"/>
                  <a:pt x="10160000" y="674029"/>
                </a:cubicBezTo>
                <a:cubicBezTo>
                  <a:pt x="10160000" y="1046281"/>
                  <a:pt x="9856705" y="1348059"/>
                  <a:pt x="9482667" y="1348059"/>
                </a:cubicBezTo>
                <a:cubicBezTo>
                  <a:pt x="9108581" y="1348059"/>
                  <a:pt x="8805333" y="1046281"/>
                  <a:pt x="8805333" y="674029"/>
                </a:cubicBezTo>
                <a:cubicBezTo>
                  <a:pt x="8805333" y="301773"/>
                  <a:pt x="8502086" y="0"/>
                  <a:pt x="8128000" y="0"/>
                </a:cubicBezTo>
                <a:cubicBezTo>
                  <a:pt x="7753915" y="0"/>
                  <a:pt x="7450667" y="301773"/>
                  <a:pt x="7450667" y="674029"/>
                </a:cubicBezTo>
                <a:cubicBezTo>
                  <a:pt x="7450667" y="1046281"/>
                  <a:pt x="7147419" y="1348059"/>
                  <a:pt x="6773334" y="1348059"/>
                </a:cubicBezTo>
                <a:cubicBezTo>
                  <a:pt x="6399248" y="1348059"/>
                  <a:pt x="6096000" y="1046281"/>
                  <a:pt x="6096000" y="674029"/>
                </a:cubicBezTo>
                <a:cubicBezTo>
                  <a:pt x="6096000" y="301773"/>
                  <a:pt x="5792753" y="0"/>
                  <a:pt x="5418667" y="0"/>
                </a:cubicBezTo>
                <a:cubicBezTo>
                  <a:pt x="5044581" y="0"/>
                  <a:pt x="4741334" y="301773"/>
                  <a:pt x="4741334" y="674029"/>
                </a:cubicBezTo>
                <a:cubicBezTo>
                  <a:pt x="4741334" y="1046281"/>
                  <a:pt x="4438076" y="1348059"/>
                  <a:pt x="4064000" y="1348059"/>
                </a:cubicBezTo>
                <a:cubicBezTo>
                  <a:pt x="3689924" y="1348059"/>
                  <a:pt x="3386667" y="1046281"/>
                  <a:pt x="3386667" y="674029"/>
                </a:cubicBezTo>
                <a:cubicBezTo>
                  <a:pt x="3386667" y="301773"/>
                  <a:pt x="3083410" y="0"/>
                  <a:pt x="2709333" y="0"/>
                </a:cubicBezTo>
                <a:cubicBezTo>
                  <a:pt x="2335257" y="0"/>
                  <a:pt x="2032000" y="301773"/>
                  <a:pt x="2032000" y="674029"/>
                </a:cubicBezTo>
                <a:cubicBezTo>
                  <a:pt x="2032000" y="1046281"/>
                  <a:pt x="1728743" y="1348059"/>
                  <a:pt x="1354667" y="1348059"/>
                </a:cubicBezTo>
                <a:lnTo>
                  <a:pt x="0" y="1348059"/>
                </a:lnTo>
              </a:path>
            </a:pathLst>
          </a:custGeom>
          <a:noFill/>
          <a:ln w="19050">
            <a:solidFill>
              <a:schemeClr val="bg1"/>
            </a:solidFill>
            <a:prstDash val="dash"/>
            <a:miter lim="8000"/>
            <a:headEnd type="none" w="sm" len="sm"/>
            <a:tailEnd type="none" w="sm" len="sm"/>
          </a:ln>
        </p:spPr>
        <p:txBody>
          <a:bodyPr lIns="72232" tIns="36106" rIns="72232" bIns="36106" anchor="ctr"/>
          <a:lstStyle>
            <a:defPPr>
              <a:defRPr lang="fr-FR"/>
            </a:defPPr>
            <a:lvl1pPr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6109" indent="-61637"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3587" indent="-124643"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065" indent="-187649"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543" indent="-250655"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1972361"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366833"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2761305"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155777"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a:lstStyle>
          <a:p>
            <a:pPr>
              <a:defRPr/>
            </a:pPr>
            <a:endParaRPr lang="fr-FR" sz="1400"/>
          </a:p>
        </p:txBody>
      </p:sp>
      <p:grpSp>
        <p:nvGrpSpPr>
          <p:cNvPr id="10246" name="Google Shape;611;p38">
            <a:extLst>
              <a:ext uri="{FF2B5EF4-FFF2-40B4-BE49-F238E27FC236}">
                <a16:creationId xmlns:a16="http://schemas.microsoft.com/office/drawing/2014/main" id="{5286882A-C5D8-0125-7B5E-F2959E4DF139}"/>
              </a:ext>
            </a:extLst>
          </p:cNvPr>
          <p:cNvGrpSpPr>
            <a:grpSpLocks/>
          </p:cNvGrpSpPr>
          <p:nvPr/>
        </p:nvGrpSpPr>
        <p:grpSpPr bwMode="auto">
          <a:xfrm>
            <a:off x="2490067" y="2730200"/>
            <a:ext cx="880127" cy="835279"/>
            <a:chOff x="1786339" y="1703401"/>
            <a:chExt cx="473400" cy="473400"/>
          </a:xfrm>
        </p:grpSpPr>
        <p:sp>
          <p:nvSpPr>
            <p:cNvPr id="612" name="Google Shape;612;p38">
              <a:extLst>
                <a:ext uri="{FF2B5EF4-FFF2-40B4-BE49-F238E27FC236}">
                  <a16:creationId xmlns:a16="http://schemas.microsoft.com/office/drawing/2014/main" id="{51E0042B-60D9-76B8-F981-2EFC6E4A0E58}"/>
                </a:ext>
              </a:extLst>
            </p:cNvPr>
            <p:cNvSpPr/>
            <p:nvPr/>
          </p:nvSpPr>
          <p:spPr>
            <a:xfrm rot="8100000">
              <a:off x="1855790" y="1772852"/>
              <a:ext cx="334498" cy="334498"/>
            </a:xfrm>
            <a:prstGeom prst="teardrop">
              <a:avLst>
                <a:gd name="adj" fmla="val 100000"/>
              </a:avLst>
            </a:prstGeom>
            <a:solidFill>
              <a:schemeClr val="accent1"/>
            </a:solidFill>
            <a:ln>
              <a:noFill/>
            </a:ln>
          </p:spPr>
          <p:txBody>
            <a:bodyPr spcFirstLastPara="1" lIns="72232" tIns="72232" rIns="72232" bIns="72232" anchor="ctr"/>
            <a:lstStyle>
              <a:defPPr>
                <a:defRPr lang="fr-FR"/>
              </a:defPPr>
              <a:lvl1pPr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6109" indent="-61637"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3587" indent="-124643"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065" indent="-187649"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543" indent="-250655"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1972361"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366833"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2761305"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155777"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a:lstStyle>
            <a:p>
              <a:pPr eaLnBrk="1" fontAlgn="auto" hangingPunct="1">
                <a:spcBef>
                  <a:spcPts val="0"/>
                </a:spcBef>
                <a:spcAft>
                  <a:spcPts val="0"/>
                </a:spcAft>
                <a:buClr>
                  <a:srgbClr val="000000"/>
                </a:buClr>
                <a:defRPr/>
              </a:pPr>
              <a:endParaRPr sz="2000" kern="0">
                <a:latin typeface="Roboto Condensed"/>
                <a:ea typeface="Roboto Condensed"/>
                <a:cs typeface="Roboto Condensed"/>
                <a:sym typeface="Roboto Condensed"/>
              </a:endParaRPr>
            </a:p>
          </p:txBody>
        </p:sp>
        <p:sp>
          <p:nvSpPr>
            <p:cNvPr id="11287" name="Google Shape;613;p38">
              <a:extLst>
                <a:ext uri="{FF2B5EF4-FFF2-40B4-BE49-F238E27FC236}">
                  <a16:creationId xmlns:a16="http://schemas.microsoft.com/office/drawing/2014/main" id="{A8547ADE-186F-0B8D-63C1-726765A73463}"/>
                </a:ext>
              </a:extLst>
            </p:cNvPr>
            <p:cNvSpPr>
              <a:spLocks noChangeArrowheads="1"/>
            </p:cNvSpPr>
            <p:nvPr/>
          </p:nvSpPr>
          <p:spPr bwMode="auto">
            <a:xfrm>
              <a:off x="1956423" y="1866398"/>
              <a:ext cx="133232" cy="134649"/>
            </a:xfrm>
            <a:prstGeom prst="ellipse">
              <a:avLst/>
            </a:prstGeom>
            <a:solidFill>
              <a:schemeClr val="bg1"/>
            </a:solidFill>
            <a:ln>
              <a:noFill/>
            </a:ln>
          </p:spPr>
          <p:txBody>
            <a:bodyPr lIns="0" tIns="0" rIns="0" bIns="0" anchor="ctr"/>
            <a:lstStyle>
              <a:defPPr>
                <a:defRPr lang="fr-FR"/>
              </a:defPPr>
              <a:lvl1pPr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6109" indent="-61637"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3587" indent="-124643"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065" indent="-187649"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543" indent="-250655"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1972361"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366833"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2761305"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155777"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a:lstStyle>
            <a:p>
              <a:pPr algn="ctr" eaLnBrk="1" hangingPunct="1">
                <a:buFont typeface="Arial" panose="020B0604020202020204" pitchFamily="34" charset="0"/>
                <a:buNone/>
                <a:defRPr/>
              </a:pPr>
              <a:r>
                <a:rPr lang="fr-FR" altLang="fr-FR" sz="2000">
                  <a:solidFill>
                    <a:srgbClr val="434343"/>
                  </a:solidFill>
                  <a:latin typeface="Roboto Condensed" pitchFamily="2" charset="0"/>
                  <a:cs typeface="Roboto Condensed" pitchFamily="2" charset="0"/>
                  <a:sym typeface="Roboto Condensed" pitchFamily="2" charset="0"/>
                </a:rPr>
                <a:t>1</a:t>
              </a:r>
            </a:p>
          </p:txBody>
        </p:sp>
      </p:grpSp>
      <p:sp>
        <p:nvSpPr>
          <p:cNvPr id="11271" name="Google Shape;629;p38">
            <a:extLst>
              <a:ext uri="{FF2B5EF4-FFF2-40B4-BE49-F238E27FC236}">
                <a16:creationId xmlns:a16="http://schemas.microsoft.com/office/drawing/2014/main" id="{1C6910D4-12D1-D023-86A7-836014B4968B}"/>
              </a:ext>
            </a:extLst>
          </p:cNvPr>
          <p:cNvSpPr txBox="1">
            <a:spLocks noChangeArrowheads="1"/>
          </p:cNvSpPr>
          <p:nvPr/>
        </p:nvSpPr>
        <p:spPr bwMode="auto">
          <a:xfrm>
            <a:off x="1966154" y="2094405"/>
            <a:ext cx="2007650" cy="639295"/>
          </a:xfrm>
          <a:prstGeom prst="rect">
            <a:avLst/>
          </a:prstGeom>
          <a:noFill/>
          <a:ln>
            <a:noFill/>
          </a:ln>
        </p:spPr>
        <p:txBody>
          <a:bodyPr lIns="0" tIns="0" rIns="0" bIns="0" anchor="b"/>
          <a:lstStyle>
            <a:defPPr>
              <a:defRPr lang="fr-FR"/>
            </a:defPPr>
            <a:lvl1pPr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6109" indent="-61637"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3587" indent="-124643"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065" indent="-187649"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543" indent="-250655"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1972361"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366833"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2761305"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155777"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a:lstStyle>
          <a:p>
            <a:pPr eaLnBrk="1" hangingPunct="1">
              <a:defRPr/>
            </a:pPr>
            <a:r>
              <a:rPr lang="fr-FR" altLang="fr-FR" sz="2000" b="1" dirty="0">
                <a:solidFill>
                  <a:srgbClr val="434343"/>
                </a:solidFill>
                <a:latin typeface="Roboto Condensed"/>
                <a:ea typeface="Roboto Condensed"/>
                <a:cs typeface="Roboto Condensed"/>
                <a:sym typeface="Roboto Condensed" pitchFamily="2" charset="0"/>
              </a:rPr>
              <a:t> </a:t>
            </a:r>
            <a:r>
              <a:rPr lang="fr-FR" sz="3200" b="1" dirty="0">
                <a:solidFill>
                  <a:srgbClr val="FFFFFF"/>
                </a:solidFill>
                <a:latin typeface="Roboto Condensed"/>
                <a:ea typeface="Roboto Condensed"/>
                <a:cs typeface="Roboto Condensed"/>
                <a:sym typeface="Roboto Condensed" pitchFamily="2" charset="0"/>
              </a:rPr>
              <a:t>Introduction</a:t>
            </a:r>
            <a:endParaRPr lang="fr-FR" sz="3200" dirty="0">
              <a:latin typeface="Roboto Condensed"/>
              <a:ea typeface="Roboto Condensed"/>
              <a:cs typeface="Roboto Condensed"/>
              <a:sym typeface="Roboto Condensed" pitchFamily="2" charset="0"/>
            </a:endParaRPr>
          </a:p>
          <a:p>
            <a:pPr>
              <a:defRPr/>
            </a:pPr>
            <a:r>
              <a:rPr lang="fr-FR" altLang="fr-FR" sz="2000" b="1" dirty="0">
                <a:solidFill>
                  <a:srgbClr val="434343"/>
                </a:solidFill>
                <a:latin typeface="Roboto Condensed"/>
                <a:ea typeface="Roboto Condensed"/>
                <a:cs typeface="Roboto Condensed"/>
              </a:rPr>
              <a:t>Introduction </a:t>
            </a:r>
            <a:endParaRPr lang="fr-FR" altLang="fr-FR" sz="2000" b="1" dirty="0">
              <a:solidFill>
                <a:srgbClr val="434343"/>
              </a:solidFill>
              <a:latin typeface="Roboto Condensed" pitchFamily="2" charset="0"/>
              <a:ea typeface="Roboto Condensed"/>
              <a:cs typeface="Roboto Condensed" pitchFamily="2" charset="0"/>
            </a:endParaRPr>
          </a:p>
        </p:txBody>
      </p:sp>
      <p:sp>
        <p:nvSpPr>
          <p:cNvPr id="11272" name="Google Shape;630;p38">
            <a:extLst>
              <a:ext uri="{FF2B5EF4-FFF2-40B4-BE49-F238E27FC236}">
                <a16:creationId xmlns:a16="http://schemas.microsoft.com/office/drawing/2014/main" id="{5971CB7B-0F58-20F9-5865-0C7D328DF17F}"/>
              </a:ext>
            </a:extLst>
          </p:cNvPr>
          <p:cNvSpPr txBox="1">
            <a:spLocks noChangeArrowheads="1"/>
          </p:cNvSpPr>
          <p:nvPr/>
        </p:nvSpPr>
        <p:spPr bwMode="auto">
          <a:xfrm>
            <a:off x="4115678" y="1802759"/>
            <a:ext cx="2400026" cy="941827"/>
          </a:xfrm>
          <a:prstGeom prst="rect">
            <a:avLst/>
          </a:prstGeom>
          <a:noFill/>
          <a:ln>
            <a:noFill/>
          </a:ln>
        </p:spPr>
        <p:txBody>
          <a:bodyPr lIns="0" tIns="0" rIns="0" bIns="0" anchor="b"/>
          <a:lstStyle>
            <a:defPPr>
              <a:defRPr lang="fr-FR"/>
            </a:defPPr>
            <a:lvl1pPr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6109" indent="-61637"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3587" indent="-124643"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065" indent="-187649"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543" indent="-250655"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1972361"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366833"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2761305"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155777"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a:lstStyle>
          <a:p>
            <a:pPr algn="ctr" eaLnBrk="1" hangingPunct="1">
              <a:buFont typeface="Arial" panose="020B0604020202020204" pitchFamily="34" charset="0"/>
              <a:buNone/>
              <a:defRPr/>
            </a:pPr>
            <a:r>
              <a:rPr lang="fr-FR" altLang="fr-FR" sz="2000" b="1">
                <a:solidFill>
                  <a:srgbClr val="434343"/>
                </a:solidFill>
                <a:latin typeface="Roboto Condensed" pitchFamily="2" charset="0"/>
                <a:cs typeface="Roboto Condensed" pitchFamily="2" charset="0"/>
                <a:sym typeface="Roboto Condensed" pitchFamily="2" charset="0"/>
              </a:rPr>
              <a:t>Conception d’un cours pour un  enseignement  hybride </a:t>
            </a:r>
          </a:p>
        </p:txBody>
      </p:sp>
      <p:sp>
        <p:nvSpPr>
          <p:cNvPr id="11273" name="Google Shape;631;p38">
            <a:extLst>
              <a:ext uri="{FF2B5EF4-FFF2-40B4-BE49-F238E27FC236}">
                <a16:creationId xmlns:a16="http://schemas.microsoft.com/office/drawing/2014/main" id="{A559E858-96B7-06B0-0904-A641533E7628}"/>
              </a:ext>
            </a:extLst>
          </p:cNvPr>
          <p:cNvSpPr txBox="1">
            <a:spLocks noChangeArrowheads="1"/>
          </p:cNvSpPr>
          <p:nvPr/>
        </p:nvSpPr>
        <p:spPr bwMode="auto">
          <a:xfrm>
            <a:off x="6418228" y="2002872"/>
            <a:ext cx="2822168" cy="811441"/>
          </a:xfrm>
          <a:prstGeom prst="rect">
            <a:avLst/>
          </a:prstGeom>
          <a:noFill/>
          <a:ln>
            <a:noFill/>
          </a:ln>
        </p:spPr>
        <p:txBody>
          <a:bodyPr lIns="0" tIns="0" rIns="0" bIns="0" anchor="b"/>
          <a:lstStyle>
            <a:defPPr>
              <a:defRPr lang="fr-FR"/>
            </a:defPPr>
            <a:lvl1pPr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6109" indent="-61637"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3587" indent="-124643"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065" indent="-187649"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543" indent="-250655"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1972361"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366833"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2761305"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155777"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a:lstStyle>
          <a:p>
            <a:pPr algn="ctr">
              <a:defRPr/>
            </a:pPr>
            <a:r>
              <a:rPr lang="fr-FR" sz="2000" b="1" dirty="0" smtClean="0">
                <a:solidFill>
                  <a:srgbClr val="263248"/>
                </a:solidFill>
                <a:latin typeface="Arial"/>
                <a:ea typeface="Roboto Condensed"/>
                <a:cs typeface="Arial"/>
              </a:rPr>
              <a:t>Cours scénarisé</a:t>
            </a:r>
            <a:endParaRPr lang="fr-FR" sz="2000" b="1" dirty="0">
              <a:solidFill>
                <a:srgbClr val="263248"/>
              </a:solidFill>
              <a:latin typeface="Arial"/>
              <a:ea typeface="Roboto Condensed"/>
              <a:cs typeface="Arial"/>
            </a:endParaRPr>
          </a:p>
        </p:txBody>
      </p:sp>
      <p:sp>
        <p:nvSpPr>
          <p:cNvPr id="635" name="Google Shape;635;p38">
            <a:extLst>
              <a:ext uri="{FF2B5EF4-FFF2-40B4-BE49-F238E27FC236}">
                <a16:creationId xmlns:a16="http://schemas.microsoft.com/office/drawing/2014/main" id="{4B4BEC4E-D64E-B855-334E-199C3FC94C97}"/>
              </a:ext>
            </a:extLst>
          </p:cNvPr>
          <p:cNvSpPr/>
          <p:nvPr/>
        </p:nvSpPr>
        <p:spPr>
          <a:xfrm>
            <a:off x="1057114" y="744511"/>
            <a:ext cx="730832" cy="492598"/>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chemeClr val="accent5"/>
            </a:solidFill>
            <a:prstDash val="solid"/>
            <a:round/>
            <a:headEnd type="none" w="sm" len="sm"/>
            <a:tailEnd type="none" w="sm" len="sm"/>
          </a:ln>
        </p:spPr>
        <p:txBody>
          <a:bodyPr spcFirstLastPara="1" lIns="72232" tIns="72232" rIns="72232" bIns="72232" anchor="ctr"/>
          <a:lstStyle>
            <a:defPPr>
              <a:defRPr lang="fr-FR"/>
            </a:defPPr>
            <a:lvl1pPr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6109" indent="-61637"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3587" indent="-124643"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065" indent="-187649"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543" indent="-250655"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1972361"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366833"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2761305"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155777"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a:lstStyle>
          <a:p>
            <a:pPr eaLnBrk="1" fontAlgn="auto" hangingPunct="1">
              <a:spcBef>
                <a:spcPts val="0"/>
              </a:spcBef>
              <a:spcAft>
                <a:spcPts val="0"/>
              </a:spcAft>
              <a:buClr>
                <a:srgbClr val="000000"/>
              </a:buClr>
              <a:defRPr/>
            </a:pPr>
            <a:endParaRPr sz="1400" kern="0">
              <a:latin typeface="Arial"/>
              <a:ea typeface="Arial"/>
              <a:cs typeface="Arial"/>
              <a:sym typeface="Arial"/>
            </a:endParaRPr>
          </a:p>
        </p:txBody>
      </p:sp>
      <p:grpSp>
        <p:nvGrpSpPr>
          <p:cNvPr id="10251" name="Google Shape;611;p38">
            <a:extLst>
              <a:ext uri="{FF2B5EF4-FFF2-40B4-BE49-F238E27FC236}">
                <a16:creationId xmlns:a16="http://schemas.microsoft.com/office/drawing/2014/main" id="{DFB25480-0357-F2DC-8938-1A3720FA9392}"/>
              </a:ext>
            </a:extLst>
          </p:cNvPr>
          <p:cNvGrpSpPr>
            <a:grpSpLocks/>
          </p:cNvGrpSpPr>
          <p:nvPr/>
        </p:nvGrpSpPr>
        <p:grpSpPr bwMode="auto">
          <a:xfrm>
            <a:off x="4870664" y="2730200"/>
            <a:ext cx="880127" cy="835279"/>
            <a:chOff x="1786339" y="1703401"/>
            <a:chExt cx="473400" cy="473400"/>
          </a:xfrm>
        </p:grpSpPr>
        <p:sp>
          <p:nvSpPr>
            <p:cNvPr id="32" name="Google Shape;612;p38">
              <a:extLst>
                <a:ext uri="{FF2B5EF4-FFF2-40B4-BE49-F238E27FC236}">
                  <a16:creationId xmlns:a16="http://schemas.microsoft.com/office/drawing/2014/main" id="{67DE3AB4-B003-DB84-7502-F93DBC5D6A52}"/>
                </a:ext>
              </a:extLst>
            </p:cNvPr>
            <p:cNvSpPr/>
            <p:nvPr/>
          </p:nvSpPr>
          <p:spPr>
            <a:xfrm rot="8100000">
              <a:off x="1855789" y="1772852"/>
              <a:ext cx="334498" cy="334498"/>
            </a:xfrm>
            <a:prstGeom prst="teardrop">
              <a:avLst>
                <a:gd name="adj" fmla="val 100000"/>
              </a:avLst>
            </a:prstGeom>
            <a:solidFill>
              <a:schemeClr val="accent1"/>
            </a:solidFill>
            <a:ln>
              <a:noFill/>
            </a:ln>
          </p:spPr>
          <p:txBody>
            <a:bodyPr spcFirstLastPara="1" lIns="72232" tIns="72232" rIns="72232" bIns="72232" anchor="ctr"/>
            <a:lstStyle>
              <a:defPPr>
                <a:defRPr lang="fr-FR"/>
              </a:defPPr>
              <a:lvl1pPr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6109" indent="-61637"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3587" indent="-124643"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065" indent="-187649"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543" indent="-250655"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1972361"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366833"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2761305"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155777"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a:lstStyle>
            <a:p>
              <a:pPr eaLnBrk="1" fontAlgn="auto" hangingPunct="1">
                <a:spcBef>
                  <a:spcPts val="0"/>
                </a:spcBef>
                <a:spcAft>
                  <a:spcPts val="0"/>
                </a:spcAft>
                <a:buClr>
                  <a:srgbClr val="000000"/>
                </a:buClr>
                <a:defRPr/>
              </a:pPr>
              <a:endParaRPr sz="2000" kern="0">
                <a:latin typeface="Roboto Condensed"/>
                <a:ea typeface="Roboto Condensed"/>
                <a:cs typeface="Roboto Condensed"/>
                <a:sym typeface="Roboto Condensed"/>
              </a:endParaRPr>
            </a:p>
          </p:txBody>
        </p:sp>
        <p:sp>
          <p:nvSpPr>
            <p:cNvPr id="11285" name="Google Shape;613;p38">
              <a:extLst>
                <a:ext uri="{FF2B5EF4-FFF2-40B4-BE49-F238E27FC236}">
                  <a16:creationId xmlns:a16="http://schemas.microsoft.com/office/drawing/2014/main" id="{957B3546-FE96-E63B-FE56-468F25053CB9}"/>
                </a:ext>
              </a:extLst>
            </p:cNvPr>
            <p:cNvSpPr>
              <a:spLocks noChangeArrowheads="1"/>
            </p:cNvSpPr>
            <p:nvPr/>
          </p:nvSpPr>
          <p:spPr bwMode="auto">
            <a:xfrm>
              <a:off x="1956423" y="1866398"/>
              <a:ext cx="133232" cy="134649"/>
            </a:xfrm>
            <a:prstGeom prst="ellipse">
              <a:avLst/>
            </a:prstGeom>
            <a:solidFill>
              <a:schemeClr val="bg1"/>
            </a:solidFill>
            <a:ln>
              <a:noFill/>
            </a:ln>
          </p:spPr>
          <p:txBody>
            <a:bodyPr lIns="0" tIns="0" rIns="0" bIns="0" anchor="ctr"/>
            <a:lstStyle>
              <a:defPPr>
                <a:defRPr lang="fr-FR"/>
              </a:defPPr>
              <a:lvl1pPr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6109" indent="-61637"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3587" indent="-124643"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065" indent="-187649"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543" indent="-250655"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1972361"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366833"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2761305"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155777"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a:lstStyle>
            <a:p>
              <a:pPr algn="ctr" eaLnBrk="1" hangingPunct="1">
                <a:buFont typeface="Arial" panose="020B0604020202020204" pitchFamily="34" charset="0"/>
                <a:buNone/>
                <a:defRPr/>
              </a:pPr>
              <a:r>
                <a:rPr lang="fr-FR" altLang="fr-FR" sz="2000" dirty="0">
                  <a:solidFill>
                    <a:srgbClr val="434343"/>
                  </a:solidFill>
                  <a:latin typeface="Roboto Condensed"/>
                  <a:ea typeface="Roboto Condensed"/>
                  <a:cs typeface="Roboto Condensed"/>
                  <a:sym typeface="Roboto Condensed" pitchFamily="2" charset="0"/>
                </a:rPr>
                <a:t>3</a:t>
              </a:r>
              <a:endParaRPr lang="fr-FR" altLang="fr-FR" sz="2000" dirty="0">
                <a:solidFill>
                  <a:srgbClr val="434343"/>
                </a:solidFill>
                <a:latin typeface="Roboto Condensed" pitchFamily="2" charset="0"/>
                <a:cs typeface="Roboto Condensed" pitchFamily="2" charset="0"/>
                <a:sym typeface="Roboto Condensed" pitchFamily="2" charset="0"/>
              </a:endParaRPr>
            </a:p>
          </p:txBody>
        </p:sp>
      </p:grpSp>
      <p:grpSp>
        <p:nvGrpSpPr>
          <p:cNvPr id="10252" name="Google Shape;611;p38">
            <a:extLst>
              <a:ext uri="{FF2B5EF4-FFF2-40B4-BE49-F238E27FC236}">
                <a16:creationId xmlns:a16="http://schemas.microsoft.com/office/drawing/2014/main" id="{3C82178B-995B-B2EC-EF99-626E37AE56FF}"/>
              </a:ext>
            </a:extLst>
          </p:cNvPr>
          <p:cNvGrpSpPr>
            <a:grpSpLocks/>
          </p:cNvGrpSpPr>
          <p:nvPr/>
        </p:nvGrpSpPr>
        <p:grpSpPr bwMode="auto">
          <a:xfrm>
            <a:off x="7371448" y="2730201"/>
            <a:ext cx="879006" cy="835279"/>
            <a:chOff x="1786339" y="1703401"/>
            <a:chExt cx="473400" cy="473400"/>
          </a:xfrm>
        </p:grpSpPr>
        <p:sp>
          <p:nvSpPr>
            <p:cNvPr id="35" name="Google Shape;612;p38">
              <a:extLst>
                <a:ext uri="{FF2B5EF4-FFF2-40B4-BE49-F238E27FC236}">
                  <a16:creationId xmlns:a16="http://schemas.microsoft.com/office/drawing/2014/main" id="{A05B4545-D519-B776-D0EC-AD49F96F3D74}"/>
                </a:ext>
              </a:extLst>
            </p:cNvPr>
            <p:cNvSpPr/>
            <p:nvPr/>
          </p:nvSpPr>
          <p:spPr>
            <a:xfrm rot="8100000">
              <a:off x="1855998" y="1772852"/>
              <a:ext cx="334082" cy="334498"/>
            </a:xfrm>
            <a:prstGeom prst="teardrop">
              <a:avLst>
                <a:gd name="adj" fmla="val 100000"/>
              </a:avLst>
            </a:prstGeom>
            <a:solidFill>
              <a:schemeClr val="accent1"/>
            </a:solidFill>
            <a:ln>
              <a:noFill/>
            </a:ln>
          </p:spPr>
          <p:txBody>
            <a:bodyPr spcFirstLastPara="1" lIns="72232" tIns="72232" rIns="72232" bIns="72232" anchor="ctr"/>
            <a:lstStyle>
              <a:defPPr>
                <a:defRPr lang="fr-FR"/>
              </a:defPPr>
              <a:lvl1pPr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6109" indent="-61637"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3587" indent="-124643"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065" indent="-187649"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543" indent="-250655"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1972361"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366833"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2761305"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155777"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a:lstStyle>
            <a:p>
              <a:pPr eaLnBrk="1" fontAlgn="auto" hangingPunct="1">
                <a:spcBef>
                  <a:spcPts val="0"/>
                </a:spcBef>
                <a:spcAft>
                  <a:spcPts val="0"/>
                </a:spcAft>
                <a:buClr>
                  <a:srgbClr val="000000"/>
                </a:buClr>
                <a:defRPr/>
              </a:pPr>
              <a:endParaRPr sz="2000" kern="0">
                <a:latin typeface="Roboto Condensed"/>
                <a:ea typeface="Roboto Condensed"/>
                <a:cs typeface="Roboto Condensed"/>
                <a:sym typeface="Roboto Condensed"/>
              </a:endParaRPr>
            </a:p>
          </p:txBody>
        </p:sp>
        <p:sp>
          <p:nvSpPr>
            <p:cNvPr id="11283" name="Google Shape;613;p38">
              <a:extLst>
                <a:ext uri="{FF2B5EF4-FFF2-40B4-BE49-F238E27FC236}">
                  <a16:creationId xmlns:a16="http://schemas.microsoft.com/office/drawing/2014/main" id="{9B7C49FF-9B60-F509-4874-5AAEC79224BF}"/>
                </a:ext>
              </a:extLst>
            </p:cNvPr>
            <p:cNvSpPr>
              <a:spLocks noChangeArrowheads="1"/>
            </p:cNvSpPr>
            <p:nvPr/>
          </p:nvSpPr>
          <p:spPr bwMode="auto">
            <a:xfrm>
              <a:off x="1955512" y="1866398"/>
              <a:ext cx="135055" cy="134649"/>
            </a:xfrm>
            <a:prstGeom prst="ellipse">
              <a:avLst/>
            </a:prstGeom>
            <a:solidFill>
              <a:schemeClr val="bg1"/>
            </a:solidFill>
            <a:ln>
              <a:noFill/>
            </a:ln>
          </p:spPr>
          <p:txBody>
            <a:bodyPr lIns="0" tIns="0" rIns="0" bIns="0" anchor="ctr"/>
            <a:lstStyle>
              <a:defPPr>
                <a:defRPr lang="fr-FR"/>
              </a:defPPr>
              <a:lvl1pPr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6109" indent="-61637"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3587" indent="-124643"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065" indent="-187649"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543" indent="-250655"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1972361"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366833"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2761305"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155777"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a:lstStyle>
            <a:p>
              <a:pPr algn="ctr" eaLnBrk="1" hangingPunct="1">
                <a:buFont typeface="Arial" panose="020B0604020202020204" pitchFamily="34" charset="0"/>
                <a:buNone/>
                <a:defRPr/>
              </a:pPr>
              <a:r>
                <a:rPr lang="fr-FR" altLang="fr-FR" sz="2000" dirty="0" smtClean="0">
                  <a:solidFill>
                    <a:srgbClr val="434343"/>
                  </a:solidFill>
                  <a:latin typeface="Roboto Condensed" pitchFamily="2" charset="0"/>
                  <a:cs typeface="Roboto Condensed" pitchFamily="2" charset="0"/>
                  <a:sym typeface="Roboto Condensed" pitchFamily="2" charset="0"/>
                </a:rPr>
                <a:t>5</a:t>
              </a:r>
              <a:endParaRPr lang="fr-FR" altLang="fr-FR" sz="2000" dirty="0">
                <a:solidFill>
                  <a:srgbClr val="434343"/>
                </a:solidFill>
                <a:latin typeface="Roboto Condensed" pitchFamily="2" charset="0"/>
                <a:cs typeface="Roboto Condensed" pitchFamily="2" charset="0"/>
                <a:sym typeface="Roboto Condensed" pitchFamily="2" charset="0"/>
              </a:endParaRPr>
            </a:p>
          </p:txBody>
        </p:sp>
      </p:grpSp>
      <p:sp>
        <p:nvSpPr>
          <p:cNvPr id="11278" name="Google Shape;629;p38">
            <a:extLst>
              <a:ext uri="{FF2B5EF4-FFF2-40B4-BE49-F238E27FC236}">
                <a16:creationId xmlns:a16="http://schemas.microsoft.com/office/drawing/2014/main" id="{2435D5C7-169E-C2FD-DC6B-8237B2B099AF}"/>
              </a:ext>
            </a:extLst>
          </p:cNvPr>
          <p:cNvSpPr txBox="1">
            <a:spLocks noChangeArrowheads="1"/>
          </p:cNvSpPr>
          <p:nvPr/>
        </p:nvSpPr>
        <p:spPr bwMode="auto">
          <a:xfrm>
            <a:off x="9618610" y="1761630"/>
            <a:ext cx="2429793" cy="956703"/>
          </a:xfrm>
          <a:prstGeom prst="rect">
            <a:avLst/>
          </a:prstGeom>
          <a:noFill/>
          <a:ln>
            <a:noFill/>
          </a:ln>
        </p:spPr>
        <p:txBody>
          <a:bodyPr lIns="0" tIns="0" rIns="0" bIns="0" anchor="b"/>
          <a:lstStyle>
            <a:defPPr>
              <a:defRPr lang="fr-FR"/>
            </a:defPPr>
            <a:lvl1pPr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6109" indent="-61637"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3587" indent="-124643"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065" indent="-187649"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543" indent="-250655"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1972361"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366833"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2761305"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155777"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a:lstStyle>
          <a:p>
            <a:pPr algn="ctr">
              <a:defRPr/>
            </a:pPr>
            <a:r>
              <a:rPr lang="fr-FR" sz="2000" b="1" dirty="0">
                <a:solidFill>
                  <a:srgbClr val="263248"/>
                </a:solidFill>
                <a:latin typeface="Arial"/>
                <a:ea typeface="Roboto Condensed"/>
                <a:cs typeface="Arial"/>
              </a:rPr>
              <a:t>Structure du cours sur Moodle</a:t>
            </a:r>
            <a:endParaRPr lang="fr-FR" sz="2000" dirty="0">
              <a:solidFill>
                <a:srgbClr val="263248"/>
              </a:solidFill>
              <a:latin typeface="Arial"/>
              <a:ea typeface="Roboto Condensed"/>
              <a:cs typeface="Arial"/>
            </a:endParaRPr>
          </a:p>
        </p:txBody>
      </p:sp>
      <p:grpSp>
        <p:nvGrpSpPr>
          <p:cNvPr id="10255" name="Google Shape;611;p38">
            <a:extLst>
              <a:ext uri="{FF2B5EF4-FFF2-40B4-BE49-F238E27FC236}">
                <a16:creationId xmlns:a16="http://schemas.microsoft.com/office/drawing/2014/main" id="{60DA1BAD-222B-2A28-B2DE-355A06F71EEE}"/>
              </a:ext>
            </a:extLst>
          </p:cNvPr>
          <p:cNvGrpSpPr>
            <a:grpSpLocks/>
          </p:cNvGrpSpPr>
          <p:nvPr/>
        </p:nvGrpSpPr>
        <p:grpSpPr bwMode="auto">
          <a:xfrm>
            <a:off x="10403361" y="2730200"/>
            <a:ext cx="880127" cy="835279"/>
            <a:chOff x="1786339" y="1703401"/>
            <a:chExt cx="473400" cy="473400"/>
          </a:xfrm>
        </p:grpSpPr>
        <p:sp>
          <p:nvSpPr>
            <p:cNvPr id="43" name="Google Shape;612;p38">
              <a:extLst>
                <a:ext uri="{FF2B5EF4-FFF2-40B4-BE49-F238E27FC236}">
                  <a16:creationId xmlns:a16="http://schemas.microsoft.com/office/drawing/2014/main" id="{39606049-56CD-773E-E2E7-308165F8B7B0}"/>
                </a:ext>
              </a:extLst>
            </p:cNvPr>
            <p:cNvSpPr/>
            <p:nvPr/>
          </p:nvSpPr>
          <p:spPr>
            <a:xfrm rot="8100000">
              <a:off x="1855790" y="1772852"/>
              <a:ext cx="334498" cy="334498"/>
            </a:xfrm>
            <a:prstGeom prst="teardrop">
              <a:avLst>
                <a:gd name="adj" fmla="val 100000"/>
              </a:avLst>
            </a:prstGeom>
            <a:solidFill>
              <a:schemeClr val="accent1"/>
            </a:solidFill>
            <a:ln>
              <a:noFill/>
            </a:ln>
          </p:spPr>
          <p:txBody>
            <a:bodyPr spcFirstLastPara="1" lIns="72232" tIns="72232" rIns="72232" bIns="72232" anchor="ctr"/>
            <a:lstStyle>
              <a:defPPr>
                <a:defRPr lang="fr-FR"/>
              </a:defPPr>
              <a:lvl1pPr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6109" indent="-61637"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3587" indent="-124643"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065" indent="-187649"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543" indent="-250655"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1972361"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366833"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2761305"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155777"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a:lstStyle>
            <a:p>
              <a:pPr eaLnBrk="1" fontAlgn="auto" hangingPunct="1">
                <a:spcBef>
                  <a:spcPts val="0"/>
                </a:spcBef>
                <a:spcAft>
                  <a:spcPts val="0"/>
                </a:spcAft>
                <a:buClr>
                  <a:srgbClr val="000000"/>
                </a:buClr>
                <a:defRPr/>
              </a:pPr>
              <a:endParaRPr sz="2000" kern="0">
                <a:latin typeface="Roboto Condensed"/>
                <a:ea typeface="Roboto Condensed"/>
                <a:cs typeface="Roboto Condensed"/>
                <a:sym typeface="Roboto Condensed"/>
              </a:endParaRPr>
            </a:p>
          </p:txBody>
        </p:sp>
        <p:sp>
          <p:nvSpPr>
            <p:cNvPr id="11281" name="Google Shape;613;p38">
              <a:extLst>
                <a:ext uri="{FF2B5EF4-FFF2-40B4-BE49-F238E27FC236}">
                  <a16:creationId xmlns:a16="http://schemas.microsoft.com/office/drawing/2014/main" id="{20C3451D-36E9-0BAE-1F3A-84666E5AE8B2}"/>
                </a:ext>
              </a:extLst>
            </p:cNvPr>
            <p:cNvSpPr>
              <a:spLocks noChangeArrowheads="1"/>
            </p:cNvSpPr>
            <p:nvPr/>
          </p:nvSpPr>
          <p:spPr bwMode="auto">
            <a:xfrm>
              <a:off x="1956423" y="1866398"/>
              <a:ext cx="133232" cy="134649"/>
            </a:xfrm>
            <a:prstGeom prst="ellipse">
              <a:avLst/>
            </a:prstGeom>
            <a:solidFill>
              <a:schemeClr val="bg1"/>
            </a:solidFill>
            <a:ln>
              <a:noFill/>
            </a:ln>
          </p:spPr>
          <p:txBody>
            <a:bodyPr lIns="0" tIns="0" rIns="0" bIns="0" anchor="ctr"/>
            <a:lstStyle>
              <a:defPPr>
                <a:defRPr lang="fr-FR"/>
              </a:defPPr>
              <a:lvl1pPr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6109" indent="-61637"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3587" indent="-124643"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065" indent="-187649"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543" indent="-250655"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1972361"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366833"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2761305"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155777"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a:lstStyle>
            <a:p>
              <a:pPr algn="ctr" eaLnBrk="1" hangingPunct="1">
                <a:buFont typeface="Arial" panose="020B0604020202020204" pitchFamily="34" charset="0"/>
                <a:buNone/>
                <a:defRPr/>
              </a:pPr>
              <a:r>
                <a:rPr lang="fr-FR" altLang="fr-FR" sz="2000" dirty="0" smtClean="0">
                  <a:solidFill>
                    <a:srgbClr val="434343"/>
                  </a:solidFill>
                  <a:latin typeface="Roboto Condensed" pitchFamily="2" charset="0"/>
                  <a:cs typeface="Roboto Condensed" pitchFamily="2" charset="0"/>
                  <a:sym typeface="Roboto Condensed" pitchFamily="2" charset="0"/>
                </a:rPr>
                <a:t>6</a:t>
              </a:r>
              <a:endParaRPr lang="fr-FR" altLang="fr-FR" sz="2000" dirty="0">
                <a:solidFill>
                  <a:srgbClr val="434343"/>
                </a:solidFill>
                <a:latin typeface="Roboto Condensed" pitchFamily="2" charset="0"/>
                <a:cs typeface="Roboto Condensed" pitchFamily="2" charset="0"/>
                <a:sym typeface="Roboto Condensed" pitchFamily="2" charset="0"/>
              </a:endParaRPr>
            </a:p>
          </p:txBody>
        </p:sp>
      </p:grpSp>
      <p:sp>
        <p:nvSpPr>
          <p:cNvPr id="3" name="ZoneTexte 2">
            <a:extLst>
              <a:ext uri="{FF2B5EF4-FFF2-40B4-BE49-F238E27FC236}">
                <a16:creationId xmlns:a16="http://schemas.microsoft.com/office/drawing/2014/main" id="{E42C84CC-91FB-2162-47B5-13EF304E29EF}"/>
              </a:ext>
            </a:extLst>
          </p:cNvPr>
          <p:cNvSpPr txBox="1"/>
          <p:nvPr/>
        </p:nvSpPr>
        <p:spPr>
          <a:xfrm>
            <a:off x="2170510" y="5699627"/>
            <a:ext cx="3606403"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2000" b="1" dirty="0">
                <a:solidFill>
                  <a:srgbClr val="263248"/>
                </a:solidFill>
                <a:latin typeface="Arial"/>
                <a:cs typeface="Arial"/>
              </a:rPr>
              <a:t>Enseignement en présentiel </a:t>
            </a:r>
            <a:r>
              <a:rPr lang="fr-FR" sz="2000" b="1" dirty="0" smtClean="0">
                <a:solidFill>
                  <a:srgbClr val="263248"/>
                </a:solidFill>
                <a:latin typeface="Arial"/>
                <a:cs typeface="Arial"/>
              </a:rPr>
              <a:t>et à </a:t>
            </a:r>
            <a:r>
              <a:rPr lang="fr-FR" sz="2000" b="1" dirty="0">
                <a:solidFill>
                  <a:srgbClr val="263248"/>
                </a:solidFill>
                <a:latin typeface="Arial"/>
                <a:cs typeface="Arial"/>
              </a:rPr>
              <a:t>distance </a:t>
            </a:r>
            <a:r>
              <a:rPr lang="fr-FR" sz="2000" dirty="0">
                <a:solidFill>
                  <a:srgbClr val="263248"/>
                </a:solidFill>
                <a:latin typeface="Arial"/>
                <a:cs typeface="Arial"/>
              </a:rPr>
              <a:t>​</a:t>
            </a:r>
          </a:p>
        </p:txBody>
      </p:sp>
      <p:sp>
        <p:nvSpPr>
          <p:cNvPr id="5" name="Google Shape;612;p38">
            <a:extLst>
              <a:ext uri="{FF2B5EF4-FFF2-40B4-BE49-F238E27FC236}">
                <a16:creationId xmlns:a16="http://schemas.microsoft.com/office/drawing/2014/main" id="{FB3519F0-F6F9-4002-AEA0-29074C8D0B9A}"/>
              </a:ext>
            </a:extLst>
          </p:cNvPr>
          <p:cNvSpPr/>
          <p:nvPr/>
        </p:nvSpPr>
        <p:spPr bwMode="auto">
          <a:xfrm rot="8100000">
            <a:off x="3991324" y="4329137"/>
            <a:ext cx="621886" cy="590197"/>
          </a:xfrm>
          <a:prstGeom prst="teardrop">
            <a:avLst>
              <a:gd name="adj" fmla="val 100000"/>
            </a:avLst>
          </a:prstGeom>
          <a:solidFill>
            <a:schemeClr val="accent1"/>
          </a:solidFill>
          <a:ln>
            <a:noFill/>
          </a:ln>
        </p:spPr>
        <p:txBody>
          <a:bodyPr spcFirstLastPara="1" lIns="72232" tIns="72232" rIns="72232" bIns="72232" anchor="ctr"/>
          <a:lstStyle>
            <a:defPPr>
              <a:defRPr lang="fr-FR"/>
            </a:defPPr>
            <a:lvl1pPr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6109" indent="-61637"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3587" indent="-124643"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065" indent="-187649"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543" indent="-250655"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1972361"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366833"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2761305"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155777"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a:lstStyle>
          <a:p>
            <a:pPr eaLnBrk="1" fontAlgn="auto" hangingPunct="1">
              <a:spcBef>
                <a:spcPts val="0"/>
              </a:spcBef>
              <a:spcAft>
                <a:spcPts val="0"/>
              </a:spcAft>
              <a:buClr>
                <a:srgbClr val="000000"/>
              </a:buClr>
              <a:defRPr/>
            </a:pPr>
            <a:endParaRPr sz="2000" kern="0">
              <a:latin typeface="Roboto Condensed"/>
              <a:ea typeface="Roboto Condensed"/>
              <a:cs typeface="Roboto Condensed"/>
              <a:sym typeface="Roboto Condensed"/>
            </a:endParaRPr>
          </a:p>
        </p:txBody>
      </p:sp>
      <p:sp>
        <p:nvSpPr>
          <p:cNvPr id="7" name="Google Shape;613;p38">
            <a:extLst>
              <a:ext uri="{FF2B5EF4-FFF2-40B4-BE49-F238E27FC236}">
                <a16:creationId xmlns:a16="http://schemas.microsoft.com/office/drawing/2014/main" id="{CE91DA47-37F4-909F-265E-4AEFF8E64B93}"/>
              </a:ext>
            </a:extLst>
          </p:cNvPr>
          <p:cNvSpPr>
            <a:spLocks noChangeArrowheads="1"/>
          </p:cNvSpPr>
          <p:nvPr/>
        </p:nvSpPr>
        <p:spPr bwMode="auto">
          <a:xfrm>
            <a:off x="4178419" y="4509068"/>
            <a:ext cx="247700" cy="237578"/>
          </a:xfrm>
          <a:prstGeom prst="ellipse">
            <a:avLst/>
          </a:prstGeom>
          <a:solidFill>
            <a:schemeClr val="bg1"/>
          </a:solidFill>
          <a:ln>
            <a:noFill/>
          </a:ln>
        </p:spPr>
        <p:txBody>
          <a:bodyPr lIns="0" tIns="0" rIns="0" bIns="0" anchor="ctr"/>
          <a:lstStyle>
            <a:defPPr>
              <a:defRPr lang="fr-FR"/>
            </a:defPPr>
            <a:lvl1pPr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6109" indent="-61637"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3587" indent="-124643"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065" indent="-187649"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543" indent="-250655"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1972361"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366833"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2761305"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155777"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a:lstStyle>
          <a:p>
            <a:pPr algn="ctr" eaLnBrk="1" hangingPunct="1">
              <a:buFont typeface="Arial" panose="020B0604020202020204" pitchFamily="34" charset="0"/>
              <a:buNone/>
              <a:defRPr/>
            </a:pPr>
            <a:r>
              <a:rPr lang="fr-FR" altLang="fr-FR" sz="2000">
                <a:solidFill>
                  <a:srgbClr val="434343"/>
                </a:solidFill>
                <a:latin typeface="Roboto Condensed" pitchFamily="2" charset="0"/>
                <a:cs typeface="Roboto Condensed" pitchFamily="2" charset="0"/>
                <a:sym typeface="Roboto Condensed" pitchFamily="2" charset="0"/>
              </a:rPr>
              <a:t>2</a:t>
            </a:r>
          </a:p>
        </p:txBody>
      </p:sp>
      <p:grpSp>
        <p:nvGrpSpPr>
          <p:cNvPr id="8" name="Google Shape;611;p38">
            <a:extLst>
              <a:ext uri="{FF2B5EF4-FFF2-40B4-BE49-F238E27FC236}">
                <a16:creationId xmlns:a16="http://schemas.microsoft.com/office/drawing/2014/main" id="{5D1C1C79-D1E0-5604-2C88-AD7BC59BE6F6}"/>
              </a:ext>
            </a:extLst>
          </p:cNvPr>
          <p:cNvGrpSpPr>
            <a:grpSpLocks/>
          </p:cNvGrpSpPr>
          <p:nvPr/>
        </p:nvGrpSpPr>
        <p:grpSpPr bwMode="auto">
          <a:xfrm>
            <a:off x="6336667" y="4340378"/>
            <a:ext cx="620321" cy="590197"/>
            <a:chOff x="1855998" y="1772852"/>
            <a:chExt cx="334082" cy="334498"/>
          </a:xfrm>
        </p:grpSpPr>
        <p:sp>
          <p:nvSpPr>
            <p:cNvPr id="9" name="Google Shape;612;p38">
              <a:extLst>
                <a:ext uri="{FF2B5EF4-FFF2-40B4-BE49-F238E27FC236}">
                  <a16:creationId xmlns:a16="http://schemas.microsoft.com/office/drawing/2014/main" id="{607CE5DF-F9F9-432A-7FED-6E8A98B11561}"/>
                </a:ext>
              </a:extLst>
            </p:cNvPr>
            <p:cNvSpPr/>
            <p:nvPr/>
          </p:nvSpPr>
          <p:spPr>
            <a:xfrm rot="8100000">
              <a:off x="1855998" y="1772852"/>
              <a:ext cx="334082" cy="334498"/>
            </a:xfrm>
            <a:prstGeom prst="teardrop">
              <a:avLst>
                <a:gd name="adj" fmla="val 100000"/>
              </a:avLst>
            </a:prstGeom>
            <a:solidFill>
              <a:schemeClr val="accent1"/>
            </a:solidFill>
            <a:ln>
              <a:noFill/>
            </a:ln>
          </p:spPr>
          <p:txBody>
            <a:bodyPr spcFirstLastPara="1" lIns="72232" tIns="72232" rIns="72232" bIns="72232" anchor="ctr"/>
            <a:lstStyle>
              <a:defPPr>
                <a:defRPr lang="fr-FR"/>
              </a:defPPr>
              <a:lvl1pPr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6109" indent="-61637"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3587" indent="-124643"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065" indent="-187649"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543" indent="-250655"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1972361"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366833"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2761305"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155777"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a:lstStyle>
            <a:p>
              <a:pPr eaLnBrk="1" fontAlgn="auto" hangingPunct="1">
                <a:spcBef>
                  <a:spcPts val="0"/>
                </a:spcBef>
                <a:spcAft>
                  <a:spcPts val="0"/>
                </a:spcAft>
                <a:buClr>
                  <a:srgbClr val="000000"/>
                </a:buClr>
                <a:defRPr/>
              </a:pPr>
              <a:endParaRPr sz="2000" kern="0">
                <a:latin typeface="Roboto Condensed"/>
                <a:ea typeface="Roboto Condensed"/>
                <a:cs typeface="Roboto Condensed"/>
                <a:sym typeface="Roboto Condensed"/>
              </a:endParaRPr>
            </a:p>
          </p:txBody>
        </p:sp>
        <p:sp>
          <p:nvSpPr>
            <p:cNvPr id="10" name="Google Shape;613;p38">
              <a:extLst>
                <a:ext uri="{FF2B5EF4-FFF2-40B4-BE49-F238E27FC236}">
                  <a16:creationId xmlns:a16="http://schemas.microsoft.com/office/drawing/2014/main" id="{A57EC028-3867-8AD1-13E3-C6179345DFF0}"/>
                </a:ext>
              </a:extLst>
            </p:cNvPr>
            <p:cNvSpPr>
              <a:spLocks noChangeArrowheads="1"/>
            </p:cNvSpPr>
            <p:nvPr/>
          </p:nvSpPr>
          <p:spPr bwMode="auto">
            <a:xfrm>
              <a:off x="1955512" y="1866398"/>
              <a:ext cx="135055" cy="134649"/>
            </a:xfrm>
            <a:prstGeom prst="ellipse">
              <a:avLst/>
            </a:prstGeom>
            <a:solidFill>
              <a:schemeClr val="bg1"/>
            </a:solidFill>
            <a:ln>
              <a:noFill/>
            </a:ln>
          </p:spPr>
          <p:txBody>
            <a:bodyPr lIns="0" tIns="0" rIns="0" bIns="0" anchor="ctr"/>
            <a:lstStyle>
              <a:defPPr>
                <a:defRPr lang="fr-FR"/>
              </a:defPPr>
              <a:lvl1pPr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6109" indent="-61637"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3587" indent="-124643"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065" indent="-187649"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543" indent="-250655"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1972361"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366833"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2761305"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155777"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a:lstStyle>
            <a:p>
              <a:pPr algn="ctr">
                <a:buNone/>
                <a:defRPr/>
              </a:pPr>
              <a:r>
                <a:rPr lang="fr-FR" altLang="fr-FR" sz="2000" dirty="0">
                  <a:solidFill>
                    <a:srgbClr val="434343"/>
                  </a:solidFill>
                  <a:latin typeface="Roboto Condensed"/>
                  <a:ea typeface="Roboto Condensed"/>
                  <a:cs typeface="Roboto Condensed"/>
                  <a:sym typeface="Roboto Condensed" pitchFamily="2" charset="0"/>
                </a:rPr>
                <a:t>4</a:t>
              </a:r>
              <a:endParaRPr lang="fr-FR" dirty="0"/>
            </a:p>
          </p:txBody>
        </p:sp>
      </p:grpSp>
      <p:sp>
        <p:nvSpPr>
          <p:cNvPr id="11" name="ZoneTexte 10">
            <a:extLst>
              <a:ext uri="{FF2B5EF4-FFF2-40B4-BE49-F238E27FC236}">
                <a16:creationId xmlns:a16="http://schemas.microsoft.com/office/drawing/2014/main" id="{9CA209BE-EE22-2245-B5C5-6D7AD4243A9A}"/>
              </a:ext>
            </a:extLst>
          </p:cNvPr>
          <p:cNvSpPr txBox="1"/>
          <p:nvPr/>
        </p:nvSpPr>
        <p:spPr>
          <a:xfrm>
            <a:off x="5742384" y="5803762"/>
            <a:ext cx="274320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2000" b="1" dirty="0">
                <a:solidFill>
                  <a:schemeClr val="tx1"/>
                </a:solidFill>
                <a:latin typeface="Arial"/>
                <a:cs typeface="Arial"/>
              </a:rPr>
              <a:t>Moodle VS Teams</a:t>
            </a:r>
            <a:r>
              <a:rPr lang="fr-FR" sz="2000" dirty="0">
                <a:solidFill>
                  <a:schemeClr val="tx1"/>
                </a:solidFill>
                <a:latin typeface="Arial"/>
                <a:cs typeface="Arial"/>
              </a:rPr>
              <a:t>​</a:t>
            </a:r>
            <a:endParaRPr lang="fr-FR" sz="2000">
              <a:solidFill>
                <a:schemeClr val="tx1"/>
              </a:solidFill>
              <a:latin typeface="Arial"/>
              <a:cs typeface="Arial"/>
            </a:endParaRPr>
          </a:p>
        </p:txBody>
      </p:sp>
    </p:spTree>
  </p:cSld>
  <p:clrMapOvr>
    <a:masterClrMapping/>
  </p:clrMapOvr>
  <p:transition>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64776" y="523433"/>
            <a:ext cx="7816781" cy="1021600"/>
          </a:xfrm>
        </p:spPr>
        <p:txBody>
          <a:bodyPr/>
          <a:lstStyle/>
          <a:p>
            <a:r>
              <a:rPr lang="fr-FR" sz="2800" b="1" dirty="0" smtClean="0">
                <a:solidFill>
                  <a:schemeClr val="bg1"/>
                </a:solidFill>
              </a:rPr>
              <a:t>Définition et objectifs</a:t>
            </a:r>
            <a:endParaRPr lang="fr-FR" sz="2800" b="1" dirty="0">
              <a:solidFill>
                <a:schemeClr val="bg1"/>
              </a:solidFill>
            </a:endParaRPr>
          </a:p>
        </p:txBody>
      </p:sp>
      <p:sp>
        <p:nvSpPr>
          <p:cNvPr id="3" name="Espace réservé du numéro de diapositive 2"/>
          <p:cNvSpPr>
            <a:spLocks noGrp="1"/>
          </p:cNvSpPr>
          <p:nvPr>
            <p:ph type="sldNum" idx="10"/>
          </p:nvPr>
        </p:nvSpPr>
        <p:spPr/>
        <p:txBody>
          <a:bodyPr/>
          <a:lstStyle/>
          <a:p>
            <a:pPr>
              <a:defRPr/>
            </a:pPr>
            <a:fld id="{CD79CC46-E57B-42AA-B4C0-7A84A41F179F}" type="slidenum">
              <a:rPr lang="fr-FR" altLang="fr-FR" smtClean="0"/>
              <a:pPr>
                <a:defRPr/>
              </a:pPr>
              <a:t>20</a:t>
            </a:fld>
            <a:endParaRPr lang="fr-FR" altLang="fr-FR"/>
          </a:p>
        </p:txBody>
      </p:sp>
      <p:sp>
        <p:nvSpPr>
          <p:cNvPr id="4" name="Rectangle 3"/>
          <p:cNvSpPr/>
          <p:nvPr/>
        </p:nvSpPr>
        <p:spPr>
          <a:xfrm>
            <a:off x="753036" y="2259106"/>
            <a:ext cx="10757646" cy="3046988"/>
          </a:xfrm>
          <a:prstGeom prst="rect">
            <a:avLst/>
          </a:prstGeom>
        </p:spPr>
        <p:txBody>
          <a:bodyPr wrap="square">
            <a:spAutoFit/>
          </a:bodyPr>
          <a:lstStyle/>
          <a:p>
            <a:pPr algn="just"/>
            <a:r>
              <a:rPr lang="fr-FR" sz="2400" dirty="0"/>
              <a:t>Un </a:t>
            </a:r>
            <a:r>
              <a:rPr lang="fr-FR" sz="2400" b="1" dirty="0"/>
              <a:t>cours scénarisé</a:t>
            </a:r>
            <a:r>
              <a:rPr lang="fr-FR" sz="2400" dirty="0"/>
              <a:t> est un parcours d’apprentissage structuré et planifié, où chaque étape est soigneusement conçue pour guider l'étudiant de manière logique et cohérente à travers les contenus pédagogiques</a:t>
            </a:r>
            <a:r>
              <a:rPr lang="fr-FR" sz="2400" dirty="0" smtClean="0"/>
              <a:t>.</a:t>
            </a:r>
          </a:p>
          <a:p>
            <a:pPr algn="just"/>
            <a:endParaRPr lang="fr-FR" sz="2400" dirty="0" smtClean="0"/>
          </a:p>
          <a:p>
            <a:pPr algn="just"/>
            <a:endParaRPr lang="fr-FR" sz="2400" dirty="0"/>
          </a:p>
          <a:p>
            <a:pPr algn="just"/>
            <a:r>
              <a:rPr lang="fr-FR" sz="2400" dirty="0" smtClean="0"/>
              <a:t>Son objectif est de d’Organiser </a:t>
            </a:r>
            <a:r>
              <a:rPr lang="fr-FR" sz="2400" dirty="0"/>
              <a:t>les contenus de manière logique et </a:t>
            </a:r>
            <a:r>
              <a:rPr lang="fr-FR" sz="2400" dirty="0" smtClean="0"/>
              <a:t>fluide, et de </a:t>
            </a:r>
            <a:r>
              <a:rPr lang="fr-FR" sz="2400" dirty="0"/>
              <a:t>Maximiser l’engagement et l’interactivité des étudiants.</a:t>
            </a:r>
          </a:p>
          <a:p>
            <a:pPr algn="just"/>
            <a:endParaRPr lang="fr-FR" sz="2400" dirty="0"/>
          </a:p>
        </p:txBody>
      </p:sp>
    </p:spTree>
    <p:extLst>
      <p:ext uri="{BB962C8B-B14F-4D97-AF65-F5344CB8AC3E}">
        <p14:creationId xmlns:p14="http://schemas.microsoft.com/office/powerpoint/2010/main" val="2470776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Google Shape;221;p14">
            <a:extLst>
              <a:ext uri="{FF2B5EF4-FFF2-40B4-BE49-F238E27FC236}">
                <a16:creationId xmlns:a16="http://schemas.microsoft.com/office/drawing/2014/main" id="{E7701E26-05A8-2AA4-6CC3-C5330908F6BC}"/>
              </a:ext>
            </a:extLst>
          </p:cNvPr>
          <p:cNvSpPr txBox="1">
            <a:spLocks noGrp="1"/>
          </p:cNvSpPr>
          <p:nvPr>
            <p:ph type="ctrTitle"/>
          </p:nvPr>
        </p:nvSpPr>
        <p:spPr>
          <a:xfrm>
            <a:off x="679422" y="4969488"/>
            <a:ext cx="6631751" cy="588049"/>
          </a:xfrm>
        </p:spPr>
        <p:txBody>
          <a:bodyPr/>
          <a:lstStyle>
            <a:defPPr>
              <a:defRPr lang="fr-FR"/>
            </a:defPPr>
            <a:lvl1pPr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6109" indent="-61637"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3587" indent="-124643"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065" indent="-187649"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543" indent="-250655"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1972361"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366833"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2761305"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155777"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a:lstStyle>
          <a:p>
            <a:pPr>
              <a:defRPr/>
            </a:pPr>
            <a:r>
              <a:rPr lang="fr-FR" sz="3200" b="1" dirty="0">
                <a:solidFill>
                  <a:srgbClr val="FFFFFF"/>
                </a:solidFill>
                <a:latin typeface="Arial"/>
                <a:cs typeface="Arial"/>
                <a:sym typeface="Roboto Condensed" pitchFamily="2" charset="0"/>
              </a:rPr>
              <a:t>Structure du cours sur Moodle</a:t>
            </a:r>
            <a:endParaRPr lang="fr-FR" sz="3200" b="1" dirty="0"/>
          </a:p>
        </p:txBody>
      </p:sp>
      <p:sp>
        <p:nvSpPr>
          <p:cNvPr id="13315" name="Google Shape;223;p14">
            <a:extLst>
              <a:ext uri="{FF2B5EF4-FFF2-40B4-BE49-F238E27FC236}">
                <a16:creationId xmlns:a16="http://schemas.microsoft.com/office/drawing/2014/main" id="{20CAD9DB-368D-1EFA-32FE-863A7278A9D4}"/>
              </a:ext>
            </a:extLst>
          </p:cNvPr>
          <p:cNvSpPr>
            <a:spLocks noGrp="1"/>
          </p:cNvSpPr>
          <p:nvPr>
            <p:ph type="sldNum" sz="quarter" idx="10"/>
          </p:nvPr>
        </p:nvSpPr>
        <p:spPr/>
        <p:txBody>
          <a:bodyPr/>
          <a:lstStyle>
            <a:defPPr>
              <a:defRPr lang="fr-FR"/>
            </a:defPPr>
            <a:lvl1pPr algn="l" rtl="0" eaLnBrk="0" fontAlgn="base" hangingPunct="0">
              <a:spcBef>
                <a:spcPct val="0"/>
              </a:spcBef>
              <a:spcAft>
                <a:spcPct val="0"/>
              </a:spcAft>
              <a:defRPr sz="973"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321810" indent="-43488" algn="l" rtl="0" eaLnBrk="0" fontAlgn="base" hangingPunct="0">
              <a:spcBef>
                <a:spcPct val="0"/>
              </a:spcBef>
              <a:spcAft>
                <a:spcPct val="0"/>
              </a:spcAft>
              <a:defRPr sz="973"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644586" indent="-87942" algn="l" rtl="0" eaLnBrk="0" fontAlgn="base" hangingPunct="0">
              <a:spcBef>
                <a:spcPct val="0"/>
              </a:spcBef>
              <a:spcAft>
                <a:spcPct val="0"/>
              </a:spcAft>
              <a:defRPr sz="973"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967362" indent="-132396" algn="l" rtl="0" eaLnBrk="0" fontAlgn="base" hangingPunct="0">
              <a:spcBef>
                <a:spcPct val="0"/>
              </a:spcBef>
              <a:spcAft>
                <a:spcPct val="0"/>
              </a:spcAft>
              <a:defRPr sz="973"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290138" indent="-176851" algn="l" rtl="0" eaLnBrk="0" fontAlgn="base" hangingPunct="0">
              <a:spcBef>
                <a:spcPct val="0"/>
              </a:spcBef>
              <a:spcAft>
                <a:spcPct val="0"/>
              </a:spcAft>
              <a:defRPr sz="973"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1391609" algn="l" defTabSz="556644" rtl="0" eaLnBrk="1" latinLnBrk="0" hangingPunct="1">
              <a:defRPr sz="973"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1669932" algn="l" defTabSz="556644" rtl="0" eaLnBrk="1" latinLnBrk="0" hangingPunct="1">
              <a:defRPr sz="973"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1948253" algn="l" defTabSz="556644" rtl="0" eaLnBrk="1" latinLnBrk="0" hangingPunct="1">
              <a:defRPr sz="973"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2226574" algn="l" defTabSz="556644" rtl="0" eaLnBrk="1" latinLnBrk="0" hangingPunct="1">
              <a:defRPr sz="973"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a:lstStyle>
          <a:p>
            <a:pPr>
              <a:buFont typeface="Arial" panose="020B0604020202020204" pitchFamily="34" charset="0"/>
              <a:buNone/>
              <a:defRPr/>
            </a:pPr>
            <a:r>
              <a:rPr lang="fr-FR" altLang="fr-FR" sz="948">
                <a:solidFill>
                  <a:srgbClr val="FFFFFF"/>
                </a:solidFill>
                <a:latin typeface="Roboto Condensed" pitchFamily="2" charset="0"/>
                <a:cs typeface="Roboto Condensed" pitchFamily="2" charset="0"/>
                <a:sym typeface="Roboto Condensed" pitchFamily="2" charset="0"/>
              </a:rPr>
              <a:t>3</a:t>
            </a:r>
          </a:p>
        </p:txBody>
      </p:sp>
      <p:sp>
        <p:nvSpPr>
          <p:cNvPr id="13316" name="Google Shape;224;p14">
            <a:extLst>
              <a:ext uri="{FF2B5EF4-FFF2-40B4-BE49-F238E27FC236}">
                <a16:creationId xmlns:a16="http://schemas.microsoft.com/office/drawing/2014/main" id="{700EEF7B-F4F7-9F25-C370-405216FED228}"/>
              </a:ext>
            </a:extLst>
          </p:cNvPr>
          <p:cNvSpPr txBox="1">
            <a:spLocks noChangeArrowheads="1"/>
          </p:cNvSpPr>
          <p:nvPr/>
        </p:nvSpPr>
        <p:spPr bwMode="auto">
          <a:xfrm>
            <a:off x="3036838" y="2469080"/>
            <a:ext cx="3697430" cy="1406838"/>
          </a:xfrm>
          <a:prstGeom prst="rect">
            <a:avLst/>
          </a:prstGeom>
          <a:noFill/>
          <a:ln>
            <a:noFill/>
          </a:ln>
        </p:spPr>
        <p:txBody>
          <a:bodyPr lIns="72232" tIns="72232" rIns="72232" bIns="72232" anchor="b"/>
          <a:lstStyle>
            <a:defPPr>
              <a:defRPr lang="fr-FR"/>
            </a:defPPr>
            <a:lvl1pPr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6109" indent="-61637"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3587" indent="-124643"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065" indent="-187649"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543" indent="-250655"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1972361"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366833"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2761305"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155777"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a:lstStyle>
          <a:p>
            <a:pPr eaLnBrk="1" hangingPunct="1">
              <a:buFont typeface="Arial" panose="020B0604020202020204" pitchFamily="34" charset="0"/>
              <a:buNone/>
              <a:defRPr/>
            </a:pPr>
            <a:r>
              <a:rPr lang="fr-FR" altLang="fr-FR" sz="6952" b="1">
                <a:solidFill>
                  <a:srgbClr val="3F5378"/>
                </a:solidFill>
                <a:latin typeface="Roboto Condensed" pitchFamily="2" charset="0"/>
                <a:cs typeface="Roboto Condensed" pitchFamily="2" charset="0"/>
                <a:sym typeface="Roboto Condensed" pitchFamily="2" charset="0"/>
              </a:rPr>
              <a:t> </a:t>
            </a:r>
          </a:p>
        </p:txBody>
      </p:sp>
      <p:pic>
        <p:nvPicPr>
          <p:cNvPr id="12293" name="Picture 3" descr="C:\Users\user\Pictures\moodle.png">
            <a:extLst>
              <a:ext uri="{FF2B5EF4-FFF2-40B4-BE49-F238E27FC236}">
                <a16:creationId xmlns:a16="http://schemas.microsoft.com/office/drawing/2014/main" id="{178A48A8-7839-2820-F676-5A2BE50486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9594" y="2921599"/>
            <a:ext cx="1467323" cy="1467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Google Shape;189;p12">
            <a:extLst>
              <a:ext uri="{FF2B5EF4-FFF2-40B4-BE49-F238E27FC236}">
                <a16:creationId xmlns:a16="http://schemas.microsoft.com/office/drawing/2014/main" id="{3238FAD0-3065-2A67-1A79-564B0CAC7432}"/>
              </a:ext>
            </a:extLst>
          </p:cNvPr>
          <p:cNvSpPr txBox="1">
            <a:spLocks noGrp="1"/>
          </p:cNvSpPr>
          <p:nvPr>
            <p:ph type="title"/>
          </p:nvPr>
        </p:nvSpPr>
        <p:spPr>
          <a:xfrm>
            <a:off x="1243028" y="827818"/>
            <a:ext cx="6550560" cy="491582"/>
          </a:xfrm>
        </p:spPr>
        <p:txBody>
          <a:bodyPr/>
          <a:lstStyle>
            <a:defPPr>
              <a:defRPr lang="fr-FR"/>
            </a:defPPr>
            <a:lvl1pPr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6109" indent="-61637"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3587" indent="-124643"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065" indent="-187649"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543" indent="-250655"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1972361"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366833"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2761305"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155777"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a:lstStyle>
          <a:p>
            <a:pPr eaLnBrk="1" hangingPunct="1">
              <a:spcBef>
                <a:spcPct val="0"/>
              </a:spcBef>
              <a:spcAft>
                <a:spcPct val="0"/>
              </a:spcAft>
              <a:buClr>
                <a:srgbClr val="FFFFFF"/>
              </a:buClr>
              <a:defRPr/>
            </a:pPr>
            <a:r>
              <a:rPr lang="fr-FR" altLang="fr-FR" sz="1500" b="1" dirty="0">
                <a:latin typeface="Roboto Condensed" pitchFamily="2" charset="0"/>
                <a:cs typeface="Roboto Condensed" pitchFamily="2" charset="0"/>
              </a:rPr>
              <a:t/>
            </a:r>
            <a:br>
              <a:rPr lang="fr-FR" altLang="fr-FR" sz="1500" b="1" dirty="0">
                <a:latin typeface="Roboto Condensed" pitchFamily="2" charset="0"/>
                <a:cs typeface="Roboto Condensed" pitchFamily="2" charset="0"/>
              </a:rPr>
            </a:br>
            <a:r>
              <a:rPr lang="fr-FR" altLang="fr-FR" sz="2800" b="1" dirty="0">
                <a:solidFill>
                  <a:schemeClr val="bg1"/>
                </a:solidFill>
                <a:latin typeface="Roboto Condensed"/>
                <a:cs typeface="Roboto Condensed"/>
                <a:sym typeface="Roboto Condensed" pitchFamily="2" charset="0"/>
              </a:rPr>
              <a:t>Étape 1 :Comment accéder à la plateforme ? </a:t>
            </a:r>
            <a:endParaRPr lang="fr-FR" altLang="fr-FR" sz="2800" b="1" dirty="0">
              <a:solidFill>
                <a:schemeClr val="bg1"/>
              </a:solidFill>
              <a:latin typeface="Roboto Condensed" pitchFamily="2" charset="0"/>
              <a:cs typeface="Roboto Condensed" pitchFamily="2" charset="0"/>
              <a:sym typeface="Roboto Condensed" pitchFamily="2" charset="0"/>
            </a:endParaRPr>
          </a:p>
          <a:p>
            <a:pPr>
              <a:spcBef>
                <a:spcPct val="0"/>
              </a:spcBef>
              <a:spcAft>
                <a:spcPct val="0"/>
              </a:spcAft>
              <a:buFont typeface="Roboto Condensed" pitchFamily="2" charset="0"/>
              <a:buNone/>
              <a:defRPr/>
            </a:pPr>
            <a:endParaRPr lang="fr-FR" altLang="fr-FR" sz="1552" b="1">
              <a:solidFill>
                <a:schemeClr val="bg1"/>
              </a:solidFill>
              <a:latin typeface="Roboto Condensed" pitchFamily="2" charset="0"/>
              <a:cs typeface="Roboto Condensed" pitchFamily="2" charset="0"/>
            </a:endParaRPr>
          </a:p>
        </p:txBody>
      </p:sp>
      <p:sp>
        <p:nvSpPr>
          <p:cNvPr id="25603" name="Google Shape;192;p12">
            <a:extLst>
              <a:ext uri="{FF2B5EF4-FFF2-40B4-BE49-F238E27FC236}">
                <a16:creationId xmlns:a16="http://schemas.microsoft.com/office/drawing/2014/main" id="{84226939-8E66-F862-6ABA-FE2FE39A738A}"/>
              </a:ext>
            </a:extLst>
          </p:cNvPr>
          <p:cNvSpPr>
            <a:spLocks noGrp="1"/>
          </p:cNvSpPr>
          <p:nvPr>
            <p:ph type="sldNum" sz="quarter" idx="10"/>
          </p:nvPr>
        </p:nvSpPr>
        <p:spPr/>
        <p:txBody>
          <a:bodyPr/>
          <a:lstStyle>
            <a:defPPr>
              <a:defRPr lang="fr-FR"/>
            </a:defPPr>
            <a:lvl1pPr algn="l" rtl="0" eaLnBrk="0" fontAlgn="base" hangingPunct="0">
              <a:spcBef>
                <a:spcPct val="0"/>
              </a:spcBef>
              <a:spcAft>
                <a:spcPct val="0"/>
              </a:spcAft>
              <a:defRPr sz="973"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321810" indent="-43488" algn="l" rtl="0" eaLnBrk="0" fontAlgn="base" hangingPunct="0">
              <a:spcBef>
                <a:spcPct val="0"/>
              </a:spcBef>
              <a:spcAft>
                <a:spcPct val="0"/>
              </a:spcAft>
              <a:defRPr sz="973"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644586" indent="-87942" algn="l" rtl="0" eaLnBrk="0" fontAlgn="base" hangingPunct="0">
              <a:spcBef>
                <a:spcPct val="0"/>
              </a:spcBef>
              <a:spcAft>
                <a:spcPct val="0"/>
              </a:spcAft>
              <a:defRPr sz="973"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967362" indent="-132396" algn="l" rtl="0" eaLnBrk="0" fontAlgn="base" hangingPunct="0">
              <a:spcBef>
                <a:spcPct val="0"/>
              </a:spcBef>
              <a:spcAft>
                <a:spcPct val="0"/>
              </a:spcAft>
              <a:defRPr sz="973"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290138" indent="-176851" algn="l" rtl="0" eaLnBrk="0" fontAlgn="base" hangingPunct="0">
              <a:spcBef>
                <a:spcPct val="0"/>
              </a:spcBef>
              <a:spcAft>
                <a:spcPct val="0"/>
              </a:spcAft>
              <a:defRPr sz="973"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1391609" algn="l" defTabSz="556644" rtl="0" eaLnBrk="1" latinLnBrk="0" hangingPunct="1">
              <a:defRPr sz="973"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1669932" algn="l" defTabSz="556644" rtl="0" eaLnBrk="1" latinLnBrk="0" hangingPunct="1">
              <a:defRPr sz="973"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1948253" algn="l" defTabSz="556644" rtl="0" eaLnBrk="1" latinLnBrk="0" hangingPunct="1">
              <a:defRPr sz="973"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2226574" algn="l" defTabSz="556644" rtl="0" eaLnBrk="1" latinLnBrk="0" hangingPunct="1">
              <a:defRPr sz="973"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a:lstStyle>
          <a:p>
            <a:pPr>
              <a:buFont typeface="Arial" panose="020B0604020202020204" pitchFamily="34" charset="0"/>
              <a:buNone/>
              <a:defRPr/>
            </a:pPr>
            <a:r>
              <a:rPr lang="fr-FR" altLang="fr-FR" sz="948">
                <a:solidFill>
                  <a:srgbClr val="FFFFFF"/>
                </a:solidFill>
                <a:latin typeface="Roboto Condensed" pitchFamily="2" charset="0"/>
                <a:cs typeface="Roboto Condensed" pitchFamily="2" charset="0"/>
                <a:sym typeface="Roboto Condensed" pitchFamily="2" charset="0"/>
              </a:rPr>
              <a:t>4</a:t>
            </a:r>
          </a:p>
        </p:txBody>
      </p:sp>
      <p:pic>
        <p:nvPicPr>
          <p:cNvPr id="24580" name="Image 2" descr="[2022.12.01 12h51m] Accès à la plateforme elearn de l'université de Tlemcen (https___elearn.univ_tlemcen.dz, rognée, modifiée).png">
            <a:extLst>
              <a:ext uri="{FF2B5EF4-FFF2-40B4-BE49-F238E27FC236}">
                <a16:creationId xmlns:a16="http://schemas.microsoft.com/office/drawing/2014/main" id="{9268D75E-D039-3518-80A0-60D40881D7E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24217" y="1890722"/>
            <a:ext cx="8184390" cy="45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Image 4">
            <a:extLst>
              <a:ext uri="{FF2B5EF4-FFF2-40B4-BE49-F238E27FC236}">
                <a16:creationId xmlns:a16="http://schemas.microsoft.com/office/drawing/2014/main" id="{A5DC7A77-2209-DC58-D826-E3DE084C82D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1203" y="4699856"/>
            <a:ext cx="3625898" cy="33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ZoneTexte 4">
            <a:extLst>
              <a:ext uri="{FF2B5EF4-FFF2-40B4-BE49-F238E27FC236}">
                <a16:creationId xmlns:a16="http://schemas.microsoft.com/office/drawing/2014/main" id="{119D9027-E176-E5C7-B0DA-379588B8FE33}"/>
              </a:ext>
            </a:extLst>
          </p:cNvPr>
          <p:cNvSpPr txBox="1">
            <a:spLocks noChangeArrowheads="1"/>
          </p:cNvSpPr>
          <p:nvPr/>
        </p:nvSpPr>
        <p:spPr bwMode="auto">
          <a:xfrm>
            <a:off x="-101697" y="2755625"/>
            <a:ext cx="3832960" cy="1938992"/>
          </a:xfrm>
          <a:prstGeom prst="rect">
            <a:avLst/>
          </a:prstGeom>
          <a:noFill/>
          <a:ln>
            <a:noFill/>
          </a:ln>
        </p:spPr>
        <p:txBody>
          <a:bodyPr wrap="square">
            <a:spAutoFit/>
          </a:bodyPr>
          <a:lstStyle>
            <a:defPPr>
              <a:defRPr lang="fr-FR"/>
            </a:defPPr>
            <a:lvl1pPr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6109" indent="-61637"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3587" indent="-124643"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065" indent="-187649"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543" indent="-250655"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1972361"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366833"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2761305"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155777"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a:lstStyle>
          <a:p>
            <a:pPr algn="ctr" eaLnBrk="1" hangingPunct="1">
              <a:buFont typeface="Arial" panose="020B0604020202020204" pitchFamily="34" charset="0"/>
              <a:buNone/>
              <a:defRPr/>
            </a:pPr>
            <a:r>
              <a:rPr lang="fr-FR" altLang="fr-FR" sz="2400">
                <a:solidFill>
                  <a:schemeClr val="tx1"/>
                </a:solidFill>
                <a:latin typeface="Roboto Condensed Light" pitchFamily="2" charset="0"/>
                <a:cs typeface="Roboto Condensed Light" pitchFamily="2" charset="0"/>
              </a:rPr>
              <a:t>L’université de Tlemcen met à votre disposition une plateforme MOODLE accessible via l’adresse :</a:t>
            </a:r>
          </a:p>
          <a:p>
            <a:pPr eaLnBrk="1" hangingPunct="1">
              <a:buFont typeface="Arial" panose="020B0604020202020204" pitchFamily="34" charset="0"/>
              <a:buNone/>
              <a:defRPr/>
            </a:pPr>
            <a:endParaRPr lang="fr-FR" altLang="fr-FR" sz="2400">
              <a:cs typeface="Roboto Condensed Light" pitchFamily="2" charset="0"/>
            </a:endParaRPr>
          </a:p>
        </p:txBody>
      </p:sp>
    </p:spTree>
    <p:extLst>
      <p:ext uri="{BB962C8B-B14F-4D97-AF65-F5344CB8AC3E}">
        <p14:creationId xmlns:p14="http://schemas.microsoft.com/office/powerpoint/2010/main" val="4147650882"/>
      </p:ext>
    </p:extLst>
  </p:cSld>
  <p:clrMapOvr>
    <a:masterClrMapping/>
  </p:clrMapOvr>
  <p:transition>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Google Shape;192;p12">
            <a:extLst>
              <a:ext uri="{FF2B5EF4-FFF2-40B4-BE49-F238E27FC236}">
                <a16:creationId xmlns:a16="http://schemas.microsoft.com/office/drawing/2014/main" id="{65949A48-5B67-C4B5-11BB-EB6908C21C90}"/>
              </a:ext>
            </a:extLst>
          </p:cNvPr>
          <p:cNvSpPr>
            <a:spLocks noGrp="1"/>
          </p:cNvSpPr>
          <p:nvPr>
            <p:ph type="sldNum" sz="quarter" idx="10"/>
          </p:nvPr>
        </p:nvSpPr>
        <p:spPr/>
        <p:txBody>
          <a:bodyPr/>
          <a:lstStyle>
            <a:defPPr>
              <a:defRPr lang="fr-FR"/>
            </a:defPPr>
            <a:lvl1pPr algn="l" rtl="0" eaLnBrk="0" fontAlgn="base" hangingPunct="0">
              <a:spcBef>
                <a:spcPct val="0"/>
              </a:spcBef>
              <a:spcAft>
                <a:spcPct val="0"/>
              </a:spcAft>
              <a:defRPr sz="973"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321810" indent="-43488" algn="l" rtl="0" eaLnBrk="0" fontAlgn="base" hangingPunct="0">
              <a:spcBef>
                <a:spcPct val="0"/>
              </a:spcBef>
              <a:spcAft>
                <a:spcPct val="0"/>
              </a:spcAft>
              <a:defRPr sz="973"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644586" indent="-87942" algn="l" rtl="0" eaLnBrk="0" fontAlgn="base" hangingPunct="0">
              <a:spcBef>
                <a:spcPct val="0"/>
              </a:spcBef>
              <a:spcAft>
                <a:spcPct val="0"/>
              </a:spcAft>
              <a:defRPr sz="973"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967362" indent="-132396" algn="l" rtl="0" eaLnBrk="0" fontAlgn="base" hangingPunct="0">
              <a:spcBef>
                <a:spcPct val="0"/>
              </a:spcBef>
              <a:spcAft>
                <a:spcPct val="0"/>
              </a:spcAft>
              <a:defRPr sz="973"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290138" indent="-176851" algn="l" rtl="0" eaLnBrk="0" fontAlgn="base" hangingPunct="0">
              <a:spcBef>
                <a:spcPct val="0"/>
              </a:spcBef>
              <a:spcAft>
                <a:spcPct val="0"/>
              </a:spcAft>
              <a:defRPr sz="973"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1391609" algn="l" defTabSz="556644" rtl="0" eaLnBrk="1" latinLnBrk="0" hangingPunct="1">
              <a:defRPr sz="973"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1669932" algn="l" defTabSz="556644" rtl="0" eaLnBrk="1" latinLnBrk="0" hangingPunct="1">
              <a:defRPr sz="973"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1948253" algn="l" defTabSz="556644" rtl="0" eaLnBrk="1" latinLnBrk="0" hangingPunct="1">
              <a:defRPr sz="973"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2226574" algn="l" defTabSz="556644" rtl="0" eaLnBrk="1" latinLnBrk="0" hangingPunct="1">
              <a:defRPr sz="973"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a:lstStyle>
          <a:p>
            <a:pPr>
              <a:buFont typeface="Arial" panose="020B0604020202020204" pitchFamily="34" charset="0"/>
              <a:buNone/>
              <a:defRPr/>
            </a:pPr>
            <a:r>
              <a:rPr lang="fr-FR" altLang="fr-FR" sz="948">
                <a:solidFill>
                  <a:srgbClr val="FFFFFF"/>
                </a:solidFill>
                <a:latin typeface="Roboto Condensed" pitchFamily="2" charset="0"/>
                <a:cs typeface="Roboto Condensed" pitchFamily="2" charset="0"/>
                <a:sym typeface="Roboto Condensed" pitchFamily="2" charset="0"/>
              </a:rPr>
              <a:t>4</a:t>
            </a:r>
          </a:p>
        </p:txBody>
      </p:sp>
      <p:pic>
        <p:nvPicPr>
          <p:cNvPr id="26629" name="Image 2" descr="[2022.12.01 11h05m] Connexion à la plateforme elearn de l'université de Tlemcen (https___elearn.univ_tlemcen.dz_login_index.php, rognée).PNG">
            <a:extLst>
              <a:ext uri="{FF2B5EF4-FFF2-40B4-BE49-F238E27FC236}">
                <a16:creationId xmlns:a16="http://schemas.microsoft.com/office/drawing/2014/main" id="{F913DBB5-CD9A-A9D1-5025-E2B59A3C041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66692" y="2000879"/>
            <a:ext cx="5986168" cy="3983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4" name="ZoneTexte 3">
            <a:extLst>
              <a:ext uri="{FF2B5EF4-FFF2-40B4-BE49-F238E27FC236}">
                <a16:creationId xmlns:a16="http://schemas.microsoft.com/office/drawing/2014/main" id="{150E0CB7-B64B-A13E-1BF7-7181135FF231}"/>
              </a:ext>
            </a:extLst>
          </p:cNvPr>
          <p:cNvSpPr txBox="1">
            <a:spLocks noChangeArrowheads="1"/>
          </p:cNvSpPr>
          <p:nvPr/>
        </p:nvSpPr>
        <p:spPr bwMode="auto">
          <a:xfrm>
            <a:off x="0" y="2723745"/>
            <a:ext cx="5602167" cy="2326401"/>
          </a:xfrm>
          <a:prstGeom prst="rect">
            <a:avLst/>
          </a:prstGeom>
          <a:noFill/>
          <a:ln>
            <a:noFill/>
          </a:ln>
        </p:spPr>
        <p:txBody>
          <a:bodyPr wrap="square">
            <a:spAutoFit/>
          </a:bodyPr>
          <a:lstStyle>
            <a:defPPr>
              <a:defRPr lang="fr-FR"/>
            </a:defPPr>
            <a:lvl1pPr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6109" indent="-61637"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3587" indent="-124643"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065" indent="-187649"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543" indent="-250655"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1972361"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366833"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2761305"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155777"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a:lstStyle>
          <a:p>
            <a:pPr algn="just" eaLnBrk="1" hangingPunct="1">
              <a:buFont typeface="Arial" panose="020B0604020202020204" pitchFamily="34" charset="0"/>
              <a:buNone/>
              <a:defRPr/>
            </a:pPr>
            <a:r>
              <a:rPr lang="fr-FR" altLang="fr-FR" sz="2400" dirty="0">
                <a:solidFill>
                  <a:schemeClr val="tx1"/>
                </a:solidFill>
                <a:latin typeface="Roboto Condensed Light" pitchFamily="2" charset="0"/>
                <a:cs typeface="Roboto Condensed Light" pitchFamily="2" charset="0"/>
              </a:rPr>
              <a:t>Chaque utilisateur a besoin d’un identifiant et d’un mot de passe (Compte LDAP) fournis par le Service d’Authentification de l’Université de Tlemcen</a:t>
            </a:r>
            <a:r>
              <a:rPr lang="fr-FR" altLang="fr-FR" sz="2400" dirty="0">
                <a:solidFill>
                  <a:schemeClr val="tx1"/>
                </a:solidFill>
                <a:cs typeface="Roboto Condensed Light" pitchFamily="2" charset="0"/>
              </a:rPr>
              <a:t>. </a:t>
            </a:r>
          </a:p>
          <a:p>
            <a:pPr algn="just" eaLnBrk="1" hangingPunct="1">
              <a:buFont typeface="Arial" panose="020B0604020202020204" pitchFamily="34" charset="0"/>
              <a:buNone/>
              <a:defRPr/>
            </a:pPr>
            <a:r>
              <a:rPr lang="fr-FR" altLang="fr-FR" sz="2400" dirty="0">
                <a:solidFill>
                  <a:schemeClr val="tx1"/>
                </a:solidFill>
                <a:latin typeface="Roboto Condensed" pitchFamily="2" charset="0"/>
                <a:cs typeface="Roboto Condensed" pitchFamily="2" charset="0"/>
              </a:rPr>
              <a:t>Une fois accéder vous pouvez modifier votre mot de passe</a:t>
            </a:r>
          </a:p>
        </p:txBody>
      </p:sp>
      <p:sp>
        <p:nvSpPr>
          <p:cNvPr id="3" name="Google Shape;189;p12">
            <a:extLst>
              <a:ext uri="{FF2B5EF4-FFF2-40B4-BE49-F238E27FC236}">
                <a16:creationId xmlns:a16="http://schemas.microsoft.com/office/drawing/2014/main" id="{0040A1A0-447C-A278-D98D-93B7D7767BA4}"/>
              </a:ext>
            </a:extLst>
          </p:cNvPr>
          <p:cNvSpPr txBox="1">
            <a:spLocks/>
          </p:cNvSpPr>
          <p:nvPr/>
        </p:nvSpPr>
        <p:spPr bwMode="auto">
          <a:xfrm>
            <a:off x="632833" y="679055"/>
            <a:ext cx="7279817" cy="551087"/>
          </a:xfrm>
          <a:prstGeom prst="rect">
            <a:avLst/>
          </a:prstGeom>
          <a:noFill/>
          <a:ln>
            <a:noFill/>
          </a:ln>
        </p:spPr>
        <p:txBody>
          <a:bodyPr spcFirstLastPara="1" vert="horz" wrap="square" lIns="64507" tIns="64507" rIns="64507" bIns="64507" numCol="1" anchor="ctr" anchorCtr="0" compatLnSpc="1">
            <a:prstTxWarp prst="textNoShape">
              <a:avLst/>
            </a:prstTxWarp>
            <a:noAutofit/>
          </a:bodyPr>
          <a:lstStyle>
            <a:defPPr>
              <a:defRPr lang="fr-FR"/>
            </a:defPPr>
            <a:lvl1pPr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6109" indent="-61637"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3587" indent="-124643"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065" indent="-187649"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543" indent="-250655"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1972361"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366833"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2761305"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155777"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a:lstStyle>
          <a:p>
            <a:pPr eaLnBrk="1" hangingPunct="1">
              <a:spcBef>
                <a:spcPct val="0"/>
              </a:spcBef>
              <a:spcAft>
                <a:spcPct val="0"/>
              </a:spcAft>
              <a:buClr>
                <a:srgbClr val="FFFFFF"/>
              </a:buClr>
              <a:defRPr/>
            </a:pPr>
            <a:r>
              <a:rPr lang="fr-FR" altLang="fr-FR" sz="2800" b="1" kern="0">
                <a:latin typeface="Roboto Condensed" pitchFamily="2" charset="0"/>
                <a:cs typeface="Roboto Condensed" pitchFamily="2" charset="0"/>
              </a:rPr>
              <a:t/>
            </a:r>
            <a:br>
              <a:rPr lang="fr-FR" altLang="fr-FR" sz="2800" b="1" kern="0">
                <a:latin typeface="Roboto Condensed" pitchFamily="2" charset="0"/>
                <a:cs typeface="Roboto Condensed" pitchFamily="2" charset="0"/>
              </a:rPr>
            </a:br>
            <a:r>
              <a:rPr lang="fr-FR" altLang="fr-FR" sz="2800" b="1" kern="0">
                <a:solidFill>
                  <a:schemeClr val="bg1"/>
                </a:solidFill>
                <a:latin typeface="Roboto Condensed"/>
                <a:cs typeface="Roboto Condensed"/>
                <a:sym typeface="Roboto Condensed" pitchFamily="2" charset="0"/>
              </a:rPr>
              <a:t>Étape 2 :Comment me connecter à la plateforme ? </a:t>
            </a:r>
            <a:endParaRPr lang="fr-FR" altLang="fr-FR" sz="2800" b="1" kern="0">
              <a:solidFill>
                <a:schemeClr val="bg1"/>
              </a:solidFill>
              <a:latin typeface="Roboto Condensed" pitchFamily="2" charset="0"/>
              <a:cs typeface="Roboto Condensed" pitchFamily="2" charset="0"/>
              <a:sym typeface="Roboto Condensed" pitchFamily="2" charset="0"/>
            </a:endParaRPr>
          </a:p>
          <a:p>
            <a:pPr>
              <a:spcBef>
                <a:spcPct val="0"/>
              </a:spcBef>
              <a:spcAft>
                <a:spcPct val="0"/>
              </a:spcAft>
              <a:buFont typeface="Roboto Condensed" pitchFamily="2" charset="0"/>
              <a:buNone/>
              <a:defRPr/>
            </a:pPr>
            <a:endParaRPr lang="fr-FR" altLang="fr-FR" sz="2800" b="1" kern="0">
              <a:solidFill>
                <a:schemeClr val="bg1"/>
              </a:solidFill>
              <a:latin typeface="Roboto Condensed" pitchFamily="2" charset="0"/>
              <a:cs typeface="Roboto Condensed" pitchFamily="2" charset="0"/>
            </a:endParaRPr>
          </a:p>
        </p:txBody>
      </p:sp>
    </p:spTree>
    <p:extLst>
      <p:ext uri="{BB962C8B-B14F-4D97-AF65-F5344CB8AC3E}">
        <p14:creationId xmlns:p14="http://schemas.microsoft.com/office/powerpoint/2010/main" val="4186294704"/>
      </p:ext>
    </p:extLst>
  </p:cSld>
  <p:clrMapOvr>
    <a:masterClrMapping/>
  </p:clrMapOvr>
  <p:transition>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Espace réservé du numéro de diapositive 4">
            <a:extLst>
              <a:ext uri="{FF2B5EF4-FFF2-40B4-BE49-F238E27FC236}">
                <a16:creationId xmlns:a16="http://schemas.microsoft.com/office/drawing/2014/main" id="{2C4AB8BA-7982-AE44-B1C9-3D23300D9568}"/>
              </a:ext>
            </a:extLst>
          </p:cNvPr>
          <p:cNvSpPr>
            <a:spLocks noGrp="1"/>
          </p:cNvSpPr>
          <p:nvPr>
            <p:ph type="sldNum" sz="quarter" idx="10"/>
          </p:nvPr>
        </p:nvSpPr>
        <p:spPr/>
        <p:txBody>
          <a:bodyPr/>
          <a:lstStyle>
            <a:defPPr>
              <a:defRPr lang="fr-FR"/>
            </a:defPPr>
            <a:lvl1pPr algn="l" rtl="0" eaLnBrk="0" fontAlgn="base" hangingPunct="0">
              <a:spcBef>
                <a:spcPct val="0"/>
              </a:spcBef>
              <a:spcAft>
                <a:spcPct val="0"/>
              </a:spcAft>
              <a:defRPr sz="973"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321810" indent="-43488" algn="l" rtl="0" eaLnBrk="0" fontAlgn="base" hangingPunct="0">
              <a:spcBef>
                <a:spcPct val="0"/>
              </a:spcBef>
              <a:spcAft>
                <a:spcPct val="0"/>
              </a:spcAft>
              <a:defRPr sz="973"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644586" indent="-87942" algn="l" rtl="0" eaLnBrk="0" fontAlgn="base" hangingPunct="0">
              <a:spcBef>
                <a:spcPct val="0"/>
              </a:spcBef>
              <a:spcAft>
                <a:spcPct val="0"/>
              </a:spcAft>
              <a:defRPr sz="973"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967362" indent="-132396" algn="l" rtl="0" eaLnBrk="0" fontAlgn="base" hangingPunct="0">
              <a:spcBef>
                <a:spcPct val="0"/>
              </a:spcBef>
              <a:spcAft>
                <a:spcPct val="0"/>
              </a:spcAft>
              <a:defRPr sz="973"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290138" indent="-176851" algn="l" rtl="0" eaLnBrk="0" fontAlgn="base" hangingPunct="0">
              <a:spcBef>
                <a:spcPct val="0"/>
              </a:spcBef>
              <a:spcAft>
                <a:spcPct val="0"/>
              </a:spcAft>
              <a:defRPr sz="973"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1391609" algn="l" defTabSz="556644" rtl="0" eaLnBrk="1" latinLnBrk="0" hangingPunct="1">
              <a:defRPr sz="973"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1669932" algn="l" defTabSz="556644" rtl="0" eaLnBrk="1" latinLnBrk="0" hangingPunct="1">
              <a:defRPr sz="973"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1948253" algn="l" defTabSz="556644" rtl="0" eaLnBrk="1" latinLnBrk="0" hangingPunct="1">
              <a:defRPr sz="973"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2226574" algn="l" defTabSz="556644" rtl="0" eaLnBrk="1" latinLnBrk="0" hangingPunct="1">
              <a:defRPr sz="973"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a:lstStyle>
          <a:p>
            <a:pPr>
              <a:buFont typeface="Arial" panose="020B0604020202020204" pitchFamily="34" charset="0"/>
              <a:buNone/>
            </a:pPr>
            <a:fld id="{1F86CB9E-5FD2-4094-A22D-2E560C0BE248}" type="slidenum">
              <a:rPr lang="fr-FR" altLang="fr-FR" sz="917">
                <a:solidFill>
                  <a:srgbClr val="FFFFFF"/>
                </a:solidFill>
                <a:latin typeface="Roboto Condensed" panose="02000000000000000000" pitchFamily="2" charset="0"/>
                <a:sym typeface="Roboto Condensed" panose="02000000000000000000" pitchFamily="2" charset="0"/>
              </a:rPr>
              <a:pPr>
                <a:buFont typeface="Arial" panose="020B0604020202020204" pitchFamily="34" charset="0"/>
                <a:buNone/>
              </a:pPr>
              <a:t>24</a:t>
            </a:fld>
            <a:endParaRPr lang="fr-FR" altLang="fr-FR" sz="917">
              <a:solidFill>
                <a:srgbClr val="FFFFFF"/>
              </a:solidFill>
              <a:latin typeface="Roboto Condensed" panose="02000000000000000000" pitchFamily="2" charset="0"/>
              <a:sym typeface="Roboto Condensed" panose="02000000000000000000" pitchFamily="2" charset="0"/>
            </a:endParaRPr>
          </a:p>
        </p:txBody>
      </p:sp>
      <p:sp>
        <p:nvSpPr>
          <p:cNvPr id="29703" name="ZoneTexte 11">
            <a:extLst>
              <a:ext uri="{FF2B5EF4-FFF2-40B4-BE49-F238E27FC236}">
                <a16:creationId xmlns:a16="http://schemas.microsoft.com/office/drawing/2014/main" id="{4F88E01F-7A2F-4614-CBB1-57FD0F453294}"/>
              </a:ext>
            </a:extLst>
          </p:cNvPr>
          <p:cNvSpPr txBox="1">
            <a:spLocks noChangeArrowheads="1"/>
          </p:cNvSpPr>
          <p:nvPr/>
        </p:nvSpPr>
        <p:spPr bwMode="auto">
          <a:xfrm>
            <a:off x="1253512" y="6182771"/>
            <a:ext cx="3613584" cy="461665"/>
          </a:xfrm>
          <a:prstGeom prst="rect">
            <a:avLst/>
          </a:prstGeom>
          <a:noFill/>
          <a:ln w="9525">
            <a:solidFill>
              <a:srgbClr val="0070C0"/>
            </a:solidFill>
            <a:miter lim="800000"/>
            <a:headEnd/>
            <a:tailEnd/>
          </a:ln>
        </p:spPr>
        <p:txBody>
          <a:bodyPr wrap="square">
            <a:spAutoFit/>
          </a:bodyPr>
          <a:lstStyle>
            <a:defPPr>
              <a:defRPr lang="fr-FR"/>
            </a:defPPr>
            <a:lvl1pPr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6109" indent="-61637"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3587" indent="-124643"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065" indent="-187649"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543" indent="-250655"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1972361"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366833"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2761305"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155777"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a:lstStyle>
          <a:p>
            <a:pPr eaLnBrk="1" hangingPunct="1">
              <a:buFont typeface="Arial" panose="020B0604020202020204" pitchFamily="34" charset="0"/>
              <a:buNone/>
              <a:defRPr/>
            </a:pPr>
            <a:r>
              <a:rPr lang="fr-FR" altLang="fr-FR" sz="2400" b="1" i="1">
                <a:solidFill>
                  <a:schemeClr val="tx1"/>
                </a:solidFill>
                <a:latin typeface="Roboto Condensed Light" pitchFamily="2" charset="0"/>
                <a:cs typeface="Roboto Condensed Light" pitchFamily="2" charset="0"/>
              </a:rPr>
              <a:t>1- Sélectionner la faculté</a:t>
            </a:r>
          </a:p>
        </p:txBody>
      </p:sp>
      <p:sp>
        <p:nvSpPr>
          <p:cNvPr id="29704" name="ZoneTexte 12">
            <a:extLst>
              <a:ext uri="{FF2B5EF4-FFF2-40B4-BE49-F238E27FC236}">
                <a16:creationId xmlns:a16="http://schemas.microsoft.com/office/drawing/2014/main" id="{B971A959-C13C-00E3-39BE-0415CB3A6325}"/>
              </a:ext>
            </a:extLst>
          </p:cNvPr>
          <p:cNvSpPr txBox="1">
            <a:spLocks noChangeArrowheads="1"/>
          </p:cNvSpPr>
          <p:nvPr/>
        </p:nvSpPr>
        <p:spPr bwMode="auto">
          <a:xfrm>
            <a:off x="7785093" y="5258715"/>
            <a:ext cx="4287083" cy="434478"/>
          </a:xfrm>
          <a:prstGeom prst="rect">
            <a:avLst/>
          </a:prstGeom>
          <a:noFill/>
          <a:ln w="9525">
            <a:solidFill>
              <a:srgbClr val="0070C0"/>
            </a:solidFill>
            <a:miter lim="800000"/>
            <a:headEnd/>
            <a:tailEnd/>
          </a:ln>
        </p:spPr>
        <p:txBody>
          <a:bodyPr wrap="square" lIns="64518" tIns="32258" rIns="64518" bIns="32258" anchor="t">
            <a:spAutoFit/>
          </a:bodyPr>
          <a:lstStyle>
            <a:defPPr>
              <a:defRPr lang="fr-FR"/>
            </a:defPPr>
            <a:lvl1pPr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6109" indent="-61637"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3587" indent="-124643"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065" indent="-187649"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543" indent="-250655"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1972361"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366833"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2761305"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155777"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a:lstStyle>
          <a:p>
            <a:pPr eaLnBrk="1" hangingPunct="1">
              <a:buFont typeface="Arial" panose="020B0604020202020204" pitchFamily="34" charset="0"/>
              <a:buNone/>
              <a:defRPr/>
            </a:pPr>
            <a:r>
              <a:rPr lang="fr-FR" altLang="fr-FR" sz="2400" b="1" i="1">
                <a:solidFill>
                  <a:schemeClr val="tx1"/>
                </a:solidFill>
                <a:latin typeface="Roboto Condensed Light"/>
                <a:ea typeface="Roboto Condensed Light"/>
                <a:cs typeface="Roboto Condensed Light"/>
              </a:rPr>
              <a:t>2- Sélectionner Online Courses</a:t>
            </a:r>
          </a:p>
        </p:txBody>
      </p:sp>
      <p:pic>
        <p:nvPicPr>
          <p:cNvPr id="28679" name="Image 2">
            <a:extLst>
              <a:ext uri="{FF2B5EF4-FFF2-40B4-BE49-F238E27FC236}">
                <a16:creationId xmlns:a16="http://schemas.microsoft.com/office/drawing/2014/main" id="{10FDC1B5-2706-3198-02F9-45569336A5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333" y="1718741"/>
            <a:ext cx="6278563" cy="4193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Ellipse 3">
            <a:extLst>
              <a:ext uri="{FF2B5EF4-FFF2-40B4-BE49-F238E27FC236}">
                <a16:creationId xmlns:a16="http://schemas.microsoft.com/office/drawing/2014/main" id="{A224D254-521F-3E2A-032F-AED579A574E9}"/>
              </a:ext>
            </a:extLst>
          </p:cNvPr>
          <p:cNvSpPr/>
          <p:nvPr/>
        </p:nvSpPr>
        <p:spPr>
          <a:xfrm>
            <a:off x="1250933" y="3024228"/>
            <a:ext cx="694261" cy="399895"/>
          </a:xfrm>
          <a:prstGeom prst="ellipse">
            <a:avLst/>
          </a:prstGeom>
          <a:noFill/>
          <a:ln w="38100">
            <a:solidFill>
              <a:srgbClr val="C00000"/>
            </a:solidFill>
          </a:ln>
        </p:spPr>
        <p:style>
          <a:lnRef idx="2">
            <a:schemeClr val="accent6"/>
          </a:lnRef>
          <a:fillRef idx="1">
            <a:schemeClr val="lt1"/>
          </a:fillRef>
          <a:effectRef idx="0">
            <a:schemeClr val="accent6"/>
          </a:effectRef>
          <a:fontRef idx="minor">
            <a:schemeClr val="dk1"/>
          </a:fontRef>
        </p:style>
        <p:txBody>
          <a:bodyPr anchor="ctr"/>
          <a:lstStyle>
            <a:defPPr>
              <a:defRPr lang="fr-FR"/>
            </a:defPPr>
            <a:lvl1pPr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6109" indent="-61637"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3587" indent="-124643"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065" indent="-187649"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543" indent="-250655"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1972361"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366833"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2761305"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155777"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a:lstStyle>
          <a:p>
            <a:pPr algn="ctr">
              <a:defRPr/>
            </a:pPr>
            <a:endParaRPr lang="fr-FR" sz="1145"/>
          </a:p>
        </p:txBody>
      </p:sp>
      <p:pic>
        <p:nvPicPr>
          <p:cNvPr id="28681" name="Image 4">
            <a:extLst>
              <a:ext uri="{FF2B5EF4-FFF2-40B4-BE49-F238E27FC236}">
                <a16:creationId xmlns:a16="http://schemas.microsoft.com/office/drawing/2014/main" id="{E92ACF56-2BDE-200C-E81D-0A6425A1B3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0435" y="2827510"/>
            <a:ext cx="5273735" cy="2328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Ellipse 18">
            <a:extLst>
              <a:ext uri="{FF2B5EF4-FFF2-40B4-BE49-F238E27FC236}">
                <a16:creationId xmlns:a16="http://schemas.microsoft.com/office/drawing/2014/main" id="{A07C4EB2-0798-4E8A-05A4-B32B3D080412}"/>
              </a:ext>
            </a:extLst>
          </p:cNvPr>
          <p:cNvSpPr/>
          <p:nvPr/>
        </p:nvSpPr>
        <p:spPr>
          <a:xfrm>
            <a:off x="7109693" y="3824437"/>
            <a:ext cx="880783" cy="293979"/>
          </a:xfrm>
          <a:prstGeom prst="ellipse">
            <a:avLst/>
          </a:prstGeom>
          <a:noFill/>
          <a:ln w="38100">
            <a:solidFill>
              <a:srgbClr val="C00000"/>
            </a:solidFill>
          </a:ln>
        </p:spPr>
        <p:style>
          <a:lnRef idx="2">
            <a:schemeClr val="accent6"/>
          </a:lnRef>
          <a:fillRef idx="1">
            <a:schemeClr val="lt1"/>
          </a:fillRef>
          <a:effectRef idx="0">
            <a:schemeClr val="accent6"/>
          </a:effectRef>
          <a:fontRef idx="minor">
            <a:schemeClr val="dk1"/>
          </a:fontRef>
        </p:style>
        <p:txBody>
          <a:bodyPr anchor="ctr"/>
          <a:lstStyle>
            <a:defPPr>
              <a:defRPr lang="fr-FR"/>
            </a:defPPr>
            <a:lvl1pPr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6109" indent="-61637"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3587" indent="-124643"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065" indent="-187649"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543" indent="-250655"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1972361"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366833"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2761305"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155777"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a:lstStyle>
          <a:p>
            <a:pPr algn="ctr">
              <a:defRPr/>
            </a:pPr>
            <a:endParaRPr lang="fr-FR" sz="1145"/>
          </a:p>
        </p:txBody>
      </p:sp>
      <p:sp>
        <p:nvSpPr>
          <p:cNvPr id="3" name="Google Shape;189;p12">
            <a:extLst>
              <a:ext uri="{FF2B5EF4-FFF2-40B4-BE49-F238E27FC236}">
                <a16:creationId xmlns:a16="http://schemas.microsoft.com/office/drawing/2014/main" id="{CD32D098-12EB-313D-5DE0-130E0B249B88}"/>
              </a:ext>
            </a:extLst>
          </p:cNvPr>
          <p:cNvSpPr txBox="1">
            <a:spLocks/>
          </p:cNvSpPr>
          <p:nvPr/>
        </p:nvSpPr>
        <p:spPr bwMode="auto">
          <a:xfrm>
            <a:off x="691417" y="566198"/>
            <a:ext cx="7279818" cy="640345"/>
          </a:xfrm>
          <a:prstGeom prst="rect">
            <a:avLst/>
          </a:prstGeom>
          <a:noFill/>
          <a:ln>
            <a:noFill/>
          </a:ln>
        </p:spPr>
        <p:txBody>
          <a:bodyPr spcFirstLastPara="1" vert="horz" wrap="square" lIns="64507" tIns="64507" rIns="64507" bIns="64507" numCol="1" anchor="ctr" anchorCtr="0" compatLnSpc="1">
            <a:prstTxWarp prst="textNoShape">
              <a:avLst/>
            </a:prstTxWarp>
            <a:noAutofit/>
          </a:bodyPr>
          <a:lstStyle>
            <a:defPPr>
              <a:defRPr lang="fr-FR"/>
            </a:defPPr>
            <a:lvl1pPr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6109" indent="-61637"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3587" indent="-124643"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065" indent="-187649"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543" indent="-250655"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1972361"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366833"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2761305"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155777"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a:lstStyle>
          <a:p>
            <a:pPr eaLnBrk="1" hangingPunct="1">
              <a:spcBef>
                <a:spcPct val="0"/>
              </a:spcBef>
              <a:spcAft>
                <a:spcPct val="0"/>
              </a:spcAft>
              <a:buClr>
                <a:srgbClr val="FFFFFF"/>
              </a:buClr>
              <a:defRPr/>
            </a:pPr>
            <a:r>
              <a:rPr lang="fr-FR" altLang="fr-FR" sz="2800" b="1" kern="0">
                <a:latin typeface="Roboto Condensed" pitchFamily="2" charset="0"/>
                <a:cs typeface="Roboto Condensed" pitchFamily="2" charset="0"/>
              </a:rPr>
              <a:t/>
            </a:r>
            <a:br>
              <a:rPr lang="fr-FR" altLang="fr-FR" sz="2800" b="1" kern="0">
                <a:latin typeface="Roboto Condensed" pitchFamily="2" charset="0"/>
                <a:cs typeface="Roboto Condensed" pitchFamily="2" charset="0"/>
              </a:rPr>
            </a:br>
            <a:r>
              <a:rPr lang="fr-FR" altLang="fr-FR" sz="2800" b="1" kern="0">
                <a:solidFill>
                  <a:schemeClr val="bg1"/>
                </a:solidFill>
                <a:latin typeface="Roboto Condensed"/>
                <a:cs typeface="Roboto Condensed"/>
                <a:sym typeface="Roboto Condensed" pitchFamily="2" charset="0"/>
              </a:rPr>
              <a:t>Étape 3 : Accès aux cours après authentification</a:t>
            </a:r>
            <a:endParaRPr lang="fr-FR" altLang="fr-FR" sz="2800" b="1" kern="0">
              <a:solidFill>
                <a:schemeClr val="bg1"/>
              </a:solidFill>
              <a:latin typeface="Roboto Condensed" pitchFamily="2" charset="0"/>
              <a:cs typeface="Roboto Condensed" pitchFamily="2" charset="0"/>
              <a:sym typeface="Roboto Condensed" pitchFamily="2" charset="0"/>
            </a:endParaRPr>
          </a:p>
        </p:txBody>
      </p:sp>
    </p:spTree>
    <p:extLst>
      <p:ext uri="{BB962C8B-B14F-4D97-AF65-F5344CB8AC3E}">
        <p14:creationId xmlns:p14="http://schemas.microsoft.com/office/powerpoint/2010/main" val="3936969356"/>
      </p:ext>
    </p:extLst>
  </p:cSld>
  <p:clrMapOvr>
    <a:masterClrMapping/>
  </p:clrMapOvr>
  <p:transition>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985B0961-F24D-E7B8-0A53-9E6FB9A0287D}"/>
              </a:ext>
            </a:extLst>
          </p:cNvPr>
          <p:cNvSpPr>
            <a:spLocks noGrp="1"/>
          </p:cNvSpPr>
          <p:nvPr>
            <p:ph type="sldNum" sz="quarter" idx="10"/>
          </p:nvPr>
        </p:nvSpPr>
        <p:spPr/>
        <p:txBody>
          <a:bodyPr/>
          <a:lstStyle>
            <a:defPPr>
              <a:defRPr lang="fr-FR"/>
            </a:defPPr>
            <a:lvl1pPr algn="l" rtl="0" eaLnBrk="0" fontAlgn="base" hangingPunct="0">
              <a:spcBef>
                <a:spcPct val="0"/>
              </a:spcBef>
              <a:spcAft>
                <a:spcPct val="0"/>
              </a:spcAft>
              <a:defRPr sz="973"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321810" indent="-43488" algn="l" rtl="0" eaLnBrk="0" fontAlgn="base" hangingPunct="0">
              <a:spcBef>
                <a:spcPct val="0"/>
              </a:spcBef>
              <a:spcAft>
                <a:spcPct val="0"/>
              </a:spcAft>
              <a:defRPr sz="973"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644586" indent="-87942" algn="l" rtl="0" eaLnBrk="0" fontAlgn="base" hangingPunct="0">
              <a:spcBef>
                <a:spcPct val="0"/>
              </a:spcBef>
              <a:spcAft>
                <a:spcPct val="0"/>
              </a:spcAft>
              <a:defRPr sz="973"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967362" indent="-132396" algn="l" rtl="0" eaLnBrk="0" fontAlgn="base" hangingPunct="0">
              <a:spcBef>
                <a:spcPct val="0"/>
              </a:spcBef>
              <a:spcAft>
                <a:spcPct val="0"/>
              </a:spcAft>
              <a:defRPr sz="973"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290138" indent="-176851" algn="l" rtl="0" eaLnBrk="0" fontAlgn="base" hangingPunct="0">
              <a:spcBef>
                <a:spcPct val="0"/>
              </a:spcBef>
              <a:spcAft>
                <a:spcPct val="0"/>
              </a:spcAft>
              <a:defRPr sz="973"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1391609" algn="l" defTabSz="556644" rtl="0" eaLnBrk="1" latinLnBrk="0" hangingPunct="1">
              <a:defRPr sz="973"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1669932" algn="l" defTabSz="556644" rtl="0" eaLnBrk="1" latinLnBrk="0" hangingPunct="1">
              <a:defRPr sz="973"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1948253" algn="l" defTabSz="556644" rtl="0" eaLnBrk="1" latinLnBrk="0" hangingPunct="1">
              <a:defRPr sz="973"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2226574" algn="l" defTabSz="556644" rtl="0" eaLnBrk="1" latinLnBrk="0" hangingPunct="1">
              <a:defRPr sz="973"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a:lstStyle>
          <a:p>
            <a:fld id="{1301B94E-AC39-42C8-AE5E-E0785FE6CED9}" type="slidenum">
              <a:rPr lang="fr-FR" altLang="fr-FR" sz="917">
                <a:solidFill>
                  <a:srgbClr val="FFFFFF"/>
                </a:solidFill>
                <a:latin typeface="Roboto Condensed" panose="02000000000000000000" pitchFamily="2" charset="0"/>
                <a:sym typeface="Roboto Condensed" panose="02000000000000000000" pitchFamily="2" charset="0"/>
              </a:rPr>
              <a:pPr/>
              <a:t>25</a:t>
            </a:fld>
            <a:endParaRPr lang="fr-FR" altLang="fr-FR" sz="917">
              <a:solidFill>
                <a:srgbClr val="FFFFFF"/>
              </a:solidFill>
              <a:latin typeface="Roboto Condensed" panose="02000000000000000000" pitchFamily="2" charset="0"/>
              <a:sym typeface="Roboto Condensed" panose="02000000000000000000" pitchFamily="2" charset="0"/>
            </a:endParaRPr>
          </a:p>
        </p:txBody>
      </p:sp>
      <p:sp>
        <p:nvSpPr>
          <p:cNvPr id="30723" name="ZoneTexte 12">
            <a:extLst>
              <a:ext uri="{FF2B5EF4-FFF2-40B4-BE49-F238E27FC236}">
                <a16:creationId xmlns:a16="http://schemas.microsoft.com/office/drawing/2014/main" id="{DC7A7030-8F46-AFC0-2E45-3BD3A272B878}"/>
              </a:ext>
            </a:extLst>
          </p:cNvPr>
          <p:cNvSpPr txBox="1">
            <a:spLocks noChangeArrowheads="1"/>
          </p:cNvSpPr>
          <p:nvPr/>
        </p:nvSpPr>
        <p:spPr bwMode="auto">
          <a:xfrm>
            <a:off x="1846301" y="5536663"/>
            <a:ext cx="3389016" cy="461665"/>
          </a:xfrm>
          <a:prstGeom prst="rect">
            <a:avLst/>
          </a:prstGeom>
          <a:noFill/>
          <a:ln w="952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defPPr>
              <a:defRPr lang="fr-FR"/>
            </a:defPPr>
            <a:lvl1pPr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6109" indent="-61637"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3587" indent="-124643"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065" indent="-187649"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543" indent="-250655"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1972361"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366833"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2761305"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155777"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a:lstStyle>
          <a:p>
            <a:pPr eaLnBrk="1" hangingPunct="1">
              <a:buFont typeface="Arial" panose="020B0604020202020204" pitchFamily="34" charset="0"/>
              <a:buNone/>
            </a:pPr>
            <a:r>
              <a:rPr lang="fr-FR" altLang="fr-FR" sz="2400" b="1" i="1">
                <a:solidFill>
                  <a:schemeClr val="tx1"/>
                </a:solidFill>
                <a:latin typeface="Roboto Condensed Light" panose="02000000000000000000" pitchFamily="2" charset="0"/>
              </a:rPr>
              <a:t>3- Sélectionner le domaine</a:t>
            </a:r>
          </a:p>
        </p:txBody>
      </p:sp>
      <p:pic>
        <p:nvPicPr>
          <p:cNvPr id="30724" name="Image 4">
            <a:extLst>
              <a:ext uri="{FF2B5EF4-FFF2-40B4-BE49-F238E27FC236}">
                <a16:creationId xmlns:a16="http://schemas.microsoft.com/office/drawing/2014/main" id="{0210EF5D-8D81-E2AF-99BE-B8859F52B0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81" y="2462967"/>
            <a:ext cx="6526522" cy="2584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Ellipse 5">
            <a:extLst>
              <a:ext uri="{FF2B5EF4-FFF2-40B4-BE49-F238E27FC236}">
                <a16:creationId xmlns:a16="http://schemas.microsoft.com/office/drawing/2014/main" id="{E124878A-4050-8CEC-0DC4-F8FEB5391633}"/>
              </a:ext>
            </a:extLst>
          </p:cNvPr>
          <p:cNvSpPr/>
          <p:nvPr/>
        </p:nvSpPr>
        <p:spPr>
          <a:xfrm>
            <a:off x="927774" y="4102247"/>
            <a:ext cx="1451090" cy="297034"/>
          </a:xfrm>
          <a:prstGeom prst="ellipse">
            <a:avLst/>
          </a:prstGeom>
          <a:noFill/>
          <a:ln w="38100">
            <a:solidFill>
              <a:srgbClr val="C00000"/>
            </a:solidFill>
          </a:ln>
        </p:spPr>
        <p:style>
          <a:lnRef idx="2">
            <a:schemeClr val="accent6"/>
          </a:lnRef>
          <a:fillRef idx="1">
            <a:schemeClr val="lt1"/>
          </a:fillRef>
          <a:effectRef idx="0">
            <a:schemeClr val="accent6"/>
          </a:effectRef>
          <a:fontRef idx="minor">
            <a:schemeClr val="dk1"/>
          </a:fontRef>
        </p:style>
        <p:txBody>
          <a:bodyPr anchor="ctr"/>
          <a:lstStyle>
            <a:defPPr>
              <a:defRPr lang="fr-FR"/>
            </a:defPPr>
            <a:lvl1pPr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6109" indent="-61637"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3587" indent="-124643"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065" indent="-187649"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543" indent="-250655"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1972361"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366833"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2761305"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155777"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a:lstStyle>
          <a:p>
            <a:pPr algn="ctr">
              <a:defRPr/>
            </a:pPr>
            <a:endParaRPr lang="fr-FR" sz="1145"/>
          </a:p>
        </p:txBody>
      </p:sp>
      <p:pic>
        <p:nvPicPr>
          <p:cNvPr id="30726" name="Image 6">
            <a:extLst>
              <a:ext uri="{FF2B5EF4-FFF2-40B4-BE49-F238E27FC236}">
                <a16:creationId xmlns:a16="http://schemas.microsoft.com/office/drawing/2014/main" id="{3B729576-5E6C-3969-CB64-AFD3CF17ED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8277" y="1726461"/>
            <a:ext cx="5369824" cy="4046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Ellipse 7">
            <a:extLst>
              <a:ext uri="{FF2B5EF4-FFF2-40B4-BE49-F238E27FC236}">
                <a16:creationId xmlns:a16="http://schemas.microsoft.com/office/drawing/2014/main" id="{6173BF79-81E8-8945-A80D-C17ECC2DF985}"/>
              </a:ext>
            </a:extLst>
          </p:cNvPr>
          <p:cNvSpPr/>
          <p:nvPr/>
        </p:nvSpPr>
        <p:spPr>
          <a:xfrm>
            <a:off x="7690991" y="3358280"/>
            <a:ext cx="681018" cy="254262"/>
          </a:xfrm>
          <a:prstGeom prst="ellipse">
            <a:avLst/>
          </a:prstGeom>
          <a:noFill/>
          <a:ln w="38100">
            <a:solidFill>
              <a:srgbClr val="C00000"/>
            </a:solidFill>
          </a:ln>
        </p:spPr>
        <p:style>
          <a:lnRef idx="2">
            <a:schemeClr val="accent6"/>
          </a:lnRef>
          <a:fillRef idx="1">
            <a:schemeClr val="lt1"/>
          </a:fillRef>
          <a:effectRef idx="0">
            <a:schemeClr val="accent6"/>
          </a:effectRef>
          <a:fontRef idx="minor">
            <a:schemeClr val="dk1"/>
          </a:fontRef>
        </p:style>
        <p:txBody>
          <a:bodyPr anchor="ctr"/>
          <a:lstStyle>
            <a:defPPr>
              <a:defRPr lang="fr-FR"/>
            </a:defPPr>
            <a:lvl1pPr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6109" indent="-61637"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3587" indent="-124643"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065" indent="-187649"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543" indent="-250655"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1972361"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366833"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2761305"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155777"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a:lstStyle>
          <a:p>
            <a:pPr algn="ctr">
              <a:defRPr/>
            </a:pPr>
            <a:endParaRPr lang="fr-FR" sz="1145"/>
          </a:p>
        </p:txBody>
      </p:sp>
      <p:sp>
        <p:nvSpPr>
          <p:cNvPr id="30728" name="ZoneTexte 12">
            <a:extLst>
              <a:ext uri="{FF2B5EF4-FFF2-40B4-BE49-F238E27FC236}">
                <a16:creationId xmlns:a16="http://schemas.microsoft.com/office/drawing/2014/main" id="{FDFC9E4F-2A38-FB31-750D-6A723CA13793}"/>
              </a:ext>
            </a:extLst>
          </p:cNvPr>
          <p:cNvSpPr txBox="1">
            <a:spLocks noChangeArrowheads="1"/>
          </p:cNvSpPr>
          <p:nvPr/>
        </p:nvSpPr>
        <p:spPr bwMode="auto">
          <a:xfrm>
            <a:off x="7683758" y="5940896"/>
            <a:ext cx="3077597" cy="434478"/>
          </a:xfrm>
          <a:prstGeom prst="rect">
            <a:avLst/>
          </a:prstGeom>
          <a:noFill/>
          <a:ln w="952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square" lIns="64518" tIns="32258" rIns="64518" bIns="32258" anchor="t">
            <a:spAutoFit/>
          </a:bodyPr>
          <a:lstStyle>
            <a:defPPr>
              <a:defRPr lang="fr-FR"/>
            </a:defPPr>
            <a:lvl1pPr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6109" indent="-61637"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3587" indent="-124643"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065" indent="-187649"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543" indent="-250655"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1972361"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366833"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2761305"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155777"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a:lstStyle>
          <a:p>
            <a:pPr eaLnBrk="1" hangingPunct="1">
              <a:buNone/>
            </a:pPr>
            <a:r>
              <a:rPr lang="fr-FR" altLang="fr-FR" sz="2400" b="1" i="1" dirty="0">
                <a:solidFill>
                  <a:schemeClr val="tx1"/>
                </a:solidFill>
                <a:latin typeface="Roboto Condensed Light"/>
                <a:ea typeface="Roboto Condensed Light"/>
                <a:cs typeface="Arial"/>
              </a:rPr>
              <a:t>4- Sélectionner la </a:t>
            </a:r>
            <a:r>
              <a:rPr lang="fr-FR" sz="2400" b="1" i="1" dirty="0">
                <a:solidFill>
                  <a:schemeClr val="tx1"/>
                </a:solidFill>
                <a:latin typeface="Roboto Condensed Light"/>
                <a:ea typeface="Roboto Condensed Light"/>
                <a:cs typeface="Arial"/>
              </a:rPr>
              <a:t>Filière </a:t>
            </a:r>
            <a:endParaRPr lang="fr-FR" altLang="fr-FR" sz="2400" b="1" i="1" dirty="0">
              <a:solidFill>
                <a:schemeClr val="tx1"/>
              </a:solidFill>
              <a:latin typeface="Roboto Condensed Light"/>
              <a:ea typeface="Roboto Condensed Light"/>
              <a:cs typeface="Arial"/>
            </a:endParaRPr>
          </a:p>
        </p:txBody>
      </p:sp>
      <p:sp>
        <p:nvSpPr>
          <p:cNvPr id="4" name="Google Shape;189;p12">
            <a:extLst>
              <a:ext uri="{FF2B5EF4-FFF2-40B4-BE49-F238E27FC236}">
                <a16:creationId xmlns:a16="http://schemas.microsoft.com/office/drawing/2014/main" id="{0B9D0D0D-C3B8-997E-544A-A01D3709B762}"/>
              </a:ext>
            </a:extLst>
          </p:cNvPr>
          <p:cNvSpPr txBox="1">
            <a:spLocks/>
          </p:cNvSpPr>
          <p:nvPr/>
        </p:nvSpPr>
        <p:spPr bwMode="auto">
          <a:xfrm>
            <a:off x="691417" y="566198"/>
            <a:ext cx="7279818" cy="640345"/>
          </a:xfrm>
          <a:prstGeom prst="rect">
            <a:avLst/>
          </a:prstGeom>
          <a:noFill/>
          <a:ln>
            <a:noFill/>
          </a:ln>
        </p:spPr>
        <p:txBody>
          <a:bodyPr spcFirstLastPara="1" vert="horz" wrap="square" lIns="64507" tIns="64507" rIns="64507" bIns="64507" numCol="1" anchor="ctr" anchorCtr="0" compatLnSpc="1">
            <a:prstTxWarp prst="textNoShape">
              <a:avLst/>
            </a:prstTxWarp>
            <a:noAutofit/>
          </a:bodyPr>
          <a:lstStyle>
            <a:defPPr>
              <a:defRPr lang="fr-FR"/>
            </a:defPPr>
            <a:lvl1pPr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6109" indent="-61637"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3587" indent="-124643"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065" indent="-187649"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543" indent="-250655"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1972361"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366833"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2761305"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155777"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a:lstStyle>
          <a:p>
            <a:pPr eaLnBrk="1" hangingPunct="1">
              <a:spcBef>
                <a:spcPct val="0"/>
              </a:spcBef>
              <a:spcAft>
                <a:spcPct val="0"/>
              </a:spcAft>
              <a:buClr>
                <a:srgbClr val="FFFFFF"/>
              </a:buClr>
              <a:defRPr/>
            </a:pPr>
            <a:r>
              <a:rPr lang="fr-FR" altLang="fr-FR" sz="2800" b="1" kern="0">
                <a:latin typeface="Roboto Condensed" pitchFamily="2" charset="0"/>
                <a:cs typeface="Roboto Condensed" pitchFamily="2" charset="0"/>
              </a:rPr>
              <a:t/>
            </a:r>
            <a:br>
              <a:rPr lang="fr-FR" altLang="fr-FR" sz="2800" b="1" kern="0">
                <a:latin typeface="Roboto Condensed" pitchFamily="2" charset="0"/>
                <a:cs typeface="Roboto Condensed" pitchFamily="2" charset="0"/>
              </a:rPr>
            </a:br>
            <a:r>
              <a:rPr lang="fr-FR" altLang="fr-FR" sz="2800" b="1" kern="0">
                <a:solidFill>
                  <a:schemeClr val="bg1"/>
                </a:solidFill>
                <a:latin typeface="Roboto Condensed"/>
                <a:cs typeface="Roboto Condensed"/>
                <a:sym typeface="Roboto Condensed" pitchFamily="2" charset="0"/>
              </a:rPr>
              <a:t>Étape 3 : Accès aux cours après authentification</a:t>
            </a:r>
            <a:endParaRPr lang="fr-FR" altLang="fr-FR" sz="2800" b="1" kern="0">
              <a:solidFill>
                <a:schemeClr val="bg1"/>
              </a:solidFill>
              <a:latin typeface="Roboto Condensed" pitchFamily="2" charset="0"/>
              <a:cs typeface="Roboto Condensed" pitchFamily="2" charset="0"/>
              <a:sym typeface="Roboto Condensed" pitchFamily="2" charset="0"/>
            </a:endParaRPr>
          </a:p>
        </p:txBody>
      </p:sp>
    </p:spTree>
    <p:extLst>
      <p:ext uri="{BB962C8B-B14F-4D97-AF65-F5344CB8AC3E}">
        <p14:creationId xmlns:p14="http://schemas.microsoft.com/office/powerpoint/2010/main" val="3470335446"/>
      </p:ext>
    </p:extLst>
  </p:cSld>
  <p:clrMapOvr>
    <a:masterClrMapping/>
  </p:clrMapOvr>
  <p:transition>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80BB2144-3A99-D2F0-458C-A8FAA413BA01}"/>
              </a:ext>
            </a:extLst>
          </p:cNvPr>
          <p:cNvSpPr>
            <a:spLocks noGrp="1"/>
          </p:cNvSpPr>
          <p:nvPr>
            <p:ph type="sldNum" sz="quarter" idx="10"/>
          </p:nvPr>
        </p:nvSpPr>
        <p:spPr/>
        <p:txBody>
          <a:bodyPr/>
          <a:lstStyle>
            <a:defPPr>
              <a:defRPr lang="fr-FR"/>
            </a:defPPr>
            <a:lvl1pPr algn="l" rtl="0" eaLnBrk="0" fontAlgn="base" hangingPunct="0">
              <a:spcBef>
                <a:spcPct val="0"/>
              </a:spcBef>
              <a:spcAft>
                <a:spcPct val="0"/>
              </a:spcAft>
              <a:defRPr sz="973"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321810" indent="-43488" algn="l" rtl="0" eaLnBrk="0" fontAlgn="base" hangingPunct="0">
              <a:spcBef>
                <a:spcPct val="0"/>
              </a:spcBef>
              <a:spcAft>
                <a:spcPct val="0"/>
              </a:spcAft>
              <a:defRPr sz="973"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644586" indent="-87942" algn="l" rtl="0" eaLnBrk="0" fontAlgn="base" hangingPunct="0">
              <a:spcBef>
                <a:spcPct val="0"/>
              </a:spcBef>
              <a:spcAft>
                <a:spcPct val="0"/>
              </a:spcAft>
              <a:defRPr sz="973"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967362" indent="-132396" algn="l" rtl="0" eaLnBrk="0" fontAlgn="base" hangingPunct="0">
              <a:spcBef>
                <a:spcPct val="0"/>
              </a:spcBef>
              <a:spcAft>
                <a:spcPct val="0"/>
              </a:spcAft>
              <a:defRPr sz="973"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290138" indent="-176851" algn="l" rtl="0" eaLnBrk="0" fontAlgn="base" hangingPunct="0">
              <a:spcBef>
                <a:spcPct val="0"/>
              </a:spcBef>
              <a:spcAft>
                <a:spcPct val="0"/>
              </a:spcAft>
              <a:defRPr sz="973"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1391609" algn="l" defTabSz="556644" rtl="0" eaLnBrk="1" latinLnBrk="0" hangingPunct="1">
              <a:defRPr sz="973"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1669932" algn="l" defTabSz="556644" rtl="0" eaLnBrk="1" latinLnBrk="0" hangingPunct="1">
              <a:defRPr sz="973"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1948253" algn="l" defTabSz="556644" rtl="0" eaLnBrk="1" latinLnBrk="0" hangingPunct="1">
              <a:defRPr sz="973"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2226574" algn="l" defTabSz="556644" rtl="0" eaLnBrk="1" latinLnBrk="0" hangingPunct="1">
              <a:defRPr sz="973"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a:lstStyle>
          <a:p>
            <a:fld id="{00B39BF2-AEC9-4C74-A05A-DE6E8169E97A}" type="slidenum">
              <a:rPr lang="fr-FR" altLang="fr-FR" sz="917">
                <a:solidFill>
                  <a:srgbClr val="FFFFFF"/>
                </a:solidFill>
                <a:latin typeface="Roboto Condensed" panose="02000000000000000000" pitchFamily="2" charset="0"/>
                <a:sym typeface="Roboto Condensed" panose="02000000000000000000" pitchFamily="2" charset="0"/>
              </a:rPr>
              <a:pPr/>
              <a:t>26</a:t>
            </a:fld>
            <a:endParaRPr lang="fr-FR" altLang="fr-FR" sz="917">
              <a:solidFill>
                <a:srgbClr val="FFFFFF"/>
              </a:solidFill>
              <a:latin typeface="Roboto Condensed" panose="02000000000000000000" pitchFamily="2" charset="0"/>
              <a:sym typeface="Roboto Condensed" panose="02000000000000000000" pitchFamily="2" charset="0"/>
            </a:endParaRPr>
          </a:p>
        </p:txBody>
      </p:sp>
      <p:pic>
        <p:nvPicPr>
          <p:cNvPr id="32771" name="Image 3">
            <a:extLst>
              <a:ext uri="{FF2B5EF4-FFF2-40B4-BE49-F238E27FC236}">
                <a16:creationId xmlns:a16="http://schemas.microsoft.com/office/drawing/2014/main" id="{3E604806-0A88-8118-1ADC-44ABFEBBC5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5935" y="2022983"/>
            <a:ext cx="11483873" cy="3013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2" name="ZoneTexte 12">
            <a:extLst>
              <a:ext uri="{FF2B5EF4-FFF2-40B4-BE49-F238E27FC236}">
                <a16:creationId xmlns:a16="http://schemas.microsoft.com/office/drawing/2014/main" id="{88A626B1-3115-2684-F3B7-234D08669A40}"/>
              </a:ext>
            </a:extLst>
          </p:cNvPr>
          <p:cNvSpPr txBox="1">
            <a:spLocks noChangeArrowheads="1"/>
          </p:cNvSpPr>
          <p:nvPr/>
        </p:nvSpPr>
        <p:spPr bwMode="auto">
          <a:xfrm>
            <a:off x="4051132" y="5641420"/>
            <a:ext cx="4787999" cy="434478"/>
          </a:xfrm>
          <a:prstGeom prst="rect">
            <a:avLst/>
          </a:prstGeom>
          <a:noFill/>
          <a:ln w="952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square" lIns="64518" tIns="32258" rIns="64518" bIns="32258" anchor="t">
            <a:spAutoFit/>
          </a:bodyPr>
          <a:lstStyle>
            <a:defPPr>
              <a:defRPr lang="fr-FR"/>
            </a:defPPr>
            <a:lvl1pPr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6109" indent="-61637"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3587" indent="-124643"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065" indent="-187649"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543" indent="-250655"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1972361"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366833"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2761305"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155777"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a:lstStyle>
          <a:p>
            <a:pPr eaLnBrk="1" hangingPunct="1">
              <a:buFont typeface="Arial" panose="020B0604020202020204" pitchFamily="34" charset="0"/>
              <a:buNone/>
            </a:pPr>
            <a:r>
              <a:rPr lang="fr-FR" altLang="fr-FR" sz="2400" b="1" i="1">
                <a:solidFill>
                  <a:schemeClr val="tx1"/>
                </a:solidFill>
                <a:latin typeface="Roboto Condensed Light"/>
                <a:ea typeface="Roboto Condensed Light"/>
                <a:cs typeface="Arial"/>
              </a:rPr>
              <a:t>5- Sélectionner le niveau de formation  </a:t>
            </a:r>
          </a:p>
        </p:txBody>
      </p:sp>
      <p:sp>
        <p:nvSpPr>
          <p:cNvPr id="4" name="Ellipse 3">
            <a:extLst>
              <a:ext uri="{FF2B5EF4-FFF2-40B4-BE49-F238E27FC236}">
                <a16:creationId xmlns:a16="http://schemas.microsoft.com/office/drawing/2014/main" id="{6D145204-36D5-3E58-34F1-89E1B1967518}"/>
              </a:ext>
            </a:extLst>
          </p:cNvPr>
          <p:cNvSpPr/>
          <p:nvPr/>
        </p:nvSpPr>
        <p:spPr>
          <a:xfrm>
            <a:off x="2483820" y="4142072"/>
            <a:ext cx="911006" cy="340525"/>
          </a:xfrm>
          <a:prstGeom prst="ellipse">
            <a:avLst/>
          </a:prstGeom>
          <a:noFill/>
          <a:ln w="38100">
            <a:solidFill>
              <a:srgbClr val="C00000"/>
            </a:solidFill>
          </a:ln>
        </p:spPr>
        <p:style>
          <a:lnRef idx="2">
            <a:schemeClr val="accent6"/>
          </a:lnRef>
          <a:fillRef idx="1">
            <a:schemeClr val="lt1"/>
          </a:fillRef>
          <a:effectRef idx="0">
            <a:schemeClr val="accent6"/>
          </a:effectRef>
          <a:fontRef idx="minor">
            <a:schemeClr val="dk1"/>
          </a:fontRef>
        </p:style>
        <p:txBody>
          <a:bodyPr anchor="ctr"/>
          <a:lstStyle>
            <a:defPPr>
              <a:defRPr lang="fr-FR"/>
            </a:defPPr>
            <a:lvl1pPr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6109" indent="-61637"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3587" indent="-124643"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065" indent="-187649"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543" indent="-250655"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1972361"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366833"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2761305"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155777"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a:lstStyle>
          <a:p>
            <a:pPr algn="ctr">
              <a:defRPr/>
            </a:pPr>
            <a:endParaRPr lang="fr-FR" sz="1145"/>
          </a:p>
        </p:txBody>
      </p:sp>
      <p:sp>
        <p:nvSpPr>
          <p:cNvPr id="5" name="Google Shape;189;p12">
            <a:extLst>
              <a:ext uri="{FF2B5EF4-FFF2-40B4-BE49-F238E27FC236}">
                <a16:creationId xmlns:a16="http://schemas.microsoft.com/office/drawing/2014/main" id="{DCC41AC7-2147-B7AD-5E65-21E388D8435B}"/>
              </a:ext>
            </a:extLst>
          </p:cNvPr>
          <p:cNvSpPr txBox="1">
            <a:spLocks/>
          </p:cNvSpPr>
          <p:nvPr/>
        </p:nvSpPr>
        <p:spPr bwMode="auto">
          <a:xfrm>
            <a:off x="691417" y="566198"/>
            <a:ext cx="7279818" cy="640345"/>
          </a:xfrm>
          <a:prstGeom prst="rect">
            <a:avLst/>
          </a:prstGeom>
          <a:noFill/>
          <a:ln>
            <a:noFill/>
          </a:ln>
        </p:spPr>
        <p:txBody>
          <a:bodyPr spcFirstLastPara="1" vert="horz" wrap="square" lIns="64507" tIns="64507" rIns="64507" bIns="64507" numCol="1" anchor="ctr" anchorCtr="0" compatLnSpc="1">
            <a:prstTxWarp prst="textNoShape">
              <a:avLst/>
            </a:prstTxWarp>
            <a:noAutofit/>
          </a:bodyPr>
          <a:lstStyle>
            <a:defPPr>
              <a:defRPr lang="fr-FR"/>
            </a:defPPr>
            <a:lvl1pPr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6109" indent="-61637"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3587" indent="-124643"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065" indent="-187649"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543" indent="-250655"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1972361"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366833"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2761305"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155777"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a:lstStyle>
          <a:p>
            <a:pPr eaLnBrk="1" hangingPunct="1">
              <a:spcBef>
                <a:spcPct val="0"/>
              </a:spcBef>
              <a:spcAft>
                <a:spcPct val="0"/>
              </a:spcAft>
              <a:buClr>
                <a:srgbClr val="FFFFFF"/>
              </a:buClr>
              <a:defRPr/>
            </a:pPr>
            <a:r>
              <a:rPr lang="fr-FR" altLang="fr-FR" sz="2800" b="1" kern="0">
                <a:latin typeface="Roboto Condensed" pitchFamily="2" charset="0"/>
                <a:cs typeface="Roboto Condensed" pitchFamily="2" charset="0"/>
              </a:rPr>
              <a:t/>
            </a:r>
            <a:br>
              <a:rPr lang="fr-FR" altLang="fr-FR" sz="2800" b="1" kern="0">
                <a:latin typeface="Roboto Condensed" pitchFamily="2" charset="0"/>
                <a:cs typeface="Roboto Condensed" pitchFamily="2" charset="0"/>
              </a:rPr>
            </a:br>
            <a:r>
              <a:rPr lang="fr-FR" altLang="fr-FR" sz="2800" b="1" kern="0">
                <a:solidFill>
                  <a:schemeClr val="bg1"/>
                </a:solidFill>
                <a:latin typeface="Roboto Condensed"/>
                <a:cs typeface="Roboto Condensed"/>
                <a:sym typeface="Roboto Condensed" pitchFamily="2" charset="0"/>
              </a:rPr>
              <a:t>Étape 3 : Accès aux cours après authentification</a:t>
            </a:r>
            <a:endParaRPr lang="fr-FR" altLang="fr-FR" sz="2800" b="1" kern="0">
              <a:solidFill>
                <a:schemeClr val="bg1"/>
              </a:solidFill>
              <a:latin typeface="Roboto Condensed" pitchFamily="2" charset="0"/>
              <a:cs typeface="Roboto Condensed" pitchFamily="2" charset="0"/>
              <a:sym typeface="Roboto Condensed" pitchFamily="2" charset="0"/>
            </a:endParaRPr>
          </a:p>
        </p:txBody>
      </p:sp>
    </p:spTree>
    <p:extLst>
      <p:ext uri="{BB962C8B-B14F-4D97-AF65-F5344CB8AC3E}">
        <p14:creationId xmlns:p14="http://schemas.microsoft.com/office/powerpoint/2010/main" val="1080092082"/>
      </p:ext>
    </p:extLst>
  </p:cSld>
  <p:clrMapOvr>
    <a:masterClrMapping/>
  </p:clrMapOvr>
  <p:transition>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8D5B49E5-45B4-8FCF-C6C7-EAAA3B4C30A4}"/>
              </a:ext>
            </a:extLst>
          </p:cNvPr>
          <p:cNvSpPr txBox="1">
            <a:spLocks noGrp="1"/>
          </p:cNvSpPr>
          <p:nvPr>
            <p:ph type="title"/>
          </p:nvPr>
        </p:nvSpPr>
        <p:spPr>
          <a:xfrm>
            <a:off x="374754" y="608549"/>
            <a:ext cx="7796572" cy="830507"/>
          </a:xfrm>
        </p:spPr>
        <p:txBody>
          <a:bodyPr/>
          <a:lstStyle>
            <a:defPPr>
              <a:defRPr lang="fr-FR"/>
            </a:defPPr>
            <a:lvl1pPr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6109" indent="-61637"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3587" indent="-124643"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065" indent="-187649"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543" indent="-250655"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1972361"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366833"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2761305"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155777"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a:lstStyle>
          <a:p>
            <a:pPr eaLnBrk="1" hangingPunct="1">
              <a:spcBef>
                <a:spcPct val="0"/>
              </a:spcBef>
              <a:spcAft>
                <a:spcPct val="0"/>
              </a:spcAft>
              <a:buClr>
                <a:srgbClr val="FFFFFF"/>
              </a:buClr>
              <a:buFont typeface="Roboto Condensed" pitchFamily="2" charset="0"/>
              <a:buNone/>
              <a:defRPr/>
            </a:pPr>
            <a:r>
              <a:rPr lang="fr-FR" altLang="fr-FR" sz="2800" b="1" dirty="0">
                <a:solidFill>
                  <a:srgbClr val="FFFFFF"/>
                </a:solidFill>
                <a:latin typeface="Roboto Condensed" pitchFamily="2" charset="0"/>
                <a:cs typeface="Roboto Condensed" pitchFamily="2" charset="0"/>
                <a:sym typeface="Roboto Condensed" pitchFamily="2" charset="0"/>
              </a:rPr>
              <a:t>Premier cours avec Moodle: </a:t>
            </a:r>
            <a:br>
              <a:rPr lang="fr-FR" altLang="fr-FR" sz="2800" b="1" dirty="0">
                <a:solidFill>
                  <a:srgbClr val="FFFFFF"/>
                </a:solidFill>
                <a:latin typeface="Roboto Condensed" pitchFamily="2" charset="0"/>
                <a:cs typeface="Roboto Condensed" pitchFamily="2" charset="0"/>
                <a:sym typeface="Roboto Condensed" pitchFamily="2" charset="0"/>
              </a:rPr>
            </a:br>
            <a:r>
              <a:rPr lang="fr-FR" altLang="fr-FR" sz="2800" b="1" dirty="0">
                <a:solidFill>
                  <a:srgbClr val="FFFFFF"/>
                </a:solidFill>
                <a:latin typeface="Roboto Condensed" pitchFamily="2" charset="0"/>
                <a:cs typeface="Roboto Condensed" pitchFamily="2" charset="0"/>
                <a:sym typeface="Roboto Condensed" pitchFamily="2" charset="0"/>
              </a:rPr>
              <a:t>        </a:t>
            </a:r>
            <a:r>
              <a:rPr lang="fr-FR" altLang="fr-FR" sz="2800" b="1" dirty="0" smtClean="0">
                <a:solidFill>
                  <a:srgbClr val="FFFFFF"/>
                </a:solidFill>
                <a:latin typeface="Roboto Condensed" pitchFamily="2" charset="0"/>
                <a:cs typeface="Roboto Condensed" pitchFamily="2" charset="0"/>
                <a:sym typeface="Roboto Condensed" pitchFamily="2" charset="0"/>
              </a:rPr>
              <a:t> </a:t>
            </a:r>
            <a:r>
              <a:rPr lang="fr-FR" altLang="fr-FR" sz="2800" b="1" dirty="0">
                <a:solidFill>
                  <a:srgbClr val="FFFFFF"/>
                </a:solidFill>
                <a:latin typeface="Roboto Condensed" pitchFamily="2" charset="0"/>
                <a:cs typeface="Roboto Condensed" pitchFamily="2" charset="0"/>
                <a:sym typeface="Roboto Condensed" pitchFamily="2" charset="0"/>
              </a:rPr>
              <a:t>Structuration d’un cours</a:t>
            </a:r>
          </a:p>
        </p:txBody>
      </p:sp>
      <p:sp>
        <p:nvSpPr>
          <p:cNvPr id="32771" name="Slide Number Placeholder 2">
            <a:extLst>
              <a:ext uri="{FF2B5EF4-FFF2-40B4-BE49-F238E27FC236}">
                <a16:creationId xmlns:a16="http://schemas.microsoft.com/office/drawing/2014/main" id="{E343DDA4-07F8-4477-22E8-A58B9CC8518B}"/>
              </a:ext>
            </a:extLst>
          </p:cNvPr>
          <p:cNvSpPr>
            <a:spLocks noGrp="1"/>
          </p:cNvSpPr>
          <p:nvPr>
            <p:ph type="sldNum" sz="quarter" idx="10"/>
          </p:nvPr>
        </p:nvSpPr>
        <p:spPr/>
        <p:txBody>
          <a:bodyPr/>
          <a:lstStyle>
            <a:defPPr>
              <a:defRPr lang="fr-FR"/>
            </a:defPPr>
            <a:lvl1pPr algn="l" rtl="0" eaLnBrk="0" fontAlgn="base" hangingPunct="0">
              <a:spcBef>
                <a:spcPct val="0"/>
              </a:spcBef>
              <a:spcAft>
                <a:spcPct val="0"/>
              </a:spcAft>
              <a:defRPr sz="973"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321810" indent="-43488" algn="l" rtl="0" eaLnBrk="0" fontAlgn="base" hangingPunct="0">
              <a:spcBef>
                <a:spcPct val="0"/>
              </a:spcBef>
              <a:spcAft>
                <a:spcPct val="0"/>
              </a:spcAft>
              <a:defRPr sz="973"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644586" indent="-87942" algn="l" rtl="0" eaLnBrk="0" fontAlgn="base" hangingPunct="0">
              <a:spcBef>
                <a:spcPct val="0"/>
              </a:spcBef>
              <a:spcAft>
                <a:spcPct val="0"/>
              </a:spcAft>
              <a:defRPr sz="973"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967362" indent="-132396" algn="l" rtl="0" eaLnBrk="0" fontAlgn="base" hangingPunct="0">
              <a:spcBef>
                <a:spcPct val="0"/>
              </a:spcBef>
              <a:spcAft>
                <a:spcPct val="0"/>
              </a:spcAft>
              <a:defRPr sz="973"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290138" indent="-176851" algn="l" rtl="0" eaLnBrk="0" fontAlgn="base" hangingPunct="0">
              <a:spcBef>
                <a:spcPct val="0"/>
              </a:spcBef>
              <a:spcAft>
                <a:spcPct val="0"/>
              </a:spcAft>
              <a:defRPr sz="973"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1391609" algn="l" defTabSz="556644" rtl="0" eaLnBrk="1" latinLnBrk="0" hangingPunct="1">
              <a:defRPr sz="973"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1669932" algn="l" defTabSz="556644" rtl="0" eaLnBrk="1" latinLnBrk="0" hangingPunct="1">
              <a:defRPr sz="973"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1948253" algn="l" defTabSz="556644" rtl="0" eaLnBrk="1" latinLnBrk="0" hangingPunct="1">
              <a:defRPr sz="973"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2226574" algn="l" defTabSz="556644" rtl="0" eaLnBrk="1" latinLnBrk="0" hangingPunct="1">
              <a:defRPr sz="973"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a:lstStyle>
          <a:p>
            <a:pPr>
              <a:buFont typeface="Arial" panose="020B0604020202020204" pitchFamily="34" charset="0"/>
              <a:buNone/>
            </a:pPr>
            <a:fld id="{F7F1A20B-C740-4F7C-8D0F-A3ADFBA20C8B}" type="slidenum">
              <a:rPr lang="fr-FR" altLang="fr-FR" sz="917">
                <a:solidFill>
                  <a:srgbClr val="FFFFFF"/>
                </a:solidFill>
                <a:latin typeface="Roboto Condensed" panose="02000000000000000000" pitchFamily="2" charset="0"/>
                <a:sym typeface="Roboto Condensed" panose="02000000000000000000" pitchFamily="2" charset="0"/>
              </a:rPr>
              <a:pPr>
                <a:buFont typeface="Arial" panose="020B0604020202020204" pitchFamily="34" charset="0"/>
                <a:buNone/>
              </a:pPr>
              <a:t>27</a:t>
            </a:fld>
            <a:endParaRPr lang="fr-FR" altLang="fr-FR" sz="917">
              <a:solidFill>
                <a:srgbClr val="FFFFFF"/>
              </a:solidFill>
              <a:latin typeface="Roboto Condensed" panose="02000000000000000000" pitchFamily="2" charset="0"/>
              <a:sym typeface="Roboto Condensed" panose="02000000000000000000" pitchFamily="2" charset="0"/>
            </a:endParaRPr>
          </a:p>
        </p:txBody>
      </p:sp>
      <p:sp>
        <p:nvSpPr>
          <p:cNvPr id="32773" name="ZoneTexte 18">
            <a:extLst>
              <a:ext uri="{FF2B5EF4-FFF2-40B4-BE49-F238E27FC236}">
                <a16:creationId xmlns:a16="http://schemas.microsoft.com/office/drawing/2014/main" id="{1CE5A7C9-9465-2BD3-BBEE-E39EF274DA36}"/>
              </a:ext>
            </a:extLst>
          </p:cNvPr>
          <p:cNvSpPr txBox="1">
            <a:spLocks noChangeArrowheads="1"/>
          </p:cNvSpPr>
          <p:nvPr/>
        </p:nvSpPr>
        <p:spPr bwMode="auto">
          <a:xfrm>
            <a:off x="3752670" y="6027450"/>
            <a:ext cx="4381857" cy="461665"/>
          </a:xfrm>
          <a:prstGeom prst="rect">
            <a:avLst/>
          </a:prstGeom>
          <a:noFill/>
          <a:ln w="9525">
            <a:solidFill>
              <a:srgbClr val="0070C0"/>
            </a:solidFill>
            <a:miter lim="800000"/>
            <a:headEnd/>
            <a:tailEnd/>
          </a:ln>
        </p:spPr>
        <p:txBody>
          <a:bodyPr wrap="square">
            <a:spAutoFit/>
          </a:bodyPr>
          <a:lstStyle>
            <a:defPPr>
              <a:defRPr lang="fr-FR"/>
            </a:defPPr>
            <a:lvl1pPr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6109" indent="-61637"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3587" indent="-124643"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065" indent="-187649"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543" indent="-250655"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1972361"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366833"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2761305"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155777"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a:lstStyle>
          <a:p>
            <a:pPr algn="ctr" eaLnBrk="1" hangingPunct="1">
              <a:buFont typeface="Arial" panose="020B0604020202020204" pitchFamily="34" charset="0"/>
              <a:buNone/>
              <a:defRPr/>
            </a:pPr>
            <a:r>
              <a:rPr lang="fr-FR" altLang="fr-FR" sz="2400" b="1" i="1" dirty="0" smtClean="0">
                <a:solidFill>
                  <a:schemeClr val="tx1"/>
                </a:solidFill>
                <a:latin typeface="Roboto Condensed Light" pitchFamily="2" charset="0"/>
                <a:cs typeface="Roboto Condensed Light" pitchFamily="2" charset="0"/>
              </a:rPr>
              <a:t>6- Exemple </a:t>
            </a:r>
            <a:r>
              <a:rPr lang="fr-FR" altLang="fr-FR" sz="2400" b="1" i="1" dirty="0">
                <a:solidFill>
                  <a:schemeClr val="tx1"/>
                </a:solidFill>
                <a:latin typeface="Roboto Condensed Light" pitchFamily="2" charset="0"/>
                <a:cs typeface="Roboto Condensed Light" pitchFamily="2" charset="0"/>
              </a:rPr>
              <a:t>d’une carte conceptuelle </a:t>
            </a:r>
          </a:p>
        </p:txBody>
      </p:sp>
      <p:pic>
        <p:nvPicPr>
          <p:cNvPr id="35845" name="Image 2">
            <a:extLst>
              <a:ext uri="{FF2B5EF4-FFF2-40B4-BE49-F238E27FC236}">
                <a16:creationId xmlns:a16="http://schemas.microsoft.com/office/drawing/2014/main" id="{2D39F17B-E17E-B3CE-785C-FA44DBBBF4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852" y="1828800"/>
            <a:ext cx="11437495" cy="3974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122696"/>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5845"/>
                                        </p:tgtEl>
                                        <p:attrNameLst>
                                          <p:attrName>style.visibility</p:attrName>
                                        </p:attrNameLst>
                                      </p:cBhvr>
                                      <p:to>
                                        <p:strVal val="visible"/>
                                      </p:to>
                                    </p:set>
                                    <p:animEffect transition="in" filter="wipe(down)">
                                      <p:cBhvr>
                                        <p:cTn id="7" dur="580">
                                          <p:stCondLst>
                                            <p:cond delay="0"/>
                                          </p:stCondLst>
                                        </p:cTn>
                                        <p:tgtEl>
                                          <p:spTgt spid="35845"/>
                                        </p:tgtEl>
                                      </p:cBhvr>
                                    </p:animEffect>
                                    <p:anim calcmode="lin" valueType="num">
                                      <p:cBhvr>
                                        <p:cTn id="8" dur="1822" tmFilter="0,0; 0.14,0.36; 0.43,0.73; 0.71,0.91; 1.0,1.0">
                                          <p:stCondLst>
                                            <p:cond delay="0"/>
                                          </p:stCondLst>
                                        </p:cTn>
                                        <p:tgtEl>
                                          <p:spTgt spid="3584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584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584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584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5845"/>
                                        </p:tgtEl>
                                        <p:attrNameLst>
                                          <p:attrName>ppt_y</p:attrName>
                                        </p:attrNameLst>
                                      </p:cBhvr>
                                      <p:tavLst>
                                        <p:tav tm="0" fmla="#ppt_y-sin(pi*$)/81">
                                          <p:val>
                                            <p:fltVal val="0"/>
                                          </p:val>
                                        </p:tav>
                                        <p:tav tm="100000">
                                          <p:val>
                                            <p:fltVal val="1"/>
                                          </p:val>
                                        </p:tav>
                                      </p:tavLst>
                                    </p:anim>
                                    <p:animScale>
                                      <p:cBhvr>
                                        <p:cTn id="13" dur="26">
                                          <p:stCondLst>
                                            <p:cond delay="650"/>
                                          </p:stCondLst>
                                        </p:cTn>
                                        <p:tgtEl>
                                          <p:spTgt spid="35845"/>
                                        </p:tgtEl>
                                      </p:cBhvr>
                                      <p:to x="100000" y="60000"/>
                                    </p:animScale>
                                    <p:animScale>
                                      <p:cBhvr>
                                        <p:cTn id="14" dur="166" decel="50000">
                                          <p:stCondLst>
                                            <p:cond delay="676"/>
                                          </p:stCondLst>
                                        </p:cTn>
                                        <p:tgtEl>
                                          <p:spTgt spid="35845"/>
                                        </p:tgtEl>
                                      </p:cBhvr>
                                      <p:to x="100000" y="100000"/>
                                    </p:animScale>
                                    <p:animScale>
                                      <p:cBhvr>
                                        <p:cTn id="15" dur="26">
                                          <p:stCondLst>
                                            <p:cond delay="1312"/>
                                          </p:stCondLst>
                                        </p:cTn>
                                        <p:tgtEl>
                                          <p:spTgt spid="35845"/>
                                        </p:tgtEl>
                                      </p:cBhvr>
                                      <p:to x="100000" y="80000"/>
                                    </p:animScale>
                                    <p:animScale>
                                      <p:cBhvr>
                                        <p:cTn id="16" dur="166" decel="50000">
                                          <p:stCondLst>
                                            <p:cond delay="1338"/>
                                          </p:stCondLst>
                                        </p:cTn>
                                        <p:tgtEl>
                                          <p:spTgt spid="35845"/>
                                        </p:tgtEl>
                                      </p:cBhvr>
                                      <p:to x="100000" y="100000"/>
                                    </p:animScale>
                                    <p:animScale>
                                      <p:cBhvr>
                                        <p:cTn id="17" dur="26">
                                          <p:stCondLst>
                                            <p:cond delay="1642"/>
                                          </p:stCondLst>
                                        </p:cTn>
                                        <p:tgtEl>
                                          <p:spTgt spid="35845"/>
                                        </p:tgtEl>
                                      </p:cBhvr>
                                      <p:to x="100000" y="90000"/>
                                    </p:animScale>
                                    <p:animScale>
                                      <p:cBhvr>
                                        <p:cTn id="18" dur="166" decel="50000">
                                          <p:stCondLst>
                                            <p:cond delay="1668"/>
                                          </p:stCondLst>
                                        </p:cTn>
                                        <p:tgtEl>
                                          <p:spTgt spid="35845"/>
                                        </p:tgtEl>
                                      </p:cBhvr>
                                      <p:to x="100000" y="100000"/>
                                    </p:animScale>
                                    <p:animScale>
                                      <p:cBhvr>
                                        <p:cTn id="19" dur="26">
                                          <p:stCondLst>
                                            <p:cond delay="1808"/>
                                          </p:stCondLst>
                                        </p:cTn>
                                        <p:tgtEl>
                                          <p:spTgt spid="35845"/>
                                        </p:tgtEl>
                                      </p:cBhvr>
                                      <p:to x="100000" y="95000"/>
                                    </p:animScale>
                                    <p:animScale>
                                      <p:cBhvr>
                                        <p:cTn id="20" dur="166" decel="50000">
                                          <p:stCondLst>
                                            <p:cond delay="1834"/>
                                          </p:stCondLst>
                                        </p:cTn>
                                        <p:tgtEl>
                                          <p:spTgt spid="35845"/>
                                        </p:tgtEl>
                                      </p:cBhvr>
                                      <p:to x="100000" y="100000"/>
                                    </p:animScale>
                                  </p:childTnLst>
                                </p:cTn>
                              </p:par>
                            </p:childTnLst>
                          </p:cTn>
                        </p:par>
                        <p:par>
                          <p:cTn id="21" fill="hold">
                            <p:stCondLst>
                              <p:cond delay="2000"/>
                            </p:stCondLst>
                            <p:childTnLst>
                              <p:par>
                                <p:cTn id="22" presetID="16" presetClass="entr" presetSubtype="21" fill="hold" grpId="0" nodeType="afterEffect">
                                  <p:stCondLst>
                                    <p:cond delay="0"/>
                                  </p:stCondLst>
                                  <p:childTnLst>
                                    <p:set>
                                      <p:cBhvr>
                                        <p:cTn id="23" dur="1" fill="hold">
                                          <p:stCondLst>
                                            <p:cond delay="0"/>
                                          </p:stCondLst>
                                        </p:cTn>
                                        <p:tgtEl>
                                          <p:spTgt spid="32773"/>
                                        </p:tgtEl>
                                        <p:attrNameLst>
                                          <p:attrName>style.visibility</p:attrName>
                                        </p:attrNameLst>
                                      </p:cBhvr>
                                      <p:to>
                                        <p:strVal val="visible"/>
                                      </p:to>
                                    </p:set>
                                    <p:animEffect transition="in" filter="barn(inVertical)">
                                      <p:cBhvr>
                                        <p:cTn id="24" dur="1500"/>
                                        <p:tgtEl>
                                          <p:spTgt spid="327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re 1">
            <a:extLst>
              <a:ext uri="{FF2B5EF4-FFF2-40B4-BE49-F238E27FC236}">
                <a16:creationId xmlns:a16="http://schemas.microsoft.com/office/drawing/2014/main" id="{7C28C0D6-362E-52FA-DF41-61A45F724B64}"/>
              </a:ext>
            </a:extLst>
          </p:cNvPr>
          <p:cNvSpPr txBox="1">
            <a:spLocks noGrp="1"/>
          </p:cNvSpPr>
          <p:nvPr>
            <p:ph type="title"/>
          </p:nvPr>
        </p:nvSpPr>
        <p:spPr>
          <a:xfrm>
            <a:off x="329784" y="629478"/>
            <a:ext cx="6345636" cy="674666"/>
          </a:xfrm>
        </p:spPr>
        <p:txBody>
          <a:bodyPr/>
          <a:lstStyle>
            <a:defPPr>
              <a:defRPr lang="fr-FR"/>
            </a:defPPr>
            <a:lvl1pPr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6109" indent="-61637"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3587" indent="-124643"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065" indent="-187649"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543" indent="-250655"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1972361"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366833"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2761305"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155777"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a:lstStyle>
          <a:p>
            <a:pPr eaLnBrk="1" hangingPunct="1">
              <a:spcBef>
                <a:spcPct val="0"/>
              </a:spcBef>
              <a:spcAft>
                <a:spcPct val="0"/>
              </a:spcAft>
              <a:buClr>
                <a:srgbClr val="FFFFFF"/>
              </a:buClr>
              <a:buFont typeface="Roboto Condensed" pitchFamily="2" charset="0"/>
              <a:buNone/>
              <a:defRPr/>
            </a:pPr>
            <a:r>
              <a:rPr lang="fr-FR" altLang="fr-FR" sz="2800" b="1" dirty="0" smtClean="0">
                <a:solidFill>
                  <a:srgbClr val="FFFFFF"/>
                </a:solidFill>
                <a:latin typeface="Roboto Condensed"/>
                <a:ea typeface="Roboto Condensed"/>
                <a:cs typeface="Roboto Condensed"/>
                <a:sym typeface="Roboto Condensed" pitchFamily="2" charset="0"/>
              </a:rPr>
              <a:t>   </a:t>
            </a:r>
            <a:r>
              <a:rPr lang="fr-FR" altLang="fr-FR" sz="2800" b="1" dirty="0">
                <a:solidFill>
                  <a:srgbClr val="FFFFFF"/>
                </a:solidFill>
                <a:latin typeface="Roboto Condensed"/>
                <a:ea typeface="Roboto Condensed"/>
                <a:cs typeface="Roboto Condensed"/>
                <a:sym typeface="Roboto Condensed" pitchFamily="2" charset="0"/>
              </a:rPr>
              <a:t>Création d'un espace de cours</a:t>
            </a:r>
          </a:p>
        </p:txBody>
      </p:sp>
      <p:sp>
        <p:nvSpPr>
          <p:cNvPr id="30723" name="Espace réservé du numéro de diapositive 2">
            <a:extLst>
              <a:ext uri="{FF2B5EF4-FFF2-40B4-BE49-F238E27FC236}">
                <a16:creationId xmlns:a16="http://schemas.microsoft.com/office/drawing/2014/main" id="{CD2B3CDA-818A-850E-74EB-43822992C4A5}"/>
              </a:ext>
            </a:extLst>
          </p:cNvPr>
          <p:cNvSpPr>
            <a:spLocks noGrp="1"/>
          </p:cNvSpPr>
          <p:nvPr>
            <p:ph type="sldNum" sz="quarter" idx="10"/>
          </p:nvPr>
        </p:nvSpPr>
        <p:spPr/>
        <p:txBody>
          <a:bodyPr/>
          <a:lstStyle>
            <a:defPPr>
              <a:defRPr lang="fr-FR"/>
            </a:defPPr>
            <a:lvl1pPr algn="l" rtl="0" eaLnBrk="0" fontAlgn="base" hangingPunct="0">
              <a:spcBef>
                <a:spcPct val="0"/>
              </a:spcBef>
              <a:spcAft>
                <a:spcPct val="0"/>
              </a:spcAft>
              <a:defRPr sz="973"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321810" indent="-43488" algn="l" rtl="0" eaLnBrk="0" fontAlgn="base" hangingPunct="0">
              <a:spcBef>
                <a:spcPct val="0"/>
              </a:spcBef>
              <a:spcAft>
                <a:spcPct val="0"/>
              </a:spcAft>
              <a:defRPr sz="973"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644586" indent="-87942" algn="l" rtl="0" eaLnBrk="0" fontAlgn="base" hangingPunct="0">
              <a:spcBef>
                <a:spcPct val="0"/>
              </a:spcBef>
              <a:spcAft>
                <a:spcPct val="0"/>
              </a:spcAft>
              <a:defRPr sz="973"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967362" indent="-132396" algn="l" rtl="0" eaLnBrk="0" fontAlgn="base" hangingPunct="0">
              <a:spcBef>
                <a:spcPct val="0"/>
              </a:spcBef>
              <a:spcAft>
                <a:spcPct val="0"/>
              </a:spcAft>
              <a:defRPr sz="973"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290138" indent="-176851" algn="l" rtl="0" eaLnBrk="0" fontAlgn="base" hangingPunct="0">
              <a:spcBef>
                <a:spcPct val="0"/>
              </a:spcBef>
              <a:spcAft>
                <a:spcPct val="0"/>
              </a:spcAft>
              <a:defRPr sz="973"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1391609" algn="l" defTabSz="556644" rtl="0" eaLnBrk="1" latinLnBrk="0" hangingPunct="1">
              <a:defRPr sz="973"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1669932" algn="l" defTabSz="556644" rtl="0" eaLnBrk="1" latinLnBrk="0" hangingPunct="1">
              <a:defRPr sz="973"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1948253" algn="l" defTabSz="556644" rtl="0" eaLnBrk="1" latinLnBrk="0" hangingPunct="1">
              <a:defRPr sz="973"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2226574" algn="l" defTabSz="556644" rtl="0" eaLnBrk="1" latinLnBrk="0" hangingPunct="1">
              <a:defRPr sz="973"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a:lstStyle>
          <a:p>
            <a:pPr>
              <a:buFont typeface="Arial" panose="020B0604020202020204" pitchFamily="34" charset="0"/>
              <a:buNone/>
            </a:pPr>
            <a:fld id="{454ADB03-F6C5-46F2-B066-49C5937AA44D}" type="slidenum">
              <a:rPr lang="fr-FR" altLang="fr-FR" sz="917">
                <a:solidFill>
                  <a:srgbClr val="FFFFFF"/>
                </a:solidFill>
                <a:latin typeface="Roboto Condensed" panose="02000000000000000000" pitchFamily="2" charset="0"/>
                <a:sym typeface="Roboto Condensed" panose="02000000000000000000" pitchFamily="2" charset="0"/>
              </a:rPr>
              <a:pPr>
                <a:buFont typeface="Arial" panose="020B0604020202020204" pitchFamily="34" charset="0"/>
                <a:buNone/>
              </a:pPr>
              <a:t>28</a:t>
            </a:fld>
            <a:endParaRPr lang="fr-FR" altLang="fr-FR" sz="917">
              <a:solidFill>
                <a:srgbClr val="FFFFFF"/>
              </a:solidFill>
              <a:latin typeface="Roboto Condensed" panose="02000000000000000000" pitchFamily="2" charset="0"/>
              <a:sym typeface="Roboto Condensed" panose="02000000000000000000" pitchFamily="2" charset="0"/>
            </a:endParaRPr>
          </a:p>
        </p:txBody>
      </p:sp>
      <p:sp>
        <p:nvSpPr>
          <p:cNvPr id="30725" name="ZoneTexte 5">
            <a:extLst>
              <a:ext uri="{FF2B5EF4-FFF2-40B4-BE49-F238E27FC236}">
                <a16:creationId xmlns:a16="http://schemas.microsoft.com/office/drawing/2014/main" id="{AD0F506A-B2A8-0FE1-93C4-3D0A5CC559CC}"/>
              </a:ext>
            </a:extLst>
          </p:cNvPr>
          <p:cNvSpPr txBox="1">
            <a:spLocks noChangeArrowheads="1"/>
          </p:cNvSpPr>
          <p:nvPr/>
        </p:nvSpPr>
        <p:spPr bwMode="auto">
          <a:xfrm>
            <a:off x="3111304" y="5636892"/>
            <a:ext cx="4766572" cy="461665"/>
          </a:xfrm>
          <a:prstGeom prst="rect">
            <a:avLst/>
          </a:prstGeom>
          <a:noFill/>
          <a:ln w="9525">
            <a:solidFill>
              <a:srgbClr val="0070C0"/>
            </a:solidFill>
            <a:miter lim="800000"/>
            <a:headEnd/>
            <a:tailEnd/>
          </a:ln>
        </p:spPr>
        <p:txBody>
          <a:bodyPr wrap="square">
            <a:spAutoFit/>
          </a:bodyPr>
          <a:lstStyle>
            <a:defPPr>
              <a:defRPr lang="fr-FR"/>
            </a:defPPr>
            <a:lvl1pPr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6109" indent="-61637"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3587" indent="-124643"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065" indent="-187649"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543" indent="-250655"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1972361"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366833"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2761305"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155777"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a:lstStyle>
          <a:p>
            <a:pPr eaLnBrk="1" hangingPunct="1">
              <a:buFont typeface="Arial" panose="020B0604020202020204" pitchFamily="34" charset="0"/>
              <a:buNone/>
              <a:defRPr/>
            </a:pPr>
            <a:r>
              <a:rPr lang="fr-FR" altLang="fr-FR" sz="2400" b="1" i="1" dirty="0">
                <a:solidFill>
                  <a:schemeClr val="tx1"/>
                </a:solidFill>
                <a:latin typeface="Roboto Condensed Light" pitchFamily="2" charset="0"/>
                <a:cs typeface="Roboto Condensed Light" pitchFamily="2" charset="0"/>
              </a:rPr>
              <a:t>7</a:t>
            </a:r>
            <a:r>
              <a:rPr lang="fr-FR" altLang="fr-FR" sz="2400" b="1" i="1" dirty="0" smtClean="0">
                <a:solidFill>
                  <a:schemeClr val="tx1"/>
                </a:solidFill>
                <a:latin typeface="Roboto Condensed Light" pitchFamily="2" charset="0"/>
                <a:cs typeface="Roboto Condensed Light" pitchFamily="2" charset="0"/>
              </a:rPr>
              <a:t>- </a:t>
            </a:r>
            <a:r>
              <a:rPr lang="fr-FR" altLang="fr-FR" sz="2400" b="1" i="1" dirty="0">
                <a:solidFill>
                  <a:schemeClr val="tx1"/>
                </a:solidFill>
                <a:latin typeface="Roboto Condensed Light" pitchFamily="2" charset="0"/>
                <a:cs typeface="Roboto Condensed Light" pitchFamily="2" charset="0"/>
              </a:rPr>
              <a:t>Demander la création d'un cours</a:t>
            </a:r>
          </a:p>
        </p:txBody>
      </p:sp>
      <p:pic>
        <p:nvPicPr>
          <p:cNvPr id="33797" name="Image 2">
            <a:extLst>
              <a:ext uri="{FF2B5EF4-FFF2-40B4-BE49-F238E27FC236}">
                <a16:creationId xmlns:a16="http://schemas.microsoft.com/office/drawing/2014/main" id="{14549D59-C9FD-8E9A-8698-45C5702CA8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5415" y="2183924"/>
            <a:ext cx="8724045" cy="3185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Ellipse 10">
            <a:extLst>
              <a:ext uri="{FF2B5EF4-FFF2-40B4-BE49-F238E27FC236}">
                <a16:creationId xmlns:a16="http://schemas.microsoft.com/office/drawing/2014/main" id="{4741A10B-A2CC-9342-C37C-FC456B68E06D}"/>
              </a:ext>
            </a:extLst>
          </p:cNvPr>
          <p:cNvSpPr/>
          <p:nvPr/>
        </p:nvSpPr>
        <p:spPr>
          <a:xfrm>
            <a:off x="3128193" y="4660916"/>
            <a:ext cx="1185059" cy="254262"/>
          </a:xfrm>
          <a:prstGeom prst="ellipse">
            <a:avLst/>
          </a:prstGeom>
          <a:noFill/>
          <a:ln w="38100">
            <a:solidFill>
              <a:srgbClr val="C00000"/>
            </a:solidFill>
          </a:ln>
        </p:spPr>
        <p:style>
          <a:lnRef idx="2">
            <a:schemeClr val="accent6"/>
          </a:lnRef>
          <a:fillRef idx="1">
            <a:schemeClr val="lt1"/>
          </a:fillRef>
          <a:effectRef idx="0">
            <a:schemeClr val="accent6"/>
          </a:effectRef>
          <a:fontRef idx="minor">
            <a:schemeClr val="dk1"/>
          </a:fontRef>
        </p:style>
        <p:txBody>
          <a:bodyPr anchor="ctr"/>
          <a:lstStyle>
            <a:defPPr>
              <a:defRPr lang="fr-FR"/>
            </a:defPPr>
            <a:lvl1pPr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6109" indent="-61637"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3587" indent="-124643"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065" indent="-187649"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543" indent="-250655"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1972361"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366833"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2761305"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155777"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a:lstStyle>
          <a:p>
            <a:pPr algn="ctr">
              <a:defRPr/>
            </a:pPr>
            <a:endParaRPr lang="fr-FR" sz="1145"/>
          </a:p>
        </p:txBody>
      </p:sp>
    </p:spTree>
    <p:extLst>
      <p:ext uri="{BB962C8B-B14F-4D97-AF65-F5344CB8AC3E}">
        <p14:creationId xmlns:p14="http://schemas.microsoft.com/office/powerpoint/2010/main" val="3214065639"/>
      </p:ext>
    </p:extLst>
  </p:cSld>
  <p:clrMapOvr>
    <a:masterClrMapping/>
  </p:clrMapOvr>
  <p:transition>
    <p:fade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Espace réservé du numéro de diapositive 2">
            <a:extLst>
              <a:ext uri="{FF2B5EF4-FFF2-40B4-BE49-F238E27FC236}">
                <a16:creationId xmlns:a16="http://schemas.microsoft.com/office/drawing/2014/main" id="{30A96913-C09F-8D69-9BAB-738DE9A7AEE8}"/>
              </a:ext>
            </a:extLst>
          </p:cNvPr>
          <p:cNvSpPr>
            <a:spLocks noGrp="1"/>
          </p:cNvSpPr>
          <p:nvPr>
            <p:ph type="sldNum" sz="quarter" idx="10"/>
          </p:nvPr>
        </p:nvSpPr>
        <p:spPr/>
        <p:txBody>
          <a:bodyPr/>
          <a:lstStyle>
            <a:defPPr>
              <a:defRPr lang="fr-FR"/>
            </a:defPPr>
            <a:lvl1pPr algn="l" rtl="0" eaLnBrk="0" fontAlgn="base" hangingPunct="0">
              <a:spcBef>
                <a:spcPct val="0"/>
              </a:spcBef>
              <a:spcAft>
                <a:spcPct val="0"/>
              </a:spcAft>
              <a:defRPr sz="973"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321810" indent="-43488" algn="l" rtl="0" eaLnBrk="0" fontAlgn="base" hangingPunct="0">
              <a:spcBef>
                <a:spcPct val="0"/>
              </a:spcBef>
              <a:spcAft>
                <a:spcPct val="0"/>
              </a:spcAft>
              <a:defRPr sz="973"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644586" indent="-87942" algn="l" rtl="0" eaLnBrk="0" fontAlgn="base" hangingPunct="0">
              <a:spcBef>
                <a:spcPct val="0"/>
              </a:spcBef>
              <a:spcAft>
                <a:spcPct val="0"/>
              </a:spcAft>
              <a:defRPr sz="973"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967362" indent="-132396" algn="l" rtl="0" eaLnBrk="0" fontAlgn="base" hangingPunct="0">
              <a:spcBef>
                <a:spcPct val="0"/>
              </a:spcBef>
              <a:spcAft>
                <a:spcPct val="0"/>
              </a:spcAft>
              <a:defRPr sz="973"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290138" indent="-176851" algn="l" rtl="0" eaLnBrk="0" fontAlgn="base" hangingPunct="0">
              <a:spcBef>
                <a:spcPct val="0"/>
              </a:spcBef>
              <a:spcAft>
                <a:spcPct val="0"/>
              </a:spcAft>
              <a:defRPr sz="973"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1391609" algn="l" defTabSz="556644" rtl="0" eaLnBrk="1" latinLnBrk="0" hangingPunct="1">
              <a:defRPr sz="973"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1669932" algn="l" defTabSz="556644" rtl="0" eaLnBrk="1" latinLnBrk="0" hangingPunct="1">
              <a:defRPr sz="973"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1948253" algn="l" defTabSz="556644" rtl="0" eaLnBrk="1" latinLnBrk="0" hangingPunct="1">
              <a:defRPr sz="973"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2226574" algn="l" defTabSz="556644" rtl="0" eaLnBrk="1" latinLnBrk="0" hangingPunct="1">
              <a:defRPr sz="973"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a:lstStyle>
          <a:p>
            <a:pPr>
              <a:buFont typeface="Arial" panose="020B0604020202020204" pitchFamily="34" charset="0"/>
              <a:buNone/>
            </a:pPr>
            <a:fld id="{E1B0E44C-A46F-4012-B2DF-7E802BF6FE9A}" type="slidenum">
              <a:rPr lang="fr-FR" altLang="fr-FR" sz="917">
                <a:solidFill>
                  <a:srgbClr val="FFFFFF"/>
                </a:solidFill>
                <a:latin typeface="Roboto Condensed" panose="02000000000000000000" pitchFamily="2" charset="0"/>
                <a:sym typeface="Roboto Condensed" panose="02000000000000000000" pitchFamily="2" charset="0"/>
              </a:rPr>
              <a:pPr>
                <a:buFont typeface="Arial" panose="020B0604020202020204" pitchFamily="34" charset="0"/>
                <a:buNone/>
              </a:pPr>
              <a:t>29</a:t>
            </a:fld>
            <a:endParaRPr lang="fr-FR" altLang="fr-FR" sz="917">
              <a:solidFill>
                <a:srgbClr val="FFFFFF"/>
              </a:solidFill>
              <a:latin typeface="Roboto Condensed" panose="02000000000000000000" pitchFamily="2" charset="0"/>
              <a:sym typeface="Roboto Condensed" panose="02000000000000000000" pitchFamily="2" charset="0"/>
            </a:endParaRPr>
          </a:p>
        </p:txBody>
      </p:sp>
      <p:pic>
        <p:nvPicPr>
          <p:cNvPr id="34820" name="Image 6" descr="Une image contenant texte&#10;&#10;Description générée automatiquement">
            <a:extLst>
              <a:ext uri="{FF2B5EF4-FFF2-40B4-BE49-F238E27FC236}">
                <a16:creationId xmlns:a16="http://schemas.microsoft.com/office/drawing/2014/main" id="{99F4C72D-D239-1B3F-BECF-AEDDD3D6C45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1453" y="2041440"/>
            <a:ext cx="5896674" cy="3404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ZoneTexte 13">
            <a:extLst>
              <a:ext uri="{FF2B5EF4-FFF2-40B4-BE49-F238E27FC236}">
                <a16:creationId xmlns:a16="http://schemas.microsoft.com/office/drawing/2014/main" id="{04155764-23ED-E4DD-72CB-66768DBA6879}"/>
              </a:ext>
            </a:extLst>
          </p:cNvPr>
          <p:cNvSpPr txBox="1">
            <a:spLocks noChangeArrowheads="1"/>
          </p:cNvSpPr>
          <p:nvPr/>
        </p:nvSpPr>
        <p:spPr bwMode="auto">
          <a:xfrm>
            <a:off x="1116385" y="5890391"/>
            <a:ext cx="3229738" cy="461665"/>
          </a:xfrm>
          <a:prstGeom prst="rect">
            <a:avLst/>
          </a:prstGeom>
          <a:noFill/>
          <a:ln w="9525">
            <a:solidFill>
              <a:srgbClr val="0070C0"/>
            </a:solidFill>
            <a:miter lim="800000"/>
            <a:headEnd/>
            <a:tailEnd/>
          </a:ln>
        </p:spPr>
        <p:txBody>
          <a:bodyPr wrap="square">
            <a:spAutoFit/>
          </a:bodyPr>
          <a:lstStyle>
            <a:defPPr>
              <a:defRPr lang="fr-FR"/>
            </a:defPPr>
            <a:lvl1pPr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6109" indent="-61637"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3587" indent="-124643"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065" indent="-187649"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543" indent="-250655"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1972361"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366833"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2761305"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155777"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a:lstStyle>
          <a:p>
            <a:pPr eaLnBrk="1" hangingPunct="1">
              <a:buFont typeface="Arial" panose="020B0604020202020204" pitchFamily="34" charset="0"/>
              <a:buNone/>
              <a:defRPr/>
            </a:pPr>
            <a:r>
              <a:rPr lang="fr-FR" altLang="fr-FR" sz="2400" b="1" i="1" dirty="0" smtClean="0">
                <a:solidFill>
                  <a:schemeClr val="tx1"/>
                </a:solidFill>
                <a:latin typeface="Roboto Condensed Light" pitchFamily="2" charset="0"/>
                <a:cs typeface="Roboto Condensed Light" pitchFamily="2" charset="0"/>
              </a:rPr>
              <a:t>8- </a:t>
            </a:r>
            <a:r>
              <a:rPr lang="fr-FR" altLang="fr-FR" sz="2400" b="1" i="1" dirty="0">
                <a:solidFill>
                  <a:schemeClr val="tx1"/>
                </a:solidFill>
                <a:latin typeface="Roboto Condensed Light" pitchFamily="2" charset="0"/>
                <a:cs typeface="Roboto Condensed Light" pitchFamily="2" charset="0"/>
              </a:rPr>
              <a:t>Remplir le formulaire</a:t>
            </a:r>
          </a:p>
        </p:txBody>
      </p:sp>
      <p:pic>
        <p:nvPicPr>
          <p:cNvPr id="34822" name="Image 15">
            <a:extLst>
              <a:ext uri="{FF2B5EF4-FFF2-40B4-BE49-F238E27FC236}">
                <a16:creationId xmlns:a16="http://schemas.microsoft.com/office/drawing/2014/main" id="{EE1E14BC-B248-FF3A-974B-0DFB702AB08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78886" y="2043681"/>
            <a:ext cx="5833785" cy="3854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1" name="ZoneTexte 18">
            <a:extLst>
              <a:ext uri="{FF2B5EF4-FFF2-40B4-BE49-F238E27FC236}">
                <a16:creationId xmlns:a16="http://schemas.microsoft.com/office/drawing/2014/main" id="{24E8E2B0-FED2-545D-56F4-61BFECD15861}"/>
              </a:ext>
            </a:extLst>
          </p:cNvPr>
          <p:cNvSpPr txBox="1">
            <a:spLocks noChangeArrowheads="1"/>
          </p:cNvSpPr>
          <p:nvPr/>
        </p:nvSpPr>
        <p:spPr bwMode="auto">
          <a:xfrm>
            <a:off x="7446435" y="5837688"/>
            <a:ext cx="3225192" cy="830997"/>
          </a:xfrm>
          <a:prstGeom prst="rect">
            <a:avLst/>
          </a:prstGeom>
          <a:noFill/>
          <a:ln w="9525">
            <a:solidFill>
              <a:srgbClr val="0070C0"/>
            </a:solidFill>
            <a:miter lim="800000"/>
            <a:headEnd/>
            <a:tailEnd/>
          </a:ln>
        </p:spPr>
        <p:txBody>
          <a:bodyPr wrap="square" lIns="91440" tIns="45720" rIns="91440" bIns="45720" anchor="t">
            <a:spAutoFit/>
          </a:bodyPr>
          <a:lstStyle>
            <a:defPPr>
              <a:defRPr lang="fr-FR"/>
            </a:defPPr>
            <a:lvl1pPr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6109" indent="-61637"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3587" indent="-124643"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065" indent="-187649"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543" indent="-250655"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1972361"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366833"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2761305"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155777"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a:lstStyle>
          <a:p>
            <a:pPr algn="ctr" eaLnBrk="1" hangingPunct="1">
              <a:buFont typeface="Arial" panose="020B0604020202020204" pitchFamily="34" charset="0"/>
              <a:buNone/>
              <a:defRPr/>
            </a:pPr>
            <a:r>
              <a:rPr lang="fr-FR" altLang="fr-FR" sz="2400" b="1" i="1" dirty="0" smtClean="0">
                <a:solidFill>
                  <a:schemeClr val="tx1"/>
                </a:solidFill>
                <a:latin typeface="Roboto Condensed Light" pitchFamily="2" charset="0"/>
                <a:cs typeface="Roboto Condensed Light" pitchFamily="2" charset="0"/>
              </a:rPr>
              <a:t>9-</a:t>
            </a:r>
            <a:r>
              <a:rPr lang="fr-FR" altLang="fr-FR" sz="2400" b="1" i="1" dirty="0">
                <a:solidFill>
                  <a:schemeClr val="tx1"/>
                </a:solidFill>
                <a:latin typeface="Roboto Condensed Light" pitchFamily="2" charset="0"/>
                <a:cs typeface="Roboto Condensed Light" pitchFamily="2" charset="0"/>
              </a:rPr>
              <a:t> Demander la création d'un cours</a:t>
            </a:r>
          </a:p>
        </p:txBody>
      </p:sp>
      <p:pic>
        <p:nvPicPr>
          <p:cNvPr id="34824" name="Image 20" descr="Une image contenant ver, périphérique&#10;&#10;Description générée automatiquement">
            <a:extLst>
              <a:ext uri="{FF2B5EF4-FFF2-40B4-BE49-F238E27FC236}">
                <a16:creationId xmlns:a16="http://schemas.microsoft.com/office/drawing/2014/main" id="{E46642F4-D69E-C91D-2C81-5E11AA5A273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077697" y="5216063"/>
            <a:ext cx="1421093" cy="470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re 1">
            <a:extLst>
              <a:ext uri="{FF2B5EF4-FFF2-40B4-BE49-F238E27FC236}">
                <a16:creationId xmlns:a16="http://schemas.microsoft.com/office/drawing/2014/main" id="{B080AF1E-EA5B-D3E1-913F-489853040143}"/>
              </a:ext>
            </a:extLst>
          </p:cNvPr>
          <p:cNvSpPr txBox="1">
            <a:spLocks/>
          </p:cNvSpPr>
          <p:nvPr/>
        </p:nvSpPr>
        <p:spPr bwMode="auto">
          <a:xfrm>
            <a:off x="301453" y="629478"/>
            <a:ext cx="6373967" cy="604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RPr lang="fr-FR"/>
            </a:defPPr>
            <a:lvl1pPr lvl="0" algn="l" rtl="0" eaLnBrk="0" fontAlgn="base" hangingPunct="0">
              <a:spcBef>
                <a:spcPct val="0"/>
              </a:spcBef>
              <a:spcAft>
                <a:spcPct val="0"/>
              </a:spcAft>
              <a:buClr>
                <a:srgbClr val="000000"/>
              </a:buClr>
              <a:buSzPts val="2000"/>
              <a:buFont typeface="Arial" panose="020B0604020202020204" pitchFamily="34" charset="0"/>
              <a:buNone/>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6109" lvl="1" indent="-61637" algn="l" rtl="0" eaLnBrk="0" fontAlgn="base" hangingPunct="0">
              <a:spcBef>
                <a:spcPct val="0"/>
              </a:spcBef>
              <a:spcAft>
                <a:spcPct val="0"/>
              </a:spcAft>
              <a:buClr>
                <a:srgbClr val="000000"/>
              </a:buClr>
              <a:buSzPts val="2000"/>
              <a:buFont typeface="Arial" panose="020B0604020202020204" pitchFamily="34" charset="0"/>
              <a:buNone/>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3587" lvl="2" indent="-124643" algn="l" rtl="0" eaLnBrk="0" fontAlgn="base" hangingPunct="0">
              <a:spcBef>
                <a:spcPct val="0"/>
              </a:spcBef>
              <a:spcAft>
                <a:spcPct val="0"/>
              </a:spcAft>
              <a:buClr>
                <a:srgbClr val="000000"/>
              </a:buClr>
              <a:buSzPts val="2000"/>
              <a:buFont typeface="Arial" panose="020B0604020202020204" pitchFamily="34" charset="0"/>
              <a:buNone/>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065" lvl="3" indent="-187649" algn="l" rtl="0" eaLnBrk="0" fontAlgn="base" hangingPunct="0">
              <a:spcBef>
                <a:spcPct val="0"/>
              </a:spcBef>
              <a:spcAft>
                <a:spcPct val="0"/>
              </a:spcAft>
              <a:buClr>
                <a:srgbClr val="000000"/>
              </a:buClr>
              <a:buSzPts val="2000"/>
              <a:buFont typeface="Arial" panose="020B0604020202020204" pitchFamily="34" charset="0"/>
              <a:buNone/>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543" lvl="4" indent="-250655" algn="l" rtl="0" eaLnBrk="0" fontAlgn="base" hangingPunct="0">
              <a:spcBef>
                <a:spcPct val="0"/>
              </a:spcBef>
              <a:spcAft>
                <a:spcPct val="0"/>
              </a:spcAft>
              <a:buClr>
                <a:srgbClr val="000000"/>
              </a:buClr>
              <a:buSzPts val="2000"/>
              <a:buFont typeface="Arial" panose="020B0604020202020204" pitchFamily="34" charset="0"/>
              <a:buNone/>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1972361" marR="0" lvl="5" algn="l" defTabSz="788944" rtl="0" eaLnBrk="1" latinLnBrk="0" hangingPunct="1">
              <a:lnSpc>
                <a:spcPct val="100000"/>
              </a:lnSpc>
              <a:spcBef>
                <a:spcPts val="0"/>
              </a:spcBef>
              <a:spcAft>
                <a:spcPts val="0"/>
              </a:spcAft>
              <a:buClr>
                <a:srgbClr val="000000"/>
              </a:buClr>
              <a:buSzPts val="2000"/>
              <a:buFont typeface="Arial"/>
              <a:buNone/>
              <a:defRPr sz="1380" b="0" i="0" u="none" strike="noStrike" kern="1200" cap="none">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366833" marR="0" lvl="6" algn="l" defTabSz="788944" rtl="0" eaLnBrk="1" latinLnBrk="0" hangingPunct="1">
              <a:lnSpc>
                <a:spcPct val="100000"/>
              </a:lnSpc>
              <a:spcBef>
                <a:spcPts val="0"/>
              </a:spcBef>
              <a:spcAft>
                <a:spcPts val="0"/>
              </a:spcAft>
              <a:buClr>
                <a:srgbClr val="000000"/>
              </a:buClr>
              <a:buSzPts val="2000"/>
              <a:buFont typeface="Arial"/>
              <a:buNone/>
              <a:defRPr sz="1380" b="0" i="0" u="none" strike="noStrike" kern="1200" cap="none">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2761305" marR="0" lvl="7" algn="l" defTabSz="788944" rtl="0" eaLnBrk="1" latinLnBrk="0" hangingPunct="1">
              <a:lnSpc>
                <a:spcPct val="100000"/>
              </a:lnSpc>
              <a:spcBef>
                <a:spcPts val="0"/>
              </a:spcBef>
              <a:spcAft>
                <a:spcPts val="0"/>
              </a:spcAft>
              <a:buClr>
                <a:srgbClr val="000000"/>
              </a:buClr>
              <a:buSzPts val="2000"/>
              <a:buFont typeface="Arial"/>
              <a:buNone/>
              <a:defRPr sz="1380" b="0" i="0" u="none" strike="noStrike" kern="1200" cap="none">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155777" marR="0" lvl="8" algn="l" defTabSz="788944" rtl="0" eaLnBrk="1" latinLnBrk="0" hangingPunct="1">
              <a:lnSpc>
                <a:spcPct val="100000"/>
              </a:lnSpc>
              <a:spcBef>
                <a:spcPts val="0"/>
              </a:spcBef>
              <a:spcAft>
                <a:spcPts val="0"/>
              </a:spcAft>
              <a:buClr>
                <a:srgbClr val="000000"/>
              </a:buClr>
              <a:buSzPts val="2000"/>
              <a:buFont typeface="Arial"/>
              <a:buNone/>
              <a:defRPr sz="1380" b="0" i="0" u="none" strike="noStrike" kern="1200" cap="none">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a:lstStyle>
          <a:p>
            <a:pPr eaLnBrk="1" hangingPunct="1">
              <a:buClr>
                <a:srgbClr val="FFFFFF"/>
              </a:buClr>
              <a:buFont typeface="Roboto Condensed" pitchFamily="2" charset="0"/>
              <a:buNone/>
              <a:defRPr/>
            </a:pPr>
            <a:r>
              <a:rPr lang="fr-FR" altLang="fr-FR" sz="2800" b="1" dirty="0" smtClean="0">
                <a:solidFill>
                  <a:srgbClr val="FFFFFF"/>
                </a:solidFill>
                <a:latin typeface="Roboto Condensed"/>
                <a:ea typeface="Roboto Condensed"/>
                <a:cs typeface="Roboto Condensed"/>
                <a:sym typeface="Roboto Condensed" pitchFamily="2" charset="0"/>
              </a:rPr>
              <a:t>Création </a:t>
            </a:r>
            <a:r>
              <a:rPr lang="fr-FR" altLang="fr-FR" sz="2800" b="1" dirty="0">
                <a:solidFill>
                  <a:srgbClr val="FFFFFF"/>
                </a:solidFill>
                <a:latin typeface="Roboto Condensed"/>
                <a:ea typeface="Roboto Condensed"/>
                <a:cs typeface="Roboto Condensed"/>
                <a:sym typeface="Roboto Condensed" pitchFamily="2" charset="0"/>
              </a:rPr>
              <a:t>d'un espace de cours</a:t>
            </a:r>
          </a:p>
        </p:txBody>
      </p:sp>
    </p:spTree>
    <p:extLst>
      <p:ext uri="{BB962C8B-B14F-4D97-AF65-F5344CB8AC3E}">
        <p14:creationId xmlns:p14="http://schemas.microsoft.com/office/powerpoint/2010/main" val="1793378243"/>
      </p:ext>
    </p:extLst>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5C95F3-FF9D-FBB9-8368-582AB8F22295}"/>
            </a:ext>
          </a:extLst>
        </p:cNvPr>
        <p:cNvGrpSpPr/>
        <p:nvPr/>
      </p:nvGrpSpPr>
      <p:grpSpPr>
        <a:xfrm>
          <a:off x="0" y="0"/>
          <a:ext cx="0" cy="0"/>
          <a:chOff x="0" y="0"/>
          <a:chExt cx="0" cy="0"/>
        </a:xfrm>
      </p:grpSpPr>
      <p:sp>
        <p:nvSpPr>
          <p:cNvPr id="13314" name="Google Shape;221;p14">
            <a:extLst>
              <a:ext uri="{FF2B5EF4-FFF2-40B4-BE49-F238E27FC236}">
                <a16:creationId xmlns:a16="http://schemas.microsoft.com/office/drawing/2014/main" id="{F2989F51-DFD2-B65D-F4F2-1654875B5061}"/>
              </a:ext>
            </a:extLst>
          </p:cNvPr>
          <p:cNvSpPr txBox="1">
            <a:spLocks noGrp="1"/>
          </p:cNvSpPr>
          <p:nvPr>
            <p:ph type="ctrTitle"/>
          </p:nvPr>
        </p:nvSpPr>
        <p:spPr>
          <a:xfrm>
            <a:off x="1135267" y="5012546"/>
            <a:ext cx="4035683" cy="588049"/>
          </a:xfrm>
        </p:spPr>
        <p:txBody>
          <a:bodyPr/>
          <a:lstStyle>
            <a:defPPr>
              <a:defRPr lang="fr-FR"/>
            </a:defPPr>
            <a:lvl1pPr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6109" indent="-61637"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3587" indent="-124643"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065" indent="-187649"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543" indent="-250655"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1972361"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366833"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2761305"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155777"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a:lstStyle>
          <a:p>
            <a:pPr algn="ctr">
              <a:defRPr/>
            </a:pPr>
            <a:r>
              <a:rPr lang="fr-FR" sz="3200" b="1">
                <a:solidFill>
                  <a:srgbClr val="FFFFFF"/>
                </a:solidFill>
                <a:latin typeface="Roboto Condensed"/>
                <a:ea typeface="Roboto Condensed"/>
                <a:cs typeface="Roboto Condensed"/>
                <a:sym typeface="Roboto Condensed" pitchFamily="2" charset="0"/>
              </a:rPr>
              <a:t>Introduction</a:t>
            </a:r>
            <a:endParaRPr lang="fr-FR" sz="3200"/>
          </a:p>
        </p:txBody>
      </p:sp>
      <p:sp>
        <p:nvSpPr>
          <p:cNvPr id="13315" name="Google Shape;223;p14">
            <a:extLst>
              <a:ext uri="{FF2B5EF4-FFF2-40B4-BE49-F238E27FC236}">
                <a16:creationId xmlns:a16="http://schemas.microsoft.com/office/drawing/2014/main" id="{27ED449B-E16F-AF08-6C32-D6F5113FFE41}"/>
              </a:ext>
            </a:extLst>
          </p:cNvPr>
          <p:cNvSpPr>
            <a:spLocks noGrp="1"/>
          </p:cNvSpPr>
          <p:nvPr>
            <p:ph type="sldNum" sz="quarter" idx="10"/>
          </p:nvPr>
        </p:nvSpPr>
        <p:spPr/>
        <p:txBody>
          <a:bodyPr/>
          <a:lstStyle>
            <a:defPPr>
              <a:defRPr lang="fr-FR"/>
            </a:defPPr>
            <a:lvl1pPr algn="l" rtl="0" eaLnBrk="0" fontAlgn="base" hangingPunct="0">
              <a:spcBef>
                <a:spcPct val="0"/>
              </a:spcBef>
              <a:spcAft>
                <a:spcPct val="0"/>
              </a:spcAft>
              <a:defRPr sz="973"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321810" indent="-43488" algn="l" rtl="0" eaLnBrk="0" fontAlgn="base" hangingPunct="0">
              <a:spcBef>
                <a:spcPct val="0"/>
              </a:spcBef>
              <a:spcAft>
                <a:spcPct val="0"/>
              </a:spcAft>
              <a:defRPr sz="973"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644586" indent="-87942" algn="l" rtl="0" eaLnBrk="0" fontAlgn="base" hangingPunct="0">
              <a:spcBef>
                <a:spcPct val="0"/>
              </a:spcBef>
              <a:spcAft>
                <a:spcPct val="0"/>
              </a:spcAft>
              <a:defRPr sz="973"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967362" indent="-132396" algn="l" rtl="0" eaLnBrk="0" fontAlgn="base" hangingPunct="0">
              <a:spcBef>
                <a:spcPct val="0"/>
              </a:spcBef>
              <a:spcAft>
                <a:spcPct val="0"/>
              </a:spcAft>
              <a:defRPr sz="973"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290138" indent="-176851" algn="l" rtl="0" eaLnBrk="0" fontAlgn="base" hangingPunct="0">
              <a:spcBef>
                <a:spcPct val="0"/>
              </a:spcBef>
              <a:spcAft>
                <a:spcPct val="0"/>
              </a:spcAft>
              <a:defRPr sz="973"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1391609" algn="l" defTabSz="556644" rtl="0" eaLnBrk="1" latinLnBrk="0" hangingPunct="1">
              <a:defRPr sz="973"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1669932" algn="l" defTabSz="556644" rtl="0" eaLnBrk="1" latinLnBrk="0" hangingPunct="1">
              <a:defRPr sz="973"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1948253" algn="l" defTabSz="556644" rtl="0" eaLnBrk="1" latinLnBrk="0" hangingPunct="1">
              <a:defRPr sz="973"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2226574" algn="l" defTabSz="556644" rtl="0" eaLnBrk="1" latinLnBrk="0" hangingPunct="1">
              <a:defRPr sz="973"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a:lstStyle>
          <a:p>
            <a:pPr>
              <a:buFont typeface="Arial" panose="020B0604020202020204" pitchFamily="34" charset="0"/>
              <a:buNone/>
              <a:defRPr/>
            </a:pPr>
            <a:r>
              <a:rPr lang="fr-FR" altLang="fr-FR" sz="948">
                <a:solidFill>
                  <a:srgbClr val="FFFFFF"/>
                </a:solidFill>
                <a:latin typeface="Roboto Condensed" pitchFamily="2" charset="0"/>
                <a:cs typeface="Roboto Condensed" pitchFamily="2" charset="0"/>
                <a:sym typeface="Roboto Condensed" pitchFamily="2" charset="0"/>
              </a:rPr>
              <a:t>3</a:t>
            </a:r>
          </a:p>
        </p:txBody>
      </p:sp>
      <p:sp>
        <p:nvSpPr>
          <p:cNvPr id="13316" name="Google Shape;224;p14">
            <a:extLst>
              <a:ext uri="{FF2B5EF4-FFF2-40B4-BE49-F238E27FC236}">
                <a16:creationId xmlns:a16="http://schemas.microsoft.com/office/drawing/2014/main" id="{DEFFC1D3-957A-03E1-F6EE-E3B5FD0B1714}"/>
              </a:ext>
            </a:extLst>
          </p:cNvPr>
          <p:cNvSpPr txBox="1">
            <a:spLocks noChangeArrowheads="1"/>
          </p:cNvSpPr>
          <p:nvPr/>
        </p:nvSpPr>
        <p:spPr bwMode="auto">
          <a:xfrm>
            <a:off x="3036838" y="2469080"/>
            <a:ext cx="3697430" cy="1406838"/>
          </a:xfrm>
          <a:prstGeom prst="rect">
            <a:avLst/>
          </a:prstGeom>
          <a:noFill/>
          <a:ln>
            <a:noFill/>
          </a:ln>
        </p:spPr>
        <p:txBody>
          <a:bodyPr lIns="72232" tIns="72232" rIns="72232" bIns="72232" anchor="b"/>
          <a:lstStyle>
            <a:defPPr>
              <a:defRPr lang="fr-FR"/>
            </a:defPPr>
            <a:lvl1pPr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6109" indent="-61637"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3587" indent="-124643"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065" indent="-187649"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543" indent="-250655"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1972361"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366833"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2761305"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155777"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a:lstStyle>
          <a:p>
            <a:pPr eaLnBrk="1" hangingPunct="1">
              <a:buFont typeface="Arial" panose="020B0604020202020204" pitchFamily="34" charset="0"/>
              <a:buNone/>
              <a:defRPr/>
            </a:pPr>
            <a:r>
              <a:rPr lang="fr-FR" altLang="fr-FR" sz="6952" b="1">
                <a:solidFill>
                  <a:srgbClr val="3F5378"/>
                </a:solidFill>
                <a:latin typeface="Roboto Condensed" pitchFamily="2" charset="0"/>
                <a:cs typeface="Roboto Condensed" pitchFamily="2" charset="0"/>
                <a:sym typeface="Roboto Condensed" pitchFamily="2" charset="0"/>
              </a:rPr>
              <a:t> </a:t>
            </a:r>
          </a:p>
        </p:txBody>
      </p:sp>
      <p:pic>
        <p:nvPicPr>
          <p:cNvPr id="12293" name="Picture 3" descr="C:\Users\user\Pictures\moodle.png">
            <a:extLst>
              <a:ext uri="{FF2B5EF4-FFF2-40B4-BE49-F238E27FC236}">
                <a16:creationId xmlns:a16="http://schemas.microsoft.com/office/drawing/2014/main" id="{72CE8ECA-EA34-3C3C-8AA0-60035CFC52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9594" y="2921599"/>
            <a:ext cx="1467323" cy="1467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0912067"/>
      </p:ext>
    </p:extLst>
  </p:cSld>
  <p:clrMapOvr>
    <a:masterClrMapping/>
  </p:clrMapOvr>
  <p:transition>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re 1">
            <a:extLst>
              <a:ext uri="{FF2B5EF4-FFF2-40B4-BE49-F238E27FC236}">
                <a16:creationId xmlns:a16="http://schemas.microsoft.com/office/drawing/2014/main" id="{EDDAF48E-CC50-386C-589C-443D48C619D3}"/>
              </a:ext>
            </a:extLst>
          </p:cNvPr>
          <p:cNvSpPr txBox="1">
            <a:spLocks noGrp="1"/>
          </p:cNvSpPr>
          <p:nvPr>
            <p:ph type="title"/>
          </p:nvPr>
        </p:nvSpPr>
        <p:spPr>
          <a:xfrm>
            <a:off x="1209009" y="697589"/>
            <a:ext cx="5702239" cy="753614"/>
          </a:xfrm>
        </p:spPr>
        <p:txBody>
          <a:bodyPr/>
          <a:lstStyle>
            <a:defPPr>
              <a:defRPr lang="fr-FR"/>
            </a:defPPr>
            <a:lvl1pPr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6109" indent="-61637"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3587" indent="-124643"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065" indent="-187649"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543" indent="-250655"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1972361"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366833"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2761305"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155777"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a:lstStyle>
          <a:p>
            <a:pPr eaLnBrk="1" hangingPunct="1">
              <a:spcBef>
                <a:spcPct val="0"/>
              </a:spcBef>
              <a:spcAft>
                <a:spcPct val="0"/>
              </a:spcAft>
              <a:buClr>
                <a:srgbClr val="FFFFFF"/>
              </a:buClr>
              <a:buFont typeface="Roboto Condensed" pitchFamily="2" charset="0"/>
              <a:buNone/>
              <a:defRPr/>
            </a:pPr>
            <a:r>
              <a:rPr lang="fr-FR" altLang="fr-FR" sz="2800" b="1" dirty="0">
                <a:solidFill>
                  <a:srgbClr val="FFFFFF"/>
                </a:solidFill>
                <a:latin typeface="Roboto Condensed" pitchFamily="2" charset="0"/>
                <a:cs typeface="Roboto Condensed" pitchFamily="2" charset="0"/>
                <a:sym typeface="Roboto Condensed" pitchFamily="2" charset="0"/>
              </a:rPr>
              <a:t>Premier cours avec Moodle: </a:t>
            </a:r>
            <a:br>
              <a:rPr lang="fr-FR" altLang="fr-FR" sz="2800" b="1" dirty="0">
                <a:solidFill>
                  <a:srgbClr val="FFFFFF"/>
                </a:solidFill>
                <a:latin typeface="Roboto Condensed" pitchFamily="2" charset="0"/>
                <a:cs typeface="Roboto Condensed" pitchFamily="2" charset="0"/>
                <a:sym typeface="Roboto Condensed" pitchFamily="2" charset="0"/>
              </a:rPr>
            </a:br>
            <a:r>
              <a:rPr lang="fr-FR" altLang="fr-FR" sz="2800" b="1" dirty="0" smtClean="0">
                <a:solidFill>
                  <a:srgbClr val="FFFFFF"/>
                </a:solidFill>
                <a:latin typeface="Roboto Condensed" pitchFamily="2" charset="0"/>
                <a:cs typeface="Roboto Condensed" pitchFamily="2" charset="0"/>
                <a:sym typeface="Roboto Condensed" pitchFamily="2" charset="0"/>
              </a:rPr>
              <a:t>Création </a:t>
            </a:r>
            <a:r>
              <a:rPr lang="fr-FR" altLang="fr-FR" sz="2800" b="1" dirty="0">
                <a:solidFill>
                  <a:srgbClr val="FFFFFF"/>
                </a:solidFill>
                <a:latin typeface="Roboto Condensed" pitchFamily="2" charset="0"/>
                <a:cs typeface="Roboto Condensed" pitchFamily="2" charset="0"/>
                <a:sym typeface="Roboto Condensed" pitchFamily="2" charset="0"/>
              </a:rPr>
              <a:t>des sections pour un cours</a:t>
            </a:r>
          </a:p>
        </p:txBody>
      </p:sp>
      <p:sp>
        <p:nvSpPr>
          <p:cNvPr id="34819" name="Espace réservé du numéro de diapositive 2">
            <a:extLst>
              <a:ext uri="{FF2B5EF4-FFF2-40B4-BE49-F238E27FC236}">
                <a16:creationId xmlns:a16="http://schemas.microsoft.com/office/drawing/2014/main" id="{DA30D245-5430-FCBC-E616-278876FE8955}"/>
              </a:ext>
            </a:extLst>
          </p:cNvPr>
          <p:cNvSpPr>
            <a:spLocks noGrp="1"/>
          </p:cNvSpPr>
          <p:nvPr>
            <p:ph type="sldNum" sz="quarter" idx="10"/>
          </p:nvPr>
        </p:nvSpPr>
        <p:spPr/>
        <p:txBody>
          <a:bodyPr/>
          <a:lstStyle>
            <a:defPPr>
              <a:defRPr lang="fr-FR"/>
            </a:defPPr>
            <a:lvl1pPr algn="l" rtl="0" eaLnBrk="0" fontAlgn="base" hangingPunct="0">
              <a:spcBef>
                <a:spcPct val="0"/>
              </a:spcBef>
              <a:spcAft>
                <a:spcPct val="0"/>
              </a:spcAft>
              <a:defRPr sz="973"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321810" indent="-43488" algn="l" rtl="0" eaLnBrk="0" fontAlgn="base" hangingPunct="0">
              <a:spcBef>
                <a:spcPct val="0"/>
              </a:spcBef>
              <a:spcAft>
                <a:spcPct val="0"/>
              </a:spcAft>
              <a:defRPr sz="973"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644586" indent="-87942" algn="l" rtl="0" eaLnBrk="0" fontAlgn="base" hangingPunct="0">
              <a:spcBef>
                <a:spcPct val="0"/>
              </a:spcBef>
              <a:spcAft>
                <a:spcPct val="0"/>
              </a:spcAft>
              <a:defRPr sz="973"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967362" indent="-132396" algn="l" rtl="0" eaLnBrk="0" fontAlgn="base" hangingPunct="0">
              <a:spcBef>
                <a:spcPct val="0"/>
              </a:spcBef>
              <a:spcAft>
                <a:spcPct val="0"/>
              </a:spcAft>
              <a:defRPr sz="973"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290138" indent="-176851" algn="l" rtl="0" eaLnBrk="0" fontAlgn="base" hangingPunct="0">
              <a:spcBef>
                <a:spcPct val="0"/>
              </a:spcBef>
              <a:spcAft>
                <a:spcPct val="0"/>
              </a:spcAft>
              <a:defRPr sz="973"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1391609" algn="l" defTabSz="556644" rtl="0" eaLnBrk="1" latinLnBrk="0" hangingPunct="1">
              <a:defRPr sz="973"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1669932" algn="l" defTabSz="556644" rtl="0" eaLnBrk="1" latinLnBrk="0" hangingPunct="1">
              <a:defRPr sz="973"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1948253" algn="l" defTabSz="556644" rtl="0" eaLnBrk="1" latinLnBrk="0" hangingPunct="1">
              <a:defRPr sz="973"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2226574" algn="l" defTabSz="556644" rtl="0" eaLnBrk="1" latinLnBrk="0" hangingPunct="1">
              <a:defRPr sz="973"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a:lstStyle>
          <a:p>
            <a:pPr>
              <a:buFont typeface="Arial" panose="020B0604020202020204" pitchFamily="34" charset="0"/>
              <a:buNone/>
            </a:pPr>
            <a:fld id="{55452E08-CAA2-48CF-9331-9E17663E26E6}" type="slidenum">
              <a:rPr lang="fr-FR" altLang="fr-FR" sz="917">
                <a:solidFill>
                  <a:srgbClr val="FFFFFF"/>
                </a:solidFill>
                <a:latin typeface="Roboto Condensed" panose="02000000000000000000" pitchFamily="2" charset="0"/>
                <a:sym typeface="Roboto Condensed" panose="02000000000000000000" pitchFamily="2" charset="0"/>
              </a:rPr>
              <a:pPr>
                <a:buFont typeface="Arial" panose="020B0604020202020204" pitchFamily="34" charset="0"/>
                <a:buNone/>
              </a:pPr>
              <a:t>30</a:t>
            </a:fld>
            <a:endParaRPr lang="fr-FR" altLang="fr-FR" sz="917">
              <a:solidFill>
                <a:srgbClr val="FFFFFF"/>
              </a:solidFill>
              <a:latin typeface="Roboto Condensed" panose="02000000000000000000" pitchFamily="2" charset="0"/>
              <a:sym typeface="Roboto Condensed" panose="02000000000000000000" pitchFamily="2" charset="0"/>
            </a:endParaRPr>
          </a:p>
        </p:txBody>
      </p:sp>
      <p:sp>
        <p:nvSpPr>
          <p:cNvPr id="34823" name="ZoneTexte 14">
            <a:extLst>
              <a:ext uri="{FF2B5EF4-FFF2-40B4-BE49-F238E27FC236}">
                <a16:creationId xmlns:a16="http://schemas.microsoft.com/office/drawing/2014/main" id="{F17244DD-8951-B175-2C1B-9A1D97DBC332}"/>
              </a:ext>
            </a:extLst>
          </p:cNvPr>
          <p:cNvSpPr txBox="1">
            <a:spLocks noChangeArrowheads="1"/>
          </p:cNvSpPr>
          <p:nvPr/>
        </p:nvSpPr>
        <p:spPr bwMode="auto">
          <a:xfrm>
            <a:off x="9577859" y="2139218"/>
            <a:ext cx="3001320" cy="1323439"/>
          </a:xfrm>
          <a:prstGeom prst="rect">
            <a:avLst/>
          </a:prstGeom>
          <a:noFill/>
          <a:ln w="9525">
            <a:solidFill>
              <a:srgbClr val="0070C0"/>
            </a:solidFill>
            <a:miter lim="800000"/>
            <a:headEnd/>
            <a:tailEnd/>
          </a:ln>
        </p:spPr>
        <p:txBody>
          <a:bodyPr wrap="square">
            <a:spAutoFit/>
          </a:bodyPr>
          <a:lstStyle>
            <a:defPPr>
              <a:defRPr lang="fr-FR"/>
            </a:defPPr>
            <a:lvl1pPr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6109" indent="-61637"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3587" indent="-124643"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065" indent="-187649"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543" indent="-250655"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1972361"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366833"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2761305"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155777"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a:lstStyle>
          <a:p>
            <a:pPr eaLnBrk="1" hangingPunct="1">
              <a:buFont typeface="Arial" panose="020B0604020202020204" pitchFamily="34" charset="0"/>
              <a:buNone/>
              <a:defRPr/>
            </a:pPr>
            <a:r>
              <a:rPr lang="fr-FR" altLang="fr-FR" sz="2000" b="1" i="1">
                <a:solidFill>
                  <a:schemeClr val="tx1"/>
                </a:solidFill>
                <a:latin typeface="Roboto Condensed Light" pitchFamily="2" charset="0"/>
                <a:cs typeface="Roboto Condensed Light" pitchFamily="2" charset="0"/>
              </a:rPr>
              <a:t>1- Activer le mode édition</a:t>
            </a:r>
          </a:p>
          <a:p>
            <a:pPr algn="just" eaLnBrk="1" hangingPunct="1">
              <a:buFont typeface="Arial" panose="020B0604020202020204" pitchFamily="34" charset="0"/>
              <a:buNone/>
              <a:defRPr/>
            </a:pPr>
            <a:r>
              <a:rPr lang="fr-FR" altLang="fr-FR" sz="2000" b="1" i="1">
                <a:solidFill>
                  <a:srgbClr val="FF0000"/>
                </a:solidFill>
                <a:latin typeface="Roboto Condensed Light" pitchFamily="2" charset="0"/>
                <a:cs typeface="Roboto Condensed Light" pitchFamily="2" charset="0"/>
              </a:rPr>
              <a:t>En accédant au bloc « Navigation---mes cours » ou « Tableau de bord »</a:t>
            </a:r>
            <a:endParaRPr lang="fr-FR" altLang="fr-FR" sz="2000">
              <a:solidFill>
                <a:srgbClr val="FF0000"/>
              </a:solidFill>
              <a:cs typeface="Roboto Condensed Light" pitchFamily="2" charset="0"/>
            </a:endParaRPr>
          </a:p>
        </p:txBody>
      </p:sp>
      <p:sp>
        <p:nvSpPr>
          <p:cNvPr id="34825" name="ZoneTexte 16">
            <a:extLst>
              <a:ext uri="{FF2B5EF4-FFF2-40B4-BE49-F238E27FC236}">
                <a16:creationId xmlns:a16="http://schemas.microsoft.com/office/drawing/2014/main" id="{32B69A92-D8F5-9929-57C8-0ACF8407F1B7}"/>
              </a:ext>
            </a:extLst>
          </p:cNvPr>
          <p:cNvSpPr txBox="1">
            <a:spLocks noChangeArrowheads="1"/>
          </p:cNvSpPr>
          <p:nvPr/>
        </p:nvSpPr>
        <p:spPr bwMode="auto">
          <a:xfrm>
            <a:off x="9423631" y="4424974"/>
            <a:ext cx="3160235" cy="1015663"/>
          </a:xfrm>
          <a:prstGeom prst="rect">
            <a:avLst/>
          </a:prstGeom>
          <a:noFill/>
          <a:ln w="9525">
            <a:solidFill>
              <a:srgbClr val="0070C0"/>
            </a:solidFill>
            <a:miter lim="800000"/>
            <a:headEnd/>
            <a:tailEnd/>
          </a:ln>
        </p:spPr>
        <p:txBody>
          <a:bodyPr wrap="square" lIns="91440" tIns="45720" rIns="91440" bIns="45720" anchor="t">
            <a:spAutoFit/>
          </a:bodyPr>
          <a:lstStyle>
            <a:defPPr>
              <a:defRPr lang="fr-FR"/>
            </a:defPPr>
            <a:lvl1pPr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6109" indent="-61637"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3587" indent="-124643"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065" indent="-187649"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543" indent="-250655"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1972361"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366833"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2761305"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155777"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a:lstStyle>
          <a:p>
            <a:pPr eaLnBrk="1" hangingPunct="1">
              <a:buFont typeface="Arial" panose="020B0604020202020204" pitchFamily="34" charset="0"/>
              <a:buNone/>
              <a:defRPr/>
            </a:pPr>
            <a:r>
              <a:rPr lang="fr-FR" altLang="fr-FR" sz="2000" b="1" i="1" dirty="0">
                <a:solidFill>
                  <a:schemeClr val="tx1"/>
                </a:solidFill>
                <a:latin typeface="Roboto Condensed Light"/>
                <a:ea typeface="Roboto Condensed Light"/>
                <a:cs typeface="Roboto Condensed Light"/>
              </a:rPr>
              <a:t>2- Ajouter une section</a:t>
            </a:r>
          </a:p>
          <a:p>
            <a:pPr algn="ctr" eaLnBrk="1" hangingPunct="1">
              <a:buFont typeface="Arial" panose="020B0604020202020204" pitchFamily="34" charset="0"/>
              <a:buNone/>
              <a:defRPr/>
            </a:pPr>
            <a:r>
              <a:rPr lang="fr-FR" altLang="fr-FR" sz="2000" b="1" i="1" dirty="0">
                <a:solidFill>
                  <a:srgbClr val="FF0000"/>
                </a:solidFill>
                <a:latin typeface="Roboto Condensed Light"/>
                <a:ea typeface="Roboto Condensed Light"/>
                <a:cs typeface="Roboto Condensed Light"/>
              </a:rPr>
              <a:t>Chaque section présente un chapitre</a:t>
            </a:r>
            <a:endParaRPr lang="fr-FR" altLang="fr-FR" sz="2000" dirty="0">
              <a:solidFill>
                <a:srgbClr val="FF0000"/>
              </a:solidFill>
              <a:latin typeface="Roboto Condensed Light"/>
              <a:ea typeface="Roboto Condensed Light"/>
              <a:cs typeface="Roboto Condensed Light"/>
            </a:endParaRPr>
          </a:p>
        </p:txBody>
      </p:sp>
      <p:pic>
        <p:nvPicPr>
          <p:cNvPr id="2" name="Image 1" descr="Une image contenant texte, capture d’écran, Police, Page web&#10;&#10;Le contenu généré par l’IA peut être incorrect.">
            <a:extLst>
              <a:ext uri="{FF2B5EF4-FFF2-40B4-BE49-F238E27FC236}">
                <a16:creationId xmlns:a16="http://schemas.microsoft.com/office/drawing/2014/main" id="{8C7DDBCE-CCAC-CD7E-FC28-A43C9CBBBBB4}"/>
              </a:ext>
            </a:extLst>
          </p:cNvPr>
          <p:cNvPicPr>
            <a:picLocks noChangeAspect="1"/>
          </p:cNvPicPr>
          <p:nvPr/>
        </p:nvPicPr>
        <p:blipFill>
          <a:blip r:embed="rId2"/>
          <a:stretch>
            <a:fillRect/>
          </a:stretch>
        </p:blipFill>
        <p:spPr>
          <a:xfrm>
            <a:off x="346197" y="1888555"/>
            <a:ext cx="9063508" cy="3555491"/>
          </a:xfrm>
          <a:prstGeom prst="rect">
            <a:avLst/>
          </a:prstGeom>
        </p:spPr>
      </p:pic>
      <p:sp>
        <p:nvSpPr>
          <p:cNvPr id="3" name="Ellipse 2">
            <a:extLst>
              <a:ext uri="{FF2B5EF4-FFF2-40B4-BE49-F238E27FC236}">
                <a16:creationId xmlns:a16="http://schemas.microsoft.com/office/drawing/2014/main" id="{C11DC2C0-6E21-E3FC-3564-01DC9BA9E7BC}"/>
              </a:ext>
            </a:extLst>
          </p:cNvPr>
          <p:cNvSpPr/>
          <p:nvPr/>
        </p:nvSpPr>
        <p:spPr>
          <a:xfrm>
            <a:off x="6318989" y="3424928"/>
            <a:ext cx="2228923" cy="412776"/>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llipse 3">
            <a:extLst>
              <a:ext uri="{FF2B5EF4-FFF2-40B4-BE49-F238E27FC236}">
                <a16:creationId xmlns:a16="http://schemas.microsoft.com/office/drawing/2014/main" id="{8E6ADEB3-3DD3-D70C-529E-AE5994CF33E1}"/>
              </a:ext>
            </a:extLst>
          </p:cNvPr>
          <p:cNvSpPr/>
          <p:nvPr/>
        </p:nvSpPr>
        <p:spPr>
          <a:xfrm>
            <a:off x="8771500" y="2872236"/>
            <a:ext cx="498771" cy="498771"/>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descr="Une image contenant texte, capture d’écran, Police, ligne&#10;&#10;Le contenu généré par l’IA peut être incorrect.">
            <a:extLst>
              <a:ext uri="{FF2B5EF4-FFF2-40B4-BE49-F238E27FC236}">
                <a16:creationId xmlns:a16="http://schemas.microsoft.com/office/drawing/2014/main" id="{ECE5A0F8-8A81-080B-A6EA-C84DA39F0410}"/>
              </a:ext>
            </a:extLst>
          </p:cNvPr>
          <p:cNvPicPr>
            <a:picLocks noChangeAspect="1"/>
          </p:cNvPicPr>
          <p:nvPr/>
        </p:nvPicPr>
        <p:blipFill>
          <a:blip r:embed="rId3"/>
          <a:stretch>
            <a:fillRect/>
          </a:stretch>
        </p:blipFill>
        <p:spPr>
          <a:xfrm>
            <a:off x="338750" y="5683957"/>
            <a:ext cx="9239932" cy="1172856"/>
          </a:xfrm>
          <a:prstGeom prst="rect">
            <a:avLst/>
          </a:prstGeom>
        </p:spPr>
      </p:pic>
      <p:sp>
        <p:nvSpPr>
          <p:cNvPr id="6" name="Ellipse 5">
            <a:extLst>
              <a:ext uri="{FF2B5EF4-FFF2-40B4-BE49-F238E27FC236}">
                <a16:creationId xmlns:a16="http://schemas.microsoft.com/office/drawing/2014/main" id="{6613F84F-C08C-1F9E-0EEF-BA7846ABFE4E}"/>
              </a:ext>
            </a:extLst>
          </p:cNvPr>
          <p:cNvSpPr/>
          <p:nvPr/>
        </p:nvSpPr>
        <p:spPr>
          <a:xfrm>
            <a:off x="7395578" y="6140050"/>
            <a:ext cx="2046683" cy="464373"/>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917450424"/>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482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48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3" grpId="0" animBg="1"/>
      <p:bldP spid="34825" grpId="0" animBg="1"/>
      <p:bldP spid="3" grpId="0" animBg="1"/>
      <p:bldP spid="4" grpId="0" animBg="1"/>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Espace réservé du numéro de diapositive 2">
            <a:extLst>
              <a:ext uri="{FF2B5EF4-FFF2-40B4-BE49-F238E27FC236}">
                <a16:creationId xmlns:a16="http://schemas.microsoft.com/office/drawing/2014/main" id="{11EF287E-3F3F-F0B6-B723-E6A1701E9931}"/>
              </a:ext>
            </a:extLst>
          </p:cNvPr>
          <p:cNvSpPr>
            <a:spLocks noGrp="1" noChangeArrowheads="1"/>
          </p:cNvSpPr>
          <p:nvPr>
            <p:ph type="sldNum" sz="quarter" idx="10"/>
          </p:nvPr>
        </p:nvSpPr>
        <p:spPr/>
        <p:txBody>
          <a:bodyPr/>
          <a:lstStyle>
            <a:defPPr>
              <a:defRPr lang="fr-FR"/>
            </a:defPPr>
            <a:lvl1pPr algn="l" rtl="0" eaLnBrk="0" fontAlgn="base" hangingPunct="0">
              <a:spcBef>
                <a:spcPct val="0"/>
              </a:spcBef>
              <a:spcAft>
                <a:spcPct val="0"/>
              </a:spcAft>
              <a:defRPr sz="973"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321810" indent="-43488" algn="l" rtl="0" eaLnBrk="0" fontAlgn="base" hangingPunct="0">
              <a:spcBef>
                <a:spcPct val="0"/>
              </a:spcBef>
              <a:spcAft>
                <a:spcPct val="0"/>
              </a:spcAft>
              <a:defRPr sz="973"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644586" indent="-87942" algn="l" rtl="0" eaLnBrk="0" fontAlgn="base" hangingPunct="0">
              <a:spcBef>
                <a:spcPct val="0"/>
              </a:spcBef>
              <a:spcAft>
                <a:spcPct val="0"/>
              </a:spcAft>
              <a:defRPr sz="973"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967362" indent="-132396" algn="l" rtl="0" eaLnBrk="0" fontAlgn="base" hangingPunct="0">
              <a:spcBef>
                <a:spcPct val="0"/>
              </a:spcBef>
              <a:spcAft>
                <a:spcPct val="0"/>
              </a:spcAft>
              <a:defRPr sz="973"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290138" indent="-176851" algn="l" rtl="0" eaLnBrk="0" fontAlgn="base" hangingPunct="0">
              <a:spcBef>
                <a:spcPct val="0"/>
              </a:spcBef>
              <a:spcAft>
                <a:spcPct val="0"/>
              </a:spcAft>
              <a:defRPr sz="973"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1391609" algn="l" defTabSz="556644" rtl="0" eaLnBrk="1" latinLnBrk="0" hangingPunct="1">
              <a:defRPr sz="973"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1669932" algn="l" defTabSz="556644" rtl="0" eaLnBrk="1" latinLnBrk="0" hangingPunct="1">
              <a:defRPr sz="973"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1948253" algn="l" defTabSz="556644" rtl="0" eaLnBrk="1" latinLnBrk="0" hangingPunct="1">
              <a:defRPr sz="973"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2226574" algn="l" defTabSz="556644" rtl="0" eaLnBrk="1" latinLnBrk="0" hangingPunct="1">
              <a:defRPr sz="973"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a:lstStyle>
          <a:p>
            <a:pPr>
              <a:buFont typeface="Arial" panose="020B0604020202020204" pitchFamily="34" charset="0"/>
              <a:buNone/>
            </a:pPr>
            <a:fld id="{88D731B9-EC43-46D9-9E80-82650D077514}" type="slidenum">
              <a:rPr lang="fr-FR" altLang="fr-FR" sz="917">
                <a:solidFill>
                  <a:srgbClr val="FFFFFF"/>
                </a:solidFill>
                <a:latin typeface="Roboto Condensed" panose="02000000000000000000" pitchFamily="2" charset="0"/>
                <a:sym typeface="Roboto Condensed" panose="02000000000000000000" pitchFamily="2" charset="0"/>
              </a:rPr>
              <a:pPr>
                <a:buFont typeface="Arial" panose="020B0604020202020204" pitchFamily="34" charset="0"/>
                <a:buNone/>
              </a:pPr>
              <a:t>31</a:t>
            </a:fld>
            <a:endParaRPr lang="fr-FR" altLang="fr-FR" sz="917">
              <a:solidFill>
                <a:srgbClr val="FFFFFF"/>
              </a:solidFill>
              <a:latin typeface="Roboto Condensed" panose="02000000000000000000" pitchFamily="2" charset="0"/>
              <a:sym typeface="Roboto Condensed" panose="02000000000000000000" pitchFamily="2" charset="0"/>
            </a:endParaRPr>
          </a:p>
        </p:txBody>
      </p:sp>
      <p:sp>
        <p:nvSpPr>
          <p:cNvPr id="4" name="Rectangle 3">
            <a:extLst>
              <a:ext uri="{FF2B5EF4-FFF2-40B4-BE49-F238E27FC236}">
                <a16:creationId xmlns:a16="http://schemas.microsoft.com/office/drawing/2014/main" id="{5AC3862F-F4F4-07CC-A641-592C0045DD89}"/>
              </a:ext>
            </a:extLst>
          </p:cNvPr>
          <p:cNvSpPr/>
          <p:nvPr/>
        </p:nvSpPr>
        <p:spPr>
          <a:xfrm>
            <a:off x="524656" y="1862539"/>
            <a:ext cx="10613036" cy="5170646"/>
          </a:xfrm>
          <a:prstGeom prst="rect">
            <a:avLst/>
          </a:prstGeom>
        </p:spPr>
        <p:txBody>
          <a:bodyPr wrap="square" lIns="91440" tIns="45720" rIns="91440" bIns="45720" anchor="t">
            <a:spAutoFit/>
          </a:bodyPr>
          <a:lstStyle>
            <a:defPPr>
              <a:defRPr lang="fr-FR"/>
            </a:defPPr>
            <a:lvl1pPr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6109" indent="-61637"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3587" indent="-124643"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065" indent="-187649"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543" indent="-250655"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1972361"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366833"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2761305"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155777"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a:lstStyle>
          <a:p>
            <a:pPr marL="225425" indent="-225425">
              <a:buFont typeface="Wingdings" panose="05000000000000000000" pitchFamily="2" charset="2"/>
              <a:buChar char="Ø"/>
              <a:defRPr/>
            </a:pPr>
            <a:r>
              <a:rPr lang="fr-FR" sz="2200" dirty="0">
                <a:latin typeface="Roboto Condensed" panose="020B0604020202020204" charset="0"/>
                <a:ea typeface="Roboto Condensed" panose="020B0604020202020204" charset="0"/>
                <a:cs typeface="Roboto Condensed" panose="020B0604020202020204" charset="0"/>
              </a:rPr>
              <a:t>Espace de communication</a:t>
            </a:r>
          </a:p>
          <a:p>
            <a:pPr marL="225425" indent="-225425">
              <a:buFont typeface="Wingdings" panose="05000000000000000000" pitchFamily="2" charset="2"/>
              <a:buChar char="Ø"/>
              <a:defRPr/>
            </a:pPr>
            <a:r>
              <a:rPr lang="fr-FR" sz="2200" dirty="0">
                <a:latin typeface="Roboto Condensed" panose="020B0604020202020204" charset="0"/>
                <a:ea typeface="Roboto Condensed" panose="020B0604020202020204" charset="0"/>
                <a:cs typeface="Roboto Condensed" panose="020B0604020202020204" charset="0"/>
              </a:rPr>
              <a:t>Fiche de contact</a:t>
            </a:r>
          </a:p>
          <a:p>
            <a:pPr marL="225425" indent="-225425">
              <a:buFont typeface="Wingdings" panose="05000000000000000000" pitchFamily="2" charset="2"/>
              <a:buChar char="Ø"/>
              <a:defRPr/>
            </a:pPr>
            <a:r>
              <a:rPr lang="fr-FR" sz="2200" dirty="0">
                <a:latin typeface="Roboto Condensed" panose="020B0604020202020204" charset="0"/>
                <a:ea typeface="Roboto Condensed" panose="020B0604020202020204" charset="0"/>
                <a:cs typeface="Roboto Condensed" panose="020B0604020202020204" charset="0"/>
              </a:rPr>
              <a:t>Objectifs généraux</a:t>
            </a:r>
          </a:p>
          <a:p>
            <a:pPr marL="225425" indent="-225425">
              <a:buFont typeface="Wingdings" panose="05000000000000000000" pitchFamily="2" charset="2"/>
              <a:buChar char="Ø"/>
              <a:defRPr/>
            </a:pPr>
            <a:r>
              <a:rPr lang="fr-FR" sz="2200" dirty="0">
                <a:latin typeface="Roboto Condensed" panose="020B0604020202020204" charset="0"/>
                <a:ea typeface="Roboto Condensed" panose="020B0604020202020204" charset="0"/>
                <a:cs typeface="Roboto Condensed" panose="020B0604020202020204" charset="0"/>
              </a:rPr>
              <a:t>Introduction générale</a:t>
            </a:r>
          </a:p>
          <a:p>
            <a:pPr marL="225425" indent="-225425">
              <a:buFont typeface="Wingdings" panose="05000000000000000000" pitchFamily="2" charset="2"/>
              <a:buChar char="Ø"/>
              <a:defRPr/>
            </a:pPr>
            <a:r>
              <a:rPr lang="fr-FR" sz="2200" dirty="0">
                <a:latin typeface="Roboto Condensed" panose="020B0604020202020204" charset="0"/>
                <a:ea typeface="Roboto Condensed" panose="020B0604020202020204" charset="0"/>
                <a:cs typeface="Roboto Condensed" panose="020B0604020202020204" charset="0"/>
              </a:rPr>
              <a:t>Prérequis</a:t>
            </a:r>
          </a:p>
          <a:p>
            <a:pPr marL="225425" indent="-225425">
              <a:buFont typeface="Wingdings" panose="05000000000000000000" pitchFamily="2" charset="2"/>
              <a:buChar char="Ø"/>
              <a:defRPr/>
            </a:pPr>
            <a:r>
              <a:rPr lang="fr-FR" sz="2200" dirty="0">
                <a:latin typeface="Roboto Condensed" panose="020B0604020202020204" charset="0"/>
                <a:ea typeface="Roboto Condensed" panose="020B0604020202020204" charset="0"/>
                <a:cs typeface="Roboto Condensed" panose="020B0604020202020204" charset="0"/>
              </a:rPr>
              <a:t>Plan global </a:t>
            </a:r>
          </a:p>
          <a:p>
            <a:pPr marL="225425" indent="-225425">
              <a:buFont typeface="Wingdings" panose="05000000000000000000" pitchFamily="2" charset="2"/>
              <a:buChar char="Ø"/>
              <a:defRPr/>
            </a:pPr>
            <a:r>
              <a:rPr lang="fr-FR" sz="2200" dirty="0">
                <a:latin typeface="Roboto Condensed" panose="020B0604020202020204" charset="0"/>
                <a:ea typeface="Roboto Condensed" panose="020B0604020202020204" charset="0"/>
                <a:cs typeface="Roboto Condensed" panose="020B0604020202020204" charset="0"/>
              </a:rPr>
              <a:t>Visioconférence</a:t>
            </a:r>
          </a:p>
          <a:p>
            <a:pPr marL="225425" indent="-225425">
              <a:buFont typeface="Wingdings" panose="05000000000000000000" pitchFamily="2" charset="2"/>
              <a:buChar char="Ø"/>
              <a:defRPr/>
            </a:pPr>
            <a:r>
              <a:rPr lang="fr-FR" sz="2200" dirty="0">
                <a:latin typeface="Roboto Condensed" panose="020B0604020202020204" charset="0"/>
                <a:ea typeface="Roboto Condensed" panose="020B0604020202020204" charset="0"/>
                <a:cs typeface="Roboto Condensed" panose="020B0604020202020204" charset="0"/>
              </a:rPr>
              <a:t>Chapitre 1</a:t>
            </a:r>
          </a:p>
          <a:p>
            <a:pPr marL="225425" indent="-225425">
              <a:buFont typeface="Wingdings" panose="05000000000000000000" pitchFamily="2" charset="2"/>
              <a:buChar char="Ø"/>
              <a:defRPr/>
            </a:pPr>
            <a:r>
              <a:rPr lang="fr-FR" sz="2200" dirty="0">
                <a:latin typeface="Roboto Condensed" panose="020B0604020202020204" charset="0"/>
                <a:ea typeface="Roboto Condensed" panose="020B0604020202020204" charset="0"/>
                <a:cs typeface="Roboto Condensed" panose="020B0604020202020204" charset="0"/>
              </a:rPr>
              <a:t>Chapitre 2</a:t>
            </a:r>
          </a:p>
          <a:p>
            <a:pPr marL="225425" indent="-225425">
              <a:buFont typeface="Wingdings" panose="05000000000000000000" pitchFamily="2" charset="2"/>
              <a:buChar char="Ø"/>
              <a:defRPr/>
            </a:pPr>
            <a:r>
              <a:rPr lang="fr-FR" sz="2200" dirty="0">
                <a:latin typeface="Roboto Condensed" panose="020B0604020202020204" charset="0"/>
                <a:ea typeface="Roboto Condensed" panose="020B0604020202020204" charset="0"/>
                <a:cs typeface="Roboto Condensed" panose="020B0604020202020204" charset="0"/>
              </a:rPr>
              <a:t>….</a:t>
            </a:r>
          </a:p>
          <a:p>
            <a:pPr marL="225425" indent="-225425">
              <a:buFont typeface="Wingdings" panose="05000000000000000000" pitchFamily="2" charset="2"/>
              <a:buChar char="Ø"/>
              <a:defRPr/>
            </a:pPr>
            <a:r>
              <a:rPr lang="fr-FR" sz="2200" dirty="0">
                <a:latin typeface="Roboto Condensed" panose="020B0604020202020204" charset="0"/>
                <a:ea typeface="Roboto Condensed" panose="020B0604020202020204" charset="0"/>
                <a:cs typeface="Roboto Condensed" panose="020B0604020202020204" charset="0"/>
              </a:rPr>
              <a:t>Test de sortie</a:t>
            </a:r>
          </a:p>
          <a:p>
            <a:pPr marL="225425" indent="-225425">
              <a:buFont typeface="Wingdings" panose="05000000000000000000" pitchFamily="2" charset="2"/>
              <a:buChar char="Ø"/>
              <a:defRPr/>
            </a:pPr>
            <a:r>
              <a:rPr lang="fr-FR" sz="2200" dirty="0">
                <a:latin typeface="Roboto Condensed" panose="020B0604020202020204" charset="0"/>
                <a:ea typeface="Roboto Condensed" panose="020B0604020202020204" charset="0"/>
                <a:cs typeface="Roboto Condensed" panose="020B0604020202020204" charset="0"/>
              </a:rPr>
              <a:t>Glossaire</a:t>
            </a:r>
          </a:p>
          <a:p>
            <a:pPr marL="225425" indent="-225425">
              <a:buFont typeface="Wingdings" panose="05000000000000000000" pitchFamily="2" charset="2"/>
              <a:buChar char="Ø"/>
              <a:defRPr/>
            </a:pPr>
            <a:r>
              <a:rPr lang="fr-FR" sz="2200" dirty="0">
                <a:latin typeface="Roboto Condensed" panose="020B0604020202020204" charset="0"/>
                <a:ea typeface="Roboto Condensed" panose="020B0604020202020204" charset="0"/>
                <a:cs typeface="Roboto Condensed" panose="020B0604020202020204" charset="0"/>
              </a:rPr>
              <a:t>Références bibliographiques</a:t>
            </a:r>
          </a:p>
          <a:p>
            <a:pPr marL="225425" indent="-225425">
              <a:buFont typeface="Wingdings" panose="05000000000000000000" pitchFamily="2" charset="2"/>
              <a:buChar char="Ø"/>
              <a:defRPr/>
            </a:pPr>
            <a:r>
              <a:rPr lang="fr-FR" sz="2200" dirty="0">
                <a:latin typeface="Roboto Condensed" panose="020B0604020202020204" charset="0"/>
                <a:ea typeface="Roboto Condensed" panose="020B0604020202020204" charset="0"/>
                <a:cs typeface="Roboto Condensed" panose="020B0604020202020204" charset="0"/>
              </a:rPr>
              <a:t>Feedback (Avis des étudiants sur le cours)</a:t>
            </a:r>
          </a:p>
          <a:p>
            <a:pPr>
              <a:defRPr/>
            </a:pPr>
            <a:endParaRPr lang="fr-FR" sz="2200" dirty="0">
              <a:latin typeface="Roboto Condensed" panose="020B0604020202020204" charset="0"/>
              <a:ea typeface="Roboto Condensed" panose="020B0604020202020204" charset="0"/>
              <a:cs typeface="Roboto Condensed" panose="020B0604020202020204" charset="0"/>
            </a:endParaRPr>
          </a:p>
        </p:txBody>
      </p:sp>
      <p:sp>
        <p:nvSpPr>
          <p:cNvPr id="6" name="Titre 1">
            <a:extLst>
              <a:ext uri="{FF2B5EF4-FFF2-40B4-BE49-F238E27FC236}">
                <a16:creationId xmlns:a16="http://schemas.microsoft.com/office/drawing/2014/main" id="{58A210AE-BB2A-CAFD-D8F8-A3A802C202A2}"/>
              </a:ext>
            </a:extLst>
          </p:cNvPr>
          <p:cNvSpPr txBox="1">
            <a:spLocks noGrp="1"/>
          </p:cNvSpPr>
          <p:nvPr>
            <p:ph type="title"/>
          </p:nvPr>
        </p:nvSpPr>
        <p:spPr>
          <a:xfrm>
            <a:off x="1209009" y="697589"/>
            <a:ext cx="5702239" cy="753614"/>
          </a:xfrm>
        </p:spPr>
        <p:txBody>
          <a:bodyPr/>
          <a:lstStyle>
            <a:defPPr>
              <a:defRPr lang="fr-FR"/>
            </a:defPPr>
            <a:lvl1pPr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6109" indent="-61637"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3587" indent="-124643"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065" indent="-187649"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543" indent="-250655"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1972361"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366833"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2761305"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155777"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a:lstStyle>
          <a:p>
            <a:pPr eaLnBrk="1" hangingPunct="1">
              <a:spcBef>
                <a:spcPct val="0"/>
              </a:spcBef>
              <a:spcAft>
                <a:spcPct val="0"/>
              </a:spcAft>
              <a:buClr>
                <a:srgbClr val="FFFFFF"/>
              </a:buClr>
              <a:buFont typeface="Roboto Condensed" pitchFamily="2" charset="0"/>
              <a:buNone/>
              <a:defRPr/>
            </a:pPr>
            <a:r>
              <a:rPr lang="fr-FR" altLang="fr-FR" sz="2800" b="1" dirty="0">
                <a:solidFill>
                  <a:srgbClr val="FFFFFF"/>
                </a:solidFill>
                <a:latin typeface="Roboto Condensed" pitchFamily="2" charset="0"/>
                <a:cs typeface="Roboto Condensed" pitchFamily="2" charset="0"/>
                <a:sym typeface="Roboto Condensed" pitchFamily="2" charset="0"/>
              </a:rPr>
              <a:t>Premier cours avec Moodle: </a:t>
            </a:r>
            <a:br>
              <a:rPr lang="fr-FR" altLang="fr-FR" sz="2800" b="1" dirty="0">
                <a:solidFill>
                  <a:srgbClr val="FFFFFF"/>
                </a:solidFill>
                <a:latin typeface="Roboto Condensed" pitchFamily="2" charset="0"/>
                <a:cs typeface="Roboto Condensed" pitchFamily="2" charset="0"/>
                <a:sym typeface="Roboto Condensed" pitchFamily="2" charset="0"/>
              </a:rPr>
            </a:br>
            <a:r>
              <a:rPr lang="fr-FR" altLang="fr-FR" sz="2800" b="1" dirty="0">
                <a:solidFill>
                  <a:srgbClr val="FFFFFF"/>
                </a:solidFill>
                <a:latin typeface="Roboto Condensed" pitchFamily="2" charset="0"/>
                <a:cs typeface="Roboto Condensed" pitchFamily="2" charset="0"/>
                <a:sym typeface="Roboto Condensed" pitchFamily="2" charset="0"/>
              </a:rPr>
              <a:t>   </a:t>
            </a:r>
            <a:r>
              <a:rPr lang="fr-FR" altLang="fr-FR" sz="2800" b="1" dirty="0" smtClean="0">
                <a:solidFill>
                  <a:srgbClr val="FFFFFF"/>
                </a:solidFill>
                <a:latin typeface="Roboto Condensed" pitchFamily="2" charset="0"/>
                <a:cs typeface="Roboto Condensed" pitchFamily="2" charset="0"/>
                <a:sym typeface="Roboto Condensed" pitchFamily="2" charset="0"/>
              </a:rPr>
              <a:t>Création </a:t>
            </a:r>
            <a:r>
              <a:rPr lang="fr-FR" altLang="fr-FR" sz="2800" b="1" dirty="0">
                <a:solidFill>
                  <a:srgbClr val="FFFFFF"/>
                </a:solidFill>
                <a:latin typeface="Roboto Condensed" pitchFamily="2" charset="0"/>
                <a:cs typeface="Roboto Condensed" pitchFamily="2" charset="0"/>
                <a:sym typeface="Roboto Condensed" pitchFamily="2" charset="0"/>
              </a:rPr>
              <a:t>des sections pour un cours</a:t>
            </a:r>
          </a:p>
        </p:txBody>
      </p:sp>
    </p:spTree>
    <p:extLst>
      <p:ext uri="{BB962C8B-B14F-4D97-AF65-F5344CB8AC3E}">
        <p14:creationId xmlns:p14="http://schemas.microsoft.com/office/powerpoint/2010/main" val="2307940454"/>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Espace réservé du numéro de diapositive 2">
            <a:extLst>
              <a:ext uri="{FF2B5EF4-FFF2-40B4-BE49-F238E27FC236}">
                <a16:creationId xmlns:a16="http://schemas.microsoft.com/office/drawing/2014/main" id="{6EA7C013-24C1-43C5-C12C-2D8187CF2752}"/>
              </a:ext>
            </a:extLst>
          </p:cNvPr>
          <p:cNvSpPr>
            <a:spLocks noGrp="1"/>
          </p:cNvSpPr>
          <p:nvPr>
            <p:ph type="sldNum" sz="quarter" idx="10"/>
          </p:nvPr>
        </p:nvSpPr>
        <p:spPr/>
        <p:txBody>
          <a:bodyPr/>
          <a:lstStyle>
            <a:defPPr>
              <a:defRPr lang="fr-FR"/>
            </a:defPPr>
            <a:lvl1pPr algn="l" rtl="0" eaLnBrk="0" fontAlgn="base" hangingPunct="0">
              <a:spcBef>
                <a:spcPct val="0"/>
              </a:spcBef>
              <a:spcAft>
                <a:spcPct val="0"/>
              </a:spcAft>
              <a:defRPr sz="973"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321810" indent="-43488" algn="l" rtl="0" eaLnBrk="0" fontAlgn="base" hangingPunct="0">
              <a:spcBef>
                <a:spcPct val="0"/>
              </a:spcBef>
              <a:spcAft>
                <a:spcPct val="0"/>
              </a:spcAft>
              <a:defRPr sz="973"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644586" indent="-87942" algn="l" rtl="0" eaLnBrk="0" fontAlgn="base" hangingPunct="0">
              <a:spcBef>
                <a:spcPct val="0"/>
              </a:spcBef>
              <a:spcAft>
                <a:spcPct val="0"/>
              </a:spcAft>
              <a:defRPr sz="973"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967362" indent="-132396" algn="l" rtl="0" eaLnBrk="0" fontAlgn="base" hangingPunct="0">
              <a:spcBef>
                <a:spcPct val="0"/>
              </a:spcBef>
              <a:spcAft>
                <a:spcPct val="0"/>
              </a:spcAft>
              <a:defRPr sz="973"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290138" indent="-176851" algn="l" rtl="0" eaLnBrk="0" fontAlgn="base" hangingPunct="0">
              <a:spcBef>
                <a:spcPct val="0"/>
              </a:spcBef>
              <a:spcAft>
                <a:spcPct val="0"/>
              </a:spcAft>
              <a:defRPr sz="973"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1391609" algn="l" defTabSz="556644" rtl="0" eaLnBrk="1" latinLnBrk="0" hangingPunct="1">
              <a:defRPr sz="973"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1669932" algn="l" defTabSz="556644" rtl="0" eaLnBrk="1" latinLnBrk="0" hangingPunct="1">
              <a:defRPr sz="973"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1948253" algn="l" defTabSz="556644" rtl="0" eaLnBrk="1" latinLnBrk="0" hangingPunct="1">
              <a:defRPr sz="973"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2226574" algn="l" defTabSz="556644" rtl="0" eaLnBrk="1" latinLnBrk="0" hangingPunct="1">
              <a:defRPr sz="973"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a:lstStyle>
          <a:p>
            <a:pPr>
              <a:buFont typeface="Arial" panose="020B0604020202020204" pitchFamily="34" charset="0"/>
              <a:buNone/>
            </a:pPr>
            <a:fld id="{71CA5B21-C73E-49FD-B92B-9AC996A8DF5D}" type="slidenum">
              <a:rPr lang="fr-FR" altLang="fr-FR" sz="917">
                <a:solidFill>
                  <a:srgbClr val="FFFFFF"/>
                </a:solidFill>
                <a:latin typeface="Roboto Condensed" panose="02000000000000000000" pitchFamily="2" charset="0"/>
                <a:sym typeface="Roboto Condensed" panose="02000000000000000000" pitchFamily="2" charset="0"/>
              </a:rPr>
              <a:pPr>
                <a:buFont typeface="Arial" panose="020B0604020202020204" pitchFamily="34" charset="0"/>
                <a:buNone/>
              </a:pPr>
              <a:t>32</a:t>
            </a:fld>
            <a:endParaRPr lang="fr-FR" altLang="fr-FR" sz="917">
              <a:solidFill>
                <a:srgbClr val="FFFFFF"/>
              </a:solidFill>
              <a:latin typeface="Roboto Condensed" panose="02000000000000000000" pitchFamily="2" charset="0"/>
              <a:sym typeface="Roboto Condensed" panose="02000000000000000000" pitchFamily="2" charset="0"/>
            </a:endParaRPr>
          </a:p>
        </p:txBody>
      </p:sp>
      <p:pic>
        <p:nvPicPr>
          <p:cNvPr id="40963" name="Picture 2">
            <a:extLst>
              <a:ext uri="{FF2B5EF4-FFF2-40B4-BE49-F238E27FC236}">
                <a16:creationId xmlns:a16="http://schemas.microsoft.com/office/drawing/2014/main" id="{90C7BC6E-A2FA-5EBA-9D84-02E1B56751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853" y="2073510"/>
            <a:ext cx="6726914" cy="4121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3" name="TextBox 9">
            <a:extLst>
              <a:ext uri="{FF2B5EF4-FFF2-40B4-BE49-F238E27FC236}">
                <a16:creationId xmlns:a16="http://schemas.microsoft.com/office/drawing/2014/main" id="{7F12A70A-E39A-5433-94C4-50942345EF0B}"/>
              </a:ext>
            </a:extLst>
          </p:cNvPr>
          <p:cNvSpPr txBox="1">
            <a:spLocks noChangeArrowheads="1"/>
          </p:cNvSpPr>
          <p:nvPr/>
        </p:nvSpPr>
        <p:spPr bwMode="auto">
          <a:xfrm>
            <a:off x="4527731" y="3911205"/>
            <a:ext cx="2947189" cy="1015663"/>
          </a:xfrm>
          <a:prstGeom prst="rect">
            <a:avLst/>
          </a:prstGeom>
          <a:noFill/>
          <a:ln>
            <a:noFill/>
          </a:ln>
        </p:spPr>
        <p:txBody>
          <a:bodyPr wrap="square">
            <a:spAutoFit/>
          </a:bodyPr>
          <a:lstStyle>
            <a:defPPr>
              <a:defRPr lang="fr-FR"/>
            </a:defPPr>
            <a:lvl1pPr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6109" indent="-61637"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3587" indent="-124643"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065" indent="-187649"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543" indent="-250655"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1972361"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366833"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2761305"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155777"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a:lstStyle>
          <a:p>
            <a:pPr eaLnBrk="1" hangingPunct="1">
              <a:buFont typeface="Arial" panose="020B0604020202020204" pitchFamily="34" charset="0"/>
              <a:buNone/>
              <a:defRPr/>
            </a:pPr>
            <a:r>
              <a:rPr lang="fr-FR" altLang="fr-FR" sz="2000">
                <a:solidFill>
                  <a:srgbClr val="FF0000"/>
                </a:solidFill>
                <a:latin typeface="Roboto Condensed" pitchFamily="2" charset="0"/>
                <a:cs typeface="Roboto Condensed" pitchFamily="2" charset="0"/>
              </a:rPr>
              <a:t>Modifier: </a:t>
            </a:r>
            <a:r>
              <a:rPr lang="fr-FR" altLang="fr-FR" sz="2000">
                <a:latin typeface="Roboto Condensed" pitchFamily="2" charset="0"/>
                <a:cs typeface="Roboto Condensed" pitchFamily="2" charset="0"/>
              </a:rPr>
              <a:t>pour nommer la section et l’ajout du contenu</a:t>
            </a:r>
          </a:p>
        </p:txBody>
      </p:sp>
      <p:pic>
        <p:nvPicPr>
          <p:cNvPr id="40965" name="Picture 3">
            <a:extLst>
              <a:ext uri="{FF2B5EF4-FFF2-40B4-BE49-F238E27FC236}">
                <a16:creationId xmlns:a16="http://schemas.microsoft.com/office/drawing/2014/main" id="{772386CC-C036-FC7B-816F-360E200866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3667" y="2077643"/>
            <a:ext cx="5057763" cy="3832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Arrow Connector 11">
            <a:extLst>
              <a:ext uri="{FF2B5EF4-FFF2-40B4-BE49-F238E27FC236}">
                <a16:creationId xmlns:a16="http://schemas.microsoft.com/office/drawing/2014/main" id="{5ED70055-8B8A-2EB3-7C8E-BF68C92209C0}"/>
              </a:ext>
            </a:extLst>
          </p:cNvPr>
          <p:cNvCxnSpPr/>
          <p:nvPr/>
        </p:nvCxnSpPr>
        <p:spPr>
          <a:xfrm flipV="1">
            <a:off x="5675760" y="2592079"/>
            <a:ext cx="862338" cy="1378629"/>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5" name="Titre 1">
            <a:extLst>
              <a:ext uri="{FF2B5EF4-FFF2-40B4-BE49-F238E27FC236}">
                <a16:creationId xmlns:a16="http://schemas.microsoft.com/office/drawing/2014/main" id="{12CC0BC6-3C9C-AE36-D6B4-25D517706292}"/>
              </a:ext>
            </a:extLst>
          </p:cNvPr>
          <p:cNvSpPr txBox="1">
            <a:spLocks noGrp="1"/>
          </p:cNvSpPr>
          <p:nvPr>
            <p:ph type="title"/>
          </p:nvPr>
        </p:nvSpPr>
        <p:spPr>
          <a:xfrm>
            <a:off x="1209009" y="697589"/>
            <a:ext cx="5702239" cy="753614"/>
          </a:xfrm>
        </p:spPr>
        <p:txBody>
          <a:bodyPr/>
          <a:lstStyle>
            <a:defPPr>
              <a:defRPr lang="fr-FR"/>
            </a:defPPr>
            <a:lvl1pPr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6109" indent="-61637"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3587" indent="-124643"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065" indent="-187649"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543" indent="-250655"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1972361"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366833"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2761305"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155777"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a:lstStyle>
          <a:p>
            <a:pPr eaLnBrk="1" hangingPunct="1">
              <a:spcBef>
                <a:spcPct val="0"/>
              </a:spcBef>
              <a:spcAft>
                <a:spcPct val="0"/>
              </a:spcAft>
              <a:buClr>
                <a:srgbClr val="FFFFFF"/>
              </a:buClr>
              <a:buFont typeface="Roboto Condensed" pitchFamily="2" charset="0"/>
              <a:buNone/>
              <a:defRPr/>
            </a:pPr>
            <a:r>
              <a:rPr lang="fr-FR" altLang="fr-FR" sz="2800" b="1" dirty="0">
                <a:solidFill>
                  <a:srgbClr val="FFFFFF"/>
                </a:solidFill>
                <a:latin typeface="Roboto Condensed" pitchFamily="2" charset="0"/>
                <a:cs typeface="Roboto Condensed" pitchFamily="2" charset="0"/>
                <a:sym typeface="Roboto Condensed" pitchFamily="2" charset="0"/>
              </a:rPr>
              <a:t>Premier cours avec Moodle: </a:t>
            </a:r>
            <a:r>
              <a:rPr lang="fr-FR" altLang="fr-FR" sz="2800" b="1" dirty="0" smtClean="0">
                <a:solidFill>
                  <a:srgbClr val="FFFFFF"/>
                </a:solidFill>
                <a:latin typeface="Roboto Condensed" pitchFamily="2" charset="0"/>
                <a:cs typeface="Roboto Condensed" pitchFamily="2" charset="0"/>
                <a:sym typeface="Roboto Condensed" pitchFamily="2" charset="0"/>
              </a:rPr>
              <a:t/>
            </a:r>
            <a:br>
              <a:rPr lang="fr-FR" altLang="fr-FR" sz="2800" b="1" dirty="0" smtClean="0">
                <a:solidFill>
                  <a:srgbClr val="FFFFFF"/>
                </a:solidFill>
                <a:latin typeface="Roboto Condensed" pitchFamily="2" charset="0"/>
                <a:cs typeface="Roboto Condensed" pitchFamily="2" charset="0"/>
                <a:sym typeface="Roboto Condensed" pitchFamily="2" charset="0"/>
              </a:rPr>
            </a:br>
            <a:r>
              <a:rPr lang="fr-FR" altLang="fr-FR" sz="2800" b="1" dirty="0" smtClean="0">
                <a:solidFill>
                  <a:srgbClr val="FFFFFF"/>
                </a:solidFill>
                <a:latin typeface="Roboto Condensed" pitchFamily="2" charset="0"/>
                <a:cs typeface="Roboto Condensed" pitchFamily="2" charset="0"/>
                <a:sym typeface="Roboto Condensed" pitchFamily="2" charset="0"/>
              </a:rPr>
              <a:t>Création </a:t>
            </a:r>
            <a:r>
              <a:rPr lang="fr-FR" altLang="fr-FR" sz="2800" b="1" dirty="0">
                <a:solidFill>
                  <a:srgbClr val="FFFFFF"/>
                </a:solidFill>
                <a:latin typeface="Roboto Condensed" pitchFamily="2" charset="0"/>
                <a:cs typeface="Roboto Condensed" pitchFamily="2" charset="0"/>
                <a:sym typeface="Roboto Condensed" pitchFamily="2" charset="0"/>
              </a:rPr>
              <a:t>des sections pour un cours</a:t>
            </a:r>
          </a:p>
        </p:txBody>
      </p:sp>
    </p:spTree>
    <p:extLst>
      <p:ext uri="{BB962C8B-B14F-4D97-AF65-F5344CB8AC3E}">
        <p14:creationId xmlns:p14="http://schemas.microsoft.com/office/powerpoint/2010/main" val="4172320712"/>
      </p:ext>
    </p:extLst>
  </p:cSld>
  <p:clrMapOvr>
    <a:masterClrMapping/>
  </p:clrMapOvr>
  <p:transition>
    <p:fade thruBlk="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re 1">
            <a:extLst>
              <a:ext uri="{FF2B5EF4-FFF2-40B4-BE49-F238E27FC236}">
                <a16:creationId xmlns:a16="http://schemas.microsoft.com/office/drawing/2014/main" id="{5F504DE8-478B-91C0-E417-EEB7315BE303}"/>
              </a:ext>
            </a:extLst>
          </p:cNvPr>
          <p:cNvSpPr txBox="1">
            <a:spLocks noGrp="1"/>
          </p:cNvSpPr>
          <p:nvPr>
            <p:ph type="title"/>
          </p:nvPr>
        </p:nvSpPr>
        <p:spPr>
          <a:xfrm>
            <a:off x="479685" y="684569"/>
            <a:ext cx="7284810" cy="604851"/>
          </a:xfrm>
        </p:spPr>
        <p:txBody>
          <a:bodyPr/>
          <a:lstStyle>
            <a:defPPr>
              <a:defRPr lang="fr-FR"/>
            </a:defPPr>
            <a:lvl1pPr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6109" indent="-61637"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3587" indent="-124643"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065" indent="-187649"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543" indent="-250655"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1972361"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366833"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2761305"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155777"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a:lstStyle>
          <a:p>
            <a:pPr eaLnBrk="1" hangingPunct="1">
              <a:spcBef>
                <a:spcPct val="0"/>
              </a:spcBef>
              <a:spcAft>
                <a:spcPct val="0"/>
              </a:spcAft>
              <a:buClr>
                <a:srgbClr val="FFFFFF"/>
              </a:buClr>
              <a:buFont typeface="Roboto Condensed" pitchFamily="2" charset="0"/>
              <a:buNone/>
              <a:defRPr/>
            </a:pPr>
            <a:r>
              <a:rPr lang="fr-FR" altLang="fr-FR" sz="2800" b="1" dirty="0">
                <a:solidFill>
                  <a:srgbClr val="FFFFFF"/>
                </a:solidFill>
                <a:latin typeface="Roboto Condensed" pitchFamily="2" charset="0"/>
                <a:cs typeface="Roboto Condensed" pitchFamily="2" charset="0"/>
                <a:sym typeface="Roboto Condensed" pitchFamily="2" charset="0"/>
              </a:rPr>
              <a:t>Premier cours avec Moodle: </a:t>
            </a:r>
            <a:br>
              <a:rPr lang="fr-FR" altLang="fr-FR" sz="2800" b="1" dirty="0">
                <a:solidFill>
                  <a:srgbClr val="FFFFFF"/>
                </a:solidFill>
                <a:latin typeface="Roboto Condensed" pitchFamily="2" charset="0"/>
                <a:cs typeface="Roboto Condensed" pitchFamily="2" charset="0"/>
                <a:sym typeface="Roboto Condensed" pitchFamily="2" charset="0"/>
              </a:rPr>
            </a:br>
            <a:r>
              <a:rPr lang="fr-FR" altLang="fr-FR" sz="2800" b="1" dirty="0" smtClean="0">
                <a:solidFill>
                  <a:srgbClr val="FFFFFF"/>
                </a:solidFill>
                <a:latin typeface="Roboto Condensed" pitchFamily="2" charset="0"/>
                <a:cs typeface="Roboto Condensed" pitchFamily="2" charset="0"/>
                <a:sym typeface="Roboto Condensed" pitchFamily="2" charset="0"/>
              </a:rPr>
              <a:t>Dépôt </a:t>
            </a:r>
            <a:r>
              <a:rPr lang="fr-FR" altLang="fr-FR" sz="2800" b="1" dirty="0">
                <a:solidFill>
                  <a:srgbClr val="FFFFFF"/>
                </a:solidFill>
                <a:latin typeface="Roboto Condensed" pitchFamily="2" charset="0"/>
                <a:cs typeface="Roboto Condensed" pitchFamily="2" charset="0"/>
                <a:sym typeface="Roboto Condensed" pitchFamily="2" charset="0"/>
              </a:rPr>
              <a:t>de supports de cours</a:t>
            </a:r>
          </a:p>
        </p:txBody>
      </p:sp>
      <p:sp>
        <p:nvSpPr>
          <p:cNvPr id="38915" name="Espace réservé du numéro de diapositive 2">
            <a:extLst>
              <a:ext uri="{FF2B5EF4-FFF2-40B4-BE49-F238E27FC236}">
                <a16:creationId xmlns:a16="http://schemas.microsoft.com/office/drawing/2014/main" id="{1FDF6F7C-7E79-92A1-7D04-75E403B71CB7}"/>
              </a:ext>
            </a:extLst>
          </p:cNvPr>
          <p:cNvSpPr>
            <a:spLocks noGrp="1"/>
          </p:cNvSpPr>
          <p:nvPr>
            <p:ph type="sldNum" sz="quarter" idx="10"/>
          </p:nvPr>
        </p:nvSpPr>
        <p:spPr/>
        <p:txBody>
          <a:bodyPr/>
          <a:lstStyle>
            <a:defPPr>
              <a:defRPr lang="fr-FR"/>
            </a:defPPr>
            <a:lvl1pPr algn="l" rtl="0" eaLnBrk="0" fontAlgn="base" hangingPunct="0">
              <a:spcBef>
                <a:spcPct val="0"/>
              </a:spcBef>
              <a:spcAft>
                <a:spcPct val="0"/>
              </a:spcAft>
              <a:defRPr sz="973"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321810" indent="-43488" algn="l" rtl="0" eaLnBrk="0" fontAlgn="base" hangingPunct="0">
              <a:spcBef>
                <a:spcPct val="0"/>
              </a:spcBef>
              <a:spcAft>
                <a:spcPct val="0"/>
              </a:spcAft>
              <a:defRPr sz="973"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644586" indent="-87942" algn="l" rtl="0" eaLnBrk="0" fontAlgn="base" hangingPunct="0">
              <a:spcBef>
                <a:spcPct val="0"/>
              </a:spcBef>
              <a:spcAft>
                <a:spcPct val="0"/>
              </a:spcAft>
              <a:defRPr sz="973"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967362" indent="-132396" algn="l" rtl="0" eaLnBrk="0" fontAlgn="base" hangingPunct="0">
              <a:spcBef>
                <a:spcPct val="0"/>
              </a:spcBef>
              <a:spcAft>
                <a:spcPct val="0"/>
              </a:spcAft>
              <a:defRPr sz="973"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290138" indent="-176851" algn="l" rtl="0" eaLnBrk="0" fontAlgn="base" hangingPunct="0">
              <a:spcBef>
                <a:spcPct val="0"/>
              </a:spcBef>
              <a:spcAft>
                <a:spcPct val="0"/>
              </a:spcAft>
              <a:defRPr sz="973"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1391609" algn="l" defTabSz="556644" rtl="0" eaLnBrk="1" latinLnBrk="0" hangingPunct="1">
              <a:defRPr sz="973"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1669932" algn="l" defTabSz="556644" rtl="0" eaLnBrk="1" latinLnBrk="0" hangingPunct="1">
              <a:defRPr sz="973"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1948253" algn="l" defTabSz="556644" rtl="0" eaLnBrk="1" latinLnBrk="0" hangingPunct="1">
              <a:defRPr sz="973"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2226574" algn="l" defTabSz="556644" rtl="0" eaLnBrk="1" latinLnBrk="0" hangingPunct="1">
              <a:defRPr sz="973"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a:lstStyle>
          <a:p>
            <a:pPr>
              <a:buFont typeface="Arial" panose="020B0604020202020204" pitchFamily="34" charset="0"/>
              <a:buNone/>
            </a:pPr>
            <a:fld id="{C50E3EF0-77D3-44AD-A090-3DD437224943}" type="slidenum">
              <a:rPr lang="fr-FR" altLang="fr-FR" sz="917">
                <a:solidFill>
                  <a:srgbClr val="FFFFFF"/>
                </a:solidFill>
                <a:latin typeface="Roboto Condensed" panose="02000000000000000000" pitchFamily="2" charset="0"/>
                <a:sym typeface="Roboto Condensed" panose="02000000000000000000" pitchFamily="2" charset="0"/>
              </a:rPr>
              <a:pPr>
                <a:buFont typeface="Arial" panose="020B0604020202020204" pitchFamily="34" charset="0"/>
                <a:buNone/>
              </a:pPr>
              <a:t>33</a:t>
            </a:fld>
            <a:endParaRPr lang="fr-FR" altLang="fr-FR" sz="917">
              <a:solidFill>
                <a:srgbClr val="FFFFFF"/>
              </a:solidFill>
              <a:latin typeface="Roboto Condensed" panose="02000000000000000000" pitchFamily="2" charset="0"/>
              <a:sym typeface="Roboto Condensed" panose="02000000000000000000" pitchFamily="2" charset="0"/>
            </a:endParaRPr>
          </a:p>
        </p:txBody>
      </p:sp>
      <p:pic>
        <p:nvPicPr>
          <p:cNvPr id="41988" name="Picture 2">
            <a:extLst>
              <a:ext uri="{FF2B5EF4-FFF2-40B4-BE49-F238E27FC236}">
                <a16:creationId xmlns:a16="http://schemas.microsoft.com/office/drawing/2014/main" id="{63637EA0-7CEF-9785-6D0E-32C2D94C68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7048" y="1934126"/>
            <a:ext cx="4320045" cy="4260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age 1" descr="Une image contenant texte, capture d’écran, Police, diagramme&#10;&#10;Le contenu généré par l’IA peut être incorrect.">
            <a:extLst>
              <a:ext uri="{FF2B5EF4-FFF2-40B4-BE49-F238E27FC236}">
                <a16:creationId xmlns:a16="http://schemas.microsoft.com/office/drawing/2014/main" id="{A4C041A4-0883-CE96-DF32-528D065E544F}"/>
              </a:ext>
            </a:extLst>
          </p:cNvPr>
          <p:cNvPicPr>
            <a:picLocks noChangeAspect="1"/>
          </p:cNvPicPr>
          <p:nvPr/>
        </p:nvPicPr>
        <p:blipFill>
          <a:blip r:embed="rId3"/>
          <a:stretch>
            <a:fillRect/>
          </a:stretch>
        </p:blipFill>
        <p:spPr>
          <a:xfrm>
            <a:off x="5712778" y="3050738"/>
            <a:ext cx="6052344" cy="1753241"/>
          </a:xfrm>
          <a:prstGeom prst="rect">
            <a:avLst/>
          </a:prstGeom>
        </p:spPr>
      </p:pic>
      <p:cxnSp>
        <p:nvCxnSpPr>
          <p:cNvPr id="3" name="Connecteur droit avec flèche 2">
            <a:extLst>
              <a:ext uri="{FF2B5EF4-FFF2-40B4-BE49-F238E27FC236}">
                <a16:creationId xmlns:a16="http://schemas.microsoft.com/office/drawing/2014/main" id="{BA867779-CD17-9796-E07B-D5B648145F36}"/>
              </a:ext>
            </a:extLst>
          </p:cNvPr>
          <p:cNvCxnSpPr/>
          <p:nvPr/>
        </p:nvCxnSpPr>
        <p:spPr>
          <a:xfrm>
            <a:off x="4336470" y="2242398"/>
            <a:ext cx="5535767" cy="224654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05940340"/>
      </p:ext>
    </p:extLst>
  </p:cSld>
  <p:clrMapOvr>
    <a:masterClrMapping/>
  </p:clrMapOvr>
  <p:transition>
    <p:fade thruBlk="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270FBD49-F4A0-E976-2959-E93620EBEDED}"/>
              </a:ext>
            </a:extLst>
          </p:cNvPr>
          <p:cNvSpPr>
            <a:spLocks noGrp="1"/>
          </p:cNvSpPr>
          <p:nvPr>
            <p:ph type="sldNum" idx="10"/>
          </p:nvPr>
        </p:nvSpPr>
        <p:spPr/>
        <p:txBody>
          <a:bodyPr/>
          <a:lstStyle/>
          <a:p>
            <a:pPr>
              <a:defRPr/>
            </a:pPr>
            <a:fld id="{CD79CC46-E57B-42AA-B4C0-7A84A41F179F}" type="slidenum">
              <a:rPr lang="fr-FR" altLang="fr-FR"/>
              <a:pPr>
                <a:defRPr/>
              </a:pPr>
              <a:t>34</a:t>
            </a:fld>
            <a:endParaRPr lang="fr-FR" altLang="fr-FR"/>
          </a:p>
        </p:txBody>
      </p:sp>
      <p:sp>
        <p:nvSpPr>
          <p:cNvPr id="4" name="ZoneTexte 3">
            <a:extLst>
              <a:ext uri="{FF2B5EF4-FFF2-40B4-BE49-F238E27FC236}">
                <a16:creationId xmlns:a16="http://schemas.microsoft.com/office/drawing/2014/main" id="{D19DC9EF-3A32-7D90-2635-6CF7BFBD2EC1}"/>
              </a:ext>
            </a:extLst>
          </p:cNvPr>
          <p:cNvSpPr txBox="1"/>
          <p:nvPr/>
        </p:nvSpPr>
        <p:spPr>
          <a:xfrm>
            <a:off x="277514" y="770626"/>
            <a:ext cx="603884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dirty="0" err="1">
                <a:solidFill>
                  <a:srgbClr val="FFFFFF"/>
                </a:solidFill>
                <a:latin typeface="Arial"/>
                <a:cs typeface="Arial"/>
              </a:rPr>
              <a:t>Squelette</a:t>
            </a:r>
            <a:r>
              <a:rPr lang="en-US" sz="3200" b="1" dirty="0">
                <a:solidFill>
                  <a:srgbClr val="FFFFFF"/>
                </a:solidFill>
                <a:latin typeface="Arial"/>
                <a:cs typeface="Arial"/>
              </a:rPr>
              <a:t> du </a:t>
            </a:r>
            <a:r>
              <a:rPr lang="en-US" sz="3200" b="1" dirty="0" err="1">
                <a:solidFill>
                  <a:srgbClr val="FFFFFF"/>
                </a:solidFill>
                <a:latin typeface="Arial"/>
                <a:cs typeface="Arial"/>
              </a:rPr>
              <a:t>cours</a:t>
            </a:r>
            <a:endParaRPr lang="en-US" sz="3200" b="1" dirty="0">
              <a:solidFill>
                <a:srgbClr val="FFFFFF"/>
              </a:solidFill>
              <a:latin typeface="Arial"/>
              <a:cs typeface="Arial"/>
            </a:endParaRPr>
          </a:p>
        </p:txBody>
      </p:sp>
      <p:pic>
        <p:nvPicPr>
          <p:cNvPr id="5" name="Image 4" descr="Une image contenant texte, Appareils électroniques, capture d’écran, logiciel&#10;&#10;Le contenu généré par l’IA peut être incorrect.">
            <a:extLst>
              <a:ext uri="{FF2B5EF4-FFF2-40B4-BE49-F238E27FC236}">
                <a16:creationId xmlns:a16="http://schemas.microsoft.com/office/drawing/2014/main" id="{091C961C-EC28-C3E3-36D1-8856BE4781F5}"/>
              </a:ext>
            </a:extLst>
          </p:cNvPr>
          <p:cNvPicPr>
            <a:picLocks noChangeAspect="1"/>
          </p:cNvPicPr>
          <p:nvPr/>
        </p:nvPicPr>
        <p:blipFill>
          <a:blip r:embed="rId2"/>
          <a:srcRect t="15758" r="-131" b="5379"/>
          <a:stretch/>
        </p:blipFill>
        <p:spPr>
          <a:xfrm>
            <a:off x="277514" y="2170981"/>
            <a:ext cx="10984839" cy="4432345"/>
          </a:xfrm>
          <a:prstGeom prst="rect">
            <a:avLst/>
          </a:prstGeom>
        </p:spPr>
      </p:pic>
    </p:spTree>
    <p:extLst>
      <p:ext uri="{BB962C8B-B14F-4D97-AF65-F5344CB8AC3E}">
        <p14:creationId xmlns:p14="http://schemas.microsoft.com/office/powerpoint/2010/main" val="2504024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Google Shape;189;p12">
            <a:extLst>
              <a:ext uri="{FF2B5EF4-FFF2-40B4-BE49-F238E27FC236}">
                <a16:creationId xmlns:a16="http://schemas.microsoft.com/office/drawing/2014/main" id="{4BD4512C-19FF-409A-77B5-6B3C1D144381}"/>
              </a:ext>
            </a:extLst>
          </p:cNvPr>
          <p:cNvSpPr txBox="1">
            <a:spLocks noGrp="1"/>
          </p:cNvSpPr>
          <p:nvPr>
            <p:ph type="title"/>
          </p:nvPr>
        </p:nvSpPr>
        <p:spPr>
          <a:xfrm>
            <a:off x="2622806" y="685879"/>
            <a:ext cx="5334000" cy="638968"/>
          </a:xfrm>
        </p:spPr>
        <p:txBody>
          <a:bodyPr/>
          <a:lstStyle/>
          <a:p>
            <a:pPr marL="380985" indent="-296321" eaLnBrk="1" fontAlgn="auto" hangingPunct="1">
              <a:spcBef>
                <a:spcPts val="500"/>
              </a:spcBef>
              <a:buClr>
                <a:schemeClr val="accent4"/>
              </a:buClr>
              <a:buFont typeface="Arial"/>
              <a:buNone/>
              <a:defRPr/>
            </a:pPr>
            <a:r>
              <a:rPr lang="en" sz="2000" b="1">
                <a:solidFill>
                  <a:schemeClr val="bg1"/>
                </a:solidFill>
                <a:latin typeface="Roboto Condensed Light"/>
                <a:ea typeface="Roboto Condensed Light"/>
                <a:cs typeface="Roboto Condensed Light"/>
                <a:sym typeface="Roboto Condensed Light"/>
              </a:rPr>
              <a:t>1.</a:t>
            </a:r>
            <a:r>
              <a:rPr lang="fr-FR" sz="2000" b="1">
                <a:solidFill>
                  <a:schemeClr val="bg1"/>
                </a:solidFill>
                <a:latin typeface="Roboto Condensed Light"/>
                <a:ea typeface="Roboto Condensed Light"/>
                <a:cs typeface="Roboto Condensed Light"/>
                <a:sym typeface="Roboto Condensed Light"/>
              </a:rPr>
              <a:t> Elaboration d'un cours sur la plateforme </a:t>
            </a:r>
            <a:r>
              <a:rPr lang="fr-FR" sz="2000" b="1" err="1">
                <a:solidFill>
                  <a:schemeClr val="bg1"/>
                </a:solidFill>
                <a:latin typeface="Roboto Condensed Light"/>
                <a:ea typeface="Roboto Condensed Light"/>
                <a:cs typeface="Roboto Condensed Light"/>
                <a:sym typeface="Roboto Condensed Light"/>
              </a:rPr>
              <a:t>moodle</a:t>
            </a:r>
            <a:endParaRPr lang="fr-FR" sz="2000" b="1">
              <a:solidFill>
                <a:schemeClr val="bg1"/>
              </a:solidFill>
              <a:latin typeface="Roboto Condensed Light"/>
              <a:ea typeface="Roboto Condensed Light"/>
              <a:cs typeface="Roboto Condensed Light"/>
              <a:sym typeface="Roboto Condensed Light"/>
            </a:endParaRPr>
          </a:p>
        </p:txBody>
      </p:sp>
      <p:sp>
        <p:nvSpPr>
          <p:cNvPr id="78851" name="Google Shape;192;p12">
            <a:extLst>
              <a:ext uri="{FF2B5EF4-FFF2-40B4-BE49-F238E27FC236}">
                <a16:creationId xmlns:a16="http://schemas.microsoft.com/office/drawing/2014/main" id="{2B0B20EE-AD58-3F60-77F5-FD81E538796F}"/>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619100" indent="-238115">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952462" indent="-190492">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333447" indent="-190492">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1714431" indent="-190492">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095416" indent="-190492" eaLnBrk="0" fontAlgn="base" hangingPunct="0">
              <a:spcBef>
                <a:spcPct val="0"/>
              </a:spcBef>
              <a:spcAft>
                <a:spcPct val="0"/>
              </a:spcAft>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476401" indent="-190492" eaLnBrk="0" fontAlgn="base" hangingPunct="0">
              <a:spcBef>
                <a:spcPct val="0"/>
              </a:spcBef>
              <a:spcAft>
                <a:spcPct val="0"/>
              </a:spcAft>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2857386" indent="-190492" eaLnBrk="0" fontAlgn="base" hangingPunct="0">
              <a:spcBef>
                <a:spcPct val="0"/>
              </a:spcBef>
              <a:spcAft>
                <a:spcPct val="0"/>
              </a:spcAft>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238370" indent="-190492" eaLnBrk="0" fontAlgn="base" hangingPunct="0">
              <a:spcBef>
                <a:spcPct val="0"/>
              </a:spcBef>
              <a:spcAft>
                <a:spcPct val="0"/>
              </a:spcAft>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r>
              <a:rPr lang="fr-FR" altLang="fr-FR" sz="1000">
                <a:solidFill>
                  <a:srgbClr val="FFFFFF"/>
                </a:solidFill>
                <a:latin typeface="Roboto Condensed" panose="02000000000000000000" pitchFamily="2" charset="0"/>
                <a:sym typeface="Roboto Condensed" panose="02000000000000000000" pitchFamily="2" charset="0"/>
              </a:rPr>
              <a:t>4</a:t>
            </a:r>
          </a:p>
        </p:txBody>
      </p:sp>
      <p:grpSp>
        <p:nvGrpSpPr>
          <p:cNvPr id="78852" name="Google Shape;239;p16">
            <a:extLst>
              <a:ext uri="{FF2B5EF4-FFF2-40B4-BE49-F238E27FC236}">
                <a16:creationId xmlns:a16="http://schemas.microsoft.com/office/drawing/2014/main" id="{AE14F362-D028-3574-8D2A-6F95AADBD4DF}"/>
              </a:ext>
            </a:extLst>
          </p:cNvPr>
          <p:cNvGrpSpPr>
            <a:grpSpLocks/>
          </p:cNvGrpSpPr>
          <p:nvPr/>
        </p:nvGrpSpPr>
        <p:grpSpPr bwMode="auto">
          <a:xfrm>
            <a:off x="2079804" y="851243"/>
            <a:ext cx="308240" cy="308240"/>
            <a:chOff x="2594050" y="1631825"/>
            <a:chExt cx="439625" cy="439625"/>
          </a:xfrm>
        </p:grpSpPr>
        <p:sp>
          <p:nvSpPr>
            <p:cNvPr id="78854" name="Google Shape;240;p16">
              <a:extLst>
                <a:ext uri="{FF2B5EF4-FFF2-40B4-BE49-F238E27FC236}">
                  <a16:creationId xmlns:a16="http://schemas.microsoft.com/office/drawing/2014/main" id="{E3B44834-CD98-DDF1-72BC-17D9D75CE88D}"/>
                </a:ext>
              </a:extLst>
            </p:cNvPr>
            <p:cNvSpPr>
              <a:spLocks noChangeArrowheads="1"/>
            </p:cNvSpPr>
            <p:nvPr/>
          </p:nvSpPr>
          <p:spPr bwMode="auto">
            <a:xfrm>
              <a:off x="2594050" y="1883300"/>
              <a:ext cx="188175" cy="188150"/>
            </a:xfrm>
            <a:custGeom>
              <a:avLst/>
              <a:gdLst>
                <a:gd name="T0" fmla="*/ 2147483646 w 7527"/>
                <a:gd name="T1" fmla="*/ 0 h 7526"/>
                <a:gd name="T2" fmla="*/ 2147483646 w 7527"/>
                <a:gd name="T3" fmla="*/ 2147483646 h 7526"/>
                <a:gd name="T4" fmla="*/ 9765625 w 7527"/>
                <a:gd name="T5" fmla="*/ 2147483646 h 7526"/>
                <a:gd name="T6" fmla="*/ 2147483646 w 7527"/>
                <a:gd name="T7" fmla="*/ 2147483646 h 7526"/>
                <a:gd name="T8" fmla="*/ 2147483646 w 7527"/>
                <a:gd name="T9" fmla="*/ 2147483646 h 7526"/>
                <a:gd name="T10" fmla="*/ 2147483646 w 7527"/>
                <a:gd name="T11" fmla="*/ 0 h 7526"/>
                <a:gd name="T12" fmla="*/ 0 60000 65536"/>
                <a:gd name="T13" fmla="*/ 0 60000 65536"/>
                <a:gd name="T14" fmla="*/ 0 60000 65536"/>
                <a:gd name="T15" fmla="*/ 0 60000 65536"/>
                <a:gd name="T16" fmla="*/ 0 60000 65536"/>
                <a:gd name="T17" fmla="*/ 0 60000 65536"/>
                <a:gd name="T18" fmla="*/ 0 w 7527"/>
                <a:gd name="T19" fmla="*/ 0 h 7526"/>
                <a:gd name="T20" fmla="*/ 7527 w 7527"/>
                <a:gd name="T21" fmla="*/ 7526 h 7526"/>
              </a:gdLst>
              <a:ahLst/>
              <a:cxnLst>
                <a:cxn ang="T12">
                  <a:pos x="T0" y="T1"/>
                </a:cxn>
                <a:cxn ang="T13">
                  <a:pos x="T2" y="T3"/>
                </a:cxn>
                <a:cxn ang="T14">
                  <a:pos x="T4" y="T5"/>
                </a:cxn>
                <a:cxn ang="T15">
                  <a:pos x="T6" y="T7"/>
                </a:cxn>
                <a:cxn ang="T16">
                  <a:pos x="T8" y="T9"/>
                </a:cxn>
                <a:cxn ang="T17">
                  <a:pos x="T10" y="T11"/>
                </a:cxn>
              </a:cxnLst>
              <a:rect l="T18" t="T19" r="T20" b="T21"/>
              <a:pathLst>
                <a:path w="7527" h="7526" fill="none" extrusionOk="0">
                  <a:moveTo>
                    <a:pt x="5992" y="0"/>
                  </a:moveTo>
                  <a:lnTo>
                    <a:pt x="537" y="6430"/>
                  </a:lnTo>
                  <a:lnTo>
                    <a:pt x="1" y="7526"/>
                  </a:lnTo>
                  <a:lnTo>
                    <a:pt x="1097" y="6990"/>
                  </a:lnTo>
                  <a:lnTo>
                    <a:pt x="7526" y="1534"/>
                  </a:lnTo>
                  <a:lnTo>
                    <a:pt x="5992" y="0"/>
                  </a:lnTo>
                  <a:close/>
                </a:path>
              </a:pathLst>
            </a:custGeom>
            <a:noFill/>
            <a:ln w="12175" cap="rnd">
              <a:solidFill>
                <a:srgbClr val="FF98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76188" tIns="76188" rIns="76188" bIns="76188" anchor="ctr"/>
            <a:lstStyle/>
            <a:p>
              <a:endParaRPr lang="fr-FR" sz="1167"/>
            </a:p>
          </p:txBody>
        </p:sp>
        <p:sp>
          <p:nvSpPr>
            <p:cNvPr id="78855" name="Google Shape;241;p16">
              <a:extLst>
                <a:ext uri="{FF2B5EF4-FFF2-40B4-BE49-F238E27FC236}">
                  <a16:creationId xmlns:a16="http://schemas.microsoft.com/office/drawing/2014/main" id="{FECF3159-8D59-BDD6-40FB-48C3E61BDC42}"/>
                </a:ext>
              </a:extLst>
            </p:cNvPr>
            <p:cNvSpPr>
              <a:spLocks noChangeArrowheads="1"/>
            </p:cNvSpPr>
            <p:nvPr/>
          </p:nvSpPr>
          <p:spPr bwMode="auto">
            <a:xfrm>
              <a:off x="2857700" y="1631825"/>
              <a:ext cx="175975" cy="176000"/>
            </a:xfrm>
            <a:custGeom>
              <a:avLst/>
              <a:gdLst>
                <a:gd name="T0" fmla="*/ 2147483646 w 7039"/>
                <a:gd name="T1" fmla="*/ 2147483646 h 7040"/>
                <a:gd name="T2" fmla="*/ 2147483646 w 7039"/>
                <a:gd name="T3" fmla="*/ 2147483646 h 7040"/>
                <a:gd name="T4" fmla="*/ 2147483646 w 7039"/>
                <a:gd name="T5" fmla="*/ 2147483646 h 7040"/>
                <a:gd name="T6" fmla="*/ 2147483646 w 7039"/>
                <a:gd name="T7" fmla="*/ 2147483646 h 7040"/>
                <a:gd name="T8" fmla="*/ 2147483646 w 7039"/>
                <a:gd name="T9" fmla="*/ 2147483646 h 7040"/>
                <a:gd name="T10" fmla="*/ 2147483646 w 7039"/>
                <a:gd name="T11" fmla="*/ 2147483646 h 7040"/>
                <a:gd name="T12" fmla="*/ 2147483646 w 7039"/>
                <a:gd name="T13" fmla="*/ 2147483646 h 7040"/>
                <a:gd name="T14" fmla="*/ 2147483646 w 7039"/>
                <a:gd name="T15" fmla="*/ 2147483646 h 7040"/>
                <a:gd name="T16" fmla="*/ 2147483646 w 7039"/>
                <a:gd name="T17" fmla="*/ 2147483646 h 7040"/>
                <a:gd name="T18" fmla="*/ 2147483646 w 7039"/>
                <a:gd name="T19" fmla="*/ 2147483646 h 7040"/>
                <a:gd name="T20" fmla="*/ 2147483646 w 7039"/>
                <a:gd name="T21" fmla="*/ 2147483646 h 7040"/>
                <a:gd name="T22" fmla="*/ 2147483646 w 7039"/>
                <a:gd name="T23" fmla="*/ 2147483646 h 7040"/>
                <a:gd name="T24" fmla="*/ 2147483646 w 7039"/>
                <a:gd name="T25" fmla="*/ 2147483646 h 7040"/>
                <a:gd name="T26" fmla="*/ 2147483646 w 7039"/>
                <a:gd name="T27" fmla="*/ 2147483646 h 7040"/>
                <a:gd name="T28" fmla="*/ 2147483646 w 7039"/>
                <a:gd name="T29" fmla="*/ 2147483646 h 7040"/>
                <a:gd name="T30" fmla="*/ 2147483646 w 7039"/>
                <a:gd name="T31" fmla="*/ 2147483646 h 7040"/>
                <a:gd name="T32" fmla="*/ 2147483646 w 7039"/>
                <a:gd name="T33" fmla="*/ 2147483646 h 7040"/>
                <a:gd name="T34" fmla="*/ 2147483646 w 7039"/>
                <a:gd name="T35" fmla="*/ 2147483646 h 7040"/>
                <a:gd name="T36" fmla="*/ 2147483646 w 7039"/>
                <a:gd name="T37" fmla="*/ 2147483646 h 7040"/>
                <a:gd name="T38" fmla="*/ 2147483646 w 7039"/>
                <a:gd name="T39" fmla="*/ 2147483646 h 7040"/>
                <a:gd name="T40" fmla="*/ 2147483646 w 7039"/>
                <a:gd name="T41" fmla="*/ 1435546875 h 7040"/>
                <a:gd name="T42" fmla="*/ 2147483646 w 7039"/>
                <a:gd name="T43" fmla="*/ 957031250 h 7040"/>
                <a:gd name="T44" fmla="*/ 2147483646 w 7039"/>
                <a:gd name="T45" fmla="*/ 244140625 h 7040"/>
                <a:gd name="T46" fmla="*/ 2147483646 w 7039"/>
                <a:gd name="T47" fmla="*/ 0 h 7040"/>
                <a:gd name="T48" fmla="*/ 2147483646 w 7039"/>
                <a:gd name="T49" fmla="*/ 0 h 7040"/>
                <a:gd name="T50" fmla="*/ 2147483646 w 7039"/>
                <a:gd name="T51" fmla="*/ 0 h 7040"/>
                <a:gd name="T52" fmla="*/ 2147483646 w 7039"/>
                <a:gd name="T53" fmla="*/ 244140625 h 7040"/>
                <a:gd name="T54" fmla="*/ 2147483646 w 7039"/>
                <a:gd name="T55" fmla="*/ 957031250 h 7040"/>
                <a:gd name="T56" fmla="*/ 2147483646 w 7039"/>
                <a:gd name="T57" fmla="*/ 1435546875 h 7040"/>
                <a:gd name="T58" fmla="*/ 2147483646 w 7039"/>
                <a:gd name="T59" fmla="*/ 2147483646 h 7040"/>
                <a:gd name="T60" fmla="*/ 2147483646 w 7039"/>
                <a:gd name="T61" fmla="*/ 2147483646 h 7040"/>
                <a:gd name="T62" fmla="*/ 2147483646 w 7039"/>
                <a:gd name="T63" fmla="*/ 2147483646 h 7040"/>
                <a:gd name="T64" fmla="*/ 1904296875 w 7039"/>
                <a:gd name="T65" fmla="*/ 2147483646 h 7040"/>
                <a:gd name="T66" fmla="*/ 712890625 w 7039"/>
                <a:gd name="T67" fmla="*/ 2147483646 h 7040"/>
                <a:gd name="T68" fmla="*/ 0 w 7039"/>
                <a:gd name="T69" fmla="*/ 2147483646 h 7040"/>
                <a:gd name="T70" fmla="*/ 0 w 7039"/>
                <a:gd name="T71" fmla="*/ 2147483646 h 7040"/>
                <a:gd name="T72" fmla="*/ 244140625 w 7039"/>
                <a:gd name="T73" fmla="*/ 2147483646 h 7040"/>
                <a:gd name="T74" fmla="*/ 1191406250 w 7039"/>
                <a:gd name="T75" fmla="*/ 2147483646 h 7040"/>
                <a:gd name="T76" fmla="*/ 2147483646 w 7039"/>
                <a:gd name="T77" fmla="*/ 2147483646 h 704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039"/>
                <a:gd name="T118" fmla="*/ 0 h 7040"/>
                <a:gd name="T119" fmla="*/ 7039 w 7039"/>
                <a:gd name="T120" fmla="*/ 7040 h 704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039" h="7040" fill="none" extrusionOk="0">
                  <a:moveTo>
                    <a:pt x="268" y="2704"/>
                  </a:move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942" y="6357"/>
                  </a:lnTo>
                  <a:lnTo>
                    <a:pt x="7015" y="6260"/>
                  </a:lnTo>
                  <a:lnTo>
                    <a:pt x="7039" y="6138"/>
                  </a:lnTo>
                  <a:lnTo>
                    <a:pt x="7039" y="6041"/>
                  </a:lnTo>
                  <a:lnTo>
                    <a:pt x="7039" y="5943"/>
                  </a:lnTo>
                  <a:lnTo>
                    <a:pt x="7015" y="5846"/>
                  </a:lnTo>
                  <a:lnTo>
                    <a:pt x="6942" y="5748"/>
                  </a:lnTo>
                  <a:lnTo>
                    <a:pt x="6893" y="5651"/>
                  </a:lnTo>
                  <a:lnTo>
                    <a:pt x="1389" y="147"/>
                  </a:lnTo>
                  <a:lnTo>
                    <a:pt x="1291" y="98"/>
                  </a:lnTo>
                  <a:lnTo>
                    <a:pt x="1194" y="25"/>
                  </a:lnTo>
                  <a:lnTo>
                    <a:pt x="1096" y="0"/>
                  </a:lnTo>
                  <a:lnTo>
                    <a:pt x="999" y="0"/>
                  </a:lnTo>
                  <a:lnTo>
                    <a:pt x="902" y="0"/>
                  </a:lnTo>
                  <a:lnTo>
                    <a:pt x="780" y="25"/>
                  </a:lnTo>
                  <a:lnTo>
                    <a:pt x="682" y="98"/>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close/>
                </a:path>
              </a:pathLst>
            </a:custGeom>
            <a:noFill/>
            <a:ln w="12175" cap="rnd">
              <a:solidFill>
                <a:srgbClr val="FF98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76188" tIns="76188" rIns="76188" bIns="76188" anchor="ctr"/>
            <a:lstStyle/>
            <a:p>
              <a:endParaRPr lang="fr-FR" sz="1167"/>
            </a:p>
          </p:txBody>
        </p:sp>
        <p:sp>
          <p:nvSpPr>
            <p:cNvPr id="78856" name="Google Shape;242;p16">
              <a:extLst>
                <a:ext uri="{FF2B5EF4-FFF2-40B4-BE49-F238E27FC236}">
                  <a16:creationId xmlns:a16="http://schemas.microsoft.com/office/drawing/2014/main" id="{9C3793FB-EF9F-6804-F27E-A9A0F6BE0BB0}"/>
                </a:ext>
              </a:extLst>
            </p:cNvPr>
            <p:cNvSpPr>
              <a:spLocks noChangeArrowheads="1"/>
            </p:cNvSpPr>
            <p:nvPr/>
          </p:nvSpPr>
          <p:spPr bwMode="auto">
            <a:xfrm>
              <a:off x="2662850" y="1699400"/>
              <a:ext cx="303250" cy="303250"/>
            </a:xfrm>
            <a:custGeom>
              <a:avLst/>
              <a:gdLst>
                <a:gd name="T0" fmla="*/ 2147483646 w 12130"/>
                <a:gd name="T1" fmla="*/ 9765625 h 12130"/>
                <a:gd name="T2" fmla="*/ 2147483646 w 12130"/>
                <a:gd name="T3" fmla="*/ 2147483646 h 12130"/>
                <a:gd name="T4" fmla="*/ 2147483646 w 12130"/>
                <a:gd name="T5" fmla="*/ 2147483646 h 12130"/>
                <a:gd name="T6" fmla="*/ 2147483646 w 12130"/>
                <a:gd name="T7" fmla="*/ 2147483646 h 12130"/>
                <a:gd name="T8" fmla="*/ 2147483646 w 12130"/>
                <a:gd name="T9" fmla="*/ 2147483646 h 12130"/>
                <a:gd name="T10" fmla="*/ 2147483646 w 12130"/>
                <a:gd name="T11" fmla="*/ 2147483646 h 12130"/>
                <a:gd name="T12" fmla="*/ 2147483646 w 12130"/>
                <a:gd name="T13" fmla="*/ 2147483646 h 12130"/>
                <a:gd name="T14" fmla="*/ 2147483646 w 12130"/>
                <a:gd name="T15" fmla="*/ 2147483646 h 12130"/>
                <a:gd name="T16" fmla="*/ 2147483646 w 12130"/>
                <a:gd name="T17" fmla="*/ 2147483646 h 12130"/>
                <a:gd name="T18" fmla="*/ 2147483646 w 12130"/>
                <a:gd name="T19" fmla="*/ 2147483646 h 12130"/>
                <a:gd name="T20" fmla="*/ 2147483646 w 12130"/>
                <a:gd name="T21" fmla="*/ 2147483646 h 12130"/>
                <a:gd name="T22" fmla="*/ 2147483646 w 12130"/>
                <a:gd name="T23" fmla="*/ 2147483646 h 12130"/>
                <a:gd name="T24" fmla="*/ 2147483646 w 12130"/>
                <a:gd name="T25" fmla="*/ 2147483646 h 12130"/>
                <a:gd name="T26" fmla="*/ 2147483646 w 12130"/>
                <a:gd name="T27" fmla="*/ 2147483646 h 12130"/>
                <a:gd name="T28" fmla="*/ 2147483646 w 12130"/>
                <a:gd name="T29" fmla="*/ 2147483646 h 12130"/>
                <a:gd name="T30" fmla="*/ 2147483646 w 12130"/>
                <a:gd name="T31" fmla="*/ 2147483646 h 12130"/>
                <a:gd name="T32" fmla="*/ 2147483646 w 12130"/>
                <a:gd name="T33" fmla="*/ 2147483646 h 12130"/>
                <a:gd name="T34" fmla="*/ 1435546875 w 12130"/>
                <a:gd name="T35" fmla="*/ 2147483646 h 12130"/>
                <a:gd name="T36" fmla="*/ 722656250 w 12130"/>
                <a:gd name="T37" fmla="*/ 2147483646 h 12130"/>
                <a:gd name="T38" fmla="*/ 244140625 w 12130"/>
                <a:gd name="T39" fmla="*/ 2147483646 h 12130"/>
                <a:gd name="T40" fmla="*/ 9765625 w 12130"/>
                <a:gd name="T41" fmla="*/ 2147483646 h 12130"/>
                <a:gd name="T42" fmla="*/ 9765625 w 12130"/>
                <a:gd name="T43" fmla="*/ 2147483646 h 12130"/>
                <a:gd name="T44" fmla="*/ 9765625 w 12130"/>
                <a:gd name="T45" fmla="*/ 2147483646 h 12130"/>
                <a:gd name="T46" fmla="*/ 244140625 w 12130"/>
                <a:gd name="T47" fmla="*/ 2147483646 h 12130"/>
                <a:gd name="T48" fmla="*/ 722656250 w 12130"/>
                <a:gd name="T49" fmla="*/ 2147483646 h 12130"/>
                <a:gd name="T50" fmla="*/ 1435546875 w 12130"/>
                <a:gd name="T51" fmla="*/ 2147483646 h 12130"/>
                <a:gd name="T52" fmla="*/ 2147483646 w 12130"/>
                <a:gd name="T53" fmla="*/ 2147483646 h 12130"/>
                <a:gd name="T54" fmla="*/ 2147483646 w 12130"/>
                <a:gd name="T55" fmla="*/ 2147483646 h 12130"/>
                <a:gd name="T56" fmla="*/ 2147483646 w 12130"/>
                <a:gd name="T57" fmla="*/ 2147483646 h 12130"/>
                <a:gd name="T58" fmla="*/ 2147483646 w 12130"/>
                <a:gd name="T59" fmla="*/ 2147483646 h 12130"/>
                <a:gd name="T60" fmla="*/ 2147483646 w 12130"/>
                <a:gd name="T61" fmla="*/ 2147483646 h 12130"/>
                <a:gd name="T62" fmla="*/ 2147483646 w 12130"/>
                <a:gd name="T63" fmla="*/ 2147483646 h 12130"/>
                <a:gd name="T64" fmla="*/ 2147483646 w 12130"/>
                <a:gd name="T65" fmla="*/ 2147483646 h 12130"/>
                <a:gd name="T66" fmla="*/ 2147483646 w 12130"/>
                <a:gd name="T67" fmla="*/ 2147483646 h 12130"/>
                <a:gd name="T68" fmla="*/ 2147483646 w 12130"/>
                <a:gd name="T69" fmla="*/ 2147483646 h 12130"/>
                <a:gd name="T70" fmla="*/ 2147483646 w 12130"/>
                <a:gd name="T71" fmla="*/ 2147483646 h 12130"/>
                <a:gd name="T72" fmla="*/ 2147483646 w 12130"/>
                <a:gd name="T73" fmla="*/ 2147483646 h 12130"/>
                <a:gd name="T74" fmla="*/ 2147483646 w 12130"/>
                <a:gd name="T75" fmla="*/ 2147483646 h 12130"/>
                <a:gd name="T76" fmla="*/ 2147483646 w 12130"/>
                <a:gd name="T77" fmla="*/ 2147483646 h 12130"/>
                <a:gd name="T78" fmla="*/ 2147483646 w 12130"/>
                <a:gd name="T79" fmla="*/ 2147483646 h 12130"/>
                <a:gd name="T80" fmla="*/ 2147483646 w 12130"/>
                <a:gd name="T81" fmla="*/ 2147483646 h 12130"/>
                <a:gd name="T82" fmla="*/ 2147483646 w 12130"/>
                <a:gd name="T83" fmla="*/ 2147483646 h 12130"/>
                <a:gd name="T84" fmla="*/ 2147483646 w 12130"/>
                <a:gd name="T85" fmla="*/ 2147483646 h 12130"/>
                <a:gd name="T86" fmla="*/ 2147483646 w 12130"/>
                <a:gd name="T87" fmla="*/ 2147483646 h 12130"/>
                <a:gd name="T88" fmla="*/ 2147483646 w 12130"/>
                <a:gd name="T89" fmla="*/ 2147483646 h 12130"/>
                <a:gd name="T90" fmla="*/ 2147483646 w 12130"/>
                <a:gd name="T91" fmla="*/ 2147483646 h 12130"/>
                <a:gd name="T92" fmla="*/ 2147483646 w 12130"/>
                <a:gd name="T93" fmla="*/ 2147483646 h 12130"/>
                <a:gd name="T94" fmla="*/ 2147483646 w 12130"/>
                <a:gd name="T95" fmla="*/ 2147483646 h 12130"/>
                <a:gd name="T96" fmla="*/ 2147483646 w 12130"/>
                <a:gd name="T97" fmla="*/ 2147483646 h 12130"/>
                <a:gd name="T98" fmla="*/ 2147483646 w 12130"/>
                <a:gd name="T99" fmla="*/ 2147483646 h 12130"/>
                <a:gd name="T100" fmla="*/ 2147483646 w 12130"/>
                <a:gd name="T101" fmla="*/ 2147483646 h 12130"/>
                <a:gd name="T102" fmla="*/ 2147483646 w 12130"/>
                <a:gd name="T103" fmla="*/ 2147483646 h 1213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2130"/>
                <a:gd name="T157" fmla="*/ 0 h 12130"/>
                <a:gd name="T158" fmla="*/ 12130 w 12130"/>
                <a:gd name="T159" fmla="*/ 12130 h 1213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2130" h="12130" fill="none" extrusionOk="0">
                  <a:moveTo>
                    <a:pt x="8038" y="1"/>
                  </a:moveTo>
                  <a:lnTo>
                    <a:pt x="4872" y="3191"/>
                  </a:lnTo>
                  <a:lnTo>
                    <a:pt x="4628" y="3094"/>
                  </a:lnTo>
                  <a:lnTo>
                    <a:pt x="4385" y="2997"/>
                  </a:lnTo>
                  <a:lnTo>
                    <a:pt x="4092" y="2899"/>
                  </a:lnTo>
                  <a:lnTo>
                    <a:pt x="3800" y="2850"/>
                  </a:lnTo>
                  <a:lnTo>
                    <a:pt x="3484" y="2777"/>
                  </a:lnTo>
                  <a:lnTo>
                    <a:pt x="3167" y="2729"/>
                  </a:lnTo>
                  <a:lnTo>
                    <a:pt x="2850" y="2704"/>
                  </a:lnTo>
                  <a:lnTo>
                    <a:pt x="2534" y="2704"/>
                  </a:lnTo>
                  <a:lnTo>
                    <a:pt x="2241" y="2704"/>
                  </a:lnTo>
                  <a:lnTo>
                    <a:pt x="1949" y="2729"/>
                  </a:lnTo>
                  <a:lnTo>
                    <a:pt x="1633" y="2777"/>
                  </a:lnTo>
                  <a:lnTo>
                    <a:pt x="1316" y="2850"/>
                  </a:lnTo>
                  <a:lnTo>
                    <a:pt x="999" y="2972"/>
                  </a:lnTo>
                  <a:lnTo>
                    <a:pt x="707" y="3094"/>
                  </a:lnTo>
                  <a:lnTo>
                    <a:pt x="415" y="3289"/>
                  </a:lnTo>
                  <a:lnTo>
                    <a:pt x="147" y="3508"/>
                  </a:lnTo>
                  <a:lnTo>
                    <a:pt x="74" y="3581"/>
                  </a:lnTo>
                  <a:lnTo>
                    <a:pt x="25" y="3678"/>
                  </a:lnTo>
                  <a:lnTo>
                    <a:pt x="1" y="3776"/>
                  </a:lnTo>
                  <a:lnTo>
                    <a:pt x="1" y="3898"/>
                  </a:lnTo>
                  <a:lnTo>
                    <a:pt x="1" y="3995"/>
                  </a:lnTo>
                  <a:lnTo>
                    <a:pt x="25" y="4093"/>
                  </a:lnTo>
                  <a:lnTo>
                    <a:pt x="74" y="4190"/>
                  </a:lnTo>
                  <a:lnTo>
                    <a:pt x="147" y="4287"/>
                  </a:lnTo>
                  <a:lnTo>
                    <a:pt x="7843" y="11984"/>
                  </a:lnTo>
                  <a:lnTo>
                    <a:pt x="7941" y="12057"/>
                  </a:lnTo>
                  <a:lnTo>
                    <a:pt x="8038" y="12105"/>
                  </a:lnTo>
                  <a:lnTo>
                    <a:pt x="8135" y="12130"/>
                  </a:lnTo>
                  <a:lnTo>
                    <a:pt x="8233" y="12130"/>
                  </a:lnTo>
                  <a:lnTo>
                    <a:pt x="8355" y="12130"/>
                  </a:lnTo>
                  <a:lnTo>
                    <a:pt x="8452" y="12105"/>
                  </a:lnTo>
                  <a:lnTo>
                    <a:pt x="8549" y="12057"/>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12175" cap="rnd">
              <a:solidFill>
                <a:srgbClr val="FF98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76188" tIns="76188" rIns="76188" bIns="76188" anchor="ctr"/>
            <a:lstStyle/>
            <a:p>
              <a:endParaRPr lang="fr-FR" sz="1167"/>
            </a:p>
          </p:txBody>
        </p:sp>
        <p:sp>
          <p:nvSpPr>
            <p:cNvPr id="78857" name="Google Shape;243;p16">
              <a:extLst>
                <a:ext uri="{FF2B5EF4-FFF2-40B4-BE49-F238E27FC236}">
                  <a16:creationId xmlns:a16="http://schemas.microsoft.com/office/drawing/2014/main" id="{1EF0A28D-B22A-5CD6-68D5-4637C94B75DC}"/>
                </a:ext>
              </a:extLst>
            </p:cNvPr>
            <p:cNvSpPr>
              <a:spLocks noChangeArrowheads="1"/>
            </p:cNvSpPr>
            <p:nvPr/>
          </p:nvSpPr>
          <p:spPr bwMode="auto">
            <a:xfrm>
              <a:off x="2801675" y="1740825"/>
              <a:ext cx="49950" cy="49950"/>
            </a:xfrm>
            <a:custGeom>
              <a:avLst/>
              <a:gdLst>
                <a:gd name="T0" fmla="*/ 9765625 w 1998"/>
                <a:gd name="T1" fmla="*/ 2147483646 h 1998"/>
                <a:gd name="T2" fmla="*/ 2147483646 w 1998"/>
                <a:gd name="T3" fmla="*/ 0 h 1998"/>
                <a:gd name="T4" fmla="*/ 0 60000 65536"/>
                <a:gd name="T5" fmla="*/ 0 60000 65536"/>
                <a:gd name="T6" fmla="*/ 0 w 1998"/>
                <a:gd name="T7" fmla="*/ 0 h 1998"/>
                <a:gd name="T8" fmla="*/ 1998 w 1998"/>
                <a:gd name="T9" fmla="*/ 1998 h 1998"/>
              </a:gdLst>
              <a:ahLst/>
              <a:cxnLst>
                <a:cxn ang="T4">
                  <a:pos x="T0" y="T1"/>
                </a:cxn>
                <a:cxn ang="T5">
                  <a:pos x="T2" y="T3"/>
                </a:cxn>
              </a:cxnLst>
              <a:rect l="T6" t="T7" r="T8" b="T9"/>
              <a:pathLst>
                <a:path w="1998" h="1998" fill="none" extrusionOk="0">
                  <a:moveTo>
                    <a:pt x="1" y="1997"/>
                  </a:moveTo>
                  <a:lnTo>
                    <a:pt x="1998" y="0"/>
                  </a:lnTo>
                </a:path>
              </a:pathLst>
            </a:custGeom>
            <a:noFill/>
            <a:ln w="12175" cap="rnd">
              <a:solidFill>
                <a:srgbClr val="FF98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76188" tIns="76188" rIns="76188" bIns="76188" anchor="ctr"/>
            <a:lstStyle/>
            <a:p>
              <a:endParaRPr lang="fr-FR" sz="1167"/>
            </a:p>
          </p:txBody>
        </p:sp>
      </p:grpSp>
      <p:sp>
        <p:nvSpPr>
          <p:cNvPr id="9" name="Rectangle 8">
            <a:extLst>
              <a:ext uri="{FF2B5EF4-FFF2-40B4-BE49-F238E27FC236}">
                <a16:creationId xmlns:a16="http://schemas.microsoft.com/office/drawing/2014/main" id="{BC40C2E0-3260-1375-5B9A-9EC266845232}"/>
              </a:ext>
            </a:extLst>
          </p:cNvPr>
          <p:cNvSpPr/>
          <p:nvPr/>
        </p:nvSpPr>
        <p:spPr>
          <a:xfrm>
            <a:off x="764497" y="2655094"/>
            <a:ext cx="9893509" cy="830997"/>
          </a:xfrm>
          <a:prstGeom prst="rect">
            <a:avLst/>
          </a:prstGeom>
        </p:spPr>
        <p:txBody>
          <a:bodyPr wrap="square">
            <a:spAutoFit/>
          </a:bodyPr>
          <a:lstStyle/>
          <a:p>
            <a:pPr marL="380985" indent="-296321" algn="ctr" eaLnBrk="1" fontAlgn="auto" hangingPunct="1">
              <a:spcBef>
                <a:spcPts val="500"/>
              </a:spcBef>
              <a:spcAft>
                <a:spcPts val="0"/>
              </a:spcAft>
              <a:buClr>
                <a:schemeClr val="accent4"/>
              </a:buClr>
              <a:buSzPts val="2000"/>
              <a:buFont typeface="Arial"/>
              <a:buNone/>
              <a:defRPr/>
            </a:pPr>
            <a:r>
              <a:rPr lang="fr-FR" sz="2400" b="1" kern="0" dirty="0">
                <a:solidFill>
                  <a:schemeClr val="dk1"/>
                </a:solidFill>
                <a:latin typeface="Roboto Condensed Light"/>
                <a:ea typeface="Roboto Condensed Light"/>
                <a:cs typeface="Roboto Condensed Light"/>
                <a:sym typeface="Roboto Condensed Light"/>
              </a:rPr>
              <a:t>Pour que le cours ait une architecture adéquate facilitant son suivi, il est fortement recommandé aux enseignants de respecter l'organisation suivante:</a:t>
            </a:r>
          </a:p>
        </p:txBody>
      </p:sp>
    </p:spTree>
  </p:cSld>
  <p:clrMapOvr>
    <a:masterClrMapping/>
  </p:clrMapOvr>
  <p:transition>
    <p:fade thruBlk="1"/>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Espace réservé du numéro de diapositive 4">
            <a:extLst>
              <a:ext uri="{FF2B5EF4-FFF2-40B4-BE49-F238E27FC236}">
                <a16:creationId xmlns:a16="http://schemas.microsoft.com/office/drawing/2014/main" id="{6E0D4C87-0193-C4CC-90B2-4AD4FBAFBFDA}"/>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619100" indent="-238115">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952462" indent="-190492">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333447" indent="-190492">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1714431" indent="-190492">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095416" indent="-190492" eaLnBrk="0" fontAlgn="base" hangingPunct="0">
              <a:spcBef>
                <a:spcPct val="0"/>
              </a:spcBef>
              <a:spcAft>
                <a:spcPct val="0"/>
              </a:spcAft>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476401" indent="-190492" eaLnBrk="0" fontAlgn="base" hangingPunct="0">
              <a:spcBef>
                <a:spcPct val="0"/>
              </a:spcBef>
              <a:spcAft>
                <a:spcPct val="0"/>
              </a:spcAft>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2857386" indent="-190492" eaLnBrk="0" fontAlgn="base" hangingPunct="0">
              <a:spcBef>
                <a:spcPct val="0"/>
              </a:spcBef>
              <a:spcAft>
                <a:spcPct val="0"/>
              </a:spcAft>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238370" indent="-190492" eaLnBrk="0" fontAlgn="base" hangingPunct="0">
              <a:spcBef>
                <a:spcPct val="0"/>
              </a:spcBef>
              <a:spcAft>
                <a:spcPct val="0"/>
              </a:spcAft>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6501D2E1-CA94-4E81-B54A-7C5A2F31D4D5}" type="slidenum">
              <a:rPr lang="fr-FR" altLang="fr-FR" sz="1000" smtClean="0">
                <a:solidFill>
                  <a:srgbClr val="FFFFFF"/>
                </a:solidFill>
                <a:latin typeface="Roboto Condensed" panose="02000000000000000000" pitchFamily="2" charset="0"/>
                <a:sym typeface="Roboto Condensed" panose="02000000000000000000" pitchFamily="2" charset="0"/>
              </a:rPr>
              <a:pPr>
                <a:buFont typeface="Arial" panose="020B0604020202020204" pitchFamily="34" charset="0"/>
                <a:buNone/>
              </a:pPr>
              <a:t>36</a:t>
            </a:fld>
            <a:endParaRPr lang="fr-FR" altLang="fr-FR" sz="1000">
              <a:solidFill>
                <a:srgbClr val="FFFFFF"/>
              </a:solidFill>
              <a:latin typeface="Roboto Condensed" panose="02000000000000000000" pitchFamily="2" charset="0"/>
              <a:sym typeface="Roboto Condensed" panose="02000000000000000000" pitchFamily="2" charset="0"/>
            </a:endParaRPr>
          </a:p>
        </p:txBody>
      </p:sp>
      <p:graphicFrame>
        <p:nvGraphicFramePr>
          <p:cNvPr id="6" name="Espace réservé du contenu 3">
            <a:extLst>
              <a:ext uri="{FF2B5EF4-FFF2-40B4-BE49-F238E27FC236}">
                <a16:creationId xmlns:a16="http://schemas.microsoft.com/office/drawing/2014/main" id="{F4AC8BA7-A9E6-ED00-A002-D46DF8463018}"/>
              </a:ext>
            </a:extLst>
          </p:cNvPr>
          <p:cNvGraphicFramePr>
            <a:graphicFrameLocks/>
          </p:cNvGraphicFramePr>
          <p:nvPr>
            <p:extLst>
              <p:ext uri="{D42A27DB-BD31-4B8C-83A1-F6EECF244321}">
                <p14:modId xmlns:p14="http://schemas.microsoft.com/office/powerpoint/2010/main" val="2271129096"/>
              </p:ext>
            </p:extLst>
          </p:nvPr>
        </p:nvGraphicFramePr>
        <p:xfrm>
          <a:off x="2738439" y="1702594"/>
          <a:ext cx="7084220" cy="2797968"/>
        </p:xfrm>
        <a:graphic>
          <a:graphicData uri="http://schemas.openxmlformats.org/drawingml/2006/table">
            <a:tbl>
              <a:tblPr firstRow="1" bandRow="1">
                <a:tableStyleId>{215DE48A-E3B5-44D0-98CB-AE0B3FDC0379}</a:tableStyleId>
              </a:tblPr>
              <a:tblGrid>
                <a:gridCol w="2644303">
                  <a:extLst>
                    <a:ext uri="{9D8B030D-6E8A-4147-A177-3AD203B41FA5}">
                      <a16:colId xmlns:a16="http://schemas.microsoft.com/office/drawing/2014/main" val="20000"/>
                    </a:ext>
                  </a:extLst>
                </a:gridCol>
                <a:gridCol w="4439917">
                  <a:extLst>
                    <a:ext uri="{9D8B030D-6E8A-4147-A177-3AD203B41FA5}">
                      <a16:colId xmlns:a16="http://schemas.microsoft.com/office/drawing/2014/main" val="20001"/>
                    </a:ext>
                  </a:extLst>
                </a:gridCol>
              </a:tblGrid>
              <a:tr h="607075">
                <a:tc>
                  <a:txBody>
                    <a:bodyPr/>
                    <a:lstStyle/>
                    <a:p>
                      <a:pPr marL="457200" marR="0" indent="-355600" algn="l" rtl="0">
                        <a:lnSpc>
                          <a:spcPct val="100000"/>
                        </a:lnSpc>
                        <a:spcBef>
                          <a:spcPts val="600"/>
                        </a:spcBef>
                        <a:spcAft>
                          <a:spcPts val="0"/>
                        </a:spcAft>
                        <a:buClr>
                          <a:schemeClr val="accent4"/>
                        </a:buClr>
                        <a:buSzPts val="2000"/>
                        <a:buFont typeface="Roboto Condensed Light"/>
                        <a:buNone/>
                      </a:pPr>
                      <a:r>
                        <a:rPr lang="en-GB" sz="1700" b="1" i="0" u="none" strike="noStrike" cap="none">
                          <a:solidFill>
                            <a:schemeClr val="tx1"/>
                          </a:solidFill>
                          <a:latin typeface="Roboto Condensed Light"/>
                          <a:ea typeface="Roboto Condensed Light"/>
                          <a:cs typeface="Roboto Condensed Light"/>
                          <a:sym typeface="Roboto Condensed Light"/>
                        </a:rPr>
                        <a:t>Option</a:t>
                      </a:r>
                      <a:endParaRPr lang="fr-FR" sz="1700" b="1" i="0" u="none" strike="noStrike" cap="none">
                        <a:solidFill>
                          <a:schemeClr val="tx1"/>
                        </a:solidFill>
                        <a:latin typeface="Roboto Condensed Light"/>
                        <a:ea typeface="Roboto Condensed Light"/>
                        <a:cs typeface="Roboto Condensed Light"/>
                        <a:sym typeface="Roboto Condensed Light"/>
                      </a:endParaRPr>
                    </a:p>
                  </a:txBody>
                  <a:tcPr marL="57149" marR="57149" marT="0" marB="0" anchor="ctr"/>
                </a:tc>
                <a:tc>
                  <a:txBody>
                    <a:bodyPr/>
                    <a:lstStyle/>
                    <a:p>
                      <a:pPr marL="457200" marR="0" indent="-355600" algn="l" rtl="0">
                        <a:lnSpc>
                          <a:spcPct val="100000"/>
                        </a:lnSpc>
                        <a:spcBef>
                          <a:spcPts val="600"/>
                        </a:spcBef>
                        <a:spcAft>
                          <a:spcPts val="0"/>
                        </a:spcAft>
                        <a:buClr>
                          <a:schemeClr val="accent4"/>
                        </a:buClr>
                        <a:buSzPts val="2000"/>
                        <a:buFont typeface="Roboto Condensed Light"/>
                        <a:buNone/>
                      </a:pPr>
                      <a:r>
                        <a:rPr lang="en-GB" sz="1700" b="1" i="0" u="none" strike="noStrike" cap="none">
                          <a:solidFill>
                            <a:schemeClr val="tx1"/>
                          </a:solidFill>
                          <a:latin typeface="Roboto Condensed Light"/>
                          <a:ea typeface="Roboto Condensed Light"/>
                          <a:cs typeface="Roboto Condensed Light"/>
                          <a:sym typeface="Roboto Condensed Light"/>
                        </a:rPr>
                        <a:t>               Description</a:t>
                      </a:r>
                      <a:endParaRPr lang="fr-FR" sz="1700" b="1" i="0" u="none" strike="noStrike" cap="none">
                        <a:solidFill>
                          <a:schemeClr val="tx1"/>
                        </a:solidFill>
                        <a:latin typeface="Roboto Condensed Light"/>
                        <a:ea typeface="Roboto Condensed Light"/>
                        <a:cs typeface="Roboto Condensed Light"/>
                        <a:sym typeface="Roboto Condensed Light"/>
                      </a:endParaRPr>
                    </a:p>
                  </a:txBody>
                  <a:tcPr marL="57149" marR="57149" marT="0" marB="0" anchor="ctr"/>
                </a:tc>
                <a:extLst>
                  <a:ext uri="{0D108BD9-81ED-4DB2-BD59-A6C34878D82A}">
                    <a16:rowId xmlns:a16="http://schemas.microsoft.com/office/drawing/2014/main" val="10000"/>
                  </a:ext>
                </a:extLst>
              </a:tr>
              <a:tr h="2190893">
                <a:tc>
                  <a:txBody>
                    <a:bodyPr/>
                    <a:lstStyle/>
                    <a:p>
                      <a:pPr marL="457200" marR="0" indent="-355600" algn="l" rtl="0">
                        <a:lnSpc>
                          <a:spcPct val="100000"/>
                        </a:lnSpc>
                        <a:spcBef>
                          <a:spcPts val="600"/>
                        </a:spcBef>
                        <a:spcAft>
                          <a:spcPts val="0"/>
                        </a:spcAft>
                        <a:buClr>
                          <a:schemeClr val="accent4"/>
                        </a:buClr>
                        <a:buSzPts val="2000"/>
                        <a:buFont typeface="Roboto Condensed Light"/>
                        <a:buNone/>
                      </a:pPr>
                      <a:r>
                        <a:rPr lang="fr-FR" sz="1700" b="1" i="0" u="none" strike="noStrike" cap="none">
                          <a:solidFill>
                            <a:schemeClr val="tx1"/>
                          </a:solidFill>
                          <a:latin typeface="Roboto Condensed Light"/>
                          <a:ea typeface="Roboto Condensed Light"/>
                          <a:cs typeface="Roboto Condensed Light"/>
                          <a:sym typeface="Roboto Condensed Light"/>
                        </a:rPr>
                        <a:t>Page d’accueil</a:t>
                      </a:r>
                      <a:br>
                        <a:rPr lang="fr-FR" sz="1700" b="1" i="0" u="none" strike="noStrike" cap="none">
                          <a:solidFill>
                            <a:schemeClr val="tx1"/>
                          </a:solidFill>
                          <a:latin typeface="Roboto Condensed Light"/>
                          <a:ea typeface="Roboto Condensed Light"/>
                          <a:cs typeface="Roboto Condensed Light"/>
                          <a:sym typeface="Roboto Condensed Light"/>
                        </a:rPr>
                      </a:br>
                      <a:r>
                        <a:rPr lang="fr-FR" sz="1700" b="1" i="0" u="none" strike="noStrike" cap="none">
                          <a:solidFill>
                            <a:schemeClr val="tx1"/>
                          </a:solidFill>
                          <a:latin typeface="Roboto Condensed Light"/>
                          <a:ea typeface="Roboto Condensed Light"/>
                          <a:cs typeface="Roboto Condensed Light"/>
                          <a:sym typeface="Roboto Condensed Light"/>
                        </a:rPr>
                        <a:t>(bloc administration du cours)</a:t>
                      </a:r>
                    </a:p>
                  </a:txBody>
                  <a:tcPr marL="57149" marR="57149" marT="0" marB="0" anchor="ctr"/>
                </a:tc>
                <a:tc>
                  <a:txBody>
                    <a:bodyPr/>
                    <a:lstStyle/>
                    <a:p>
                      <a:pPr marL="457200" marR="0" indent="-355600" algn="l" rtl="0">
                        <a:lnSpc>
                          <a:spcPct val="100000"/>
                        </a:lnSpc>
                        <a:spcBef>
                          <a:spcPts val="600"/>
                        </a:spcBef>
                        <a:spcAft>
                          <a:spcPts val="0"/>
                        </a:spcAft>
                        <a:buClr>
                          <a:schemeClr val="accent4"/>
                        </a:buClr>
                        <a:buSzPts val="2000"/>
                        <a:buFont typeface="Roboto Condensed Light"/>
                        <a:buNone/>
                      </a:pPr>
                      <a:r>
                        <a:rPr lang="fr-FR" sz="1700" b="1" i="0" u="none" strike="noStrike" cap="none">
                          <a:solidFill>
                            <a:schemeClr val="tx1"/>
                          </a:solidFill>
                          <a:latin typeface="Roboto Condensed Light"/>
                          <a:ea typeface="Roboto Condensed Light"/>
                          <a:cs typeface="Roboto Condensed Light"/>
                          <a:sym typeface="Roboto Condensed Light"/>
                        </a:rPr>
                        <a:t>Une image descriptive </a:t>
                      </a:r>
                      <a:br>
                        <a:rPr lang="fr-FR" sz="1700" b="1" i="0" u="none" strike="noStrike" cap="none">
                          <a:solidFill>
                            <a:schemeClr val="tx1"/>
                          </a:solidFill>
                          <a:latin typeface="Roboto Condensed Light"/>
                          <a:ea typeface="Roboto Condensed Light"/>
                          <a:cs typeface="Roboto Condensed Light"/>
                          <a:sym typeface="Roboto Condensed Light"/>
                        </a:rPr>
                      </a:br>
                      <a:r>
                        <a:rPr lang="fr-FR" sz="1700" b="1" i="0" u="none" strike="noStrike" cap="none">
                          <a:solidFill>
                            <a:schemeClr val="tx1"/>
                          </a:solidFill>
                          <a:latin typeface="Roboto Condensed Light"/>
                          <a:ea typeface="Roboto Condensed Light"/>
                          <a:cs typeface="Roboto Condensed Light"/>
                          <a:sym typeface="Roboto Condensed Light"/>
                        </a:rPr>
                        <a:t>· Une brève description du cours</a:t>
                      </a:r>
                      <a:br>
                        <a:rPr lang="fr-FR" sz="1700" b="1" i="0" u="none" strike="noStrike" cap="none">
                          <a:solidFill>
                            <a:schemeClr val="tx1"/>
                          </a:solidFill>
                          <a:latin typeface="Roboto Condensed Light"/>
                          <a:ea typeface="Roboto Condensed Light"/>
                          <a:cs typeface="Roboto Condensed Light"/>
                          <a:sym typeface="Roboto Condensed Light"/>
                        </a:rPr>
                      </a:br>
                      <a:r>
                        <a:rPr lang="fr-FR" sz="1700" b="1" i="0" u="none" strike="noStrike" cap="none">
                          <a:solidFill>
                            <a:schemeClr val="tx1"/>
                          </a:solidFill>
                          <a:latin typeface="Roboto Condensed Light"/>
                          <a:ea typeface="Roboto Condensed Light"/>
                          <a:cs typeface="Roboto Condensed Light"/>
                          <a:sym typeface="Roboto Condensed Light"/>
                        </a:rPr>
                        <a:t>· Le public cible (spécialité/niveau d’enseignement)</a:t>
                      </a:r>
                      <a:br>
                        <a:rPr lang="fr-FR" sz="1700" b="1" i="0" u="none" strike="noStrike" cap="none">
                          <a:solidFill>
                            <a:schemeClr val="tx1"/>
                          </a:solidFill>
                          <a:latin typeface="Roboto Condensed Light"/>
                          <a:ea typeface="Roboto Condensed Light"/>
                          <a:cs typeface="Roboto Condensed Light"/>
                          <a:sym typeface="Roboto Condensed Light"/>
                        </a:rPr>
                      </a:br>
                      <a:r>
                        <a:rPr lang="fr-FR" sz="1700" b="1" i="0" u="none" strike="noStrike" cap="none">
                          <a:solidFill>
                            <a:schemeClr val="tx1"/>
                          </a:solidFill>
                          <a:latin typeface="Roboto Condensed Light"/>
                          <a:ea typeface="Roboto Condensed Light"/>
                          <a:cs typeface="Roboto Condensed Light"/>
                          <a:sym typeface="Roboto Condensed Light"/>
                        </a:rPr>
                        <a:t>· Les objectifs généraux.</a:t>
                      </a:r>
                    </a:p>
                  </a:txBody>
                  <a:tcPr marL="57149" marR="57149" marT="0" marB="0" anchor="ctr"/>
                </a:tc>
                <a:extLst>
                  <a:ext uri="{0D108BD9-81ED-4DB2-BD59-A6C34878D82A}">
                    <a16:rowId xmlns:a16="http://schemas.microsoft.com/office/drawing/2014/main" val="10001"/>
                  </a:ext>
                </a:extLst>
              </a:tr>
            </a:tbl>
          </a:graphicData>
        </a:graphic>
      </p:graphicFrame>
    </p:spTree>
  </p:cSld>
  <p:clrMapOvr>
    <a:masterClrMapping/>
  </p:clrMapOvr>
  <p:transition>
    <p:fade thruBlk="1"/>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re 1">
            <a:extLst>
              <a:ext uri="{FF2B5EF4-FFF2-40B4-BE49-F238E27FC236}">
                <a16:creationId xmlns:a16="http://schemas.microsoft.com/office/drawing/2014/main" id="{AA0EC0BE-0DC2-EE13-A37A-CDEAC43898B8}"/>
              </a:ext>
            </a:extLst>
          </p:cNvPr>
          <p:cNvSpPr txBox="1">
            <a:spLocks noGrp="1"/>
          </p:cNvSpPr>
          <p:nvPr>
            <p:ph type="title"/>
          </p:nvPr>
        </p:nvSpPr>
        <p:spPr>
          <a:xfrm>
            <a:off x="3178969" y="1612636"/>
            <a:ext cx="4381500" cy="638968"/>
          </a:xfrm>
        </p:spPr>
        <p:txBody>
          <a:bodyPr/>
          <a:lstStyle/>
          <a:p>
            <a:pPr eaLnBrk="1" hangingPunct="1">
              <a:spcBef>
                <a:spcPct val="0"/>
              </a:spcBef>
              <a:spcAft>
                <a:spcPct val="0"/>
              </a:spcAft>
              <a:buClr>
                <a:srgbClr val="FFFFFF"/>
              </a:buClr>
              <a:buFont typeface="Roboto Condensed" panose="02000000000000000000" pitchFamily="2" charset="0"/>
              <a:buNone/>
            </a:pPr>
            <a:r>
              <a:rPr lang="fr-FR" altLang="fr-FR" sz="1667" b="1">
                <a:solidFill>
                  <a:srgbClr val="FFFFFF"/>
                </a:solidFill>
                <a:latin typeface="Roboto Condensed" panose="02000000000000000000" pitchFamily="2" charset="0"/>
                <a:cs typeface="Arial" panose="020B0604020202020204" pitchFamily="34" charset="0"/>
                <a:sym typeface="Roboto Condensed" panose="02000000000000000000" pitchFamily="2" charset="0"/>
              </a:rPr>
              <a:t>Figure 1: Modifier les paramètres du cours</a:t>
            </a:r>
          </a:p>
        </p:txBody>
      </p:sp>
      <p:sp>
        <p:nvSpPr>
          <p:cNvPr id="81923" name="Espace réservé du numéro de diapositive 4">
            <a:extLst>
              <a:ext uri="{FF2B5EF4-FFF2-40B4-BE49-F238E27FC236}">
                <a16:creationId xmlns:a16="http://schemas.microsoft.com/office/drawing/2014/main" id="{19D453B3-B6CA-7C75-9F39-8A858B7AA7A7}"/>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619100" indent="-238115">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952462" indent="-190492">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333447" indent="-190492">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1714431" indent="-190492">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095416" indent="-190492" eaLnBrk="0" fontAlgn="base" hangingPunct="0">
              <a:spcBef>
                <a:spcPct val="0"/>
              </a:spcBef>
              <a:spcAft>
                <a:spcPct val="0"/>
              </a:spcAft>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476401" indent="-190492" eaLnBrk="0" fontAlgn="base" hangingPunct="0">
              <a:spcBef>
                <a:spcPct val="0"/>
              </a:spcBef>
              <a:spcAft>
                <a:spcPct val="0"/>
              </a:spcAft>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2857386" indent="-190492" eaLnBrk="0" fontAlgn="base" hangingPunct="0">
              <a:spcBef>
                <a:spcPct val="0"/>
              </a:spcBef>
              <a:spcAft>
                <a:spcPct val="0"/>
              </a:spcAft>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238370" indent="-190492" eaLnBrk="0" fontAlgn="base" hangingPunct="0">
              <a:spcBef>
                <a:spcPct val="0"/>
              </a:spcBef>
              <a:spcAft>
                <a:spcPct val="0"/>
              </a:spcAft>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95CE2ACA-2FD0-4C70-A82B-D8C9EBFC4C7D}" type="slidenum">
              <a:rPr lang="fr-FR" altLang="fr-FR" sz="1000" smtClean="0">
                <a:solidFill>
                  <a:srgbClr val="FFFFFF"/>
                </a:solidFill>
                <a:latin typeface="Roboto Condensed" panose="02000000000000000000" pitchFamily="2" charset="0"/>
                <a:sym typeface="Roboto Condensed" panose="02000000000000000000" pitchFamily="2" charset="0"/>
              </a:rPr>
              <a:pPr>
                <a:buFont typeface="Arial" panose="020B0604020202020204" pitchFamily="34" charset="0"/>
                <a:buNone/>
              </a:pPr>
              <a:t>37</a:t>
            </a:fld>
            <a:endParaRPr lang="fr-FR" altLang="fr-FR" sz="1000">
              <a:solidFill>
                <a:srgbClr val="FFFFFF"/>
              </a:solidFill>
              <a:latin typeface="Roboto Condensed" panose="02000000000000000000" pitchFamily="2" charset="0"/>
              <a:sym typeface="Roboto Condensed" panose="02000000000000000000" pitchFamily="2" charset="0"/>
            </a:endParaRPr>
          </a:p>
        </p:txBody>
      </p:sp>
      <p:pic>
        <p:nvPicPr>
          <p:cNvPr id="81924" name="Picture 2">
            <a:extLst>
              <a:ext uri="{FF2B5EF4-FFF2-40B4-BE49-F238E27FC236}">
                <a16:creationId xmlns:a16="http://schemas.microsoft.com/office/drawing/2014/main" id="{CF1C4B07-315E-63D3-3863-5839460621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7971" y="2297909"/>
            <a:ext cx="6965156" cy="273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Espace réservé du numéro de diapositive 4">
            <a:extLst>
              <a:ext uri="{FF2B5EF4-FFF2-40B4-BE49-F238E27FC236}">
                <a16:creationId xmlns:a16="http://schemas.microsoft.com/office/drawing/2014/main" id="{21303A75-F988-74F6-BEFA-2A7B242031DC}"/>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619100" indent="-238115">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952462" indent="-190492">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333447" indent="-190492">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1714431" indent="-190492">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095416" indent="-190492" eaLnBrk="0" fontAlgn="base" hangingPunct="0">
              <a:spcBef>
                <a:spcPct val="0"/>
              </a:spcBef>
              <a:spcAft>
                <a:spcPct val="0"/>
              </a:spcAft>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476401" indent="-190492" eaLnBrk="0" fontAlgn="base" hangingPunct="0">
              <a:spcBef>
                <a:spcPct val="0"/>
              </a:spcBef>
              <a:spcAft>
                <a:spcPct val="0"/>
              </a:spcAft>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2857386" indent="-190492" eaLnBrk="0" fontAlgn="base" hangingPunct="0">
              <a:spcBef>
                <a:spcPct val="0"/>
              </a:spcBef>
              <a:spcAft>
                <a:spcPct val="0"/>
              </a:spcAft>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238370" indent="-190492" eaLnBrk="0" fontAlgn="base" hangingPunct="0">
              <a:spcBef>
                <a:spcPct val="0"/>
              </a:spcBef>
              <a:spcAft>
                <a:spcPct val="0"/>
              </a:spcAft>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95DCEC8D-E267-435A-B1C5-09B361EA2C2E}" type="slidenum">
              <a:rPr lang="fr-FR" altLang="fr-FR" sz="1000" smtClean="0">
                <a:solidFill>
                  <a:srgbClr val="FFFFFF"/>
                </a:solidFill>
                <a:latin typeface="Roboto Condensed" panose="02000000000000000000" pitchFamily="2" charset="0"/>
                <a:sym typeface="Roboto Condensed" panose="02000000000000000000" pitchFamily="2" charset="0"/>
              </a:rPr>
              <a:pPr>
                <a:buFont typeface="Arial" panose="020B0604020202020204" pitchFamily="34" charset="0"/>
                <a:buNone/>
              </a:pPr>
              <a:t>38</a:t>
            </a:fld>
            <a:endParaRPr lang="fr-FR" altLang="fr-FR" sz="1000">
              <a:solidFill>
                <a:srgbClr val="FFFFFF"/>
              </a:solidFill>
              <a:latin typeface="Roboto Condensed" panose="02000000000000000000" pitchFamily="2" charset="0"/>
              <a:sym typeface="Roboto Condensed" panose="02000000000000000000" pitchFamily="2" charset="0"/>
            </a:endParaRPr>
          </a:p>
        </p:txBody>
      </p:sp>
      <p:graphicFrame>
        <p:nvGraphicFramePr>
          <p:cNvPr id="6" name="Espace réservé du contenu 3">
            <a:extLst>
              <a:ext uri="{FF2B5EF4-FFF2-40B4-BE49-F238E27FC236}">
                <a16:creationId xmlns:a16="http://schemas.microsoft.com/office/drawing/2014/main" id="{44E4B9F2-E21E-61E8-5B31-CB1E34A85022}"/>
              </a:ext>
            </a:extLst>
          </p:cNvPr>
          <p:cNvGraphicFramePr>
            <a:graphicFrameLocks/>
          </p:cNvGraphicFramePr>
          <p:nvPr/>
        </p:nvGraphicFramePr>
        <p:xfrm>
          <a:off x="2678908" y="1583532"/>
          <a:ext cx="7262813" cy="3503084"/>
        </p:xfrm>
        <a:graphic>
          <a:graphicData uri="http://schemas.openxmlformats.org/drawingml/2006/table">
            <a:tbl>
              <a:tblPr firstRow="1" bandRow="1">
                <a:tableStyleId>{215DE48A-E3B5-44D0-98CB-AE0B3FDC0379}</a:tableStyleId>
              </a:tblPr>
              <a:tblGrid>
                <a:gridCol w="2024063">
                  <a:extLst>
                    <a:ext uri="{9D8B030D-6E8A-4147-A177-3AD203B41FA5}">
                      <a16:colId xmlns:a16="http://schemas.microsoft.com/office/drawing/2014/main" val="20000"/>
                    </a:ext>
                  </a:extLst>
                </a:gridCol>
                <a:gridCol w="5238750">
                  <a:extLst>
                    <a:ext uri="{9D8B030D-6E8A-4147-A177-3AD203B41FA5}">
                      <a16:colId xmlns:a16="http://schemas.microsoft.com/office/drawing/2014/main" val="20001"/>
                    </a:ext>
                  </a:extLst>
                </a:gridCol>
              </a:tblGrid>
              <a:tr h="773901">
                <a:tc>
                  <a:txBody>
                    <a:bodyPr/>
                    <a:lstStyle/>
                    <a:p>
                      <a:pPr marL="457200" marR="0" indent="-355600" algn="l" rtl="0">
                        <a:lnSpc>
                          <a:spcPct val="100000"/>
                        </a:lnSpc>
                        <a:spcBef>
                          <a:spcPts val="600"/>
                        </a:spcBef>
                        <a:spcAft>
                          <a:spcPts val="0"/>
                        </a:spcAft>
                        <a:buClr>
                          <a:schemeClr val="accent4"/>
                        </a:buClr>
                        <a:buSzPts val="2000"/>
                        <a:buFont typeface="Roboto Condensed Light"/>
                        <a:buNone/>
                      </a:pPr>
                      <a:r>
                        <a:rPr lang="en-GB" sz="1700" b="1" i="0" u="none" strike="noStrike" cap="none">
                          <a:solidFill>
                            <a:schemeClr val="bg1"/>
                          </a:solidFill>
                          <a:latin typeface="Roboto Condensed Light"/>
                          <a:ea typeface="Roboto Condensed Light"/>
                          <a:cs typeface="Roboto Condensed Light"/>
                          <a:sym typeface="Roboto Condensed Light"/>
                        </a:rPr>
                        <a:t>Option</a:t>
                      </a:r>
                      <a:endParaRPr lang="fr-FR" sz="1700" b="1" i="0" u="none" strike="noStrike" cap="none">
                        <a:solidFill>
                          <a:schemeClr val="bg1"/>
                        </a:solidFill>
                        <a:latin typeface="Roboto Condensed Light"/>
                        <a:ea typeface="Roboto Condensed Light"/>
                        <a:cs typeface="Roboto Condensed Light"/>
                        <a:sym typeface="Roboto Condensed Light"/>
                      </a:endParaRPr>
                    </a:p>
                  </a:txBody>
                  <a:tcPr marL="57150" marR="57150" marT="0" marB="0" anchor="ctr"/>
                </a:tc>
                <a:tc>
                  <a:txBody>
                    <a:bodyPr/>
                    <a:lstStyle/>
                    <a:p>
                      <a:pPr marL="457200" marR="0" indent="-355600" algn="l" rtl="0">
                        <a:lnSpc>
                          <a:spcPct val="100000"/>
                        </a:lnSpc>
                        <a:spcBef>
                          <a:spcPts val="600"/>
                        </a:spcBef>
                        <a:spcAft>
                          <a:spcPts val="0"/>
                        </a:spcAft>
                        <a:buClr>
                          <a:schemeClr val="accent4"/>
                        </a:buClr>
                        <a:buSzPts val="2000"/>
                        <a:buFont typeface="Roboto Condensed Light"/>
                        <a:buNone/>
                      </a:pPr>
                      <a:r>
                        <a:rPr lang="en-GB" sz="1700" b="1" i="0" u="none" strike="noStrike" cap="none">
                          <a:solidFill>
                            <a:schemeClr val="bg1"/>
                          </a:solidFill>
                          <a:latin typeface="Roboto Condensed Light"/>
                          <a:ea typeface="Roboto Condensed Light"/>
                          <a:cs typeface="Roboto Condensed Light"/>
                          <a:sym typeface="Roboto Condensed Light"/>
                        </a:rPr>
                        <a:t>Description</a:t>
                      </a:r>
                      <a:endParaRPr lang="fr-FR" sz="1700" b="1" i="0" u="none" strike="noStrike" cap="none">
                        <a:solidFill>
                          <a:schemeClr val="bg1"/>
                        </a:solidFill>
                        <a:latin typeface="Roboto Condensed Light"/>
                        <a:ea typeface="Roboto Condensed Light"/>
                        <a:cs typeface="Roboto Condensed Light"/>
                        <a:sym typeface="Roboto Condensed Light"/>
                      </a:endParaRPr>
                    </a:p>
                  </a:txBody>
                  <a:tcPr marL="57150" marR="57150" marT="0" marB="0" anchor="ctr"/>
                </a:tc>
                <a:extLst>
                  <a:ext uri="{0D108BD9-81ED-4DB2-BD59-A6C34878D82A}">
                    <a16:rowId xmlns:a16="http://schemas.microsoft.com/office/drawing/2014/main" val="10000"/>
                  </a:ext>
                </a:extLst>
              </a:tr>
              <a:tr h="507991">
                <a:tc>
                  <a:txBody>
                    <a:bodyPr/>
                    <a:lstStyle/>
                    <a:p>
                      <a:pPr marL="457200" marR="0" indent="-355600" algn="l" rtl="0">
                        <a:lnSpc>
                          <a:spcPct val="100000"/>
                        </a:lnSpc>
                        <a:spcBef>
                          <a:spcPts val="600"/>
                        </a:spcBef>
                        <a:spcAft>
                          <a:spcPts val="0"/>
                        </a:spcAft>
                        <a:buClr>
                          <a:schemeClr val="accent4"/>
                        </a:buClr>
                        <a:buSzPts val="2000"/>
                        <a:buFont typeface="Roboto Condensed Light"/>
                        <a:buNone/>
                      </a:pPr>
                      <a:r>
                        <a:rPr lang="en-GB" sz="1700" b="1" i="0" u="none" strike="noStrike" cap="none">
                          <a:solidFill>
                            <a:schemeClr val="dk1"/>
                          </a:solidFill>
                          <a:latin typeface="Roboto Condensed Light"/>
                          <a:ea typeface="Roboto Condensed Light"/>
                          <a:cs typeface="Roboto Condensed Light"/>
                          <a:sym typeface="Roboto Condensed Light"/>
                        </a:rPr>
                        <a:t>Section 1 </a:t>
                      </a:r>
                      <a:endParaRPr lang="fr-FR" sz="1700" b="1" i="0" u="none" strike="noStrike" cap="none">
                        <a:solidFill>
                          <a:schemeClr val="dk1"/>
                        </a:solidFill>
                        <a:latin typeface="Roboto Condensed Light"/>
                        <a:ea typeface="Roboto Condensed Light"/>
                        <a:cs typeface="Roboto Condensed Light"/>
                        <a:sym typeface="Roboto Condensed Light"/>
                      </a:endParaRPr>
                    </a:p>
                  </a:txBody>
                  <a:tcPr marL="57150" marR="57150" marT="0" marB="0" anchor="ctr"/>
                </a:tc>
                <a:tc>
                  <a:txBody>
                    <a:bodyPr/>
                    <a:lstStyle/>
                    <a:p>
                      <a:pPr marL="457200" marR="0" indent="-355600" algn="l" rtl="0">
                        <a:lnSpc>
                          <a:spcPct val="100000"/>
                        </a:lnSpc>
                        <a:spcBef>
                          <a:spcPts val="600"/>
                        </a:spcBef>
                        <a:spcAft>
                          <a:spcPts val="0"/>
                        </a:spcAft>
                        <a:buClr>
                          <a:schemeClr val="accent4"/>
                        </a:buClr>
                        <a:buSzPts val="2000"/>
                        <a:buFont typeface="Roboto Condensed Light"/>
                        <a:buNone/>
                      </a:pPr>
                      <a:r>
                        <a:rPr lang="fr-FR" sz="1700" b="1" i="0" u="none" strike="noStrike" cap="none">
                          <a:solidFill>
                            <a:schemeClr val="dk1"/>
                          </a:solidFill>
                          <a:latin typeface="Roboto Condensed Light"/>
                          <a:ea typeface="Roboto Condensed Light"/>
                          <a:cs typeface="Roboto Condensed Light"/>
                          <a:sym typeface="Roboto Condensed Light"/>
                        </a:rPr>
                        <a:t>Insérer la fiche-contact (insérer une ressource « étiquette »)</a:t>
                      </a:r>
                    </a:p>
                  </a:txBody>
                  <a:tcPr marL="57150" marR="57150" marT="0" marB="0" anchor="ctr"/>
                </a:tc>
                <a:extLst>
                  <a:ext uri="{0D108BD9-81ED-4DB2-BD59-A6C34878D82A}">
                    <a16:rowId xmlns:a16="http://schemas.microsoft.com/office/drawing/2014/main" val="10001"/>
                  </a:ext>
                </a:extLst>
              </a:tr>
              <a:tr h="2221192">
                <a:tc>
                  <a:txBody>
                    <a:bodyPr/>
                    <a:lstStyle/>
                    <a:p>
                      <a:pPr marL="457200" marR="0" indent="-355600" algn="l" rtl="0">
                        <a:lnSpc>
                          <a:spcPct val="100000"/>
                        </a:lnSpc>
                        <a:spcBef>
                          <a:spcPts val="600"/>
                        </a:spcBef>
                        <a:spcAft>
                          <a:spcPts val="0"/>
                        </a:spcAft>
                        <a:buClr>
                          <a:schemeClr val="accent4"/>
                        </a:buClr>
                        <a:buSzPts val="2000"/>
                        <a:buFont typeface="Roboto Condensed Light"/>
                        <a:buNone/>
                      </a:pPr>
                      <a:r>
                        <a:rPr lang="en-GB" sz="1700" b="1" i="0" u="none" strike="noStrike" cap="none">
                          <a:solidFill>
                            <a:schemeClr val="dk1"/>
                          </a:solidFill>
                          <a:latin typeface="Roboto Condensed Light"/>
                          <a:ea typeface="Roboto Condensed Light"/>
                          <a:cs typeface="Roboto Condensed Light"/>
                          <a:sym typeface="Roboto Condensed Light"/>
                        </a:rPr>
                        <a:t>Section 2 </a:t>
                      </a:r>
                      <a:endParaRPr lang="fr-FR" sz="1700" b="1" i="0" u="none" strike="noStrike" cap="none">
                        <a:solidFill>
                          <a:schemeClr val="dk1"/>
                        </a:solidFill>
                        <a:latin typeface="Roboto Condensed Light"/>
                        <a:ea typeface="Roboto Condensed Light"/>
                        <a:cs typeface="Roboto Condensed Light"/>
                        <a:sym typeface="Roboto Condensed Light"/>
                      </a:endParaRPr>
                    </a:p>
                  </a:txBody>
                  <a:tcPr marL="57150" marR="57150" marT="0" marB="0" anchor="ctr"/>
                </a:tc>
                <a:tc>
                  <a:txBody>
                    <a:bodyPr/>
                    <a:lstStyle/>
                    <a:p>
                      <a:pPr marL="457200" marR="0" indent="-355600" algn="l" rtl="0">
                        <a:lnSpc>
                          <a:spcPct val="100000"/>
                        </a:lnSpc>
                        <a:spcBef>
                          <a:spcPts val="600"/>
                        </a:spcBef>
                        <a:spcAft>
                          <a:spcPts val="0"/>
                        </a:spcAft>
                        <a:buClr>
                          <a:schemeClr val="accent4"/>
                        </a:buClr>
                        <a:buSzPts val="2000"/>
                        <a:buFont typeface="Arial" pitchFamily="34" charset="0"/>
                        <a:buChar char="•"/>
                      </a:pPr>
                      <a:r>
                        <a:rPr lang="fr-FR" sz="1700" b="1" i="0" u="none" strike="noStrike" cap="none">
                          <a:solidFill>
                            <a:schemeClr val="dk1"/>
                          </a:solidFill>
                          <a:latin typeface="Roboto Condensed Light"/>
                          <a:ea typeface="Roboto Condensed Light"/>
                          <a:cs typeface="Roboto Condensed Light"/>
                          <a:sym typeface="Roboto Condensed Light"/>
                        </a:rPr>
                        <a:t>Objectifs généraux en termes de verbes d’action</a:t>
                      </a:r>
                      <a:r>
                        <a:rPr lang="fr-FR" sz="1700" b="1" i="0" u="none" strike="noStrike" cap="none" baseline="0">
                          <a:solidFill>
                            <a:schemeClr val="dk1"/>
                          </a:solidFill>
                          <a:latin typeface="Roboto Condensed Light"/>
                          <a:ea typeface="Roboto Condensed Light"/>
                          <a:cs typeface="Roboto Condensed Light"/>
                          <a:sym typeface="Roboto Condensed Light"/>
                        </a:rPr>
                        <a:t> </a:t>
                      </a:r>
                      <a:r>
                        <a:rPr lang="fr-FR" sz="1700" b="1" i="0" u="none" strike="noStrike" cap="none">
                          <a:solidFill>
                            <a:schemeClr val="dk1"/>
                          </a:solidFill>
                          <a:latin typeface="Roboto Condensed Light"/>
                          <a:ea typeface="Roboto Condensed Light"/>
                          <a:cs typeface="Roboto Condensed Light"/>
                          <a:sym typeface="Roboto Condensed Light"/>
                        </a:rPr>
                        <a:t>mesurables:</a:t>
                      </a:r>
                    </a:p>
                    <a:p>
                      <a:pPr marL="457200" marR="0" indent="-355600" algn="l" rtl="0">
                        <a:lnSpc>
                          <a:spcPct val="100000"/>
                        </a:lnSpc>
                        <a:spcBef>
                          <a:spcPts val="600"/>
                        </a:spcBef>
                        <a:spcAft>
                          <a:spcPts val="0"/>
                        </a:spcAft>
                        <a:buClr>
                          <a:schemeClr val="accent4"/>
                        </a:buClr>
                        <a:buSzPts val="2000"/>
                        <a:buFont typeface="Arial" pitchFamily="34" charset="0"/>
                        <a:buChar char="•"/>
                      </a:pPr>
                      <a:r>
                        <a:rPr lang="fr-FR" sz="1700" b="1" i="0" u="none" strike="noStrike" cap="none">
                          <a:solidFill>
                            <a:schemeClr val="dk1"/>
                          </a:solidFill>
                          <a:latin typeface="Roboto Condensed Light"/>
                          <a:ea typeface="Roboto Condensed Light"/>
                          <a:cs typeface="Roboto Condensed Light"/>
                          <a:sym typeface="Roboto Condensed Light"/>
                        </a:rPr>
                        <a:t>Exemple : à l’issu de cette formation l’apprenant sera capable de :</a:t>
                      </a:r>
                      <a:br>
                        <a:rPr lang="fr-FR" sz="1700" b="1" i="0" u="none" strike="noStrike" cap="none">
                          <a:solidFill>
                            <a:schemeClr val="dk1"/>
                          </a:solidFill>
                          <a:latin typeface="Roboto Condensed Light"/>
                          <a:ea typeface="Roboto Condensed Light"/>
                          <a:cs typeface="Roboto Condensed Light"/>
                          <a:sym typeface="Roboto Condensed Light"/>
                        </a:rPr>
                      </a:br>
                      <a:r>
                        <a:rPr lang="fr-FR" sz="1700" b="1" i="0" u="none" strike="noStrike" cap="none">
                          <a:solidFill>
                            <a:schemeClr val="dk1"/>
                          </a:solidFill>
                          <a:latin typeface="Roboto Condensed Light"/>
                          <a:ea typeface="Roboto Condensed Light"/>
                          <a:cs typeface="Roboto Condensed Light"/>
                          <a:sym typeface="Roboto Condensed Light"/>
                        </a:rPr>
                        <a:t>Connaître ....</a:t>
                      </a:r>
                      <a:br>
                        <a:rPr lang="fr-FR" sz="1700" b="1" i="0" u="none" strike="noStrike" cap="none">
                          <a:solidFill>
                            <a:schemeClr val="dk1"/>
                          </a:solidFill>
                          <a:latin typeface="Roboto Condensed Light"/>
                          <a:ea typeface="Roboto Condensed Light"/>
                          <a:cs typeface="Roboto Condensed Light"/>
                          <a:sym typeface="Roboto Condensed Light"/>
                        </a:rPr>
                      </a:br>
                      <a:r>
                        <a:rPr lang="en-GB" sz="1700" b="1" i="0" u="none" strike="noStrike" cap="none" err="1">
                          <a:solidFill>
                            <a:schemeClr val="dk1"/>
                          </a:solidFill>
                          <a:latin typeface="Roboto Condensed Light"/>
                          <a:ea typeface="Roboto Condensed Light"/>
                          <a:cs typeface="Roboto Condensed Light"/>
                          <a:sym typeface="Roboto Condensed Light"/>
                        </a:rPr>
                        <a:t>Comprendre</a:t>
                      </a:r>
                      <a:r>
                        <a:rPr lang="en-GB" sz="1700" b="1" i="0" u="none" strike="noStrike" cap="none">
                          <a:solidFill>
                            <a:schemeClr val="dk1"/>
                          </a:solidFill>
                          <a:latin typeface="Roboto Condensed Light"/>
                          <a:ea typeface="Roboto Condensed Light"/>
                          <a:cs typeface="Roboto Condensed Light"/>
                          <a:sym typeface="Roboto Condensed Light"/>
                        </a:rPr>
                        <a:t> .....</a:t>
                      </a:r>
                      <a:br>
                        <a:rPr lang="en-GB" sz="1700" b="1" i="0" u="none" strike="noStrike" cap="none">
                          <a:solidFill>
                            <a:schemeClr val="dk1"/>
                          </a:solidFill>
                          <a:latin typeface="Roboto Condensed Light"/>
                          <a:ea typeface="Roboto Condensed Light"/>
                          <a:cs typeface="Roboto Condensed Light"/>
                          <a:sym typeface="Roboto Condensed Light"/>
                        </a:rPr>
                      </a:br>
                      <a:r>
                        <a:rPr lang="en-GB" sz="1700" b="1" i="0" u="none" strike="noStrike" cap="none">
                          <a:solidFill>
                            <a:schemeClr val="dk1"/>
                          </a:solidFill>
                          <a:latin typeface="Roboto Condensed Light"/>
                          <a:ea typeface="Roboto Condensed Light"/>
                          <a:cs typeface="Roboto Condensed Light"/>
                          <a:sym typeface="Roboto Condensed Light"/>
                        </a:rPr>
                        <a:t>Analyser.......</a:t>
                      </a:r>
                      <a:endParaRPr lang="fr-FR" sz="1700" b="1" i="0" u="none" strike="noStrike" cap="none">
                        <a:solidFill>
                          <a:schemeClr val="dk1"/>
                        </a:solidFill>
                        <a:latin typeface="Roboto Condensed Light"/>
                        <a:ea typeface="Roboto Condensed Light"/>
                        <a:cs typeface="Roboto Condensed Light"/>
                        <a:sym typeface="Roboto Condensed Light"/>
                      </a:endParaRPr>
                    </a:p>
                  </a:txBody>
                  <a:tcPr marL="57150" marR="57150" marT="0" marB="0" anchor="ctr"/>
                </a:tc>
                <a:extLst>
                  <a:ext uri="{0D108BD9-81ED-4DB2-BD59-A6C34878D82A}">
                    <a16:rowId xmlns:a16="http://schemas.microsoft.com/office/drawing/2014/main" val="10002"/>
                  </a:ext>
                </a:extLst>
              </a:tr>
            </a:tbl>
          </a:graphicData>
        </a:graphic>
      </p:graphicFrame>
    </p:spTree>
  </p:cSld>
  <p:clrMapOvr>
    <a:masterClrMapping/>
  </p:clrMapOvr>
  <p:transition>
    <p:fade thruBlk="1"/>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Espace réservé du numéro de diapositive 4">
            <a:extLst>
              <a:ext uri="{FF2B5EF4-FFF2-40B4-BE49-F238E27FC236}">
                <a16:creationId xmlns:a16="http://schemas.microsoft.com/office/drawing/2014/main" id="{F201D98B-F90C-F8AF-58F0-FB3C7CEA34F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619100" indent="-238115">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952462" indent="-190492">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333447" indent="-190492">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1714431" indent="-190492">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095416" indent="-190492" eaLnBrk="0" fontAlgn="base" hangingPunct="0">
              <a:spcBef>
                <a:spcPct val="0"/>
              </a:spcBef>
              <a:spcAft>
                <a:spcPct val="0"/>
              </a:spcAft>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476401" indent="-190492" eaLnBrk="0" fontAlgn="base" hangingPunct="0">
              <a:spcBef>
                <a:spcPct val="0"/>
              </a:spcBef>
              <a:spcAft>
                <a:spcPct val="0"/>
              </a:spcAft>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2857386" indent="-190492" eaLnBrk="0" fontAlgn="base" hangingPunct="0">
              <a:spcBef>
                <a:spcPct val="0"/>
              </a:spcBef>
              <a:spcAft>
                <a:spcPct val="0"/>
              </a:spcAft>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238370" indent="-190492" eaLnBrk="0" fontAlgn="base" hangingPunct="0">
              <a:spcBef>
                <a:spcPct val="0"/>
              </a:spcBef>
              <a:spcAft>
                <a:spcPct val="0"/>
              </a:spcAft>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5174C2CE-9BEB-49D1-9A95-66D662B31886}" type="slidenum">
              <a:rPr lang="fr-FR" altLang="fr-FR" sz="1000" smtClean="0">
                <a:solidFill>
                  <a:srgbClr val="FFFFFF"/>
                </a:solidFill>
                <a:latin typeface="Roboto Condensed" panose="02000000000000000000" pitchFamily="2" charset="0"/>
                <a:sym typeface="Roboto Condensed" panose="02000000000000000000" pitchFamily="2" charset="0"/>
              </a:rPr>
              <a:pPr>
                <a:buFont typeface="Arial" panose="020B0604020202020204" pitchFamily="34" charset="0"/>
                <a:buNone/>
              </a:pPr>
              <a:t>39</a:t>
            </a:fld>
            <a:endParaRPr lang="fr-FR" altLang="fr-FR" sz="1000">
              <a:solidFill>
                <a:srgbClr val="FFFFFF"/>
              </a:solidFill>
              <a:latin typeface="Roboto Condensed" panose="02000000000000000000" pitchFamily="2" charset="0"/>
              <a:sym typeface="Roboto Condensed" panose="02000000000000000000" pitchFamily="2" charset="0"/>
            </a:endParaRPr>
          </a:p>
        </p:txBody>
      </p:sp>
      <p:graphicFrame>
        <p:nvGraphicFramePr>
          <p:cNvPr id="6" name="Espace réservé du contenu 3">
            <a:extLst>
              <a:ext uri="{FF2B5EF4-FFF2-40B4-BE49-F238E27FC236}">
                <a16:creationId xmlns:a16="http://schemas.microsoft.com/office/drawing/2014/main" id="{95810C64-CE04-67D0-1CF6-F968DA0A7E4E}"/>
              </a:ext>
            </a:extLst>
          </p:cNvPr>
          <p:cNvGraphicFramePr>
            <a:graphicFrameLocks/>
          </p:cNvGraphicFramePr>
          <p:nvPr/>
        </p:nvGraphicFramePr>
        <p:xfrm>
          <a:off x="2738437" y="1643065"/>
          <a:ext cx="7203282" cy="3274220"/>
        </p:xfrm>
        <a:graphic>
          <a:graphicData uri="http://schemas.openxmlformats.org/drawingml/2006/table">
            <a:tbl>
              <a:tblPr firstRow="1" bandRow="1">
                <a:tableStyleId>{E27665BA-8202-44FC-AD62-C9F0E3EA811A}</a:tableStyleId>
              </a:tblPr>
              <a:tblGrid>
                <a:gridCol w="1938397">
                  <a:extLst>
                    <a:ext uri="{9D8B030D-6E8A-4147-A177-3AD203B41FA5}">
                      <a16:colId xmlns:a16="http://schemas.microsoft.com/office/drawing/2014/main" val="20000"/>
                    </a:ext>
                  </a:extLst>
                </a:gridCol>
                <a:gridCol w="5264885">
                  <a:extLst>
                    <a:ext uri="{9D8B030D-6E8A-4147-A177-3AD203B41FA5}">
                      <a16:colId xmlns:a16="http://schemas.microsoft.com/office/drawing/2014/main" val="20001"/>
                    </a:ext>
                  </a:extLst>
                </a:gridCol>
              </a:tblGrid>
              <a:tr h="774084">
                <a:tc>
                  <a:txBody>
                    <a:bodyPr/>
                    <a:lstStyle/>
                    <a:p>
                      <a:pPr marL="457200" marR="0" indent="-355600" algn="l" rtl="0">
                        <a:lnSpc>
                          <a:spcPct val="100000"/>
                        </a:lnSpc>
                        <a:spcBef>
                          <a:spcPts val="600"/>
                        </a:spcBef>
                        <a:spcAft>
                          <a:spcPts val="0"/>
                        </a:spcAft>
                        <a:buClr>
                          <a:schemeClr val="accent4"/>
                        </a:buClr>
                        <a:buSzPts val="2000"/>
                        <a:buFont typeface="Roboto Condensed Light"/>
                        <a:buNone/>
                      </a:pPr>
                      <a:r>
                        <a:rPr lang="en-GB" sz="1700" b="1" i="0" u="none" strike="noStrike" cap="none">
                          <a:solidFill>
                            <a:schemeClr val="bg1"/>
                          </a:solidFill>
                          <a:latin typeface="Roboto Condensed Light"/>
                          <a:ea typeface="Roboto Condensed Light"/>
                          <a:cs typeface="Roboto Condensed Light"/>
                          <a:sym typeface="Roboto Condensed Light"/>
                        </a:rPr>
                        <a:t>Option</a:t>
                      </a:r>
                      <a:endParaRPr lang="fr-FR" sz="1700" b="1" i="0" u="none" strike="noStrike" cap="none">
                        <a:solidFill>
                          <a:schemeClr val="bg1"/>
                        </a:solidFill>
                        <a:latin typeface="Roboto Condensed Light"/>
                        <a:ea typeface="Roboto Condensed Light"/>
                        <a:cs typeface="Roboto Condensed Light"/>
                        <a:sym typeface="Roboto Condensed Light"/>
                      </a:endParaRPr>
                    </a:p>
                  </a:txBody>
                  <a:tcPr marL="57150" marR="57150" marT="0" marB="0" anchor="ctr"/>
                </a:tc>
                <a:tc>
                  <a:txBody>
                    <a:bodyPr/>
                    <a:lstStyle/>
                    <a:p>
                      <a:pPr marL="457200" marR="0" indent="-355600" algn="l" rtl="0">
                        <a:lnSpc>
                          <a:spcPct val="100000"/>
                        </a:lnSpc>
                        <a:spcBef>
                          <a:spcPts val="600"/>
                        </a:spcBef>
                        <a:spcAft>
                          <a:spcPts val="0"/>
                        </a:spcAft>
                        <a:buClr>
                          <a:schemeClr val="accent4"/>
                        </a:buClr>
                        <a:buSzPts val="2000"/>
                        <a:buFont typeface="Roboto Condensed Light"/>
                        <a:buNone/>
                      </a:pPr>
                      <a:r>
                        <a:rPr lang="en-GB" sz="1700" b="1" i="0" u="none" strike="noStrike" cap="none">
                          <a:solidFill>
                            <a:schemeClr val="bg1"/>
                          </a:solidFill>
                          <a:latin typeface="Roboto Condensed Light"/>
                          <a:ea typeface="Roboto Condensed Light"/>
                          <a:cs typeface="Roboto Condensed Light"/>
                          <a:sym typeface="Roboto Condensed Light"/>
                        </a:rPr>
                        <a:t>Description</a:t>
                      </a:r>
                      <a:endParaRPr lang="fr-FR" sz="1700" b="1" i="0" u="none" strike="noStrike" cap="none">
                        <a:solidFill>
                          <a:schemeClr val="bg1"/>
                        </a:solidFill>
                        <a:latin typeface="Roboto Condensed Light"/>
                        <a:ea typeface="Roboto Condensed Light"/>
                        <a:cs typeface="Roboto Condensed Light"/>
                        <a:sym typeface="Roboto Condensed Light"/>
                      </a:endParaRPr>
                    </a:p>
                  </a:txBody>
                  <a:tcPr marL="57150" marR="57150" marT="0" marB="0" anchor="ctr"/>
                </a:tc>
                <a:extLst>
                  <a:ext uri="{0D108BD9-81ED-4DB2-BD59-A6C34878D82A}">
                    <a16:rowId xmlns:a16="http://schemas.microsoft.com/office/drawing/2014/main" val="10000"/>
                  </a:ext>
                </a:extLst>
              </a:tr>
              <a:tr h="619202">
                <a:tc>
                  <a:txBody>
                    <a:bodyPr/>
                    <a:lstStyle/>
                    <a:p>
                      <a:pPr marL="457200" marR="0" indent="-355600" algn="l" rtl="0">
                        <a:lnSpc>
                          <a:spcPct val="100000"/>
                        </a:lnSpc>
                        <a:spcBef>
                          <a:spcPts val="600"/>
                        </a:spcBef>
                        <a:spcAft>
                          <a:spcPts val="0"/>
                        </a:spcAft>
                        <a:buClr>
                          <a:schemeClr val="accent4"/>
                        </a:buClr>
                        <a:buSzPts val="2000"/>
                        <a:buFont typeface="Roboto Condensed Light"/>
                        <a:buNone/>
                      </a:pPr>
                      <a:r>
                        <a:rPr lang="en-GB" sz="1700" b="1" i="0" u="none" strike="noStrike" cap="none">
                          <a:solidFill>
                            <a:schemeClr val="dk1"/>
                          </a:solidFill>
                          <a:latin typeface="Roboto Condensed Light"/>
                          <a:ea typeface="Roboto Condensed Light"/>
                          <a:cs typeface="Roboto Condensed Light"/>
                          <a:sym typeface="Roboto Condensed Light"/>
                        </a:rPr>
                        <a:t>Section 3 </a:t>
                      </a:r>
                      <a:endParaRPr lang="fr-FR" sz="1700" b="1" i="0" u="none" strike="noStrike" cap="none">
                        <a:solidFill>
                          <a:schemeClr val="dk1"/>
                        </a:solidFill>
                        <a:latin typeface="Roboto Condensed Light"/>
                        <a:ea typeface="Roboto Condensed Light"/>
                        <a:cs typeface="Roboto Condensed Light"/>
                        <a:sym typeface="Roboto Condensed Light"/>
                      </a:endParaRPr>
                    </a:p>
                  </a:txBody>
                  <a:tcPr marL="57150" marR="57150" marT="0" marB="0" anchor="ctr"/>
                </a:tc>
                <a:tc>
                  <a:txBody>
                    <a:bodyPr/>
                    <a:lstStyle/>
                    <a:p>
                      <a:pPr marL="457200" marR="0" indent="-355600" algn="l" rtl="0">
                        <a:lnSpc>
                          <a:spcPct val="100000"/>
                        </a:lnSpc>
                        <a:spcBef>
                          <a:spcPts val="600"/>
                        </a:spcBef>
                        <a:spcAft>
                          <a:spcPts val="0"/>
                        </a:spcAft>
                        <a:buClr>
                          <a:schemeClr val="accent4"/>
                        </a:buClr>
                        <a:buSzPts val="2000"/>
                        <a:buFont typeface="Roboto Condensed Light"/>
                        <a:buNone/>
                      </a:pPr>
                      <a:r>
                        <a:rPr lang="fr-FR" sz="1700" b="1" i="0" u="none" strike="noStrike" cap="none">
                          <a:solidFill>
                            <a:schemeClr val="dk1"/>
                          </a:solidFill>
                          <a:latin typeface="Roboto Condensed Light"/>
                          <a:ea typeface="Roboto Condensed Light"/>
                          <a:cs typeface="Roboto Condensed Light"/>
                          <a:sym typeface="Roboto Condensed Light"/>
                        </a:rPr>
                        <a:t> Pré-requis</a:t>
                      </a:r>
                      <a:r>
                        <a:rPr lang="fr-FR" sz="1700" b="1" i="0" u="none" strike="noStrike" cap="none" baseline="0">
                          <a:solidFill>
                            <a:schemeClr val="dk1"/>
                          </a:solidFill>
                          <a:latin typeface="Roboto Condensed Light"/>
                          <a:ea typeface="Roboto Condensed Light"/>
                          <a:cs typeface="Roboto Condensed Light"/>
                          <a:sym typeface="Roboto Condensed Light"/>
                        </a:rPr>
                        <a:t> (</a:t>
                      </a:r>
                      <a:r>
                        <a:rPr lang="fr-FR" sz="1700" b="1" i="0" u="none" strike="noStrike" cap="none">
                          <a:solidFill>
                            <a:schemeClr val="dk1"/>
                          </a:solidFill>
                          <a:latin typeface="Roboto Condensed Light"/>
                          <a:ea typeface="Roboto Condensed Light"/>
                          <a:cs typeface="Roboto Condensed Light"/>
                          <a:sym typeface="Roboto Condensed Light"/>
                        </a:rPr>
                        <a:t>Éventuel test de pré-requis)</a:t>
                      </a:r>
                    </a:p>
                  </a:txBody>
                  <a:tcPr marL="57150" marR="57150" marT="0" marB="0" anchor="ctr"/>
                </a:tc>
                <a:extLst>
                  <a:ext uri="{0D108BD9-81ED-4DB2-BD59-A6C34878D82A}">
                    <a16:rowId xmlns:a16="http://schemas.microsoft.com/office/drawing/2014/main" val="10001"/>
                  </a:ext>
                </a:extLst>
              </a:tr>
              <a:tr h="940467">
                <a:tc>
                  <a:txBody>
                    <a:bodyPr/>
                    <a:lstStyle/>
                    <a:p>
                      <a:pPr marL="457200" marR="0" indent="-355600" algn="l" rtl="0">
                        <a:lnSpc>
                          <a:spcPct val="100000"/>
                        </a:lnSpc>
                        <a:spcBef>
                          <a:spcPts val="600"/>
                        </a:spcBef>
                        <a:spcAft>
                          <a:spcPts val="0"/>
                        </a:spcAft>
                        <a:buClr>
                          <a:schemeClr val="accent4"/>
                        </a:buClr>
                        <a:buSzPts val="2000"/>
                        <a:buFont typeface="Roboto Condensed Light"/>
                        <a:buNone/>
                      </a:pPr>
                      <a:r>
                        <a:rPr lang="en-GB" sz="1700" b="1" i="0" u="none" strike="noStrike" cap="none">
                          <a:solidFill>
                            <a:schemeClr val="dk1"/>
                          </a:solidFill>
                          <a:latin typeface="Roboto Condensed Light"/>
                          <a:ea typeface="Roboto Condensed Light"/>
                          <a:cs typeface="Roboto Condensed Light"/>
                          <a:sym typeface="Roboto Condensed Light"/>
                        </a:rPr>
                        <a:t>Section 4</a:t>
                      </a:r>
                      <a:endParaRPr lang="fr-FR" sz="1700" b="1" i="0" u="none" strike="noStrike" cap="none">
                        <a:solidFill>
                          <a:schemeClr val="dk1"/>
                        </a:solidFill>
                        <a:latin typeface="Roboto Condensed Light"/>
                        <a:ea typeface="Roboto Condensed Light"/>
                        <a:cs typeface="Roboto Condensed Light"/>
                        <a:sym typeface="Roboto Condensed Light"/>
                      </a:endParaRPr>
                    </a:p>
                  </a:txBody>
                  <a:tcPr marL="57150" marR="57150" marT="0" marB="0" anchor="ctr"/>
                </a:tc>
                <a:tc>
                  <a:txBody>
                    <a:bodyPr/>
                    <a:lstStyle/>
                    <a:p>
                      <a:pPr marL="457200" marR="0" indent="-355600" algn="l" rtl="0">
                        <a:lnSpc>
                          <a:spcPct val="100000"/>
                        </a:lnSpc>
                        <a:spcBef>
                          <a:spcPts val="600"/>
                        </a:spcBef>
                        <a:spcAft>
                          <a:spcPts val="0"/>
                        </a:spcAft>
                        <a:buClr>
                          <a:schemeClr val="accent4"/>
                        </a:buClr>
                        <a:buSzPts val="2000"/>
                        <a:buFont typeface="Roboto Condensed Light"/>
                        <a:buNone/>
                      </a:pPr>
                      <a:r>
                        <a:rPr lang="fr-FR" sz="1700" b="1" i="0" u="none" strike="noStrike" cap="none">
                          <a:solidFill>
                            <a:schemeClr val="dk1"/>
                          </a:solidFill>
                          <a:latin typeface="Roboto Condensed Light"/>
                          <a:ea typeface="Roboto Condensed Light"/>
                          <a:cs typeface="Roboto Condensed Light"/>
                          <a:sym typeface="Roboto Condensed Light"/>
                        </a:rPr>
                        <a:t>Plan global</a:t>
                      </a:r>
                      <a:r>
                        <a:rPr lang="fr-FR" sz="1700" b="1" i="0" u="none" strike="noStrike" cap="none" baseline="0">
                          <a:solidFill>
                            <a:schemeClr val="dk1"/>
                          </a:solidFill>
                          <a:latin typeface="Roboto Condensed Light"/>
                          <a:ea typeface="Roboto Condensed Light"/>
                          <a:cs typeface="Roboto Condensed Light"/>
                          <a:sym typeface="Roboto Condensed Light"/>
                        </a:rPr>
                        <a:t> (</a:t>
                      </a:r>
                      <a:r>
                        <a:rPr lang="fr-FR" sz="1700" b="1" i="0" u="none" strike="noStrike" cap="none">
                          <a:solidFill>
                            <a:schemeClr val="dk1"/>
                          </a:solidFill>
                          <a:latin typeface="Roboto Condensed Light"/>
                          <a:ea typeface="Roboto Condensed Light"/>
                          <a:cs typeface="Roboto Condensed Light"/>
                          <a:sym typeface="Roboto Condensed Light"/>
                        </a:rPr>
                        <a:t>Plan détaillé en lien hypertexte)</a:t>
                      </a:r>
                    </a:p>
                  </a:txBody>
                  <a:tcPr marL="57150" marR="57150" marT="0" marB="0" anchor="ctr"/>
                </a:tc>
                <a:extLst>
                  <a:ext uri="{0D108BD9-81ED-4DB2-BD59-A6C34878D82A}">
                    <a16:rowId xmlns:a16="http://schemas.microsoft.com/office/drawing/2014/main" val="10002"/>
                  </a:ext>
                </a:extLst>
              </a:tr>
              <a:tr h="940467">
                <a:tc>
                  <a:txBody>
                    <a:bodyPr/>
                    <a:lstStyle/>
                    <a:p>
                      <a:pPr marL="457200" marR="0" indent="-355600" algn="l" rtl="0">
                        <a:lnSpc>
                          <a:spcPct val="100000"/>
                        </a:lnSpc>
                        <a:spcBef>
                          <a:spcPts val="600"/>
                        </a:spcBef>
                        <a:spcAft>
                          <a:spcPts val="0"/>
                        </a:spcAft>
                        <a:buClr>
                          <a:schemeClr val="accent4"/>
                        </a:buClr>
                        <a:buSzPts val="2000"/>
                        <a:buFont typeface="Roboto Condensed Light"/>
                        <a:buNone/>
                      </a:pPr>
                      <a:r>
                        <a:rPr lang="fr-FR" sz="1700" b="1" i="0" u="none" strike="noStrike" cap="none">
                          <a:solidFill>
                            <a:schemeClr val="dk1"/>
                          </a:solidFill>
                          <a:latin typeface="Roboto Condensed Light"/>
                          <a:ea typeface="Roboto Condensed Light"/>
                          <a:cs typeface="Roboto Condensed Light"/>
                          <a:sym typeface="Roboto Condensed Light"/>
                        </a:rPr>
                        <a:t>Section 5 </a:t>
                      </a:r>
                    </a:p>
                  </a:txBody>
                  <a:tcPr marL="57150" marR="57150" marT="0" marB="0" anchor="ctr"/>
                </a:tc>
                <a:tc>
                  <a:txBody>
                    <a:bodyPr/>
                    <a:lstStyle/>
                    <a:p>
                      <a:pPr marL="457200" marR="0" indent="-355600" algn="l" rtl="0">
                        <a:lnSpc>
                          <a:spcPct val="100000"/>
                        </a:lnSpc>
                        <a:spcBef>
                          <a:spcPts val="600"/>
                        </a:spcBef>
                        <a:spcAft>
                          <a:spcPts val="0"/>
                        </a:spcAft>
                        <a:buClr>
                          <a:schemeClr val="accent4"/>
                        </a:buClr>
                        <a:buSzPts val="2000"/>
                        <a:buFont typeface="Roboto Condensed Light"/>
                        <a:buNone/>
                      </a:pPr>
                      <a:r>
                        <a:rPr lang="fr-FR" sz="1700" b="1" i="0" u="none" strike="noStrike" cap="none">
                          <a:solidFill>
                            <a:schemeClr val="dk1"/>
                          </a:solidFill>
                          <a:latin typeface="Roboto Condensed Light"/>
                          <a:ea typeface="Roboto Condensed Light"/>
                          <a:cs typeface="Roboto Condensed Light"/>
                          <a:sym typeface="Roboto Condensed Light"/>
                        </a:rPr>
                        <a:t>Insérer une visioconférence (</a:t>
                      </a:r>
                      <a:r>
                        <a:rPr lang="fr-FR" sz="1700" b="1" i="0" u="none" strike="noStrike" cap="none" err="1">
                          <a:solidFill>
                            <a:schemeClr val="dk1"/>
                          </a:solidFill>
                          <a:latin typeface="Roboto Condensed Light"/>
                          <a:ea typeface="Roboto Condensed Light"/>
                          <a:cs typeface="Roboto Condensed Light"/>
                          <a:sym typeface="Roboto Condensed Light"/>
                        </a:rPr>
                        <a:t>Jitsi</a:t>
                      </a:r>
                      <a:r>
                        <a:rPr lang="fr-FR" sz="1700" b="1" i="0" u="none" strike="noStrike" cap="none">
                          <a:solidFill>
                            <a:schemeClr val="dk1"/>
                          </a:solidFill>
                          <a:latin typeface="Roboto Condensed Light"/>
                          <a:ea typeface="Roboto Condensed Light"/>
                          <a:cs typeface="Roboto Condensed Light"/>
                          <a:sym typeface="Roboto Condensed Light"/>
                        </a:rPr>
                        <a:t>, </a:t>
                      </a:r>
                      <a:r>
                        <a:rPr lang="fr-FR" sz="1700" b="1" i="0" u="none" strike="noStrike" cap="none" err="1">
                          <a:solidFill>
                            <a:schemeClr val="dk1"/>
                          </a:solidFill>
                          <a:latin typeface="Roboto Condensed Light"/>
                          <a:ea typeface="Roboto Condensed Light"/>
                          <a:cs typeface="Roboto Condensed Light"/>
                          <a:sym typeface="Roboto Condensed Light"/>
                        </a:rPr>
                        <a:t>googlemeet</a:t>
                      </a:r>
                      <a:r>
                        <a:rPr lang="fr-FR" sz="1700" b="1" i="0" u="none" strike="noStrike" cap="none">
                          <a:solidFill>
                            <a:schemeClr val="dk1"/>
                          </a:solidFill>
                          <a:latin typeface="Roboto Condensed Light"/>
                          <a:ea typeface="Roboto Condensed Light"/>
                          <a:cs typeface="Roboto Condensed Light"/>
                          <a:sym typeface="Roboto Condensed Light"/>
                        </a:rPr>
                        <a:t>, </a:t>
                      </a:r>
                      <a:r>
                        <a:rPr lang="fr-FR" sz="1700" b="1" i="0" u="none" strike="noStrike" cap="none" err="1">
                          <a:solidFill>
                            <a:schemeClr val="dk1"/>
                          </a:solidFill>
                          <a:latin typeface="Roboto Condensed Light"/>
                          <a:ea typeface="Roboto Condensed Light"/>
                          <a:cs typeface="Roboto Condensed Light"/>
                          <a:sym typeface="Roboto Condensed Light"/>
                        </a:rPr>
                        <a:t>webex</a:t>
                      </a:r>
                      <a:r>
                        <a:rPr lang="fr-FR" sz="1700" b="1" i="0" u="none" strike="noStrike" cap="none">
                          <a:solidFill>
                            <a:schemeClr val="dk1"/>
                          </a:solidFill>
                          <a:latin typeface="Roboto Condensed Light"/>
                          <a:ea typeface="Roboto Condensed Light"/>
                          <a:cs typeface="Roboto Condensed Light"/>
                          <a:sym typeface="Roboto Condensed Light"/>
                        </a:rPr>
                        <a:t>;...) ou un chat pour des interventions  en direct </a:t>
                      </a:r>
                    </a:p>
                  </a:txBody>
                  <a:tcPr marL="57150" marR="57150" marT="0" marB="0" anchor="ctr"/>
                </a:tc>
                <a:extLst>
                  <a:ext uri="{0D108BD9-81ED-4DB2-BD59-A6C34878D82A}">
                    <a16:rowId xmlns:a16="http://schemas.microsoft.com/office/drawing/2014/main" val="10003"/>
                  </a:ext>
                </a:extLst>
              </a:tr>
            </a:tbl>
          </a:graphicData>
        </a:graphic>
      </p:graphicFrame>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re 1">
            <a:extLst>
              <a:ext uri="{FF2B5EF4-FFF2-40B4-BE49-F238E27FC236}">
                <a16:creationId xmlns:a16="http://schemas.microsoft.com/office/drawing/2014/main" id="{CC566331-07B3-3C27-E232-880CB74040E5}"/>
              </a:ext>
            </a:extLst>
          </p:cNvPr>
          <p:cNvSpPr txBox="1">
            <a:spLocks noGrp="1"/>
          </p:cNvSpPr>
          <p:nvPr>
            <p:ph type="title"/>
          </p:nvPr>
        </p:nvSpPr>
        <p:spPr>
          <a:xfrm>
            <a:off x="2329473" y="710702"/>
            <a:ext cx="4154428" cy="604851"/>
          </a:xfrm>
        </p:spPr>
        <p:txBody>
          <a:bodyPr/>
          <a:lstStyle>
            <a:defPPr>
              <a:defRPr lang="fr-FR"/>
            </a:defPPr>
            <a:lvl1pPr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6109" indent="-61637"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3587" indent="-124643"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065" indent="-187649"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543" indent="-250655"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1972361"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366833"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2761305"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155777"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a:lstStyle>
          <a:p>
            <a:pPr algn="ctr" eaLnBrk="1" hangingPunct="1">
              <a:spcBef>
                <a:spcPct val="0"/>
              </a:spcBef>
              <a:spcAft>
                <a:spcPct val="0"/>
              </a:spcAft>
              <a:buClr>
                <a:srgbClr val="FFFFFF"/>
              </a:buClr>
              <a:buFont typeface="Roboto Condensed" pitchFamily="2" charset="0"/>
              <a:buNone/>
              <a:defRPr/>
            </a:pPr>
            <a:r>
              <a:rPr lang="fr-FR" altLang="fr-FR" sz="2800" b="1">
                <a:solidFill>
                  <a:srgbClr val="FFFFFF"/>
                </a:solidFill>
                <a:latin typeface="Roboto Condensed" pitchFamily="2" charset="0"/>
                <a:cs typeface="Roboto Condensed" pitchFamily="2" charset="0"/>
                <a:sym typeface="Roboto Condensed" pitchFamily="2" charset="0"/>
              </a:rPr>
              <a:t>Introduction</a:t>
            </a:r>
          </a:p>
        </p:txBody>
      </p:sp>
      <p:sp>
        <p:nvSpPr>
          <p:cNvPr id="3" name="Espace réservé du texte 2">
            <a:extLst>
              <a:ext uri="{FF2B5EF4-FFF2-40B4-BE49-F238E27FC236}">
                <a16:creationId xmlns:a16="http://schemas.microsoft.com/office/drawing/2014/main" id="{93091B5F-B6E6-BD5F-03AA-5B80710F2A64}"/>
              </a:ext>
            </a:extLst>
          </p:cNvPr>
          <p:cNvSpPr>
            <a:spLocks noGrp="1"/>
          </p:cNvSpPr>
          <p:nvPr>
            <p:ph type="body" idx="1"/>
          </p:nvPr>
        </p:nvSpPr>
        <p:spPr>
          <a:xfrm>
            <a:off x="252919" y="2042808"/>
            <a:ext cx="11965021" cy="4139977"/>
          </a:xfrm>
        </p:spPr>
        <p:txBody>
          <a:bodyPr/>
          <a:lstStyle>
            <a:defPPr>
              <a:defRPr lang="fr-FR"/>
            </a:defPPr>
            <a:lvl1pPr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6109" indent="-61637"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3587" indent="-124643"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065" indent="-187649"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543" indent="-250655"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1972361"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366833"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2761305"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155777"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a:lstStyle>
          <a:p>
            <a:pPr marL="360680" indent="-280670" algn="just" eaLnBrk="1" fontAlgn="auto" hangingPunct="1">
              <a:spcBef>
                <a:spcPts val="474"/>
              </a:spcBef>
              <a:spcAft>
                <a:spcPts val="0"/>
              </a:spcAft>
              <a:buClr>
                <a:schemeClr val="accent4"/>
              </a:buClr>
              <a:buFont typeface="Wingdings" panose="05000000000000000000" pitchFamily="2" charset="2"/>
              <a:buChar char="Ø"/>
              <a:defRPr/>
            </a:pPr>
            <a:r>
              <a:rPr lang="fr-FR" sz="2400" dirty="0"/>
              <a:t>L'enseignement à distance a émergé comme une solution flexible et accessible pour répondre aux besoins d'un monde de plus en plus digitalisé. Il permet aux étudiants d'apprendre à leur propre rythme, en tout lieu et à toute heure, tout en offrant un accès à des ressources éducatives variées</a:t>
            </a:r>
            <a:r>
              <a:rPr lang="fr-FR" sz="2400" dirty="0" smtClean="0"/>
              <a:t>.</a:t>
            </a:r>
          </a:p>
          <a:p>
            <a:pPr marL="80010" indent="0" algn="just" eaLnBrk="1" fontAlgn="auto" hangingPunct="1">
              <a:spcBef>
                <a:spcPts val="474"/>
              </a:spcBef>
              <a:spcAft>
                <a:spcPts val="0"/>
              </a:spcAft>
              <a:buClr>
                <a:schemeClr val="accent4"/>
              </a:buClr>
              <a:buNone/>
              <a:defRPr/>
            </a:pPr>
            <a:endParaRPr lang="fr-FR" sz="2400" dirty="0" smtClean="0"/>
          </a:p>
          <a:p>
            <a:pPr marL="360680" indent="-280670" algn="just" eaLnBrk="1" fontAlgn="auto" hangingPunct="1">
              <a:spcBef>
                <a:spcPts val="474"/>
              </a:spcBef>
              <a:spcAft>
                <a:spcPts val="0"/>
              </a:spcAft>
              <a:buClr>
                <a:schemeClr val="accent4"/>
              </a:buClr>
              <a:buFont typeface="Wingdings" panose="05000000000000000000" pitchFamily="2" charset="2"/>
              <a:buChar char="Ø"/>
              <a:defRPr/>
            </a:pPr>
            <a:r>
              <a:rPr lang="fr-FR" sz="2400" dirty="0"/>
              <a:t>Ce mode d’enseignement, soutenu par des technologies comme les plateformes en ligne, crée de nouvelles opportunités, mais aussi de nouveaux défis, notamment en termes d'engagement des étudiants et d'autonomie. Pour maximiser son efficacité, il est essentiel de bien structurer les cours et de choisir les bons outils pour accompagner les étudiants tout au long de leur parcours d'apprentissage.</a:t>
            </a:r>
            <a:endParaRPr lang="fr-FR" sz="2400" dirty="0">
              <a:solidFill>
                <a:srgbClr val="263248"/>
              </a:solidFill>
              <a:latin typeface="Arial"/>
              <a:ea typeface="Roboto Condensed Light"/>
              <a:cs typeface="Arial"/>
            </a:endParaRPr>
          </a:p>
        </p:txBody>
      </p:sp>
      <p:sp>
        <p:nvSpPr>
          <p:cNvPr id="18436" name="Espace réservé du numéro de diapositive 4">
            <a:extLst>
              <a:ext uri="{FF2B5EF4-FFF2-40B4-BE49-F238E27FC236}">
                <a16:creationId xmlns:a16="http://schemas.microsoft.com/office/drawing/2014/main" id="{58903992-E5AF-BCA2-D879-843956EB1EA3}"/>
              </a:ext>
            </a:extLst>
          </p:cNvPr>
          <p:cNvSpPr>
            <a:spLocks noGrp="1"/>
          </p:cNvSpPr>
          <p:nvPr>
            <p:ph type="sldNum" sz="quarter" idx="10"/>
          </p:nvPr>
        </p:nvSpPr>
        <p:spPr/>
        <p:txBody>
          <a:bodyPr/>
          <a:lstStyle>
            <a:defPPr>
              <a:defRPr lang="fr-FR"/>
            </a:defPPr>
            <a:lvl1pPr algn="l" rtl="0" eaLnBrk="0" fontAlgn="base" hangingPunct="0">
              <a:spcBef>
                <a:spcPct val="0"/>
              </a:spcBef>
              <a:spcAft>
                <a:spcPct val="0"/>
              </a:spcAft>
              <a:defRPr sz="973"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321810" indent="-43488" algn="l" rtl="0" eaLnBrk="0" fontAlgn="base" hangingPunct="0">
              <a:spcBef>
                <a:spcPct val="0"/>
              </a:spcBef>
              <a:spcAft>
                <a:spcPct val="0"/>
              </a:spcAft>
              <a:defRPr sz="973"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644586" indent="-87942" algn="l" rtl="0" eaLnBrk="0" fontAlgn="base" hangingPunct="0">
              <a:spcBef>
                <a:spcPct val="0"/>
              </a:spcBef>
              <a:spcAft>
                <a:spcPct val="0"/>
              </a:spcAft>
              <a:defRPr sz="973"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967362" indent="-132396" algn="l" rtl="0" eaLnBrk="0" fontAlgn="base" hangingPunct="0">
              <a:spcBef>
                <a:spcPct val="0"/>
              </a:spcBef>
              <a:spcAft>
                <a:spcPct val="0"/>
              </a:spcAft>
              <a:defRPr sz="973"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290138" indent="-176851" algn="l" rtl="0" eaLnBrk="0" fontAlgn="base" hangingPunct="0">
              <a:spcBef>
                <a:spcPct val="0"/>
              </a:spcBef>
              <a:spcAft>
                <a:spcPct val="0"/>
              </a:spcAft>
              <a:defRPr sz="973"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1391609" algn="l" defTabSz="556644" rtl="0" eaLnBrk="1" latinLnBrk="0" hangingPunct="1">
              <a:defRPr sz="973"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1669932" algn="l" defTabSz="556644" rtl="0" eaLnBrk="1" latinLnBrk="0" hangingPunct="1">
              <a:defRPr sz="973"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1948253" algn="l" defTabSz="556644" rtl="0" eaLnBrk="1" latinLnBrk="0" hangingPunct="1">
              <a:defRPr sz="973"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2226574" algn="l" defTabSz="556644" rtl="0" eaLnBrk="1" latinLnBrk="0" hangingPunct="1">
              <a:defRPr sz="973"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a:lstStyle>
          <a:p>
            <a:pPr>
              <a:buFont typeface="Arial" panose="020B0604020202020204" pitchFamily="34" charset="0"/>
              <a:buNone/>
            </a:pPr>
            <a:fld id="{F79F12B4-EAC7-44D8-9011-019983674555}" type="slidenum">
              <a:rPr lang="fr-FR" altLang="fr-FR" sz="917">
                <a:solidFill>
                  <a:srgbClr val="FFFFFF"/>
                </a:solidFill>
                <a:latin typeface="Roboto Condensed" panose="02000000000000000000" pitchFamily="2" charset="0"/>
                <a:sym typeface="Roboto Condensed" panose="02000000000000000000" pitchFamily="2" charset="0"/>
              </a:rPr>
              <a:pPr>
                <a:buFont typeface="Arial" panose="020B0604020202020204" pitchFamily="34" charset="0"/>
                <a:buNone/>
              </a:pPr>
              <a:t>4</a:t>
            </a:fld>
            <a:endParaRPr lang="fr-FR" altLang="fr-FR" sz="917">
              <a:solidFill>
                <a:srgbClr val="FFFFFF"/>
              </a:solidFill>
              <a:latin typeface="Roboto Condensed" panose="02000000000000000000" pitchFamily="2" charset="0"/>
              <a:sym typeface="Roboto Condensed" panose="02000000000000000000" pitchFamily="2" charset="0"/>
            </a:endParaRPr>
          </a:p>
        </p:txBody>
      </p:sp>
    </p:spTree>
    <p:extLst>
      <p:ext uri="{BB962C8B-B14F-4D97-AF65-F5344CB8AC3E}">
        <p14:creationId xmlns:p14="http://schemas.microsoft.com/office/powerpoint/2010/main" val="4246155493"/>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Espace réservé du numéro de diapositive 4">
            <a:extLst>
              <a:ext uri="{FF2B5EF4-FFF2-40B4-BE49-F238E27FC236}">
                <a16:creationId xmlns:a16="http://schemas.microsoft.com/office/drawing/2014/main" id="{55EA686E-C785-F9F5-D7C3-25DDBCAB337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619100" indent="-238115">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952462" indent="-190492">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333447" indent="-190492">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1714431" indent="-190492">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095416" indent="-190492" eaLnBrk="0" fontAlgn="base" hangingPunct="0">
              <a:spcBef>
                <a:spcPct val="0"/>
              </a:spcBef>
              <a:spcAft>
                <a:spcPct val="0"/>
              </a:spcAft>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476401" indent="-190492" eaLnBrk="0" fontAlgn="base" hangingPunct="0">
              <a:spcBef>
                <a:spcPct val="0"/>
              </a:spcBef>
              <a:spcAft>
                <a:spcPct val="0"/>
              </a:spcAft>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2857386" indent="-190492" eaLnBrk="0" fontAlgn="base" hangingPunct="0">
              <a:spcBef>
                <a:spcPct val="0"/>
              </a:spcBef>
              <a:spcAft>
                <a:spcPct val="0"/>
              </a:spcAft>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238370" indent="-190492" eaLnBrk="0" fontAlgn="base" hangingPunct="0">
              <a:spcBef>
                <a:spcPct val="0"/>
              </a:spcBef>
              <a:spcAft>
                <a:spcPct val="0"/>
              </a:spcAft>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80FA1981-7865-434B-B641-D2E8EEE3EE42}" type="slidenum">
              <a:rPr lang="fr-FR" altLang="fr-FR" sz="1000" smtClean="0">
                <a:solidFill>
                  <a:srgbClr val="FFFFFF"/>
                </a:solidFill>
                <a:latin typeface="Roboto Condensed" panose="02000000000000000000" pitchFamily="2" charset="0"/>
                <a:sym typeface="Roboto Condensed" panose="02000000000000000000" pitchFamily="2" charset="0"/>
              </a:rPr>
              <a:pPr>
                <a:buFont typeface="Arial" panose="020B0604020202020204" pitchFamily="34" charset="0"/>
                <a:buNone/>
              </a:pPr>
              <a:t>40</a:t>
            </a:fld>
            <a:endParaRPr lang="fr-FR" altLang="fr-FR" sz="1000">
              <a:solidFill>
                <a:srgbClr val="FFFFFF"/>
              </a:solidFill>
              <a:latin typeface="Roboto Condensed" panose="02000000000000000000" pitchFamily="2" charset="0"/>
              <a:sym typeface="Roboto Condensed" panose="02000000000000000000" pitchFamily="2" charset="0"/>
            </a:endParaRPr>
          </a:p>
        </p:txBody>
      </p:sp>
      <p:graphicFrame>
        <p:nvGraphicFramePr>
          <p:cNvPr id="6" name="Espace réservé du contenu 3">
            <a:extLst>
              <a:ext uri="{FF2B5EF4-FFF2-40B4-BE49-F238E27FC236}">
                <a16:creationId xmlns:a16="http://schemas.microsoft.com/office/drawing/2014/main" id="{E94BBC96-B744-FCF7-7377-C4D1EE82BE85}"/>
              </a:ext>
            </a:extLst>
          </p:cNvPr>
          <p:cNvGraphicFramePr>
            <a:graphicFrameLocks/>
          </p:cNvGraphicFramePr>
          <p:nvPr/>
        </p:nvGraphicFramePr>
        <p:xfrm>
          <a:off x="2559817" y="1583518"/>
          <a:ext cx="7500964" cy="3929075"/>
        </p:xfrm>
        <a:graphic>
          <a:graphicData uri="http://schemas.openxmlformats.org/drawingml/2006/table">
            <a:tbl>
              <a:tblPr firstRow="1" bandRow="1">
                <a:tableStyleId>{E27665BA-8202-44FC-AD62-C9F0E3EA811A}</a:tableStyleId>
              </a:tblPr>
              <a:tblGrid>
                <a:gridCol w="1640821">
                  <a:extLst>
                    <a:ext uri="{9D8B030D-6E8A-4147-A177-3AD203B41FA5}">
                      <a16:colId xmlns:a16="http://schemas.microsoft.com/office/drawing/2014/main" val="20000"/>
                    </a:ext>
                  </a:extLst>
                </a:gridCol>
                <a:gridCol w="5860143">
                  <a:extLst>
                    <a:ext uri="{9D8B030D-6E8A-4147-A177-3AD203B41FA5}">
                      <a16:colId xmlns:a16="http://schemas.microsoft.com/office/drawing/2014/main" val="20001"/>
                    </a:ext>
                  </a:extLst>
                </a:gridCol>
              </a:tblGrid>
              <a:tr h="527275">
                <a:tc>
                  <a:txBody>
                    <a:bodyPr/>
                    <a:lstStyle/>
                    <a:p>
                      <a:pPr marL="457200" marR="0" indent="-355600" algn="l" rtl="0">
                        <a:lnSpc>
                          <a:spcPct val="100000"/>
                        </a:lnSpc>
                        <a:spcBef>
                          <a:spcPts val="600"/>
                        </a:spcBef>
                        <a:spcAft>
                          <a:spcPts val="0"/>
                        </a:spcAft>
                        <a:buClr>
                          <a:schemeClr val="accent4"/>
                        </a:buClr>
                        <a:buSzPts val="2000"/>
                        <a:buFont typeface="Roboto Condensed Light"/>
                        <a:buNone/>
                      </a:pPr>
                      <a:r>
                        <a:rPr lang="en-GB" sz="1700" b="1" i="0" u="none" strike="noStrike" cap="none">
                          <a:solidFill>
                            <a:schemeClr val="bg1"/>
                          </a:solidFill>
                          <a:latin typeface="Roboto Condensed Light"/>
                          <a:ea typeface="Roboto Condensed Light"/>
                          <a:cs typeface="Roboto Condensed Light"/>
                          <a:sym typeface="Roboto Condensed Light"/>
                        </a:rPr>
                        <a:t>Option</a:t>
                      </a:r>
                      <a:endParaRPr lang="fr-FR" sz="1700" b="1" i="0" u="none" strike="noStrike" cap="none">
                        <a:solidFill>
                          <a:schemeClr val="bg1"/>
                        </a:solidFill>
                        <a:latin typeface="Roboto Condensed Light"/>
                        <a:ea typeface="Roboto Condensed Light"/>
                        <a:cs typeface="Roboto Condensed Light"/>
                        <a:sym typeface="Roboto Condensed Light"/>
                      </a:endParaRPr>
                    </a:p>
                  </a:txBody>
                  <a:tcPr marL="57150" marR="57150" marT="0" marB="0" anchor="ctr"/>
                </a:tc>
                <a:tc>
                  <a:txBody>
                    <a:bodyPr/>
                    <a:lstStyle/>
                    <a:p>
                      <a:pPr marL="457200" marR="0" indent="-355600" algn="l" rtl="0">
                        <a:lnSpc>
                          <a:spcPct val="100000"/>
                        </a:lnSpc>
                        <a:spcBef>
                          <a:spcPts val="600"/>
                        </a:spcBef>
                        <a:spcAft>
                          <a:spcPts val="0"/>
                        </a:spcAft>
                        <a:buClr>
                          <a:schemeClr val="accent4"/>
                        </a:buClr>
                        <a:buSzPts val="2000"/>
                        <a:buFont typeface="Roboto Condensed Light"/>
                        <a:buNone/>
                      </a:pPr>
                      <a:r>
                        <a:rPr lang="en-GB" sz="1700" b="1" i="0" u="none" strike="noStrike" cap="none">
                          <a:solidFill>
                            <a:schemeClr val="bg1"/>
                          </a:solidFill>
                          <a:latin typeface="Roboto Condensed Light"/>
                          <a:ea typeface="Roboto Condensed Light"/>
                          <a:cs typeface="Roboto Condensed Light"/>
                          <a:sym typeface="Roboto Condensed Light"/>
                        </a:rPr>
                        <a:t>Description</a:t>
                      </a:r>
                      <a:endParaRPr lang="fr-FR" sz="1700" b="1" i="0" u="none" strike="noStrike" cap="none">
                        <a:solidFill>
                          <a:schemeClr val="bg1"/>
                        </a:solidFill>
                        <a:latin typeface="Roboto Condensed Light"/>
                        <a:ea typeface="Roboto Condensed Light"/>
                        <a:cs typeface="Roboto Condensed Light"/>
                        <a:sym typeface="Roboto Condensed Light"/>
                      </a:endParaRPr>
                    </a:p>
                  </a:txBody>
                  <a:tcPr marL="57150" marR="57150" marT="0" marB="0" anchor="ctr"/>
                </a:tc>
                <a:extLst>
                  <a:ext uri="{0D108BD9-81ED-4DB2-BD59-A6C34878D82A}">
                    <a16:rowId xmlns:a16="http://schemas.microsoft.com/office/drawing/2014/main" val="10000"/>
                  </a:ext>
                </a:extLst>
              </a:tr>
              <a:tr h="850450">
                <a:tc>
                  <a:txBody>
                    <a:bodyPr/>
                    <a:lstStyle/>
                    <a:p>
                      <a:pPr marL="457200" marR="0" indent="-355600" algn="l" rtl="0">
                        <a:lnSpc>
                          <a:spcPct val="100000"/>
                        </a:lnSpc>
                        <a:spcBef>
                          <a:spcPts val="600"/>
                        </a:spcBef>
                        <a:spcAft>
                          <a:spcPts val="0"/>
                        </a:spcAft>
                        <a:buClr>
                          <a:schemeClr val="accent4"/>
                        </a:buClr>
                        <a:buSzPts val="2000"/>
                        <a:buFont typeface="Roboto Condensed Light"/>
                        <a:buNone/>
                      </a:pPr>
                      <a:r>
                        <a:rPr lang="en-GB" sz="1700" b="1" i="0" u="none" strike="noStrike" cap="none">
                          <a:solidFill>
                            <a:schemeClr val="dk1"/>
                          </a:solidFill>
                          <a:latin typeface="Roboto Condensed Light"/>
                          <a:ea typeface="Roboto Condensed Light"/>
                          <a:cs typeface="Roboto Condensed Light"/>
                          <a:sym typeface="Roboto Condensed Light"/>
                        </a:rPr>
                        <a:t>Section 6: </a:t>
                      </a:r>
                      <a:r>
                        <a:rPr lang="en-GB" sz="1700" b="1" i="0" u="none" strike="noStrike" cap="none" err="1">
                          <a:solidFill>
                            <a:schemeClr val="dk1"/>
                          </a:solidFill>
                          <a:latin typeface="Roboto Condensed Light"/>
                          <a:ea typeface="Roboto Condensed Light"/>
                          <a:cs typeface="Roboto Condensed Light"/>
                          <a:sym typeface="Roboto Condensed Light"/>
                        </a:rPr>
                        <a:t>chapitre</a:t>
                      </a:r>
                      <a:r>
                        <a:rPr lang="en-GB" sz="1700" b="1" i="0" u="none" strike="noStrike" cap="none">
                          <a:solidFill>
                            <a:schemeClr val="dk1"/>
                          </a:solidFill>
                          <a:latin typeface="Roboto Condensed Light"/>
                          <a:ea typeface="Roboto Condensed Light"/>
                          <a:cs typeface="Roboto Condensed Light"/>
                          <a:sym typeface="Roboto Condensed Light"/>
                        </a:rPr>
                        <a:t> 1</a:t>
                      </a:r>
                      <a:endParaRPr lang="fr-FR" sz="1700" b="1" i="0" u="none" strike="noStrike" cap="none">
                        <a:solidFill>
                          <a:schemeClr val="dk1"/>
                        </a:solidFill>
                        <a:latin typeface="Roboto Condensed Light"/>
                        <a:ea typeface="Roboto Condensed Light"/>
                        <a:cs typeface="Roboto Condensed Light"/>
                        <a:sym typeface="Roboto Condensed Light"/>
                      </a:endParaRPr>
                    </a:p>
                  </a:txBody>
                  <a:tcPr marL="57150" marR="57150" marT="0" marB="0" anchor="ctr"/>
                </a:tc>
                <a:tc rowSpan="4">
                  <a:txBody>
                    <a:bodyPr/>
                    <a:lstStyle/>
                    <a:p>
                      <a:pPr marL="457200" marR="0" indent="-355600" algn="l" rtl="0">
                        <a:lnSpc>
                          <a:spcPct val="100000"/>
                        </a:lnSpc>
                        <a:spcBef>
                          <a:spcPts val="600"/>
                        </a:spcBef>
                        <a:spcAft>
                          <a:spcPts val="0"/>
                        </a:spcAft>
                        <a:buClr>
                          <a:schemeClr val="accent4"/>
                        </a:buClr>
                        <a:buSzPts val="2000"/>
                        <a:buFont typeface="Arial" pitchFamily="34" charset="0"/>
                        <a:buChar char="•"/>
                      </a:pPr>
                      <a:r>
                        <a:rPr lang="fr-FR" sz="1700" b="1" i="0" u="none" strike="noStrike" cap="none">
                          <a:solidFill>
                            <a:schemeClr val="dk1"/>
                          </a:solidFill>
                          <a:latin typeface="Roboto Condensed Light"/>
                          <a:ea typeface="Roboto Condensed Light"/>
                          <a:cs typeface="Roboto Condensed Light"/>
                          <a:sym typeface="Roboto Condensed Light"/>
                        </a:rPr>
                        <a:t> Objectives spécifiques (en termes de verbes d’action mesurables).</a:t>
                      </a:r>
                    </a:p>
                    <a:p>
                      <a:pPr marL="457200" marR="0" indent="-355600" algn="l" rtl="0">
                        <a:lnSpc>
                          <a:spcPct val="100000"/>
                        </a:lnSpc>
                        <a:spcBef>
                          <a:spcPts val="600"/>
                        </a:spcBef>
                        <a:spcAft>
                          <a:spcPts val="0"/>
                        </a:spcAft>
                        <a:buClr>
                          <a:schemeClr val="accent4"/>
                        </a:buClr>
                        <a:buSzPts val="2000"/>
                        <a:buFont typeface="Arial" pitchFamily="34" charset="0"/>
                        <a:buChar char="•"/>
                      </a:pPr>
                      <a:r>
                        <a:rPr lang="fr-FR" sz="1700" b="1" i="0" u="none" strike="noStrike" cap="none">
                          <a:solidFill>
                            <a:schemeClr val="dk1"/>
                          </a:solidFill>
                          <a:latin typeface="Roboto Condensed Light"/>
                          <a:ea typeface="Roboto Condensed Light"/>
                          <a:cs typeface="Roboto Condensed Light"/>
                          <a:sym typeface="Roboto Condensed Light"/>
                        </a:rPr>
                        <a:t>Ressources (fichier PDF, ….)</a:t>
                      </a:r>
                    </a:p>
                    <a:p>
                      <a:pPr marL="457200" marR="0" indent="-355600" algn="l" rtl="0">
                        <a:lnSpc>
                          <a:spcPct val="100000"/>
                        </a:lnSpc>
                        <a:spcBef>
                          <a:spcPts val="600"/>
                        </a:spcBef>
                        <a:spcAft>
                          <a:spcPts val="0"/>
                        </a:spcAft>
                        <a:buClr>
                          <a:schemeClr val="accent4"/>
                        </a:buClr>
                        <a:buSzPts val="2000"/>
                        <a:buFont typeface="Arial" pitchFamily="34" charset="0"/>
                        <a:buChar char="•"/>
                      </a:pPr>
                      <a:r>
                        <a:rPr lang="fr-FR" sz="1700" b="1" i="0" u="none" strike="noStrike" cap="none">
                          <a:solidFill>
                            <a:schemeClr val="dk1"/>
                          </a:solidFill>
                          <a:latin typeface="Roboto Condensed Light"/>
                          <a:ea typeface="Roboto Condensed Light"/>
                          <a:cs typeface="Roboto Condensed Light"/>
                          <a:sym typeface="Roboto Condensed Light"/>
                        </a:rPr>
                        <a:t>Activités (test, quiz, SCORM,…)</a:t>
                      </a:r>
                    </a:p>
                    <a:p>
                      <a:pPr marL="457200" marR="0" indent="-355600" algn="l" rtl="0">
                        <a:lnSpc>
                          <a:spcPct val="100000"/>
                        </a:lnSpc>
                        <a:spcBef>
                          <a:spcPts val="600"/>
                        </a:spcBef>
                        <a:spcAft>
                          <a:spcPts val="0"/>
                        </a:spcAft>
                        <a:buClr>
                          <a:schemeClr val="accent4"/>
                        </a:buClr>
                        <a:buSzPts val="2000"/>
                        <a:buFont typeface="Arial" pitchFamily="34" charset="0"/>
                        <a:buChar char="•"/>
                      </a:pPr>
                      <a:r>
                        <a:rPr lang="fr-FR" sz="1700" b="1" i="0" u="none" strike="noStrike" cap="none">
                          <a:solidFill>
                            <a:schemeClr val="dk1"/>
                          </a:solidFill>
                          <a:latin typeface="Roboto Condensed Light"/>
                          <a:ea typeface="Roboto Condensed Light"/>
                          <a:cs typeface="Roboto Condensed Light"/>
                          <a:sym typeface="Roboto Condensed Light"/>
                        </a:rPr>
                        <a:t>Espace de communication pour une utilisation générale.</a:t>
                      </a:r>
                    </a:p>
                    <a:p>
                      <a:pPr marL="457200" marR="0" indent="-355600" algn="l" rtl="0">
                        <a:lnSpc>
                          <a:spcPct val="100000"/>
                        </a:lnSpc>
                        <a:spcBef>
                          <a:spcPts val="600"/>
                        </a:spcBef>
                        <a:spcAft>
                          <a:spcPts val="0"/>
                        </a:spcAft>
                        <a:buClr>
                          <a:schemeClr val="accent4"/>
                        </a:buClr>
                        <a:buSzPts val="2000"/>
                        <a:buFont typeface="Arial" pitchFamily="34" charset="0"/>
                        <a:buChar char="•"/>
                      </a:pPr>
                      <a:r>
                        <a:rPr lang="en-GB" sz="1700" b="1" i="0" u="none" strike="noStrike" cap="none" err="1">
                          <a:solidFill>
                            <a:schemeClr val="dk1"/>
                          </a:solidFill>
                          <a:latin typeface="Roboto Condensed Light"/>
                          <a:ea typeface="Roboto Condensed Light"/>
                          <a:cs typeface="Roboto Condensed Light"/>
                          <a:sym typeface="Roboto Condensed Light"/>
                        </a:rPr>
                        <a:t>Espace</a:t>
                      </a:r>
                      <a:r>
                        <a:rPr lang="en-GB" sz="1700" b="1" i="0" u="none" strike="noStrike" cap="none">
                          <a:solidFill>
                            <a:schemeClr val="dk1"/>
                          </a:solidFill>
                          <a:latin typeface="Roboto Condensed Light"/>
                          <a:ea typeface="Roboto Condensed Light"/>
                          <a:cs typeface="Roboto Condensed Light"/>
                          <a:sym typeface="Roboto Condensed Light"/>
                        </a:rPr>
                        <a:t> de communication pour </a:t>
                      </a:r>
                      <a:r>
                        <a:rPr lang="en-GB" sz="1700" b="1" i="0" u="none" strike="noStrike" cap="none" err="1">
                          <a:solidFill>
                            <a:schemeClr val="dk1"/>
                          </a:solidFill>
                          <a:latin typeface="Roboto Condensed Light"/>
                          <a:ea typeface="Roboto Condensed Light"/>
                          <a:cs typeface="Roboto Condensed Light"/>
                          <a:sym typeface="Roboto Condensed Light"/>
                        </a:rPr>
                        <a:t>une</a:t>
                      </a:r>
                      <a:r>
                        <a:rPr lang="en-GB" sz="1700" b="1" i="0" u="none" strike="noStrike" cap="none">
                          <a:solidFill>
                            <a:schemeClr val="dk1"/>
                          </a:solidFill>
                          <a:latin typeface="Roboto Condensed Light"/>
                          <a:ea typeface="Roboto Condensed Light"/>
                          <a:cs typeface="Roboto Condensed Light"/>
                          <a:sym typeface="Roboto Condensed Light"/>
                        </a:rPr>
                        <a:t> utilisation par </a:t>
                      </a:r>
                      <a:r>
                        <a:rPr lang="en-GB" sz="1700" b="1" i="0" u="none" strike="noStrike" cap="none" err="1">
                          <a:solidFill>
                            <a:schemeClr val="dk1"/>
                          </a:solidFill>
                          <a:latin typeface="Roboto Condensed Light"/>
                          <a:ea typeface="Roboto Condensed Light"/>
                          <a:cs typeface="Roboto Condensed Light"/>
                          <a:sym typeface="Roboto Condensed Light"/>
                        </a:rPr>
                        <a:t>groupe</a:t>
                      </a:r>
                      <a:r>
                        <a:rPr lang="en-GB" sz="1700" b="1" i="0" u="none" strike="noStrike" cap="none">
                          <a:solidFill>
                            <a:schemeClr val="dk1"/>
                          </a:solidFill>
                          <a:latin typeface="Roboto Condensed Light"/>
                          <a:ea typeface="Roboto Condensed Light"/>
                          <a:cs typeface="Roboto Condensed Light"/>
                          <a:sym typeface="Roboto Condensed Light"/>
                        </a:rPr>
                        <a:t>.</a:t>
                      </a:r>
                      <a:endParaRPr lang="fr-FR" sz="1700" b="1" i="0" u="none" strike="noStrike" cap="none">
                        <a:solidFill>
                          <a:schemeClr val="dk1"/>
                        </a:solidFill>
                        <a:latin typeface="Roboto Condensed Light"/>
                        <a:ea typeface="Roboto Condensed Light"/>
                        <a:cs typeface="Roboto Condensed Light"/>
                        <a:sym typeface="Roboto Condensed Light"/>
                      </a:endParaRPr>
                    </a:p>
                  </a:txBody>
                  <a:tcPr marL="76200" marR="76200" marT="38100" marB="38100" anchor="ctr"/>
                </a:tc>
                <a:extLst>
                  <a:ext uri="{0D108BD9-81ED-4DB2-BD59-A6C34878D82A}">
                    <a16:rowId xmlns:a16="http://schemas.microsoft.com/office/drawing/2014/main" val="10001"/>
                  </a:ext>
                </a:extLst>
              </a:tr>
              <a:tr h="850450">
                <a:tc>
                  <a:txBody>
                    <a:bodyPr/>
                    <a:lstStyle/>
                    <a:p>
                      <a:pPr marL="457200" marR="0" indent="-355600" algn="l" rtl="0">
                        <a:lnSpc>
                          <a:spcPct val="100000"/>
                        </a:lnSpc>
                        <a:spcBef>
                          <a:spcPts val="600"/>
                        </a:spcBef>
                        <a:spcAft>
                          <a:spcPts val="0"/>
                        </a:spcAft>
                        <a:buClr>
                          <a:schemeClr val="accent4"/>
                        </a:buClr>
                        <a:buSzPts val="2000"/>
                        <a:buFont typeface="Roboto Condensed Light"/>
                        <a:buNone/>
                      </a:pPr>
                      <a:r>
                        <a:rPr lang="fr-FR" sz="1700" b="1" i="0" u="none" strike="noStrike" cap="none">
                          <a:solidFill>
                            <a:schemeClr val="dk1"/>
                          </a:solidFill>
                          <a:latin typeface="Roboto Condensed Light"/>
                          <a:ea typeface="Roboto Condensed Light"/>
                          <a:cs typeface="Roboto Condensed Light"/>
                          <a:sym typeface="Roboto Condensed Light"/>
                        </a:rPr>
                        <a:t>Section 7: Chapitre 2 </a:t>
                      </a:r>
                    </a:p>
                  </a:txBody>
                  <a:tcPr marL="57150" marR="57150" marT="0" marB="0" anchor="ctr"/>
                </a:tc>
                <a:tc vMerge="1">
                  <a:txBody>
                    <a:bodyPr/>
                    <a:lstStyle/>
                    <a:p>
                      <a:endParaRPr lang="fr-FR"/>
                    </a:p>
                  </a:txBody>
                  <a:tcPr/>
                </a:tc>
                <a:extLst>
                  <a:ext uri="{0D108BD9-81ED-4DB2-BD59-A6C34878D82A}">
                    <a16:rowId xmlns:a16="http://schemas.microsoft.com/office/drawing/2014/main" val="10002"/>
                  </a:ext>
                </a:extLst>
              </a:tr>
              <a:tr h="850450">
                <a:tc>
                  <a:txBody>
                    <a:bodyPr/>
                    <a:lstStyle/>
                    <a:p>
                      <a:pPr marL="457200" marR="0" indent="-355600" algn="l" rtl="0">
                        <a:lnSpc>
                          <a:spcPct val="100000"/>
                        </a:lnSpc>
                        <a:spcBef>
                          <a:spcPts val="600"/>
                        </a:spcBef>
                        <a:spcAft>
                          <a:spcPts val="0"/>
                        </a:spcAft>
                        <a:buClr>
                          <a:schemeClr val="accent4"/>
                        </a:buClr>
                        <a:buSzPts val="2000"/>
                        <a:buFont typeface="Roboto Condensed Light"/>
                        <a:buNone/>
                      </a:pPr>
                      <a:r>
                        <a:rPr lang="fr-FR" sz="1700" b="1" i="0" u="none" strike="noStrike" cap="none">
                          <a:solidFill>
                            <a:schemeClr val="dk1"/>
                          </a:solidFill>
                          <a:latin typeface="Roboto Condensed Light"/>
                          <a:ea typeface="Roboto Condensed Light"/>
                          <a:cs typeface="Roboto Condensed Light"/>
                          <a:sym typeface="Roboto Condensed Light"/>
                        </a:rPr>
                        <a:t>…</a:t>
                      </a:r>
                    </a:p>
                  </a:txBody>
                  <a:tcPr marL="57150" marR="57150" marT="0" marB="0" vert="vert" anchor="ctr"/>
                </a:tc>
                <a:tc vMerge="1">
                  <a:txBody>
                    <a:bodyPr/>
                    <a:lstStyle/>
                    <a:p>
                      <a:endParaRPr lang="fr-FR"/>
                    </a:p>
                  </a:txBody>
                  <a:tcPr/>
                </a:tc>
                <a:extLst>
                  <a:ext uri="{0D108BD9-81ED-4DB2-BD59-A6C34878D82A}">
                    <a16:rowId xmlns:a16="http://schemas.microsoft.com/office/drawing/2014/main" val="10003"/>
                  </a:ext>
                </a:extLst>
              </a:tr>
              <a:tr h="850450">
                <a:tc>
                  <a:txBody>
                    <a:bodyPr/>
                    <a:lstStyle/>
                    <a:p>
                      <a:pPr marL="457200" marR="0" indent="-355600" algn="l" rtl="0">
                        <a:lnSpc>
                          <a:spcPct val="100000"/>
                        </a:lnSpc>
                        <a:spcBef>
                          <a:spcPts val="600"/>
                        </a:spcBef>
                        <a:spcAft>
                          <a:spcPts val="0"/>
                        </a:spcAft>
                        <a:buClr>
                          <a:schemeClr val="accent4"/>
                        </a:buClr>
                        <a:buSzPts val="2000"/>
                        <a:buFont typeface="Roboto Condensed Light"/>
                        <a:buNone/>
                      </a:pPr>
                      <a:r>
                        <a:rPr lang="fr-FR" sz="1700" b="1" i="0" u="none" strike="noStrike" cap="none">
                          <a:solidFill>
                            <a:schemeClr val="dk1"/>
                          </a:solidFill>
                          <a:latin typeface="Roboto Condensed Light"/>
                          <a:ea typeface="Roboto Condensed Light"/>
                          <a:cs typeface="Roboto Condensed Light"/>
                          <a:sym typeface="Roboto Condensed Light"/>
                        </a:rPr>
                        <a:t>Section "n": Chapitre "n"</a:t>
                      </a:r>
                    </a:p>
                  </a:txBody>
                  <a:tcPr marL="57150" marR="57150" marT="0" marB="0" anchor="ctr"/>
                </a:tc>
                <a:tc vMerge="1">
                  <a:txBody>
                    <a:bodyPr/>
                    <a:lstStyle/>
                    <a:p>
                      <a:endParaRPr lang="fr-FR"/>
                    </a:p>
                  </a:txBody>
                  <a:tcPr/>
                </a:tc>
                <a:extLst>
                  <a:ext uri="{0D108BD9-81ED-4DB2-BD59-A6C34878D82A}">
                    <a16:rowId xmlns:a16="http://schemas.microsoft.com/office/drawing/2014/main" val="10004"/>
                  </a:ext>
                </a:extLst>
              </a:tr>
            </a:tbl>
          </a:graphicData>
        </a:graphic>
      </p:graphicFrame>
    </p:spTree>
  </p:cSld>
  <p:clrMapOvr>
    <a:masterClrMapping/>
  </p:clrMapOvr>
  <p:transition>
    <p:fade thruBlk="1"/>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Espace réservé du numéro de diapositive 4">
            <a:extLst>
              <a:ext uri="{FF2B5EF4-FFF2-40B4-BE49-F238E27FC236}">
                <a16:creationId xmlns:a16="http://schemas.microsoft.com/office/drawing/2014/main" id="{2A718CFB-B112-7E69-7C5F-FE51593DE14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619100" indent="-238115">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952462" indent="-190492">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333447" indent="-190492">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1714431" indent="-190492">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095416" indent="-190492" eaLnBrk="0" fontAlgn="base" hangingPunct="0">
              <a:spcBef>
                <a:spcPct val="0"/>
              </a:spcBef>
              <a:spcAft>
                <a:spcPct val="0"/>
              </a:spcAft>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476401" indent="-190492" eaLnBrk="0" fontAlgn="base" hangingPunct="0">
              <a:spcBef>
                <a:spcPct val="0"/>
              </a:spcBef>
              <a:spcAft>
                <a:spcPct val="0"/>
              </a:spcAft>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2857386" indent="-190492" eaLnBrk="0" fontAlgn="base" hangingPunct="0">
              <a:spcBef>
                <a:spcPct val="0"/>
              </a:spcBef>
              <a:spcAft>
                <a:spcPct val="0"/>
              </a:spcAft>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238370" indent="-190492" eaLnBrk="0" fontAlgn="base" hangingPunct="0">
              <a:spcBef>
                <a:spcPct val="0"/>
              </a:spcBef>
              <a:spcAft>
                <a:spcPct val="0"/>
              </a:spcAft>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2EAF5F85-52C9-41D6-82F0-DC8DEBC8538D}" type="slidenum">
              <a:rPr lang="fr-FR" altLang="fr-FR" sz="1000" smtClean="0">
                <a:solidFill>
                  <a:srgbClr val="FFFFFF"/>
                </a:solidFill>
                <a:latin typeface="Roboto Condensed" panose="02000000000000000000" pitchFamily="2" charset="0"/>
                <a:sym typeface="Roboto Condensed" panose="02000000000000000000" pitchFamily="2" charset="0"/>
              </a:rPr>
              <a:pPr>
                <a:buFont typeface="Arial" panose="020B0604020202020204" pitchFamily="34" charset="0"/>
                <a:buNone/>
              </a:pPr>
              <a:t>41</a:t>
            </a:fld>
            <a:endParaRPr lang="fr-FR" altLang="fr-FR" sz="1000">
              <a:solidFill>
                <a:srgbClr val="FFFFFF"/>
              </a:solidFill>
              <a:latin typeface="Roboto Condensed" panose="02000000000000000000" pitchFamily="2" charset="0"/>
              <a:sym typeface="Roboto Condensed" panose="02000000000000000000" pitchFamily="2" charset="0"/>
            </a:endParaRPr>
          </a:p>
        </p:txBody>
      </p:sp>
      <p:graphicFrame>
        <p:nvGraphicFramePr>
          <p:cNvPr id="6" name="Espace réservé du contenu 3">
            <a:extLst>
              <a:ext uri="{FF2B5EF4-FFF2-40B4-BE49-F238E27FC236}">
                <a16:creationId xmlns:a16="http://schemas.microsoft.com/office/drawing/2014/main" id="{B2C0EE83-FA1C-A69C-DA26-5B530317821A}"/>
              </a:ext>
            </a:extLst>
          </p:cNvPr>
          <p:cNvGraphicFramePr>
            <a:graphicFrameLocks/>
          </p:cNvGraphicFramePr>
          <p:nvPr/>
        </p:nvGraphicFramePr>
        <p:xfrm>
          <a:off x="2678906" y="1583534"/>
          <a:ext cx="6858000" cy="3452812"/>
        </p:xfrm>
        <a:graphic>
          <a:graphicData uri="http://schemas.openxmlformats.org/drawingml/2006/table">
            <a:tbl>
              <a:tblPr firstRow="1" bandRow="1">
                <a:tableStyleId>{E27665BA-8202-44FC-AD62-C9F0E3EA811A}</a:tableStyleId>
              </a:tblPr>
              <a:tblGrid>
                <a:gridCol w="2381267">
                  <a:extLst>
                    <a:ext uri="{9D8B030D-6E8A-4147-A177-3AD203B41FA5}">
                      <a16:colId xmlns:a16="http://schemas.microsoft.com/office/drawing/2014/main" val="20000"/>
                    </a:ext>
                  </a:extLst>
                </a:gridCol>
                <a:gridCol w="4476733">
                  <a:extLst>
                    <a:ext uri="{9D8B030D-6E8A-4147-A177-3AD203B41FA5}">
                      <a16:colId xmlns:a16="http://schemas.microsoft.com/office/drawing/2014/main" val="20001"/>
                    </a:ext>
                  </a:extLst>
                </a:gridCol>
              </a:tblGrid>
              <a:tr h="724135">
                <a:tc>
                  <a:txBody>
                    <a:bodyPr/>
                    <a:lstStyle/>
                    <a:p>
                      <a:pPr marL="457200" marR="0" indent="-355600" algn="l" rtl="0">
                        <a:lnSpc>
                          <a:spcPct val="100000"/>
                        </a:lnSpc>
                        <a:spcBef>
                          <a:spcPts val="600"/>
                        </a:spcBef>
                        <a:spcAft>
                          <a:spcPts val="0"/>
                        </a:spcAft>
                        <a:buClr>
                          <a:schemeClr val="accent4"/>
                        </a:buClr>
                        <a:buSzPts val="2000"/>
                        <a:buFont typeface="Roboto Condensed Light"/>
                        <a:buNone/>
                      </a:pPr>
                      <a:r>
                        <a:rPr lang="en-GB" sz="1700" b="1" i="0" u="none" strike="noStrike" cap="none">
                          <a:solidFill>
                            <a:schemeClr val="bg1"/>
                          </a:solidFill>
                          <a:latin typeface="Roboto Condensed Light"/>
                          <a:ea typeface="Roboto Condensed Light"/>
                          <a:cs typeface="Roboto Condensed Light"/>
                          <a:sym typeface="Roboto Condensed Light"/>
                        </a:rPr>
                        <a:t>Option</a:t>
                      </a:r>
                      <a:endParaRPr lang="fr-FR" sz="1700" b="1" i="0" u="none" strike="noStrike" cap="none">
                        <a:solidFill>
                          <a:schemeClr val="bg1"/>
                        </a:solidFill>
                        <a:latin typeface="Roboto Condensed Light"/>
                        <a:ea typeface="Roboto Condensed Light"/>
                        <a:cs typeface="Roboto Condensed Light"/>
                        <a:sym typeface="Roboto Condensed Light"/>
                      </a:endParaRPr>
                    </a:p>
                  </a:txBody>
                  <a:tcPr marL="57150" marR="57150" marT="0" marB="0" anchor="ctr"/>
                </a:tc>
                <a:tc>
                  <a:txBody>
                    <a:bodyPr/>
                    <a:lstStyle/>
                    <a:p>
                      <a:pPr marL="457200" marR="0" indent="-355600" algn="l" rtl="0">
                        <a:lnSpc>
                          <a:spcPct val="100000"/>
                        </a:lnSpc>
                        <a:spcBef>
                          <a:spcPts val="600"/>
                        </a:spcBef>
                        <a:spcAft>
                          <a:spcPts val="0"/>
                        </a:spcAft>
                        <a:buClr>
                          <a:schemeClr val="accent4"/>
                        </a:buClr>
                        <a:buSzPts val="2000"/>
                        <a:buFont typeface="Roboto Condensed Light"/>
                        <a:buNone/>
                      </a:pPr>
                      <a:r>
                        <a:rPr lang="en-GB" sz="1700" b="1" i="0" u="none" strike="noStrike" cap="none">
                          <a:solidFill>
                            <a:schemeClr val="bg1"/>
                          </a:solidFill>
                          <a:latin typeface="Roboto Condensed Light"/>
                          <a:ea typeface="Roboto Condensed Light"/>
                          <a:cs typeface="Roboto Condensed Light"/>
                          <a:sym typeface="Roboto Condensed Light"/>
                        </a:rPr>
                        <a:t>Description</a:t>
                      </a:r>
                      <a:endParaRPr lang="fr-FR" sz="1700" b="1" i="0" u="none" strike="noStrike" cap="none">
                        <a:solidFill>
                          <a:schemeClr val="bg1"/>
                        </a:solidFill>
                        <a:latin typeface="Roboto Condensed Light"/>
                        <a:ea typeface="Roboto Condensed Light"/>
                        <a:cs typeface="Roboto Condensed Light"/>
                        <a:sym typeface="Roboto Condensed Light"/>
                      </a:endParaRPr>
                    </a:p>
                  </a:txBody>
                  <a:tcPr marL="57150" marR="57150" marT="0" marB="0" anchor="ctr"/>
                </a:tc>
                <a:extLst>
                  <a:ext uri="{0D108BD9-81ED-4DB2-BD59-A6C34878D82A}">
                    <a16:rowId xmlns:a16="http://schemas.microsoft.com/office/drawing/2014/main" val="10000"/>
                  </a:ext>
                </a:extLst>
              </a:tr>
              <a:tr h="909559">
                <a:tc>
                  <a:txBody>
                    <a:bodyPr/>
                    <a:lstStyle/>
                    <a:p>
                      <a:pPr marL="457200" marR="0" indent="-355600" algn="l" rtl="0">
                        <a:lnSpc>
                          <a:spcPct val="100000"/>
                        </a:lnSpc>
                        <a:spcBef>
                          <a:spcPts val="600"/>
                        </a:spcBef>
                        <a:spcAft>
                          <a:spcPts val="0"/>
                        </a:spcAft>
                        <a:buClr>
                          <a:schemeClr val="accent4"/>
                        </a:buClr>
                        <a:buSzPts val="2000"/>
                        <a:buFont typeface="Roboto Condensed Light"/>
                        <a:buNone/>
                      </a:pPr>
                      <a:r>
                        <a:rPr lang="en-GB" sz="1700" b="1" i="0" u="none" strike="noStrike" cap="none">
                          <a:solidFill>
                            <a:schemeClr val="dk1"/>
                          </a:solidFill>
                          <a:latin typeface="Roboto Condensed Light"/>
                          <a:ea typeface="Roboto Condensed Light"/>
                          <a:cs typeface="Roboto Condensed Light"/>
                          <a:sym typeface="Roboto Condensed Light"/>
                        </a:rPr>
                        <a:t>Section « n+1 » </a:t>
                      </a:r>
                      <a:endParaRPr lang="fr-FR" sz="1700" b="1" i="0" u="none" strike="noStrike" cap="none">
                        <a:solidFill>
                          <a:schemeClr val="dk1"/>
                        </a:solidFill>
                        <a:latin typeface="Roboto Condensed Light"/>
                        <a:ea typeface="Roboto Condensed Light"/>
                        <a:cs typeface="Roboto Condensed Light"/>
                        <a:sym typeface="Roboto Condensed Light"/>
                      </a:endParaRPr>
                    </a:p>
                  </a:txBody>
                  <a:tcPr marL="57150" marR="57150" marT="0" marB="0" anchor="ctr"/>
                </a:tc>
                <a:tc>
                  <a:txBody>
                    <a:bodyPr/>
                    <a:lstStyle/>
                    <a:p>
                      <a:pPr marL="457200" marR="0" indent="-355600" algn="l" rtl="0">
                        <a:lnSpc>
                          <a:spcPct val="100000"/>
                        </a:lnSpc>
                        <a:spcBef>
                          <a:spcPts val="600"/>
                        </a:spcBef>
                        <a:spcAft>
                          <a:spcPts val="0"/>
                        </a:spcAft>
                        <a:buClr>
                          <a:schemeClr val="accent4"/>
                        </a:buClr>
                        <a:buSzPts val="2000"/>
                        <a:buFont typeface="Roboto Condensed Light"/>
                        <a:buNone/>
                      </a:pPr>
                      <a:r>
                        <a:rPr lang="fr-FR" sz="1700" b="1" i="0" u="none" strike="noStrike" cap="none">
                          <a:solidFill>
                            <a:schemeClr val="dk1"/>
                          </a:solidFill>
                          <a:latin typeface="Roboto Condensed Light"/>
                          <a:ea typeface="Roboto Condensed Light"/>
                          <a:cs typeface="Roboto Condensed Light"/>
                          <a:sym typeface="Roboto Condensed Light"/>
                        </a:rPr>
                        <a:t>Activités d'apprentissage globales pour une évaluation sommative  (quiz, …..) </a:t>
                      </a:r>
                    </a:p>
                  </a:txBody>
                  <a:tcPr marL="57150" marR="57150" marT="0" marB="0" anchor="ctr"/>
                </a:tc>
                <a:extLst>
                  <a:ext uri="{0D108BD9-81ED-4DB2-BD59-A6C34878D82A}">
                    <a16:rowId xmlns:a16="http://schemas.microsoft.com/office/drawing/2014/main" val="10001"/>
                  </a:ext>
                </a:extLst>
              </a:tr>
              <a:tr h="909559">
                <a:tc>
                  <a:txBody>
                    <a:bodyPr/>
                    <a:lstStyle/>
                    <a:p>
                      <a:pPr marL="457200" marR="0" indent="-355600" algn="l" rtl="0">
                        <a:lnSpc>
                          <a:spcPct val="100000"/>
                        </a:lnSpc>
                        <a:spcBef>
                          <a:spcPts val="600"/>
                        </a:spcBef>
                        <a:spcAft>
                          <a:spcPts val="0"/>
                        </a:spcAft>
                        <a:buClr>
                          <a:schemeClr val="accent4"/>
                        </a:buClr>
                        <a:buSzPts val="2000"/>
                        <a:buFont typeface="Roboto Condensed Light"/>
                        <a:buNone/>
                      </a:pPr>
                      <a:r>
                        <a:rPr lang="en-GB" sz="1700" b="1" i="0" u="none" strike="noStrike" cap="none">
                          <a:solidFill>
                            <a:schemeClr val="dk1"/>
                          </a:solidFill>
                          <a:latin typeface="Roboto Condensed Light"/>
                          <a:ea typeface="Roboto Condensed Light"/>
                          <a:cs typeface="Roboto Condensed Light"/>
                          <a:sym typeface="Roboto Condensed Light"/>
                        </a:rPr>
                        <a:t>Section « n+2 »</a:t>
                      </a:r>
                      <a:endParaRPr lang="fr-FR" sz="1700" b="1" i="0" u="none" strike="noStrike" cap="none">
                        <a:solidFill>
                          <a:schemeClr val="dk1"/>
                        </a:solidFill>
                        <a:latin typeface="Roboto Condensed Light"/>
                        <a:ea typeface="Roboto Condensed Light"/>
                        <a:cs typeface="Roboto Condensed Light"/>
                        <a:sym typeface="Roboto Condensed Light"/>
                      </a:endParaRPr>
                    </a:p>
                  </a:txBody>
                  <a:tcPr marL="57150" marR="57150" marT="0" marB="0" anchor="ctr"/>
                </a:tc>
                <a:tc>
                  <a:txBody>
                    <a:bodyPr/>
                    <a:lstStyle/>
                    <a:p>
                      <a:pPr marL="457200" marR="0" indent="-355600" algn="l" rtl="0">
                        <a:lnSpc>
                          <a:spcPct val="100000"/>
                        </a:lnSpc>
                        <a:spcBef>
                          <a:spcPts val="600"/>
                        </a:spcBef>
                        <a:spcAft>
                          <a:spcPts val="0"/>
                        </a:spcAft>
                        <a:buClr>
                          <a:schemeClr val="accent4"/>
                        </a:buClr>
                        <a:buSzPts val="2000"/>
                        <a:buFont typeface="Roboto Condensed Light"/>
                        <a:buNone/>
                      </a:pPr>
                      <a:r>
                        <a:rPr lang="fr-FR" sz="1700" b="1" i="0" u="none" strike="noStrike" cap="none">
                          <a:solidFill>
                            <a:schemeClr val="dk1"/>
                          </a:solidFill>
                          <a:latin typeface="Roboto Condensed Light"/>
                          <a:ea typeface="Roboto Condensed Light"/>
                          <a:cs typeface="Roboto Condensed Light"/>
                          <a:sym typeface="Roboto Condensed Light"/>
                        </a:rPr>
                        <a:t>Test final pour une évaluation certificative dans le cas d'un examen à distance </a:t>
                      </a:r>
                    </a:p>
                  </a:txBody>
                  <a:tcPr marL="57150" marR="57150" marT="0" marB="0" anchor="ctr"/>
                </a:tc>
                <a:extLst>
                  <a:ext uri="{0D108BD9-81ED-4DB2-BD59-A6C34878D82A}">
                    <a16:rowId xmlns:a16="http://schemas.microsoft.com/office/drawing/2014/main" val="10002"/>
                  </a:ext>
                </a:extLst>
              </a:tr>
              <a:tr h="909559">
                <a:tc>
                  <a:txBody>
                    <a:bodyPr/>
                    <a:lstStyle/>
                    <a:p>
                      <a:pPr marL="457200" marR="0" indent="-355600" algn="l" defTabSz="914400" rtl="0" eaLnBrk="1" fontAlgn="auto" latinLnBrk="0" hangingPunct="1">
                        <a:lnSpc>
                          <a:spcPct val="100000"/>
                        </a:lnSpc>
                        <a:spcBef>
                          <a:spcPts val="600"/>
                        </a:spcBef>
                        <a:spcAft>
                          <a:spcPts val="0"/>
                        </a:spcAft>
                        <a:buClr>
                          <a:schemeClr val="accent4"/>
                        </a:buClr>
                        <a:buSzPts val="2000"/>
                        <a:buFont typeface="Roboto Condensed Light"/>
                        <a:buNone/>
                        <a:tabLst/>
                        <a:defRPr/>
                      </a:pPr>
                      <a:r>
                        <a:rPr lang="en-GB" sz="1700" b="1" i="0" u="none" strike="noStrike" cap="none">
                          <a:solidFill>
                            <a:schemeClr val="dk1"/>
                          </a:solidFill>
                          <a:latin typeface="Roboto Condensed Light"/>
                          <a:ea typeface="Roboto Condensed Light"/>
                          <a:cs typeface="Roboto Condensed Light"/>
                          <a:sym typeface="Roboto Condensed Light"/>
                        </a:rPr>
                        <a:t>Section « n+3 »</a:t>
                      </a:r>
                      <a:endParaRPr lang="fr-FR" sz="1700" b="1" i="0" u="none" strike="noStrike" cap="none">
                        <a:solidFill>
                          <a:schemeClr val="dk1"/>
                        </a:solidFill>
                        <a:latin typeface="Roboto Condensed Light"/>
                        <a:ea typeface="Roboto Condensed Light"/>
                        <a:cs typeface="Roboto Condensed Light"/>
                        <a:sym typeface="Roboto Condensed Light"/>
                      </a:endParaRPr>
                    </a:p>
                    <a:p>
                      <a:pPr marL="457200" marR="0" indent="-355600" algn="l" rtl="0">
                        <a:lnSpc>
                          <a:spcPct val="100000"/>
                        </a:lnSpc>
                        <a:spcBef>
                          <a:spcPts val="600"/>
                        </a:spcBef>
                        <a:spcAft>
                          <a:spcPts val="0"/>
                        </a:spcAft>
                        <a:buClr>
                          <a:schemeClr val="accent4"/>
                        </a:buClr>
                        <a:buSzPts val="2000"/>
                        <a:buFont typeface="Roboto Condensed Light"/>
                        <a:buChar char="▰"/>
                      </a:pPr>
                      <a:endParaRPr lang="fr-FR" sz="1700" b="1" i="0" u="none" strike="noStrike" cap="none">
                        <a:solidFill>
                          <a:schemeClr val="dk1"/>
                        </a:solidFill>
                        <a:latin typeface="Roboto Condensed Light"/>
                        <a:ea typeface="Roboto Condensed Light"/>
                        <a:cs typeface="Roboto Condensed Light"/>
                        <a:sym typeface="Roboto Condensed Light"/>
                      </a:endParaRPr>
                    </a:p>
                  </a:txBody>
                  <a:tcPr marL="57150" marR="57150" marT="0" marB="0" anchor="ctr"/>
                </a:tc>
                <a:tc>
                  <a:txBody>
                    <a:bodyPr/>
                    <a:lstStyle/>
                    <a:p>
                      <a:pPr marL="457200" marR="0" indent="-355600" algn="l" rtl="0">
                        <a:lnSpc>
                          <a:spcPct val="100000"/>
                        </a:lnSpc>
                        <a:spcBef>
                          <a:spcPts val="600"/>
                        </a:spcBef>
                        <a:spcAft>
                          <a:spcPts val="0"/>
                        </a:spcAft>
                        <a:buClr>
                          <a:schemeClr val="accent4"/>
                        </a:buClr>
                        <a:buSzPts val="2000"/>
                        <a:buFont typeface="Roboto Condensed Light"/>
                        <a:buNone/>
                      </a:pPr>
                      <a:r>
                        <a:rPr lang="fr-FR" sz="1700" b="1" i="0" u="none" strike="noStrike" cap="none">
                          <a:solidFill>
                            <a:schemeClr val="dk1"/>
                          </a:solidFill>
                          <a:latin typeface="Roboto Condensed Light"/>
                          <a:ea typeface="Roboto Condensed Light"/>
                          <a:cs typeface="Roboto Condensed Light"/>
                          <a:sym typeface="Roboto Condensed Light"/>
                        </a:rPr>
                        <a:t> Bibliographie pour éviter le plagiat surtout que le cours sera en ligne </a:t>
                      </a:r>
                    </a:p>
                  </a:txBody>
                  <a:tcPr marL="57150" marR="57150" marT="0" marB="0" anchor="ctr"/>
                </a:tc>
                <a:extLst>
                  <a:ext uri="{0D108BD9-81ED-4DB2-BD59-A6C34878D82A}">
                    <a16:rowId xmlns:a16="http://schemas.microsoft.com/office/drawing/2014/main" val="10003"/>
                  </a:ext>
                </a:extLst>
              </a:tr>
            </a:tbl>
          </a:graphicData>
        </a:graphic>
      </p:graphicFrame>
    </p:spTree>
  </p:cSld>
  <p:clrMapOvr>
    <a:masterClrMapping/>
  </p:clrMapOvr>
  <p:transition>
    <p:fade thruBlk="1"/>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Google Shape;221;p14">
            <a:extLst>
              <a:ext uri="{FF2B5EF4-FFF2-40B4-BE49-F238E27FC236}">
                <a16:creationId xmlns:a16="http://schemas.microsoft.com/office/drawing/2014/main" id="{88C1B769-BE96-6E02-1646-32C7C3A0089B}"/>
              </a:ext>
            </a:extLst>
          </p:cNvPr>
          <p:cNvSpPr txBox="1">
            <a:spLocks noGrp="1"/>
          </p:cNvSpPr>
          <p:nvPr>
            <p:ph type="ctrTitle"/>
          </p:nvPr>
        </p:nvSpPr>
        <p:spPr>
          <a:xfrm>
            <a:off x="2890573" y="4029604"/>
            <a:ext cx="4259792" cy="800365"/>
          </a:xfrm>
        </p:spPr>
        <p:txBody>
          <a:bodyPr/>
          <a:lstStyle/>
          <a:p>
            <a:pPr eaLnBrk="1" hangingPunct="1">
              <a:spcBef>
                <a:spcPct val="0"/>
              </a:spcBef>
              <a:spcAft>
                <a:spcPct val="0"/>
              </a:spcAft>
              <a:buClr>
                <a:srgbClr val="FFFFFF"/>
              </a:buClr>
              <a:buFont typeface="Roboto Condensed" panose="02000000000000000000" pitchFamily="2" charset="0"/>
              <a:buNone/>
            </a:pPr>
            <a:r>
              <a:rPr lang="fr-FR" altLang="fr-FR" b="1">
                <a:solidFill>
                  <a:srgbClr val="FFFFFF"/>
                </a:solidFill>
                <a:latin typeface="Roboto Condensed" panose="02000000000000000000" pitchFamily="2" charset="0"/>
                <a:cs typeface="Arial" panose="020B0604020202020204" pitchFamily="34" charset="0"/>
                <a:sym typeface="Roboto Condensed" panose="02000000000000000000" pitchFamily="2" charset="0"/>
              </a:rPr>
              <a:t>Suivi pédagogique /</a:t>
            </a:r>
            <a:br>
              <a:rPr lang="fr-FR" altLang="fr-FR" b="1">
                <a:solidFill>
                  <a:srgbClr val="FFFFFF"/>
                </a:solidFill>
                <a:latin typeface="Roboto Condensed" panose="02000000000000000000" pitchFamily="2" charset="0"/>
                <a:cs typeface="Arial" panose="020B0604020202020204" pitchFamily="34" charset="0"/>
                <a:sym typeface="Roboto Condensed" panose="02000000000000000000" pitchFamily="2" charset="0"/>
              </a:rPr>
            </a:br>
            <a:r>
              <a:rPr lang="fr-FR" altLang="fr-FR" b="1">
                <a:solidFill>
                  <a:srgbClr val="FFFFFF"/>
                </a:solidFill>
                <a:latin typeface="Roboto Condensed" panose="02000000000000000000" pitchFamily="2" charset="0"/>
                <a:cs typeface="Arial" panose="020B0604020202020204" pitchFamily="34" charset="0"/>
                <a:sym typeface="Roboto Condensed" panose="02000000000000000000" pitchFamily="2" charset="0"/>
              </a:rPr>
              <a:t>Evaluations des apprentissages</a:t>
            </a:r>
          </a:p>
        </p:txBody>
      </p:sp>
      <p:sp>
        <p:nvSpPr>
          <p:cNvPr id="101379" name="Google Shape;223;p14">
            <a:extLst>
              <a:ext uri="{FF2B5EF4-FFF2-40B4-BE49-F238E27FC236}">
                <a16:creationId xmlns:a16="http://schemas.microsoft.com/office/drawing/2014/main" id="{D042248A-4C39-EAF6-9F61-A29E976AF7EF}"/>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619100" indent="-238115">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952462" indent="-190492">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333447" indent="-190492">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1714431" indent="-190492">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095416" indent="-190492" eaLnBrk="0" fontAlgn="base" hangingPunct="0">
              <a:spcBef>
                <a:spcPct val="0"/>
              </a:spcBef>
              <a:spcAft>
                <a:spcPct val="0"/>
              </a:spcAft>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476401" indent="-190492" eaLnBrk="0" fontAlgn="base" hangingPunct="0">
              <a:spcBef>
                <a:spcPct val="0"/>
              </a:spcBef>
              <a:spcAft>
                <a:spcPct val="0"/>
              </a:spcAft>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2857386" indent="-190492" eaLnBrk="0" fontAlgn="base" hangingPunct="0">
              <a:spcBef>
                <a:spcPct val="0"/>
              </a:spcBef>
              <a:spcAft>
                <a:spcPct val="0"/>
              </a:spcAft>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238370" indent="-190492" eaLnBrk="0" fontAlgn="base" hangingPunct="0">
              <a:spcBef>
                <a:spcPct val="0"/>
              </a:spcBef>
              <a:spcAft>
                <a:spcPct val="0"/>
              </a:spcAft>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r>
              <a:rPr lang="fr-FR" altLang="fr-FR" sz="1000">
                <a:solidFill>
                  <a:srgbClr val="FFFFFF"/>
                </a:solidFill>
                <a:latin typeface="Roboto Condensed" panose="02000000000000000000" pitchFamily="2" charset="0"/>
                <a:sym typeface="Roboto Condensed" panose="02000000000000000000" pitchFamily="2" charset="0"/>
              </a:rPr>
              <a:t>3</a:t>
            </a:r>
          </a:p>
        </p:txBody>
      </p:sp>
      <p:pic>
        <p:nvPicPr>
          <p:cNvPr id="101381" name="Picture 3" descr="C:\Users\user\Pictures\moodle.png">
            <a:extLst>
              <a:ext uri="{FF2B5EF4-FFF2-40B4-BE49-F238E27FC236}">
                <a16:creationId xmlns:a16="http://schemas.microsoft.com/office/drawing/2014/main" id="{36B1C32B-837F-0634-13AC-B5A339355E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34376" y="2893221"/>
            <a:ext cx="1547813" cy="154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Google Shape;189;p12">
            <a:extLst>
              <a:ext uri="{FF2B5EF4-FFF2-40B4-BE49-F238E27FC236}">
                <a16:creationId xmlns:a16="http://schemas.microsoft.com/office/drawing/2014/main" id="{98DAE8E8-5AA5-6F15-2678-0D92A219192B}"/>
              </a:ext>
            </a:extLst>
          </p:cNvPr>
          <p:cNvSpPr txBox="1">
            <a:spLocks noGrp="1"/>
          </p:cNvSpPr>
          <p:nvPr>
            <p:ph type="title"/>
          </p:nvPr>
        </p:nvSpPr>
        <p:spPr>
          <a:xfrm>
            <a:off x="2934606" y="692485"/>
            <a:ext cx="4381500" cy="638968"/>
          </a:xfrm>
        </p:spPr>
        <p:txBody>
          <a:bodyPr/>
          <a:lstStyle/>
          <a:p>
            <a:pPr eaLnBrk="1" hangingPunct="1">
              <a:spcBef>
                <a:spcPct val="0"/>
              </a:spcBef>
              <a:spcAft>
                <a:spcPct val="0"/>
              </a:spcAft>
              <a:buClr>
                <a:srgbClr val="FFFFFF"/>
              </a:buClr>
              <a:buFont typeface="Roboto Condensed" panose="02000000000000000000" pitchFamily="2" charset="0"/>
              <a:buNone/>
            </a:pPr>
            <a:r>
              <a:rPr lang="en-US" altLang="fr-FR" sz="2400" b="1" dirty="0">
                <a:solidFill>
                  <a:srgbClr val="FFFFFF"/>
                </a:solidFill>
                <a:latin typeface="Roboto Condensed" panose="02000000000000000000" pitchFamily="2" charset="0"/>
                <a:cs typeface="Arial" panose="020B0604020202020204" pitchFamily="34" charset="0"/>
                <a:sym typeface="Roboto Condensed" panose="02000000000000000000" pitchFamily="2" charset="0"/>
              </a:rPr>
              <a:t>L</a:t>
            </a:r>
            <a:r>
              <a:rPr lang="fr-FR" altLang="fr-FR" sz="2400" b="1" dirty="0">
                <a:solidFill>
                  <a:srgbClr val="FFFFFF"/>
                </a:solidFill>
                <a:latin typeface="Roboto Condensed" panose="02000000000000000000" pitchFamily="2" charset="0"/>
                <a:cs typeface="Arial" panose="020B0604020202020204" pitchFamily="34" charset="0"/>
                <a:sym typeface="Roboto Condensed" panose="02000000000000000000" pitchFamily="2" charset="0"/>
              </a:rPr>
              <a:t>es différents types d’évaluations</a:t>
            </a:r>
          </a:p>
        </p:txBody>
      </p:sp>
      <p:sp>
        <p:nvSpPr>
          <p:cNvPr id="103427" name="Google Shape;192;p12">
            <a:extLst>
              <a:ext uri="{FF2B5EF4-FFF2-40B4-BE49-F238E27FC236}">
                <a16:creationId xmlns:a16="http://schemas.microsoft.com/office/drawing/2014/main" id="{F8832A6E-FD6A-153E-F4F5-91CF18A434DA}"/>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619100" indent="-238115">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952462" indent="-190492">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333447" indent="-190492">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1714431" indent="-190492">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095416" indent="-190492" eaLnBrk="0" fontAlgn="base" hangingPunct="0">
              <a:spcBef>
                <a:spcPct val="0"/>
              </a:spcBef>
              <a:spcAft>
                <a:spcPct val="0"/>
              </a:spcAft>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476401" indent="-190492" eaLnBrk="0" fontAlgn="base" hangingPunct="0">
              <a:spcBef>
                <a:spcPct val="0"/>
              </a:spcBef>
              <a:spcAft>
                <a:spcPct val="0"/>
              </a:spcAft>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2857386" indent="-190492" eaLnBrk="0" fontAlgn="base" hangingPunct="0">
              <a:spcBef>
                <a:spcPct val="0"/>
              </a:spcBef>
              <a:spcAft>
                <a:spcPct val="0"/>
              </a:spcAft>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238370" indent="-190492" eaLnBrk="0" fontAlgn="base" hangingPunct="0">
              <a:spcBef>
                <a:spcPct val="0"/>
              </a:spcBef>
              <a:spcAft>
                <a:spcPct val="0"/>
              </a:spcAft>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r>
              <a:rPr lang="fr-FR" altLang="fr-FR" sz="1000">
                <a:solidFill>
                  <a:srgbClr val="FFFFFF"/>
                </a:solidFill>
                <a:latin typeface="Roboto Condensed" panose="02000000000000000000" pitchFamily="2" charset="0"/>
                <a:sym typeface="Roboto Condensed" panose="02000000000000000000" pitchFamily="2" charset="0"/>
              </a:rPr>
              <a:t>4</a:t>
            </a:r>
          </a:p>
        </p:txBody>
      </p:sp>
      <p:grpSp>
        <p:nvGrpSpPr>
          <p:cNvPr id="103428" name="Google Shape;239;p16">
            <a:extLst>
              <a:ext uri="{FF2B5EF4-FFF2-40B4-BE49-F238E27FC236}">
                <a16:creationId xmlns:a16="http://schemas.microsoft.com/office/drawing/2014/main" id="{7033AD4D-6127-525B-4187-3E6DE83BA6FC}"/>
              </a:ext>
            </a:extLst>
          </p:cNvPr>
          <p:cNvGrpSpPr>
            <a:grpSpLocks/>
          </p:cNvGrpSpPr>
          <p:nvPr/>
        </p:nvGrpSpPr>
        <p:grpSpPr bwMode="auto">
          <a:xfrm>
            <a:off x="2491428" y="857849"/>
            <a:ext cx="308240" cy="308240"/>
            <a:chOff x="2594050" y="1631825"/>
            <a:chExt cx="439625" cy="439625"/>
          </a:xfrm>
        </p:grpSpPr>
        <p:sp>
          <p:nvSpPr>
            <p:cNvPr id="103430" name="Google Shape;240;p16">
              <a:extLst>
                <a:ext uri="{FF2B5EF4-FFF2-40B4-BE49-F238E27FC236}">
                  <a16:creationId xmlns:a16="http://schemas.microsoft.com/office/drawing/2014/main" id="{46EF35BC-1D41-C06B-AFB7-4E0EFB38F5C3}"/>
                </a:ext>
              </a:extLst>
            </p:cNvPr>
            <p:cNvSpPr>
              <a:spLocks noChangeArrowheads="1"/>
            </p:cNvSpPr>
            <p:nvPr/>
          </p:nvSpPr>
          <p:spPr bwMode="auto">
            <a:xfrm>
              <a:off x="2594050" y="1883300"/>
              <a:ext cx="188175" cy="188150"/>
            </a:xfrm>
            <a:custGeom>
              <a:avLst/>
              <a:gdLst>
                <a:gd name="T0" fmla="*/ 2147483646 w 7527"/>
                <a:gd name="T1" fmla="*/ 0 h 7526"/>
                <a:gd name="T2" fmla="*/ 2147483646 w 7527"/>
                <a:gd name="T3" fmla="*/ 2147483646 h 7526"/>
                <a:gd name="T4" fmla="*/ 9765625 w 7527"/>
                <a:gd name="T5" fmla="*/ 2147483646 h 7526"/>
                <a:gd name="T6" fmla="*/ 2147483646 w 7527"/>
                <a:gd name="T7" fmla="*/ 2147483646 h 7526"/>
                <a:gd name="T8" fmla="*/ 2147483646 w 7527"/>
                <a:gd name="T9" fmla="*/ 2147483646 h 7526"/>
                <a:gd name="T10" fmla="*/ 2147483646 w 7527"/>
                <a:gd name="T11" fmla="*/ 0 h 7526"/>
                <a:gd name="T12" fmla="*/ 0 60000 65536"/>
                <a:gd name="T13" fmla="*/ 0 60000 65536"/>
                <a:gd name="T14" fmla="*/ 0 60000 65536"/>
                <a:gd name="T15" fmla="*/ 0 60000 65536"/>
                <a:gd name="T16" fmla="*/ 0 60000 65536"/>
                <a:gd name="T17" fmla="*/ 0 60000 65536"/>
                <a:gd name="T18" fmla="*/ 0 w 7527"/>
                <a:gd name="T19" fmla="*/ 0 h 7526"/>
                <a:gd name="T20" fmla="*/ 7527 w 7527"/>
                <a:gd name="T21" fmla="*/ 7526 h 7526"/>
              </a:gdLst>
              <a:ahLst/>
              <a:cxnLst>
                <a:cxn ang="T12">
                  <a:pos x="T0" y="T1"/>
                </a:cxn>
                <a:cxn ang="T13">
                  <a:pos x="T2" y="T3"/>
                </a:cxn>
                <a:cxn ang="T14">
                  <a:pos x="T4" y="T5"/>
                </a:cxn>
                <a:cxn ang="T15">
                  <a:pos x="T6" y="T7"/>
                </a:cxn>
                <a:cxn ang="T16">
                  <a:pos x="T8" y="T9"/>
                </a:cxn>
                <a:cxn ang="T17">
                  <a:pos x="T10" y="T11"/>
                </a:cxn>
              </a:cxnLst>
              <a:rect l="T18" t="T19" r="T20" b="T21"/>
              <a:pathLst>
                <a:path w="7527" h="7526" fill="none" extrusionOk="0">
                  <a:moveTo>
                    <a:pt x="5992" y="0"/>
                  </a:moveTo>
                  <a:lnTo>
                    <a:pt x="537" y="6430"/>
                  </a:lnTo>
                  <a:lnTo>
                    <a:pt x="1" y="7526"/>
                  </a:lnTo>
                  <a:lnTo>
                    <a:pt x="1097" y="6990"/>
                  </a:lnTo>
                  <a:lnTo>
                    <a:pt x="7526" y="1534"/>
                  </a:lnTo>
                  <a:lnTo>
                    <a:pt x="5992" y="0"/>
                  </a:lnTo>
                  <a:close/>
                </a:path>
              </a:pathLst>
            </a:custGeom>
            <a:noFill/>
            <a:ln w="12175" cap="rnd">
              <a:solidFill>
                <a:srgbClr val="FF98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76188" tIns="76188" rIns="76188" bIns="76188" anchor="ctr"/>
            <a:lstStyle/>
            <a:p>
              <a:endParaRPr lang="fr-FR" sz="1167"/>
            </a:p>
          </p:txBody>
        </p:sp>
        <p:sp>
          <p:nvSpPr>
            <p:cNvPr id="103431" name="Google Shape;241;p16">
              <a:extLst>
                <a:ext uri="{FF2B5EF4-FFF2-40B4-BE49-F238E27FC236}">
                  <a16:creationId xmlns:a16="http://schemas.microsoft.com/office/drawing/2014/main" id="{83A6B853-9929-D4F7-E6A6-38F037A1B0C1}"/>
                </a:ext>
              </a:extLst>
            </p:cNvPr>
            <p:cNvSpPr>
              <a:spLocks noChangeArrowheads="1"/>
            </p:cNvSpPr>
            <p:nvPr/>
          </p:nvSpPr>
          <p:spPr bwMode="auto">
            <a:xfrm>
              <a:off x="2857700" y="1631825"/>
              <a:ext cx="175975" cy="176000"/>
            </a:xfrm>
            <a:custGeom>
              <a:avLst/>
              <a:gdLst>
                <a:gd name="T0" fmla="*/ 2147483646 w 7039"/>
                <a:gd name="T1" fmla="*/ 2147483646 h 7040"/>
                <a:gd name="T2" fmla="*/ 2147483646 w 7039"/>
                <a:gd name="T3" fmla="*/ 2147483646 h 7040"/>
                <a:gd name="T4" fmla="*/ 2147483646 w 7039"/>
                <a:gd name="T5" fmla="*/ 2147483646 h 7040"/>
                <a:gd name="T6" fmla="*/ 2147483646 w 7039"/>
                <a:gd name="T7" fmla="*/ 2147483646 h 7040"/>
                <a:gd name="T8" fmla="*/ 2147483646 w 7039"/>
                <a:gd name="T9" fmla="*/ 2147483646 h 7040"/>
                <a:gd name="T10" fmla="*/ 2147483646 w 7039"/>
                <a:gd name="T11" fmla="*/ 2147483646 h 7040"/>
                <a:gd name="T12" fmla="*/ 2147483646 w 7039"/>
                <a:gd name="T13" fmla="*/ 2147483646 h 7040"/>
                <a:gd name="T14" fmla="*/ 2147483646 w 7039"/>
                <a:gd name="T15" fmla="*/ 2147483646 h 7040"/>
                <a:gd name="T16" fmla="*/ 2147483646 w 7039"/>
                <a:gd name="T17" fmla="*/ 2147483646 h 7040"/>
                <a:gd name="T18" fmla="*/ 2147483646 w 7039"/>
                <a:gd name="T19" fmla="*/ 2147483646 h 7040"/>
                <a:gd name="T20" fmla="*/ 2147483646 w 7039"/>
                <a:gd name="T21" fmla="*/ 2147483646 h 7040"/>
                <a:gd name="T22" fmla="*/ 2147483646 w 7039"/>
                <a:gd name="T23" fmla="*/ 2147483646 h 7040"/>
                <a:gd name="T24" fmla="*/ 2147483646 w 7039"/>
                <a:gd name="T25" fmla="*/ 2147483646 h 7040"/>
                <a:gd name="T26" fmla="*/ 2147483646 w 7039"/>
                <a:gd name="T27" fmla="*/ 2147483646 h 7040"/>
                <a:gd name="T28" fmla="*/ 2147483646 w 7039"/>
                <a:gd name="T29" fmla="*/ 2147483646 h 7040"/>
                <a:gd name="T30" fmla="*/ 2147483646 w 7039"/>
                <a:gd name="T31" fmla="*/ 2147483646 h 7040"/>
                <a:gd name="T32" fmla="*/ 2147483646 w 7039"/>
                <a:gd name="T33" fmla="*/ 2147483646 h 7040"/>
                <a:gd name="T34" fmla="*/ 2147483646 w 7039"/>
                <a:gd name="T35" fmla="*/ 2147483646 h 7040"/>
                <a:gd name="T36" fmla="*/ 2147483646 w 7039"/>
                <a:gd name="T37" fmla="*/ 2147483646 h 7040"/>
                <a:gd name="T38" fmla="*/ 2147483646 w 7039"/>
                <a:gd name="T39" fmla="*/ 2147483646 h 7040"/>
                <a:gd name="T40" fmla="*/ 2147483646 w 7039"/>
                <a:gd name="T41" fmla="*/ 1435546875 h 7040"/>
                <a:gd name="T42" fmla="*/ 2147483646 w 7039"/>
                <a:gd name="T43" fmla="*/ 957031250 h 7040"/>
                <a:gd name="T44" fmla="*/ 2147483646 w 7039"/>
                <a:gd name="T45" fmla="*/ 244140625 h 7040"/>
                <a:gd name="T46" fmla="*/ 2147483646 w 7039"/>
                <a:gd name="T47" fmla="*/ 0 h 7040"/>
                <a:gd name="T48" fmla="*/ 2147483646 w 7039"/>
                <a:gd name="T49" fmla="*/ 0 h 7040"/>
                <a:gd name="T50" fmla="*/ 2147483646 w 7039"/>
                <a:gd name="T51" fmla="*/ 0 h 7040"/>
                <a:gd name="T52" fmla="*/ 2147483646 w 7039"/>
                <a:gd name="T53" fmla="*/ 244140625 h 7040"/>
                <a:gd name="T54" fmla="*/ 2147483646 w 7039"/>
                <a:gd name="T55" fmla="*/ 957031250 h 7040"/>
                <a:gd name="T56" fmla="*/ 2147483646 w 7039"/>
                <a:gd name="T57" fmla="*/ 1435546875 h 7040"/>
                <a:gd name="T58" fmla="*/ 2147483646 w 7039"/>
                <a:gd name="T59" fmla="*/ 2147483646 h 7040"/>
                <a:gd name="T60" fmla="*/ 2147483646 w 7039"/>
                <a:gd name="T61" fmla="*/ 2147483646 h 7040"/>
                <a:gd name="T62" fmla="*/ 2147483646 w 7039"/>
                <a:gd name="T63" fmla="*/ 2147483646 h 7040"/>
                <a:gd name="T64" fmla="*/ 1904296875 w 7039"/>
                <a:gd name="T65" fmla="*/ 2147483646 h 7040"/>
                <a:gd name="T66" fmla="*/ 712890625 w 7039"/>
                <a:gd name="T67" fmla="*/ 2147483646 h 7040"/>
                <a:gd name="T68" fmla="*/ 0 w 7039"/>
                <a:gd name="T69" fmla="*/ 2147483646 h 7040"/>
                <a:gd name="T70" fmla="*/ 0 w 7039"/>
                <a:gd name="T71" fmla="*/ 2147483646 h 7040"/>
                <a:gd name="T72" fmla="*/ 244140625 w 7039"/>
                <a:gd name="T73" fmla="*/ 2147483646 h 7040"/>
                <a:gd name="T74" fmla="*/ 1191406250 w 7039"/>
                <a:gd name="T75" fmla="*/ 2147483646 h 7040"/>
                <a:gd name="T76" fmla="*/ 2147483646 w 7039"/>
                <a:gd name="T77" fmla="*/ 2147483646 h 704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039"/>
                <a:gd name="T118" fmla="*/ 0 h 7040"/>
                <a:gd name="T119" fmla="*/ 7039 w 7039"/>
                <a:gd name="T120" fmla="*/ 7040 h 704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039" h="7040" fill="none" extrusionOk="0">
                  <a:moveTo>
                    <a:pt x="268" y="2704"/>
                  </a:move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942" y="6357"/>
                  </a:lnTo>
                  <a:lnTo>
                    <a:pt x="7015" y="6260"/>
                  </a:lnTo>
                  <a:lnTo>
                    <a:pt x="7039" y="6138"/>
                  </a:lnTo>
                  <a:lnTo>
                    <a:pt x="7039" y="6041"/>
                  </a:lnTo>
                  <a:lnTo>
                    <a:pt x="7039" y="5943"/>
                  </a:lnTo>
                  <a:lnTo>
                    <a:pt x="7015" y="5846"/>
                  </a:lnTo>
                  <a:lnTo>
                    <a:pt x="6942" y="5748"/>
                  </a:lnTo>
                  <a:lnTo>
                    <a:pt x="6893" y="5651"/>
                  </a:lnTo>
                  <a:lnTo>
                    <a:pt x="1389" y="147"/>
                  </a:lnTo>
                  <a:lnTo>
                    <a:pt x="1291" y="98"/>
                  </a:lnTo>
                  <a:lnTo>
                    <a:pt x="1194" y="25"/>
                  </a:lnTo>
                  <a:lnTo>
                    <a:pt x="1096" y="0"/>
                  </a:lnTo>
                  <a:lnTo>
                    <a:pt x="999" y="0"/>
                  </a:lnTo>
                  <a:lnTo>
                    <a:pt x="902" y="0"/>
                  </a:lnTo>
                  <a:lnTo>
                    <a:pt x="780" y="25"/>
                  </a:lnTo>
                  <a:lnTo>
                    <a:pt x="682" y="98"/>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close/>
                </a:path>
              </a:pathLst>
            </a:custGeom>
            <a:noFill/>
            <a:ln w="12175" cap="rnd">
              <a:solidFill>
                <a:srgbClr val="FF98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76188" tIns="76188" rIns="76188" bIns="76188" anchor="ctr"/>
            <a:lstStyle/>
            <a:p>
              <a:endParaRPr lang="fr-FR" sz="1167"/>
            </a:p>
          </p:txBody>
        </p:sp>
        <p:sp>
          <p:nvSpPr>
            <p:cNvPr id="103432" name="Google Shape;242;p16">
              <a:extLst>
                <a:ext uri="{FF2B5EF4-FFF2-40B4-BE49-F238E27FC236}">
                  <a16:creationId xmlns:a16="http://schemas.microsoft.com/office/drawing/2014/main" id="{E77BD881-5CF0-690B-BEAF-80CCE28007DD}"/>
                </a:ext>
              </a:extLst>
            </p:cNvPr>
            <p:cNvSpPr>
              <a:spLocks noChangeArrowheads="1"/>
            </p:cNvSpPr>
            <p:nvPr/>
          </p:nvSpPr>
          <p:spPr bwMode="auto">
            <a:xfrm>
              <a:off x="2662850" y="1699400"/>
              <a:ext cx="303250" cy="303250"/>
            </a:xfrm>
            <a:custGeom>
              <a:avLst/>
              <a:gdLst>
                <a:gd name="T0" fmla="*/ 2147483646 w 12130"/>
                <a:gd name="T1" fmla="*/ 9765625 h 12130"/>
                <a:gd name="T2" fmla="*/ 2147483646 w 12130"/>
                <a:gd name="T3" fmla="*/ 2147483646 h 12130"/>
                <a:gd name="T4" fmla="*/ 2147483646 w 12130"/>
                <a:gd name="T5" fmla="*/ 2147483646 h 12130"/>
                <a:gd name="T6" fmla="*/ 2147483646 w 12130"/>
                <a:gd name="T7" fmla="*/ 2147483646 h 12130"/>
                <a:gd name="T8" fmla="*/ 2147483646 w 12130"/>
                <a:gd name="T9" fmla="*/ 2147483646 h 12130"/>
                <a:gd name="T10" fmla="*/ 2147483646 w 12130"/>
                <a:gd name="T11" fmla="*/ 2147483646 h 12130"/>
                <a:gd name="T12" fmla="*/ 2147483646 w 12130"/>
                <a:gd name="T13" fmla="*/ 2147483646 h 12130"/>
                <a:gd name="T14" fmla="*/ 2147483646 w 12130"/>
                <a:gd name="T15" fmla="*/ 2147483646 h 12130"/>
                <a:gd name="T16" fmla="*/ 2147483646 w 12130"/>
                <a:gd name="T17" fmla="*/ 2147483646 h 12130"/>
                <a:gd name="T18" fmla="*/ 2147483646 w 12130"/>
                <a:gd name="T19" fmla="*/ 2147483646 h 12130"/>
                <a:gd name="T20" fmla="*/ 2147483646 w 12130"/>
                <a:gd name="T21" fmla="*/ 2147483646 h 12130"/>
                <a:gd name="T22" fmla="*/ 2147483646 w 12130"/>
                <a:gd name="T23" fmla="*/ 2147483646 h 12130"/>
                <a:gd name="T24" fmla="*/ 2147483646 w 12130"/>
                <a:gd name="T25" fmla="*/ 2147483646 h 12130"/>
                <a:gd name="T26" fmla="*/ 2147483646 w 12130"/>
                <a:gd name="T27" fmla="*/ 2147483646 h 12130"/>
                <a:gd name="T28" fmla="*/ 2147483646 w 12130"/>
                <a:gd name="T29" fmla="*/ 2147483646 h 12130"/>
                <a:gd name="T30" fmla="*/ 2147483646 w 12130"/>
                <a:gd name="T31" fmla="*/ 2147483646 h 12130"/>
                <a:gd name="T32" fmla="*/ 2147483646 w 12130"/>
                <a:gd name="T33" fmla="*/ 2147483646 h 12130"/>
                <a:gd name="T34" fmla="*/ 1435546875 w 12130"/>
                <a:gd name="T35" fmla="*/ 2147483646 h 12130"/>
                <a:gd name="T36" fmla="*/ 722656250 w 12130"/>
                <a:gd name="T37" fmla="*/ 2147483646 h 12130"/>
                <a:gd name="T38" fmla="*/ 244140625 w 12130"/>
                <a:gd name="T39" fmla="*/ 2147483646 h 12130"/>
                <a:gd name="T40" fmla="*/ 9765625 w 12130"/>
                <a:gd name="T41" fmla="*/ 2147483646 h 12130"/>
                <a:gd name="T42" fmla="*/ 9765625 w 12130"/>
                <a:gd name="T43" fmla="*/ 2147483646 h 12130"/>
                <a:gd name="T44" fmla="*/ 9765625 w 12130"/>
                <a:gd name="T45" fmla="*/ 2147483646 h 12130"/>
                <a:gd name="T46" fmla="*/ 244140625 w 12130"/>
                <a:gd name="T47" fmla="*/ 2147483646 h 12130"/>
                <a:gd name="T48" fmla="*/ 722656250 w 12130"/>
                <a:gd name="T49" fmla="*/ 2147483646 h 12130"/>
                <a:gd name="T50" fmla="*/ 1435546875 w 12130"/>
                <a:gd name="T51" fmla="*/ 2147483646 h 12130"/>
                <a:gd name="T52" fmla="*/ 2147483646 w 12130"/>
                <a:gd name="T53" fmla="*/ 2147483646 h 12130"/>
                <a:gd name="T54" fmla="*/ 2147483646 w 12130"/>
                <a:gd name="T55" fmla="*/ 2147483646 h 12130"/>
                <a:gd name="T56" fmla="*/ 2147483646 w 12130"/>
                <a:gd name="T57" fmla="*/ 2147483646 h 12130"/>
                <a:gd name="T58" fmla="*/ 2147483646 w 12130"/>
                <a:gd name="T59" fmla="*/ 2147483646 h 12130"/>
                <a:gd name="T60" fmla="*/ 2147483646 w 12130"/>
                <a:gd name="T61" fmla="*/ 2147483646 h 12130"/>
                <a:gd name="T62" fmla="*/ 2147483646 w 12130"/>
                <a:gd name="T63" fmla="*/ 2147483646 h 12130"/>
                <a:gd name="T64" fmla="*/ 2147483646 w 12130"/>
                <a:gd name="T65" fmla="*/ 2147483646 h 12130"/>
                <a:gd name="T66" fmla="*/ 2147483646 w 12130"/>
                <a:gd name="T67" fmla="*/ 2147483646 h 12130"/>
                <a:gd name="T68" fmla="*/ 2147483646 w 12130"/>
                <a:gd name="T69" fmla="*/ 2147483646 h 12130"/>
                <a:gd name="T70" fmla="*/ 2147483646 w 12130"/>
                <a:gd name="T71" fmla="*/ 2147483646 h 12130"/>
                <a:gd name="T72" fmla="*/ 2147483646 w 12130"/>
                <a:gd name="T73" fmla="*/ 2147483646 h 12130"/>
                <a:gd name="T74" fmla="*/ 2147483646 w 12130"/>
                <a:gd name="T75" fmla="*/ 2147483646 h 12130"/>
                <a:gd name="T76" fmla="*/ 2147483646 w 12130"/>
                <a:gd name="T77" fmla="*/ 2147483646 h 12130"/>
                <a:gd name="T78" fmla="*/ 2147483646 w 12130"/>
                <a:gd name="T79" fmla="*/ 2147483646 h 12130"/>
                <a:gd name="T80" fmla="*/ 2147483646 w 12130"/>
                <a:gd name="T81" fmla="*/ 2147483646 h 12130"/>
                <a:gd name="T82" fmla="*/ 2147483646 w 12130"/>
                <a:gd name="T83" fmla="*/ 2147483646 h 12130"/>
                <a:gd name="T84" fmla="*/ 2147483646 w 12130"/>
                <a:gd name="T85" fmla="*/ 2147483646 h 12130"/>
                <a:gd name="T86" fmla="*/ 2147483646 w 12130"/>
                <a:gd name="T87" fmla="*/ 2147483646 h 12130"/>
                <a:gd name="T88" fmla="*/ 2147483646 w 12130"/>
                <a:gd name="T89" fmla="*/ 2147483646 h 12130"/>
                <a:gd name="T90" fmla="*/ 2147483646 w 12130"/>
                <a:gd name="T91" fmla="*/ 2147483646 h 12130"/>
                <a:gd name="T92" fmla="*/ 2147483646 w 12130"/>
                <a:gd name="T93" fmla="*/ 2147483646 h 12130"/>
                <a:gd name="T94" fmla="*/ 2147483646 w 12130"/>
                <a:gd name="T95" fmla="*/ 2147483646 h 12130"/>
                <a:gd name="T96" fmla="*/ 2147483646 w 12130"/>
                <a:gd name="T97" fmla="*/ 2147483646 h 12130"/>
                <a:gd name="T98" fmla="*/ 2147483646 w 12130"/>
                <a:gd name="T99" fmla="*/ 2147483646 h 12130"/>
                <a:gd name="T100" fmla="*/ 2147483646 w 12130"/>
                <a:gd name="T101" fmla="*/ 2147483646 h 12130"/>
                <a:gd name="T102" fmla="*/ 2147483646 w 12130"/>
                <a:gd name="T103" fmla="*/ 2147483646 h 1213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2130"/>
                <a:gd name="T157" fmla="*/ 0 h 12130"/>
                <a:gd name="T158" fmla="*/ 12130 w 12130"/>
                <a:gd name="T159" fmla="*/ 12130 h 1213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2130" h="12130" fill="none" extrusionOk="0">
                  <a:moveTo>
                    <a:pt x="8038" y="1"/>
                  </a:moveTo>
                  <a:lnTo>
                    <a:pt x="4872" y="3191"/>
                  </a:lnTo>
                  <a:lnTo>
                    <a:pt x="4628" y="3094"/>
                  </a:lnTo>
                  <a:lnTo>
                    <a:pt x="4385" y="2997"/>
                  </a:lnTo>
                  <a:lnTo>
                    <a:pt x="4092" y="2899"/>
                  </a:lnTo>
                  <a:lnTo>
                    <a:pt x="3800" y="2850"/>
                  </a:lnTo>
                  <a:lnTo>
                    <a:pt x="3484" y="2777"/>
                  </a:lnTo>
                  <a:lnTo>
                    <a:pt x="3167" y="2729"/>
                  </a:lnTo>
                  <a:lnTo>
                    <a:pt x="2850" y="2704"/>
                  </a:lnTo>
                  <a:lnTo>
                    <a:pt x="2534" y="2704"/>
                  </a:lnTo>
                  <a:lnTo>
                    <a:pt x="2241" y="2704"/>
                  </a:lnTo>
                  <a:lnTo>
                    <a:pt x="1949" y="2729"/>
                  </a:lnTo>
                  <a:lnTo>
                    <a:pt x="1633" y="2777"/>
                  </a:lnTo>
                  <a:lnTo>
                    <a:pt x="1316" y="2850"/>
                  </a:lnTo>
                  <a:lnTo>
                    <a:pt x="999" y="2972"/>
                  </a:lnTo>
                  <a:lnTo>
                    <a:pt x="707" y="3094"/>
                  </a:lnTo>
                  <a:lnTo>
                    <a:pt x="415" y="3289"/>
                  </a:lnTo>
                  <a:lnTo>
                    <a:pt x="147" y="3508"/>
                  </a:lnTo>
                  <a:lnTo>
                    <a:pt x="74" y="3581"/>
                  </a:lnTo>
                  <a:lnTo>
                    <a:pt x="25" y="3678"/>
                  </a:lnTo>
                  <a:lnTo>
                    <a:pt x="1" y="3776"/>
                  </a:lnTo>
                  <a:lnTo>
                    <a:pt x="1" y="3898"/>
                  </a:lnTo>
                  <a:lnTo>
                    <a:pt x="1" y="3995"/>
                  </a:lnTo>
                  <a:lnTo>
                    <a:pt x="25" y="4093"/>
                  </a:lnTo>
                  <a:lnTo>
                    <a:pt x="74" y="4190"/>
                  </a:lnTo>
                  <a:lnTo>
                    <a:pt x="147" y="4287"/>
                  </a:lnTo>
                  <a:lnTo>
                    <a:pt x="7843" y="11984"/>
                  </a:lnTo>
                  <a:lnTo>
                    <a:pt x="7941" y="12057"/>
                  </a:lnTo>
                  <a:lnTo>
                    <a:pt x="8038" y="12105"/>
                  </a:lnTo>
                  <a:lnTo>
                    <a:pt x="8135" y="12130"/>
                  </a:lnTo>
                  <a:lnTo>
                    <a:pt x="8233" y="12130"/>
                  </a:lnTo>
                  <a:lnTo>
                    <a:pt x="8355" y="12130"/>
                  </a:lnTo>
                  <a:lnTo>
                    <a:pt x="8452" y="12105"/>
                  </a:lnTo>
                  <a:lnTo>
                    <a:pt x="8549" y="12057"/>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12175" cap="rnd">
              <a:solidFill>
                <a:srgbClr val="FF98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76188" tIns="76188" rIns="76188" bIns="76188" anchor="ctr"/>
            <a:lstStyle/>
            <a:p>
              <a:endParaRPr lang="fr-FR" sz="1167"/>
            </a:p>
          </p:txBody>
        </p:sp>
        <p:sp>
          <p:nvSpPr>
            <p:cNvPr id="103433" name="Google Shape;243;p16">
              <a:extLst>
                <a:ext uri="{FF2B5EF4-FFF2-40B4-BE49-F238E27FC236}">
                  <a16:creationId xmlns:a16="http://schemas.microsoft.com/office/drawing/2014/main" id="{56747F32-B6B1-4AF8-B709-C4A2436E1188}"/>
                </a:ext>
              </a:extLst>
            </p:cNvPr>
            <p:cNvSpPr>
              <a:spLocks noChangeArrowheads="1"/>
            </p:cNvSpPr>
            <p:nvPr/>
          </p:nvSpPr>
          <p:spPr bwMode="auto">
            <a:xfrm>
              <a:off x="2801675" y="1740825"/>
              <a:ext cx="49950" cy="49950"/>
            </a:xfrm>
            <a:custGeom>
              <a:avLst/>
              <a:gdLst>
                <a:gd name="T0" fmla="*/ 9765625 w 1998"/>
                <a:gd name="T1" fmla="*/ 2147483646 h 1998"/>
                <a:gd name="T2" fmla="*/ 2147483646 w 1998"/>
                <a:gd name="T3" fmla="*/ 0 h 1998"/>
                <a:gd name="T4" fmla="*/ 0 60000 65536"/>
                <a:gd name="T5" fmla="*/ 0 60000 65536"/>
                <a:gd name="T6" fmla="*/ 0 w 1998"/>
                <a:gd name="T7" fmla="*/ 0 h 1998"/>
                <a:gd name="T8" fmla="*/ 1998 w 1998"/>
                <a:gd name="T9" fmla="*/ 1998 h 1998"/>
              </a:gdLst>
              <a:ahLst/>
              <a:cxnLst>
                <a:cxn ang="T4">
                  <a:pos x="T0" y="T1"/>
                </a:cxn>
                <a:cxn ang="T5">
                  <a:pos x="T2" y="T3"/>
                </a:cxn>
              </a:cxnLst>
              <a:rect l="T6" t="T7" r="T8" b="T9"/>
              <a:pathLst>
                <a:path w="1998" h="1998" fill="none" extrusionOk="0">
                  <a:moveTo>
                    <a:pt x="1" y="1997"/>
                  </a:moveTo>
                  <a:lnTo>
                    <a:pt x="1998" y="0"/>
                  </a:lnTo>
                </a:path>
              </a:pathLst>
            </a:custGeom>
            <a:noFill/>
            <a:ln w="12175" cap="rnd">
              <a:solidFill>
                <a:srgbClr val="FF98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76188" tIns="76188" rIns="76188" bIns="76188" anchor="ctr"/>
            <a:lstStyle/>
            <a:p>
              <a:endParaRPr lang="fr-FR" sz="1167"/>
            </a:p>
          </p:txBody>
        </p:sp>
      </p:grpSp>
      <p:sp>
        <p:nvSpPr>
          <p:cNvPr id="2" name="ZoneTexte 1">
            <a:extLst>
              <a:ext uri="{FF2B5EF4-FFF2-40B4-BE49-F238E27FC236}">
                <a16:creationId xmlns:a16="http://schemas.microsoft.com/office/drawing/2014/main" id="{130C36DD-0AAD-A584-D08E-225EF9AE86D3}"/>
              </a:ext>
            </a:extLst>
          </p:cNvPr>
          <p:cNvSpPr txBox="1"/>
          <p:nvPr/>
        </p:nvSpPr>
        <p:spPr>
          <a:xfrm>
            <a:off x="494675" y="2237352"/>
            <a:ext cx="11197653" cy="3816429"/>
          </a:xfrm>
          <a:prstGeom prst="rect">
            <a:avLst/>
          </a:prstGeom>
          <a:noFill/>
        </p:spPr>
        <p:txBody>
          <a:bodyPr wrap="square">
            <a:spAutoFit/>
          </a:bodyPr>
          <a:lstStyle/>
          <a:p>
            <a:pPr algn="just" eaLnBrk="1" fontAlgn="auto" hangingPunct="1">
              <a:spcBef>
                <a:spcPts val="0"/>
              </a:spcBef>
              <a:spcAft>
                <a:spcPts val="0"/>
              </a:spcAft>
              <a:buClr>
                <a:srgbClr val="000000"/>
              </a:buClr>
              <a:buFont typeface="Arial"/>
              <a:buNone/>
              <a:defRPr/>
            </a:pPr>
            <a:r>
              <a:rPr lang="fr-FR" sz="2200" kern="0" dirty="0">
                <a:latin typeface="Arial"/>
                <a:ea typeface="Arial"/>
                <a:cs typeface="Arial"/>
                <a:sym typeface="Arial"/>
              </a:rPr>
              <a:t>Il existe 3 types d’évaluation: </a:t>
            </a:r>
          </a:p>
          <a:p>
            <a:pPr algn="just" eaLnBrk="1" fontAlgn="auto" hangingPunct="1">
              <a:spcBef>
                <a:spcPts val="0"/>
              </a:spcBef>
              <a:spcAft>
                <a:spcPts val="0"/>
              </a:spcAft>
              <a:buClr>
                <a:srgbClr val="000000"/>
              </a:buClr>
              <a:buFont typeface="Arial"/>
              <a:buNone/>
              <a:defRPr/>
            </a:pPr>
            <a:endParaRPr lang="fr-FR" sz="2200" kern="0" dirty="0">
              <a:latin typeface="Arial"/>
              <a:ea typeface="Arial"/>
              <a:cs typeface="Arial"/>
              <a:sym typeface="Arial"/>
            </a:endParaRPr>
          </a:p>
          <a:p>
            <a:pPr marL="238115" indent="-238115" algn="just" eaLnBrk="1" fontAlgn="auto" hangingPunct="1">
              <a:spcBef>
                <a:spcPts val="0"/>
              </a:spcBef>
              <a:spcAft>
                <a:spcPts val="0"/>
              </a:spcAft>
              <a:buClr>
                <a:srgbClr val="000000"/>
              </a:buClr>
              <a:buFont typeface="Wingdings" panose="05000000000000000000" pitchFamily="2" charset="2"/>
              <a:buChar char="Ø"/>
              <a:defRPr/>
            </a:pPr>
            <a:r>
              <a:rPr lang="fr-FR" sz="2200" kern="0" dirty="0">
                <a:latin typeface="Arial"/>
                <a:ea typeface="Arial"/>
                <a:cs typeface="Arial"/>
                <a:sym typeface="Arial"/>
              </a:rPr>
              <a:t>L’évaluation des </a:t>
            </a:r>
            <a:r>
              <a:rPr lang="fr-FR" sz="2200" kern="0" dirty="0" err="1">
                <a:latin typeface="Arial"/>
                <a:ea typeface="Arial"/>
                <a:cs typeface="Arial"/>
                <a:sym typeface="Arial"/>
              </a:rPr>
              <a:t>pré-requis</a:t>
            </a:r>
            <a:r>
              <a:rPr lang="fr-FR" sz="2200" kern="0" dirty="0">
                <a:latin typeface="Arial"/>
                <a:ea typeface="Arial"/>
                <a:cs typeface="Arial"/>
                <a:sym typeface="Arial"/>
              </a:rPr>
              <a:t> </a:t>
            </a:r>
            <a:r>
              <a:rPr lang="fr-FR" sz="2200" kern="0" dirty="0" smtClean="0">
                <a:latin typeface="Arial"/>
                <a:ea typeface="Arial"/>
                <a:cs typeface="Arial"/>
                <a:sym typeface="Arial"/>
              </a:rPr>
              <a:t>(système d’entrée) : </a:t>
            </a:r>
            <a:r>
              <a:rPr lang="fr-FR" sz="2200" kern="0" dirty="0">
                <a:latin typeface="Arial"/>
                <a:ea typeface="Arial"/>
                <a:cs typeface="Arial"/>
                <a:sym typeface="Arial"/>
              </a:rPr>
              <a:t>permet de savoir où en sont les étudiants avant d’entamer le cours.</a:t>
            </a:r>
          </a:p>
          <a:p>
            <a:pPr marL="238115" indent="-238115" algn="just" eaLnBrk="1" fontAlgn="auto" hangingPunct="1">
              <a:spcBef>
                <a:spcPts val="0"/>
              </a:spcBef>
              <a:spcAft>
                <a:spcPts val="0"/>
              </a:spcAft>
              <a:buClr>
                <a:srgbClr val="000000"/>
              </a:buClr>
              <a:buFont typeface="Wingdings" panose="05000000000000000000" pitchFamily="2" charset="2"/>
              <a:buChar char="Ø"/>
              <a:defRPr/>
            </a:pPr>
            <a:endParaRPr lang="fr-FR" sz="2200" kern="0" dirty="0">
              <a:latin typeface="Arial"/>
              <a:ea typeface="Arial"/>
              <a:cs typeface="Arial"/>
              <a:sym typeface="Arial"/>
            </a:endParaRPr>
          </a:p>
          <a:p>
            <a:pPr marL="238115" indent="-238115" algn="just" eaLnBrk="1" fontAlgn="auto" hangingPunct="1">
              <a:spcBef>
                <a:spcPts val="0"/>
              </a:spcBef>
              <a:spcAft>
                <a:spcPts val="0"/>
              </a:spcAft>
              <a:buClr>
                <a:srgbClr val="000000"/>
              </a:buClr>
              <a:buFont typeface="Wingdings" panose="05000000000000000000" pitchFamily="2" charset="2"/>
              <a:buChar char="Ø"/>
              <a:defRPr/>
            </a:pPr>
            <a:r>
              <a:rPr lang="fr-FR" sz="2200" kern="0" dirty="0">
                <a:latin typeface="Arial"/>
                <a:ea typeface="Arial"/>
                <a:cs typeface="Arial"/>
                <a:sym typeface="Arial"/>
              </a:rPr>
              <a:t>L’évaluation </a:t>
            </a:r>
            <a:r>
              <a:rPr lang="fr-FR" sz="2200" kern="0" dirty="0" smtClean="0">
                <a:latin typeface="Arial"/>
                <a:ea typeface="Arial"/>
                <a:cs typeface="Arial"/>
                <a:sym typeface="Arial"/>
              </a:rPr>
              <a:t>formative : </a:t>
            </a:r>
            <a:r>
              <a:rPr lang="fr-FR" sz="2200" kern="0" dirty="0">
                <a:latin typeface="Arial"/>
                <a:ea typeface="Arial"/>
                <a:cs typeface="Arial"/>
                <a:sym typeface="Arial"/>
              </a:rPr>
              <a:t>Les étudiants pourront voir le niveau </a:t>
            </a:r>
            <a:r>
              <a:rPr lang="en-US" sz="2200" kern="0" dirty="0" err="1" smtClean="0">
                <a:latin typeface="Arial"/>
                <a:ea typeface="Arial"/>
                <a:cs typeface="Arial"/>
                <a:sym typeface="Arial"/>
              </a:rPr>
              <a:t>atteint</a:t>
            </a:r>
            <a:r>
              <a:rPr lang="en-US" sz="2200" kern="0" dirty="0" smtClean="0">
                <a:latin typeface="Arial"/>
                <a:ea typeface="Arial"/>
                <a:cs typeface="Arial"/>
                <a:sym typeface="Arial"/>
              </a:rPr>
              <a:t> </a:t>
            </a:r>
            <a:r>
              <a:rPr lang="en-US" sz="2200" kern="0" dirty="0">
                <a:latin typeface="Arial"/>
                <a:ea typeface="Arial"/>
                <a:cs typeface="Arial"/>
                <a:sym typeface="Arial"/>
              </a:rPr>
              <a:t>à </a:t>
            </a:r>
            <a:r>
              <a:rPr lang="en-US" sz="2200" kern="0" dirty="0" err="1">
                <a:latin typeface="Arial"/>
                <a:ea typeface="Arial"/>
                <a:cs typeface="Arial"/>
                <a:sym typeface="Arial"/>
              </a:rPr>
              <a:t>chaque</a:t>
            </a:r>
            <a:r>
              <a:rPr lang="en-US" sz="2200" kern="0" dirty="0">
                <a:latin typeface="Arial"/>
                <a:ea typeface="Arial"/>
                <a:cs typeface="Arial"/>
                <a:sym typeface="Arial"/>
              </a:rPr>
              <a:t> </a:t>
            </a:r>
            <a:r>
              <a:rPr lang="en-US" sz="2200" kern="0" dirty="0" err="1">
                <a:latin typeface="Arial"/>
                <a:ea typeface="Arial"/>
                <a:cs typeface="Arial"/>
                <a:sym typeface="Arial"/>
              </a:rPr>
              <a:t>étape</a:t>
            </a:r>
            <a:r>
              <a:rPr lang="en-US" sz="2200" kern="0" dirty="0">
                <a:latin typeface="Arial"/>
                <a:ea typeface="Arial"/>
                <a:cs typeface="Arial"/>
                <a:sym typeface="Arial"/>
              </a:rPr>
              <a:t>.  </a:t>
            </a:r>
            <a:r>
              <a:rPr lang="fr-FR" sz="2200" kern="0" dirty="0">
                <a:latin typeface="Arial"/>
                <a:ea typeface="Arial"/>
                <a:cs typeface="Arial"/>
                <a:sym typeface="Arial"/>
              </a:rPr>
              <a:t>On peut utiliser des évaluations par les pairs (ex: TD), mais également des quiz à chaque fin de chapitre.</a:t>
            </a:r>
          </a:p>
          <a:p>
            <a:pPr algn="just" eaLnBrk="1" fontAlgn="auto" hangingPunct="1">
              <a:spcBef>
                <a:spcPts val="0"/>
              </a:spcBef>
              <a:spcAft>
                <a:spcPts val="0"/>
              </a:spcAft>
              <a:buClr>
                <a:srgbClr val="000000"/>
              </a:buClr>
              <a:buFont typeface="Arial"/>
              <a:buNone/>
              <a:defRPr/>
            </a:pPr>
            <a:endParaRPr lang="fr-FR" sz="2200" kern="0" dirty="0">
              <a:latin typeface="Arial"/>
              <a:ea typeface="Arial"/>
              <a:cs typeface="Arial"/>
              <a:sym typeface="Arial"/>
            </a:endParaRPr>
          </a:p>
          <a:p>
            <a:pPr marL="238115" indent="-238115" algn="just" eaLnBrk="1" fontAlgn="auto" hangingPunct="1">
              <a:spcBef>
                <a:spcPts val="0"/>
              </a:spcBef>
              <a:spcAft>
                <a:spcPts val="0"/>
              </a:spcAft>
              <a:buClr>
                <a:srgbClr val="000000"/>
              </a:buClr>
              <a:buFont typeface="Wingdings" panose="05000000000000000000" pitchFamily="2" charset="2"/>
              <a:buChar char="Ø"/>
              <a:defRPr/>
            </a:pPr>
            <a:r>
              <a:rPr lang="fr-FR" sz="2200" kern="0" dirty="0">
                <a:latin typeface="Arial"/>
                <a:ea typeface="Arial"/>
                <a:cs typeface="Arial"/>
                <a:sym typeface="Arial"/>
              </a:rPr>
              <a:t>L’évaluation sommative ou certificative, sera utilisée lors des TD, contrôles et examen final.</a:t>
            </a:r>
          </a:p>
        </p:txBody>
      </p:sp>
    </p:spTree>
  </p:cSld>
  <p:clrMapOvr>
    <a:masterClrMapping/>
  </p:clrMapOvr>
  <p:transition>
    <p:fade thruBlk="1"/>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re 5">
            <a:extLst>
              <a:ext uri="{FF2B5EF4-FFF2-40B4-BE49-F238E27FC236}">
                <a16:creationId xmlns:a16="http://schemas.microsoft.com/office/drawing/2014/main" id="{150C2B50-0888-8503-132F-79ACB1BD5891}"/>
              </a:ext>
            </a:extLst>
          </p:cNvPr>
          <p:cNvSpPr txBox="1">
            <a:spLocks noGrp="1"/>
          </p:cNvSpPr>
          <p:nvPr>
            <p:ph type="ctrTitle"/>
          </p:nvPr>
        </p:nvSpPr>
        <p:spPr>
          <a:xfrm>
            <a:off x="2886606" y="3962136"/>
            <a:ext cx="3844396" cy="967052"/>
          </a:xfrm>
        </p:spPr>
        <p:txBody>
          <a:bodyPr/>
          <a:lstStyle/>
          <a:p>
            <a:pPr eaLnBrk="1" hangingPunct="1">
              <a:spcBef>
                <a:spcPct val="0"/>
              </a:spcBef>
              <a:spcAft>
                <a:spcPct val="0"/>
              </a:spcAft>
              <a:buClr>
                <a:srgbClr val="FFFFFF"/>
              </a:buClr>
              <a:buFont typeface="Roboto Condensed" panose="02000000000000000000" pitchFamily="2" charset="0"/>
              <a:buNone/>
            </a:pPr>
            <a:r>
              <a:rPr lang="fr-FR" altLang="fr-FR" b="1">
                <a:solidFill>
                  <a:srgbClr val="FFFFFF"/>
                </a:solidFill>
                <a:latin typeface="Roboto Condensed" panose="02000000000000000000" pitchFamily="2" charset="0"/>
                <a:cs typeface="Arial" panose="020B0604020202020204" pitchFamily="34" charset="0"/>
                <a:sym typeface="Roboto Condensed" panose="02000000000000000000" pitchFamily="2" charset="0"/>
              </a:rPr>
              <a:t>Comment créer un QCM à partir de TEST sur Moodle ?</a:t>
            </a:r>
          </a:p>
        </p:txBody>
      </p:sp>
      <p:sp>
        <p:nvSpPr>
          <p:cNvPr id="108547" name="Espace réservé du numéro de diapositive 4">
            <a:extLst>
              <a:ext uri="{FF2B5EF4-FFF2-40B4-BE49-F238E27FC236}">
                <a16:creationId xmlns:a16="http://schemas.microsoft.com/office/drawing/2014/main" id="{EB085BBE-4794-3DCC-DE42-DC0BBE6573DB}"/>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619100" indent="-238115">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952462" indent="-190492">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333447" indent="-190492">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1714431" indent="-190492">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095416" indent="-190492" eaLnBrk="0" fontAlgn="base" hangingPunct="0">
              <a:spcBef>
                <a:spcPct val="0"/>
              </a:spcBef>
              <a:spcAft>
                <a:spcPct val="0"/>
              </a:spcAft>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476401" indent="-190492" eaLnBrk="0" fontAlgn="base" hangingPunct="0">
              <a:spcBef>
                <a:spcPct val="0"/>
              </a:spcBef>
              <a:spcAft>
                <a:spcPct val="0"/>
              </a:spcAft>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2857386" indent="-190492" eaLnBrk="0" fontAlgn="base" hangingPunct="0">
              <a:spcBef>
                <a:spcPct val="0"/>
              </a:spcBef>
              <a:spcAft>
                <a:spcPct val="0"/>
              </a:spcAft>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238370" indent="-190492" eaLnBrk="0" fontAlgn="base" hangingPunct="0">
              <a:spcBef>
                <a:spcPct val="0"/>
              </a:spcBef>
              <a:spcAft>
                <a:spcPct val="0"/>
              </a:spcAft>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r>
              <a:rPr lang="fr-FR" altLang="fr-FR" sz="1000">
                <a:solidFill>
                  <a:srgbClr val="FFFFFF"/>
                </a:solidFill>
                <a:latin typeface="Roboto Condensed" panose="02000000000000000000" pitchFamily="2" charset="0"/>
                <a:sym typeface="Roboto Condensed" panose="02000000000000000000" pitchFamily="2" charset="0"/>
              </a:rPr>
              <a:t>8</a:t>
            </a:r>
          </a:p>
        </p:txBody>
      </p:sp>
    </p:spTree>
  </p:cSld>
  <p:clrMapOvr>
    <a:masterClrMapping/>
  </p:clrMapOvr>
  <p:transition>
    <p:fade thruBlk="1"/>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re 1">
            <a:extLst>
              <a:ext uri="{FF2B5EF4-FFF2-40B4-BE49-F238E27FC236}">
                <a16:creationId xmlns:a16="http://schemas.microsoft.com/office/drawing/2014/main" id="{1D409790-6ABC-B66C-074E-964EE8810D4F}"/>
              </a:ext>
            </a:extLst>
          </p:cNvPr>
          <p:cNvSpPr txBox="1">
            <a:spLocks noGrp="1"/>
          </p:cNvSpPr>
          <p:nvPr>
            <p:ph type="title"/>
          </p:nvPr>
        </p:nvSpPr>
        <p:spPr>
          <a:xfrm>
            <a:off x="2829721" y="1590148"/>
            <a:ext cx="4991364" cy="638969"/>
          </a:xfrm>
        </p:spPr>
        <p:txBody>
          <a:bodyPr/>
          <a:lstStyle/>
          <a:p>
            <a:pPr eaLnBrk="1" hangingPunct="1">
              <a:spcBef>
                <a:spcPct val="0"/>
              </a:spcBef>
              <a:spcAft>
                <a:spcPct val="0"/>
              </a:spcAft>
              <a:buClr>
                <a:srgbClr val="FFFFFF"/>
              </a:buClr>
              <a:buFont typeface="Roboto Condensed" panose="02000000000000000000" pitchFamily="2" charset="0"/>
              <a:buNone/>
            </a:pPr>
            <a:r>
              <a:rPr lang="fr-FR" altLang="fr-FR" sz="1667" b="1">
                <a:solidFill>
                  <a:srgbClr val="FFFFFF"/>
                </a:solidFill>
                <a:latin typeface="Roboto Condensed" panose="02000000000000000000" pitchFamily="2" charset="0"/>
                <a:cs typeface="Arial" panose="020B0604020202020204" pitchFamily="34" charset="0"/>
                <a:sym typeface="Roboto Condensed" panose="02000000000000000000" pitchFamily="2" charset="0"/>
              </a:rPr>
              <a:t>Étape 2. Cliquez «Ajouter une activité ou une ressource» </a:t>
            </a:r>
            <a:endParaRPr lang="en-US" altLang="fr-FR" sz="1667" b="1">
              <a:solidFill>
                <a:srgbClr val="FFFFFF"/>
              </a:solidFill>
              <a:latin typeface="Roboto Condensed" panose="02000000000000000000" pitchFamily="2" charset="0"/>
              <a:cs typeface="Arial" panose="020B0604020202020204" pitchFamily="34" charset="0"/>
              <a:sym typeface="Roboto Condensed" panose="02000000000000000000" pitchFamily="2" charset="0"/>
            </a:endParaRPr>
          </a:p>
        </p:txBody>
      </p:sp>
      <p:sp>
        <p:nvSpPr>
          <p:cNvPr id="109571" name="Espace réservé du numéro de diapositive 4">
            <a:extLst>
              <a:ext uri="{FF2B5EF4-FFF2-40B4-BE49-F238E27FC236}">
                <a16:creationId xmlns:a16="http://schemas.microsoft.com/office/drawing/2014/main" id="{638009B2-8B26-10D2-CDD5-95182A9B5BB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619100" indent="-238115">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952462" indent="-190492">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333447" indent="-190492">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1714431" indent="-190492">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095416" indent="-190492" eaLnBrk="0" fontAlgn="base" hangingPunct="0">
              <a:spcBef>
                <a:spcPct val="0"/>
              </a:spcBef>
              <a:spcAft>
                <a:spcPct val="0"/>
              </a:spcAft>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476401" indent="-190492" eaLnBrk="0" fontAlgn="base" hangingPunct="0">
              <a:spcBef>
                <a:spcPct val="0"/>
              </a:spcBef>
              <a:spcAft>
                <a:spcPct val="0"/>
              </a:spcAft>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2857386" indent="-190492" eaLnBrk="0" fontAlgn="base" hangingPunct="0">
              <a:spcBef>
                <a:spcPct val="0"/>
              </a:spcBef>
              <a:spcAft>
                <a:spcPct val="0"/>
              </a:spcAft>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238370" indent="-190492" eaLnBrk="0" fontAlgn="base" hangingPunct="0">
              <a:spcBef>
                <a:spcPct val="0"/>
              </a:spcBef>
              <a:spcAft>
                <a:spcPct val="0"/>
              </a:spcAft>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AD03ADA3-884D-49BC-BAA3-93B5998E32E4}" type="slidenum">
              <a:rPr lang="en-US" altLang="fr-FR" sz="1000" smtClean="0">
                <a:solidFill>
                  <a:srgbClr val="FFFFFF"/>
                </a:solidFill>
                <a:latin typeface="Roboto Condensed" panose="02000000000000000000" pitchFamily="2" charset="0"/>
                <a:sym typeface="Roboto Condensed" panose="02000000000000000000" pitchFamily="2" charset="0"/>
              </a:rPr>
              <a:pPr>
                <a:buFont typeface="Arial" panose="020B0604020202020204" pitchFamily="34" charset="0"/>
                <a:buNone/>
              </a:pPr>
              <a:t>45</a:t>
            </a:fld>
            <a:endParaRPr lang="en-US" altLang="fr-FR" sz="1000">
              <a:solidFill>
                <a:srgbClr val="FFFFFF"/>
              </a:solidFill>
              <a:latin typeface="Roboto Condensed" panose="02000000000000000000" pitchFamily="2" charset="0"/>
              <a:sym typeface="Roboto Condensed" panose="02000000000000000000" pitchFamily="2" charset="0"/>
            </a:endParaRPr>
          </a:p>
        </p:txBody>
      </p:sp>
      <p:pic>
        <p:nvPicPr>
          <p:cNvPr id="109572" name="Picture 2">
            <a:extLst>
              <a:ext uri="{FF2B5EF4-FFF2-40B4-BE49-F238E27FC236}">
                <a16:creationId xmlns:a16="http://schemas.microsoft.com/office/drawing/2014/main" id="{CD078B02-C88C-C743-12C1-D44B09A247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4057" y="2168263"/>
            <a:ext cx="11176000" cy="3637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re 1">
            <a:extLst>
              <a:ext uri="{FF2B5EF4-FFF2-40B4-BE49-F238E27FC236}">
                <a16:creationId xmlns:a16="http://schemas.microsoft.com/office/drawing/2014/main" id="{DD092A4F-E61B-8404-0970-630BE157627F}"/>
              </a:ext>
            </a:extLst>
          </p:cNvPr>
          <p:cNvSpPr txBox="1">
            <a:spLocks noGrp="1"/>
          </p:cNvSpPr>
          <p:nvPr>
            <p:ph type="title"/>
          </p:nvPr>
        </p:nvSpPr>
        <p:spPr>
          <a:xfrm>
            <a:off x="2829721" y="1509450"/>
            <a:ext cx="4811448" cy="637646"/>
          </a:xfrm>
        </p:spPr>
        <p:txBody>
          <a:bodyPr/>
          <a:lstStyle/>
          <a:p>
            <a:pPr eaLnBrk="1" hangingPunct="1">
              <a:spcBef>
                <a:spcPct val="0"/>
              </a:spcBef>
              <a:spcAft>
                <a:spcPct val="0"/>
              </a:spcAft>
              <a:buClr>
                <a:srgbClr val="FFFFFF"/>
              </a:buClr>
              <a:buFont typeface="Roboto Condensed" panose="02000000000000000000" pitchFamily="2" charset="0"/>
              <a:buNone/>
            </a:pPr>
            <a:r>
              <a:rPr lang="fr-FR" altLang="fr-FR" sz="1667" b="1">
                <a:solidFill>
                  <a:srgbClr val="FFFFFF"/>
                </a:solidFill>
                <a:latin typeface="Roboto Condensed" panose="02000000000000000000" pitchFamily="2" charset="0"/>
                <a:cs typeface="Arial" panose="020B0604020202020204" pitchFamily="34" charset="0"/>
                <a:sym typeface="Roboto Condensed" panose="02000000000000000000" pitchFamily="2" charset="0"/>
              </a:rPr>
              <a:t>Étape 3. Choisissez «Test» puis cliquez sur «Ajouter»</a:t>
            </a:r>
            <a:endParaRPr lang="en-US" altLang="fr-FR" sz="1667" b="1">
              <a:solidFill>
                <a:srgbClr val="FFFFFF"/>
              </a:solidFill>
              <a:latin typeface="Roboto Condensed" panose="02000000000000000000" pitchFamily="2" charset="0"/>
              <a:cs typeface="Arial" panose="020B0604020202020204" pitchFamily="34" charset="0"/>
              <a:sym typeface="Roboto Condensed" panose="02000000000000000000" pitchFamily="2" charset="0"/>
            </a:endParaRPr>
          </a:p>
        </p:txBody>
      </p:sp>
      <p:sp>
        <p:nvSpPr>
          <p:cNvPr id="110595" name="Espace réservé du numéro de diapositive 4">
            <a:extLst>
              <a:ext uri="{FF2B5EF4-FFF2-40B4-BE49-F238E27FC236}">
                <a16:creationId xmlns:a16="http://schemas.microsoft.com/office/drawing/2014/main" id="{85B23E1D-8274-9AAF-281D-1288714EC819}"/>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619100" indent="-238115">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952462" indent="-190492">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333447" indent="-190492">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1714431" indent="-190492">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095416" indent="-190492" eaLnBrk="0" fontAlgn="base" hangingPunct="0">
              <a:spcBef>
                <a:spcPct val="0"/>
              </a:spcBef>
              <a:spcAft>
                <a:spcPct val="0"/>
              </a:spcAft>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476401" indent="-190492" eaLnBrk="0" fontAlgn="base" hangingPunct="0">
              <a:spcBef>
                <a:spcPct val="0"/>
              </a:spcBef>
              <a:spcAft>
                <a:spcPct val="0"/>
              </a:spcAft>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2857386" indent="-190492" eaLnBrk="0" fontAlgn="base" hangingPunct="0">
              <a:spcBef>
                <a:spcPct val="0"/>
              </a:spcBef>
              <a:spcAft>
                <a:spcPct val="0"/>
              </a:spcAft>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238370" indent="-190492" eaLnBrk="0" fontAlgn="base" hangingPunct="0">
              <a:spcBef>
                <a:spcPct val="0"/>
              </a:spcBef>
              <a:spcAft>
                <a:spcPct val="0"/>
              </a:spcAft>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10D8280A-B128-4B2A-B1A3-6DA6C11383CC}" type="slidenum">
              <a:rPr lang="en-US" altLang="fr-FR" sz="1000" smtClean="0">
                <a:solidFill>
                  <a:srgbClr val="FFFFFF"/>
                </a:solidFill>
                <a:latin typeface="Roboto Condensed" panose="02000000000000000000" pitchFamily="2" charset="0"/>
                <a:sym typeface="Roboto Condensed" panose="02000000000000000000" pitchFamily="2" charset="0"/>
              </a:rPr>
              <a:pPr>
                <a:buFont typeface="Arial" panose="020B0604020202020204" pitchFamily="34" charset="0"/>
                <a:buNone/>
              </a:pPr>
              <a:t>46</a:t>
            </a:fld>
            <a:endParaRPr lang="en-US" altLang="fr-FR" sz="1000">
              <a:solidFill>
                <a:srgbClr val="FFFFFF"/>
              </a:solidFill>
              <a:latin typeface="Roboto Condensed" panose="02000000000000000000" pitchFamily="2" charset="0"/>
              <a:sym typeface="Roboto Condensed" panose="02000000000000000000" pitchFamily="2" charset="0"/>
            </a:endParaRPr>
          </a:p>
        </p:txBody>
      </p:sp>
      <p:pic>
        <p:nvPicPr>
          <p:cNvPr id="110596" name="Picture 3">
            <a:extLst>
              <a:ext uri="{FF2B5EF4-FFF2-40B4-BE49-F238E27FC236}">
                <a16:creationId xmlns:a16="http://schemas.microsoft.com/office/drawing/2014/main" id="{06B10F09-28D4-E4FC-D887-7776D56906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7512" y="2108729"/>
            <a:ext cx="5441156" cy="3450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re 1">
            <a:extLst>
              <a:ext uri="{FF2B5EF4-FFF2-40B4-BE49-F238E27FC236}">
                <a16:creationId xmlns:a16="http://schemas.microsoft.com/office/drawing/2014/main" id="{329521F1-4534-4DC3-8C0E-13B5037E59D3}"/>
              </a:ext>
            </a:extLst>
          </p:cNvPr>
          <p:cNvSpPr txBox="1">
            <a:spLocks noGrp="1"/>
          </p:cNvSpPr>
          <p:nvPr>
            <p:ph type="title"/>
          </p:nvPr>
        </p:nvSpPr>
        <p:spPr>
          <a:xfrm>
            <a:off x="3178969" y="1612636"/>
            <a:ext cx="4381500" cy="638968"/>
          </a:xfrm>
        </p:spPr>
        <p:txBody>
          <a:bodyPr/>
          <a:lstStyle/>
          <a:p>
            <a:pPr eaLnBrk="1" hangingPunct="1">
              <a:spcBef>
                <a:spcPct val="0"/>
              </a:spcBef>
              <a:spcAft>
                <a:spcPct val="0"/>
              </a:spcAft>
              <a:buClr>
                <a:srgbClr val="FFFFFF"/>
              </a:buClr>
              <a:buFont typeface="Roboto Condensed" panose="02000000000000000000" pitchFamily="2" charset="0"/>
              <a:buNone/>
            </a:pPr>
            <a:endParaRPr lang="en-US" altLang="fr-FR" sz="1667" b="1">
              <a:solidFill>
                <a:srgbClr val="FFFFFF"/>
              </a:solidFill>
              <a:latin typeface="Roboto Condensed" panose="02000000000000000000" pitchFamily="2" charset="0"/>
              <a:cs typeface="Arial" panose="020B0604020202020204" pitchFamily="34" charset="0"/>
              <a:sym typeface="Roboto Condensed" panose="02000000000000000000" pitchFamily="2" charset="0"/>
            </a:endParaRPr>
          </a:p>
        </p:txBody>
      </p:sp>
      <p:sp>
        <p:nvSpPr>
          <p:cNvPr id="111619" name="Espace réservé du numéro de diapositive 4">
            <a:extLst>
              <a:ext uri="{FF2B5EF4-FFF2-40B4-BE49-F238E27FC236}">
                <a16:creationId xmlns:a16="http://schemas.microsoft.com/office/drawing/2014/main" id="{783CFF39-6CA9-4C2B-F9B0-34AC39AF5B73}"/>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619100" indent="-238115">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952462" indent="-190492">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333447" indent="-190492">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1714431" indent="-190492">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095416" indent="-190492" eaLnBrk="0" fontAlgn="base" hangingPunct="0">
              <a:spcBef>
                <a:spcPct val="0"/>
              </a:spcBef>
              <a:spcAft>
                <a:spcPct val="0"/>
              </a:spcAft>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476401" indent="-190492" eaLnBrk="0" fontAlgn="base" hangingPunct="0">
              <a:spcBef>
                <a:spcPct val="0"/>
              </a:spcBef>
              <a:spcAft>
                <a:spcPct val="0"/>
              </a:spcAft>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2857386" indent="-190492" eaLnBrk="0" fontAlgn="base" hangingPunct="0">
              <a:spcBef>
                <a:spcPct val="0"/>
              </a:spcBef>
              <a:spcAft>
                <a:spcPct val="0"/>
              </a:spcAft>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238370" indent="-190492" eaLnBrk="0" fontAlgn="base" hangingPunct="0">
              <a:spcBef>
                <a:spcPct val="0"/>
              </a:spcBef>
              <a:spcAft>
                <a:spcPct val="0"/>
              </a:spcAft>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8D8095A9-079A-4DEC-9DC9-47DD88987CF7}" type="slidenum">
              <a:rPr lang="en-US" altLang="fr-FR" sz="1000" smtClean="0">
                <a:solidFill>
                  <a:srgbClr val="FFFFFF"/>
                </a:solidFill>
                <a:latin typeface="Roboto Condensed" panose="02000000000000000000" pitchFamily="2" charset="0"/>
                <a:sym typeface="Roboto Condensed" panose="02000000000000000000" pitchFamily="2" charset="0"/>
              </a:rPr>
              <a:pPr>
                <a:buFont typeface="Arial" panose="020B0604020202020204" pitchFamily="34" charset="0"/>
                <a:buNone/>
              </a:pPr>
              <a:t>47</a:t>
            </a:fld>
            <a:endParaRPr lang="en-US" altLang="fr-FR" sz="1000">
              <a:solidFill>
                <a:srgbClr val="FFFFFF"/>
              </a:solidFill>
              <a:latin typeface="Roboto Condensed" panose="02000000000000000000" pitchFamily="2" charset="0"/>
              <a:sym typeface="Roboto Condensed" panose="02000000000000000000" pitchFamily="2" charset="0"/>
            </a:endParaRPr>
          </a:p>
        </p:txBody>
      </p:sp>
      <p:pic>
        <p:nvPicPr>
          <p:cNvPr id="111620" name="Picture 2">
            <a:extLst>
              <a:ext uri="{FF2B5EF4-FFF2-40B4-BE49-F238E27FC236}">
                <a16:creationId xmlns:a16="http://schemas.microsoft.com/office/drawing/2014/main" id="{B468C826-EBCE-CAF2-FFF7-47E73EA7AA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6001" y="1764846"/>
            <a:ext cx="9913256" cy="4243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re 1">
            <a:extLst>
              <a:ext uri="{FF2B5EF4-FFF2-40B4-BE49-F238E27FC236}">
                <a16:creationId xmlns:a16="http://schemas.microsoft.com/office/drawing/2014/main" id="{819D940B-14ED-A5F2-B9F6-BB6A4A624112}"/>
              </a:ext>
            </a:extLst>
          </p:cNvPr>
          <p:cNvSpPr txBox="1">
            <a:spLocks noGrp="1"/>
          </p:cNvSpPr>
          <p:nvPr>
            <p:ph type="title"/>
          </p:nvPr>
        </p:nvSpPr>
        <p:spPr>
          <a:xfrm>
            <a:off x="2529418" y="1469761"/>
            <a:ext cx="5761303" cy="638968"/>
          </a:xfrm>
        </p:spPr>
        <p:txBody>
          <a:bodyPr/>
          <a:lstStyle/>
          <a:p>
            <a:pPr eaLnBrk="1" hangingPunct="1">
              <a:spcBef>
                <a:spcPct val="0"/>
              </a:spcBef>
              <a:spcAft>
                <a:spcPct val="0"/>
              </a:spcAft>
              <a:buClr>
                <a:srgbClr val="FFFFFF"/>
              </a:buClr>
              <a:buFont typeface="Roboto Condensed" panose="02000000000000000000" pitchFamily="2" charset="0"/>
              <a:buNone/>
            </a:pPr>
            <a:r>
              <a:rPr lang="fr-FR" altLang="fr-FR" sz="1667" b="1">
                <a:solidFill>
                  <a:srgbClr val="FFFFFF"/>
                </a:solidFill>
                <a:latin typeface="Roboto Condensed" panose="02000000000000000000" pitchFamily="2" charset="0"/>
                <a:cs typeface="Arial" panose="020B0604020202020204" pitchFamily="34" charset="0"/>
                <a:sym typeface="Roboto Condensed" panose="02000000000000000000" pitchFamily="2" charset="0"/>
              </a:rPr>
              <a:t>Vous arrivez à cette page, cliquez sur «Modifier le test»</a:t>
            </a:r>
            <a:endParaRPr lang="en-US" altLang="fr-FR" sz="1667" b="1">
              <a:solidFill>
                <a:srgbClr val="FFFFFF"/>
              </a:solidFill>
              <a:latin typeface="Roboto Condensed" panose="02000000000000000000" pitchFamily="2" charset="0"/>
              <a:cs typeface="Arial" panose="020B0604020202020204" pitchFamily="34" charset="0"/>
              <a:sym typeface="Roboto Condensed" panose="02000000000000000000" pitchFamily="2" charset="0"/>
            </a:endParaRPr>
          </a:p>
        </p:txBody>
      </p:sp>
      <p:sp>
        <p:nvSpPr>
          <p:cNvPr id="112643" name="Espace réservé du numéro de diapositive 4">
            <a:extLst>
              <a:ext uri="{FF2B5EF4-FFF2-40B4-BE49-F238E27FC236}">
                <a16:creationId xmlns:a16="http://schemas.microsoft.com/office/drawing/2014/main" id="{F22A74DD-5BAF-17A5-B7BB-87162AA59B3A}"/>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619100" indent="-238115">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952462" indent="-190492">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333447" indent="-190492">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1714431" indent="-190492">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095416" indent="-190492" eaLnBrk="0" fontAlgn="base" hangingPunct="0">
              <a:spcBef>
                <a:spcPct val="0"/>
              </a:spcBef>
              <a:spcAft>
                <a:spcPct val="0"/>
              </a:spcAft>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476401" indent="-190492" eaLnBrk="0" fontAlgn="base" hangingPunct="0">
              <a:spcBef>
                <a:spcPct val="0"/>
              </a:spcBef>
              <a:spcAft>
                <a:spcPct val="0"/>
              </a:spcAft>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2857386" indent="-190492" eaLnBrk="0" fontAlgn="base" hangingPunct="0">
              <a:spcBef>
                <a:spcPct val="0"/>
              </a:spcBef>
              <a:spcAft>
                <a:spcPct val="0"/>
              </a:spcAft>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238370" indent="-190492" eaLnBrk="0" fontAlgn="base" hangingPunct="0">
              <a:spcBef>
                <a:spcPct val="0"/>
              </a:spcBef>
              <a:spcAft>
                <a:spcPct val="0"/>
              </a:spcAft>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9660C03E-46E2-437E-B171-704A14C07B08}" type="slidenum">
              <a:rPr lang="en-US" altLang="fr-FR" sz="1000" smtClean="0">
                <a:solidFill>
                  <a:srgbClr val="FFFFFF"/>
                </a:solidFill>
                <a:latin typeface="Roboto Condensed" panose="02000000000000000000" pitchFamily="2" charset="0"/>
                <a:sym typeface="Roboto Condensed" panose="02000000000000000000" pitchFamily="2" charset="0"/>
              </a:rPr>
              <a:pPr>
                <a:buFont typeface="Arial" panose="020B0604020202020204" pitchFamily="34" charset="0"/>
                <a:buNone/>
              </a:pPr>
              <a:t>48</a:t>
            </a:fld>
            <a:endParaRPr lang="en-US" altLang="fr-FR" sz="1000">
              <a:solidFill>
                <a:srgbClr val="FFFFFF"/>
              </a:solidFill>
              <a:latin typeface="Roboto Condensed" panose="02000000000000000000" pitchFamily="2" charset="0"/>
              <a:sym typeface="Roboto Condensed" panose="02000000000000000000" pitchFamily="2" charset="0"/>
            </a:endParaRPr>
          </a:p>
        </p:txBody>
      </p:sp>
      <p:pic>
        <p:nvPicPr>
          <p:cNvPr id="112644" name="Picture 3">
            <a:extLst>
              <a:ext uri="{FF2B5EF4-FFF2-40B4-BE49-F238E27FC236}">
                <a16:creationId xmlns:a16="http://schemas.microsoft.com/office/drawing/2014/main" id="{4BDCBCCA-2C35-3A36-EDBA-C21E2520BB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57" y="1963208"/>
            <a:ext cx="11190513" cy="4045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re 1">
            <a:extLst>
              <a:ext uri="{FF2B5EF4-FFF2-40B4-BE49-F238E27FC236}">
                <a16:creationId xmlns:a16="http://schemas.microsoft.com/office/drawing/2014/main" id="{F53806B0-7C41-C45A-A3D4-25D0662F650F}"/>
              </a:ext>
            </a:extLst>
          </p:cNvPr>
          <p:cNvSpPr txBox="1">
            <a:spLocks noGrp="1"/>
          </p:cNvSpPr>
          <p:nvPr>
            <p:ph type="title"/>
          </p:nvPr>
        </p:nvSpPr>
        <p:spPr>
          <a:xfrm>
            <a:off x="2469887" y="1568981"/>
            <a:ext cx="5549636" cy="638969"/>
          </a:xfrm>
        </p:spPr>
        <p:txBody>
          <a:bodyPr/>
          <a:lstStyle/>
          <a:p>
            <a:pPr eaLnBrk="1" hangingPunct="1">
              <a:spcBef>
                <a:spcPct val="0"/>
              </a:spcBef>
              <a:spcAft>
                <a:spcPct val="0"/>
              </a:spcAft>
              <a:buClr>
                <a:srgbClr val="FFFFFF"/>
              </a:buClr>
              <a:buFont typeface="Roboto Condensed" panose="02000000000000000000" pitchFamily="2" charset="0"/>
              <a:buNone/>
            </a:pPr>
            <a:r>
              <a:rPr lang="fr-FR" altLang="fr-FR" sz="1667" b="1">
                <a:solidFill>
                  <a:srgbClr val="FFFFFF"/>
                </a:solidFill>
                <a:latin typeface="Roboto Condensed" panose="02000000000000000000" pitchFamily="2" charset="0"/>
                <a:cs typeface="Arial" panose="020B0604020202020204" pitchFamily="34" charset="0"/>
                <a:sym typeface="Roboto Condensed" panose="02000000000000000000" pitchFamily="2" charset="0"/>
              </a:rPr>
              <a:t>Choisissez un type de question à ajouter, puis cliquez sur «Ajouter» </a:t>
            </a:r>
            <a:endParaRPr lang="en-US" altLang="fr-FR" sz="1667" b="1">
              <a:solidFill>
                <a:srgbClr val="FFFFFF"/>
              </a:solidFill>
              <a:latin typeface="Roboto Condensed" panose="02000000000000000000" pitchFamily="2" charset="0"/>
              <a:cs typeface="Arial" panose="020B0604020202020204" pitchFamily="34" charset="0"/>
              <a:sym typeface="Roboto Condensed" panose="02000000000000000000" pitchFamily="2" charset="0"/>
            </a:endParaRPr>
          </a:p>
        </p:txBody>
      </p:sp>
      <p:sp>
        <p:nvSpPr>
          <p:cNvPr id="114691" name="Espace réservé du numéro de diapositive 4">
            <a:extLst>
              <a:ext uri="{FF2B5EF4-FFF2-40B4-BE49-F238E27FC236}">
                <a16:creationId xmlns:a16="http://schemas.microsoft.com/office/drawing/2014/main" id="{EA395CA7-405C-AB15-4795-3B56EA9C10A9}"/>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619100" indent="-238115">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952462" indent="-190492">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333447" indent="-190492">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1714431" indent="-190492">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095416" indent="-190492" eaLnBrk="0" fontAlgn="base" hangingPunct="0">
              <a:spcBef>
                <a:spcPct val="0"/>
              </a:spcBef>
              <a:spcAft>
                <a:spcPct val="0"/>
              </a:spcAft>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476401" indent="-190492" eaLnBrk="0" fontAlgn="base" hangingPunct="0">
              <a:spcBef>
                <a:spcPct val="0"/>
              </a:spcBef>
              <a:spcAft>
                <a:spcPct val="0"/>
              </a:spcAft>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2857386" indent="-190492" eaLnBrk="0" fontAlgn="base" hangingPunct="0">
              <a:spcBef>
                <a:spcPct val="0"/>
              </a:spcBef>
              <a:spcAft>
                <a:spcPct val="0"/>
              </a:spcAft>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238370" indent="-190492" eaLnBrk="0" fontAlgn="base" hangingPunct="0">
              <a:spcBef>
                <a:spcPct val="0"/>
              </a:spcBef>
              <a:spcAft>
                <a:spcPct val="0"/>
              </a:spcAft>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0B56BC67-F2E9-4D9F-83E0-C7DAB7333D27}" type="slidenum">
              <a:rPr lang="en-US" altLang="fr-FR" sz="1000" smtClean="0">
                <a:solidFill>
                  <a:srgbClr val="FFFFFF"/>
                </a:solidFill>
                <a:latin typeface="Roboto Condensed" panose="02000000000000000000" pitchFamily="2" charset="0"/>
                <a:sym typeface="Roboto Condensed" panose="02000000000000000000" pitchFamily="2" charset="0"/>
              </a:rPr>
              <a:pPr>
                <a:buFont typeface="Arial" panose="020B0604020202020204" pitchFamily="34" charset="0"/>
                <a:buNone/>
              </a:pPr>
              <a:t>49</a:t>
            </a:fld>
            <a:endParaRPr lang="en-US" altLang="fr-FR" sz="1000">
              <a:solidFill>
                <a:srgbClr val="FFFFFF"/>
              </a:solidFill>
              <a:latin typeface="Roboto Condensed" panose="02000000000000000000" pitchFamily="2" charset="0"/>
              <a:sym typeface="Roboto Condensed" panose="02000000000000000000" pitchFamily="2" charset="0"/>
            </a:endParaRPr>
          </a:p>
        </p:txBody>
      </p:sp>
      <p:pic>
        <p:nvPicPr>
          <p:cNvPr id="114692" name="Picture 2">
            <a:extLst>
              <a:ext uri="{FF2B5EF4-FFF2-40B4-BE49-F238E27FC236}">
                <a16:creationId xmlns:a16="http://schemas.microsoft.com/office/drawing/2014/main" id="{5DFDB879-D93D-E04E-47CE-A4C6B20C45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0314" y="2129896"/>
            <a:ext cx="5849938" cy="3450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ounded Rectangle 6">
            <a:extLst>
              <a:ext uri="{FF2B5EF4-FFF2-40B4-BE49-F238E27FC236}">
                <a16:creationId xmlns:a16="http://schemas.microsoft.com/office/drawing/2014/main" id="{3AC1F8BB-2C00-808C-C9C8-5C78D16D5FF6}"/>
              </a:ext>
            </a:extLst>
          </p:cNvPr>
          <p:cNvSpPr/>
          <p:nvPr/>
        </p:nvSpPr>
        <p:spPr>
          <a:xfrm>
            <a:off x="7666304" y="1899710"/>
            <a:ext cx="2424906" cy="240771"/>
          </a:xfrm>
          <a:prstGeom prst="roundRect">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r>
              <a:rPr lang="fr-FR" sz="1167" kern="0">
                <a:sym typeface="Arial"/>
              </a:rPr>
              <a:t>Choisir « choix multiple »  </a:t>
            </a:r>
          </a:p>
        </p:txBody>
      </p:sp>
      <p:cxnSp>
        <p:nvCxnSpPr>
          <p:cNvPr id="7" name="Straight Arrow Connector 4">
            <a:extLst>
              <a:ext uri="{FF2B5EF4-FFF2-40B4-BE49-F238E27FC236}">
                <a16:creationId xmlns:a16="http://schemas.microsoft.com/office/drawing/2014/main" id="{9901ED09-4F9B-0093-FFAC-048691F2DFC6}"/>
              </a:ext>
            </a:extLst>
          </p:cNvPr>
          <p:cNvCxnSpPr>
            <a:cxnSpLocks/>
            <a:stCxn id="6" idx="1"/>
          </p:cNvCxnSpPr>
          <p:nvPr/>
        </p:nvCxnSpPr>
        <p:spPr>
          <a:xfrm flipH="1">
            <a:off x="4990043" y="2020094"/>
            <a:ext cx="2676261" cy="115226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B99C46-94E9-822F-4205-5586DADB0871}"/>
            </a:ext>
          </a:extLst>
        </p:cNvPr>
        <p:cNvGrpSpPr/>
        <p:nvPr/>
      </p:nvGrpSpPr>
      <p:grpSpPr>
        <a:xfrm>
          <a:off x="0" y="0"/>
          <a:ext cx="0" cy="0"/>
          <a:chOff x="0" y="0"/>
          <a:chExt cx="0" cy="0"/>
        </a:xfrm>
      </p:grpSpPr>
      <p:sp>
        <p:nvSpPr>
          <p:cNvPr id="13314" name="Google Shape;221;p14">
            <a:extLst>
              <a:ext uri="{FF2B5EF4-FFF2-40B4-BE49-F238E27FC236}">
                <a16:creationId xmlns:a16="http://schemas.microsoft.com/office/drawing/2014/main" id="{10DC942D-D28A-6908-538E-2F68067888DE}"/>
              </a:ext>
            </a:extLst>
          </p:cNvPr>
          <p:cNvSpPr txBox="1">
            <a:spLocks noGrp="1"/>
          </p:cNvSpPr>
          <p:nvPr>
            <p:ph type="ctrTitle"/>
          </p:nvPr>
        </p:nvSpPr>
        <p:spPr>
          <a:xfrm>
            <a:off x="5098" y="4774422"/>
            <a:ext cx="7295018" cy="1421124"/>
          </a:xfrm>
        </p:spPr>
        <p:txBody>
          <a:bodyPr/>
          <a:lstStyle>
            <a:defPPr>
              <a:defRPr lang="fr-FR"/>
            </a:defPPr>
            <a:lvl1pPr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6109" indent="-61637"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3587" indent="-124643"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065" indent="-187649"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543" indent="-250655"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1972361"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366833"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2761305"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155777"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a:lstStyle>
          <a:p>
            <a:pPr algn="ctr">
              <a:defRPr/>
            </a:pPr>
            <a:r>
              <a:rPr lang="fr-FR" sz="3200" b="1" dirty="0">
                <a:solidFill>
                  <a:srgbClr val="FFFFFF"/>
                </a:solidFill>
                <a:latin typeface="Arial"/>
                <a:cs typeface="Arial"/>
                <a:sym typeface="Roboto Condensed" pitchFamily="2" charset="0"/>
              </a:rPr>
              <a:t>Enseignement en présentiel et </a:t>
            </a:r>
            <a:r>
              <a:rPr lang="fr-FR" sz="3200" b="1" dirty="0" smtClean="0">
                <a:solidFill>
                  <a:srgbClr val="FFFFFF"/>
                </a:solidFill>
                <a:latin typeface="Arial"/>
                <a:cs typeface="Arial"/>
                <a:sym typeface="Roboto Condensed" pitchFamily="2" charset="0"/>
              </a:rPr>
              <a:t>enseignement </a:t>
            </a:r>
            <a:r>
              <a:rPr lang="fr-FR" sz="3200" b="1" dirty="0">
                <a:solidFill>
                  <a:srgbClr val="FFFFFF"/>
                </a:solidFill>
                <a:latin typeface="Arial"/>
                <a:cs typeface="Arial"/>
                <a:sym typeface="Roboto Condensed" pitchFamily="2" charset="0"/>
              </a:rPr>
              <a:t>à distance </a:t>
            </a:r>
            <a:endParaRPr lang="fr-FR" sz="3200" b="1" dirty="0"/>
          </a:p>
        </p:txBody>
      </p:sp>
      <p:sp>
        <p:nvSpPr>
          <p:cNvPr id="13315" name="Google Shape;223;p14">
            <a:extLst>
              <a:ext uri="{FF2B5EF4-FFF2-40B4-BE49-F238E27FC236}">
                <a16:creationId xmlns:a16="http://schemas.microsoft.com/office/drawing/2014/main" id="{3BF221A6-D8CE-0265-3038-C580172F8600}"/>
              </a:ext>
            </a:extLst>
          </p:cNvPr>
          <p:cNvSpPr>
            <a:spLocks noGrp="1"/>
          </p:cNvSpPr>
          <p:nvPr>
            <p:ph type="sldNum" sz="quarter" idx="10"/>
          </p:nvPr>
        </p:nvSpPr>
        <p:spPr/>
        <p:txBody>
          <a:bodyPr/>
          <a:lstStyle>
            <a:defPPr>
              <a:defRPr lang="fr-FR"/>
            </a:defPPr>
            <a:lvl1pPr algn="l" rtl="0" eaLnBrk="0" fontAlgn="base" hangingPunct="0">
              <a:spcBef>
                <a:spcPct val="0"/>
              </a:spcBef>
              <a:spcAft>
                <a:spcPct val="0"/>
              </a:spcAft>
              <a:defRPr sz="973"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321810" indent="-43488" algn="l" rtl="0" eaLnBrk="0" fontAlgn="base" hangingPunct="0">
              <a:spcBef>
                <a:spcPct val="0"/>
              </a:spcBef>
              <a:spcAft>
                <a:spcPct val="0"/>
              </a:spcAft>
              <a:defRPr sz="973"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644586" indent="-87942" algn="l" rtl="0" eaLnBrk="0" fontAlgn="base" hangingPunct="0">
              <a:spcBef>
                <a:spcPct val="0"/>
              </a:spcBef>
              <a:spcAft>
                <a:spcPct val="0"/>
              </a:spcAft>
              <a:defRPr sz="973"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967362" indent="-132396" algn="l" rtl="0" eaLnBrk="0" fontAlgn="base" hangingPunct="0">
              <a:spcBef>
                <a:spcPct val="0"/>
              </a:spcBef>
              <a:spcAft>
                <a:spcPct val="0"/>
              </a:spcAft>
              <a:defRPr sz="973"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290138" indent="-176851" algn="l" rtl="0" eaLnBrk="0" fontAlgn="base" hangingPunct="0">
              <a:spcBef>
                <a:spcPct val="0"/>
              </a:spcBef>
              <a:spcAft>
                <a:spcPct val="0"/>
              </a:spcAft>
              <a:defRPr sz="973"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1391609" algn="l" defTabSz="556644" rtl="0" eaLnBrk="1" latinLnBrk="0" hangingPunct="1">
              <a:defRPr sz="973"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1669932" algn="l" defTabSz="556644" rtl="0" eaLnBrk="1" latinLnBrk="0" hangingPunct="1">
              <a:defRPr sz="973"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1948253" algn="l" defTabSz="556644" rtl="0" eaLnBrk="1" latinLnBrk="0" hangingPunct="1">
              <a:defRPr sz="973"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2226574" algn="l" defTabSz="556644" rtl="0" eaLnBrk="1" latinLnBrk="0" hangingPunct="1">
              <a:defRPr sz="973"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a:lstStyle>
          <a:p>
            <a:pPr>
              <a:buFont typeface="Arial" panose="020B0604020202020204" pitchFamily="34" charset="0"/>
              <a:buNone/>
              <a:defRPr/>
            </a:pPr>
            <a:r>
              <a:rPr lang="fr-FR" altLang="fr-FR" sz="948">
                <a:solidFill>
                  <a:srgbClr val="FFFFFF"/>
                </a:solidFill>
                <a:latin typeface="Roboto Condensed" pitchFamily="2" charset="0"/>
                <a:cs typeface="Roboto Condensed" pitchFamily="2" charset="0"/>
                <a:sym typeface="Roboto Condensed" pitchFamily="2" charset="0"/>
              </a:rPr>
              <a:t>3</a:t>
            </a:r>
          </a:p>
        </p:txBody>
      </p:sp>
      <p:sp>
        <p:nvSpPr>
          <p:cNvPr id="13316" name="Google Shape;224;p14">
            <a:extLst>
              <a:ext uri="{FF2B5EF4-FFF2-40B4-BE49-F238E27FC236}">
                <a16:creationId xmlns:a16="http://schemas.microsoft.com/office/drawing/2014/main" id="{F04863B3-F180-F7A5-3F93-2CC6F5BA36FE}"/>
              </a:ext>
            </a:extLst>
          </p:cNvPr>
          <p:cNvSpPr txBox="1">
            <a:spLocks noChangeArrowheads="1"/>
          </p:cNvSpPr>
          <p:nvPr/>
        </p:nvSpPr>
        <p:spPr bwMode="auto">
          <a:xfrm>
            <a:off x="3036838" y="2469080"/>
            <a:ext cx="3697430" cy="1406838"/>
          </a:xfrm>
          <a:prstGeom prst="rect">
            <a:avLst/>
          </a:prstGeom>
          <a:noFill/>
          <a:ln>
            <a:noFill/>
          </a:ln>
        </p:spPr>
        <p:txBody>
          <a:bodyPr lIns="72232" tIns="72232" rIns="72232" bIns="72232" anchor="b"/>
          <a:lstStyle>
            <a:defPPr>
              <a:defRPr lang="fr-FR"/>
            </a:defPPr>
            <a:lvl1pPr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6109" indent="-61637"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3587" indent="-124643"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065" indent="-187649"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543" indent="-250655"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1972361"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366833"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2761305"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155777"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a:lstStyle>
          <a:p>
            <a:pPr eaLnBrk="1" hangingPunct="1">
              <a:buFont typeface="Arial" panose="020B0604020202020204" pitchFamily="34" charset="0"/>
              <a:buNone/>
              <a:defRPr/>
            </a:pPr>
            <a:r>
              <a:rPr lang="fr-FR" altLang="fr-FR" sz="6952" b="1">
                <a:solidFill>
                  <a:srgbClr val="3F5378"/>
                </a:solidFill>
                <a:latin typeface="Roboto Condensed" pitchFamily="2" charset="0"/>
                <a:cs typeface="Roboto Condensed" pitchFamily="2" charset="0"/>
                <a:sym typeface="Roboto Condensed" pitchFamily="2" charset="0"/>
              </a:rPr>
              <a:t> </a:t>
            </a:r>
          </a:p>
        </p:txBody>
      </p:sp>
      <p:pic>
        <p:nvPicPr>
          <p:cNvPr id="12293" name="Picture 3" descr="C:\Users\user\Pictures\moodle.png">
            <a:extLst>
              <a:ext uri="{FF2B5EF4-FFF2-40B4-BE49-F238E27FC236}">
                <a16:creationId xmlns:a16="http://schemas.microsoft.com/office/drawing/2014/main" id="{FD6FF8D1-ED37-8813-E0C9-7EEABB29FF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9594" y="2921599"/>
            <a:ext cx="1467323" cy="1467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4881356"/>
      </p:ext>
    </p:extLst>
  </p:cSld>
  <p:clrMapOvr>
    <a:masterClrMapping/>
  </p:clrMapOvr>
  <p:transition>
    <p:fade thruBlk="1"/>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re 1">
            <a:extLst>
              <a:ext uri="{FF2B5EF4-FFF2-40B4-BE49-F238E27FC236}">
                <a16:creationId xmlns:a16="http://schemas.microsoft.com/office/drawing/2014/main" id="{7404BD2C-C091-48C5-80A6-6E9B9E89E5A8}"/>
              </a:ext>
            </a:extLst>
          </p:cNvPr>
          <p:cNvSpPr txBox="1">
            <a:spLocks noGrp="1"/>
          </p:cNvSpPr>
          <p:nvPr>
            <p:ph type="title"/>
          </p:nvPr>
        </p:nvSpPr>
        <p:spPr>
          <a:xfrm>
            <a:off x="2500312" y="1509450"/>
            <a:ext cx="5610490" cy="637646"/>
          </a:xfrm>
        </p:spPr>
        <p:txBody>
          <a:bodyPr/>
          <a:lstStyle/>
          <a:p>
            <a:pPr eaLnBrk="1" hangingPunct="1">
              <a:spcBef>
                <a:spcPct val="0"/>
              </a:spcBef>
              <a:spcAft>
                <a:spcPct val="0"/>
              </a:spcAft>
              <a:buClr>
                <a:srgbClr val="FFFFFF"/>
              </a:buClr>
              <a:buFont typeface="Roboto Condensed" panose="02000000000000000000" pitchFamily="2" charset="0"/>
              <a:buNone/>
            </a:pPr>
            <a:r>
              <a:rPr lang="fr-FR" altLang="fr-FR" sz="1667" b="1">
                <a:solidFill>
                  <a:srgbClr val="FFFFFF"/>
                </a:solidFill>
                <a:latin typeface="Roboto Condensed" panose="02000000000000000000" pitchFamily="2" charset="0"/>
                <a:cs typeface="Arial" panose="020B0604020202020204" pitchFamily="34" charset="0"/>
                <a:sym typeface="Roboto Condensed" panose="02000000000000000000" pitchFamily="2" charset="0"/>
              </a:rPr>
              <a:t>Remplissez les champs obligatoires dans «Généraux»</a:t>
            </a:r>
            <a:endParaRPr lang="en-US" altLang="fr-FR" sz="1667" b="1">
              <a:solidFill>
                <a:srgbClr val="FFFFFF"/>
              </a:solidFill>
              <a:latin typeface="Roboto Condensed" panose="02000000000000000000" pitchFamily="2" charset="0"/>
              <a:cs typeface="Arial" panose="020B0604020202020204" pitchFamily="34" charset="0"/>
              <a:sym typeface="Roboto Condensed" panose="02000000000000000000" pitchFamily="2" charset="0"/>
            </a:endParaRPr>
          </a:p>
        </p:txBody>
      </p:sp>
      <p:sp>
        <p:nvSpPr>
          <p:cNvPr id="115715" name="Espace réservé du numéro de diapositive 4">
            <a:extLst>
              <a:ext uri="{FF2B5EF4-FFF2-40B4-BE49-F238E27FC236}">
                <a16:creationId xmlns:a16="http://schemas.microsoft.com/office/drawing/2014/main" id="{4B2BB435-DFD5-A60E-D34C-01CCB681E036}"/>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619100" indent="-238115">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952462" indent="-190492">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333447" indent="-190492">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1714431" indent="-190492">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095416" indent="-190492" eaLnBrk="0" fontAlgn="base" hangingPunct="0">
              <a:spcBef>
                <a:spcPct val="0"/>
              </a:spcBef>
              <a:spcAft>
                <a:spcPct val="0"/>
              </a:spcAft>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476401" indent="-190492" eaLnBrk="0" fontAlgn="base" hangingPunct="0">
              <a:spcBef>
                <a:spcPct val="0"/>
              </a:spcBef>
              <a:spcAft>
                <a:spcPct val="0"/>
              </a:spcAft>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2857386" indent="-190492" eaLnBrk="0" fontAlgn="base" hangingPunct="0">
              <a:spcBef>
                <a:spcPct val="0"/>
              </a:spcBef>
              <a:spcAft>
                <a:spcPct val="0"/>
              </a:spcAft>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238370" indent="-190492" eaLnBrk="0" fontAlgn="base" hangingPunct="0">
              <a:spcBef>
                <a:spcPct val="0"/>
              </a:spcBef>
              <a:spcAft>
                <a:spcPct val="0"/>
              </a:spcAft>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98CB3841-7524-4EFC-9B6D-752128C2F086}" type="slidenum">
              <a:rPr lang="en-US" altLang="fr-FR" sz="1000" smtClean="0">
                <a:solidFill>
                  <a:srgbClr val="FFFFFF"/>
                </a:solidFill>
                <a:latin typeface="Roboto Condensed" panose="02000000000000000000" pitchFamily="2" charset="0"/>
                <a:sym typeface="Roboto Condensed" panose="02000000000000000000" pitchFamily="2" charset="0"/>
              </a:rPr>
              <a:pPr>
                <a:buFont typeface="Arial" panose="020B0604020202020204" pitchFamily="34" charset="0"/>
                <a:buNone/>
              </a:pPr>
              <a:t>50</a:t>
            </a:fld>
            <a:endParaRPr lang="en-US" altLang="fr-FR" sz="1000">
              <a:solidFill>
                <a:srgbClr val="FFFFFF"/>
              </a:solidFill>
              <a:latin typeface="Roboto Condensed" panose="02000000000000000000" pitchFamily="2" charset="0"/>
              <a:sym typeface="Roboto Condensed" panose="02000000000000000000" pitchFamily="2" charset="0"/>
            </a:endParaRPr>
          </a:p>
        </p:txBody>
      </p:sp>
      <p:pic>
        <p:nvPicPr>
          <p:cNvPr id="115716" name="Picture 2">
            <a:extLst>
              <a:ext uri="{FF2B5EF4-FFF2-40B4-BE49-F238E27FC236}">
                <a16:creationId xmlns:a16="http://schemas.microsoft.com/office/drawing/2014/main" id="{6A8452A9-32F8-B09C-0D75-E2705D18B7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0312" y="2121958"/>
            <a:ext cx="5557573" cy="3450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re 1">
            <a:extLst>
              <a:ext uri="{FF2B5EF4-FFF2-40B4-BE49-F238E27FC236}">
                <a16:creationId xmlns:a16="http://schemas.microsoft.com/office/drawing/2014/main" id="{37AE624B-E79A-3805-8693-F93D211FD005}"/>
              </a:ext>
            </a:extLst>
          </p:cNvPr>
          <p:cNvSpPr txBox="1">
            <a:spLocks noGrp="1"/>
          </p:cNvSpPr>
          <p:nvPr>
            <p:ph type="title"/>
          </p:nvPr>
        </p:nvSpPr>
        <p:spPr>
          <a:xfrm>
            <a:off x="2469887" y="1530617"/>
            <a:ext cx="5820834" cy="637646"/>
          </a:xfrm>
        </p:spPr>
        <p:txBody>
          <a:bodyPr/>
          <a:lstStyle/>
          <a:p>
            <a:pPr eaLnBrk="1" hangingPunct="1">
              <a:spcBef>
                <a:spcPct val="0"/>
              </a:spcBef>
              <a:spcAft>
                <a:spcPct val="0"/>
              </a:spcAft>
              <a:buClr>
                <a:srgbClr val="FFFFFF"/>
              </a:buClr>
              <a:buFont typeface="Roboto Condensed" panose="02000000000000000000" pitchFamily="2" charset="0"/>
              <a:buNone/>
            </a:pPr>
            <a:r>
              <a:rPr lang="fr-FR" altLang="fr-FR" sz="1667" b="1">
                <a:solidFill>
                  <a:srgbClr val="FFFFFF"/>
                </a:solidFill>
                <a:latin typeface="Roboto Condensed" panose="02000000000000000000" pitchFamily="2" charset="0"/>
                <a:cs typeface="Arial" panose="020B0604020202020204" pitchFamily="34" charset="0"/>
                <a:sym typeface="Roboto Condensed" panose="02000000000000000000" pitchFamily="2" charset="0"/>
              </a:rPr>
              <a:t>Ajoutez des réponses avec leurs pondérations (note= % du QCM)</a:t>
            </a:r>
            <a:endParaRPr lang="en-US" altLang="fr-FR" sz="1667" b="1">
              <a:solidFill>
                <a:srgbClr val="FFFFFF"/>
              </a:solidFill>
              <a:latin typeface="Roboto Condensed" panose="02000000000000000000" pitchFamily="2" charset="0"/>
              <a:cs typeface="Arial" panose="020B0604020202020204" pitchFamily="34" charset="0"/>
              <a:sym typeface="Roboto Condensed" panose="02000000000000000000" pitchFamily="2" charset="0"/>
            </a:endParaRPr>
          </a:p>
        </p:txBody>
      </p:sp>
      <p:sp>
        <p:nvSpPr>
          <p:cNvPr id="116739" name="Espace réservé du numéro de diapositive 4">
            <a:extLst>
              <a:ext uri="{FF2B5EF4-FFF2-40B4-BE49-F238E27FC236}">
                <a16:creationId xmlns:a16="http://schemas.microsoft.com/office/drawing/2014/main" id="{954E11F0-8527-74F8-18E0-EF59C7FA7A5C}"/>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619100" indent="-238115">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952462" indent="-190492">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333447" indent="-190492">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1714431" indent="-190492">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095416" indent="-190492" eaLnBrk="0" fontAlgn="base" hangingPunct="0">
              <a:spcBef>
                <a:spcPct val="0"/>
              </a:spcBef>
              <a:spcAft>
                <a:spcPct val="0"/>
              </a:spcAft>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476401" indent="-190492" eaLnBrk="0" fontAlgn="base" hangingPunct="0">
              <a:spcBef>
                <a:spcPct val="0"/>
              </a:spcBef>
              <a:spcAft>
                <a:spcPct val="0"/>
              </a:spcAft>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2857386" indent="-190492" eaLnBrk="0" fontAlgn="base" hangingPunct="0">
              <a:spcBef>
                <a:spcPct val="0"/>
              </a:spcBef>
              <a:spcAft>
                <a:spcPct val="0"/>
              </a:spcAft>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238370" indent="-190492" eaLnBrk="0" fontAlgn="base" hangingPunct="0">
              <a:spcBef>
                <a:spcPct val="0"/>
              </a:spcBef>
              <a:spcAft>
                <a:spcPct val="0"/>
              </a:spcAft>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755A7EF7-C691-44AA-92D0-BBC4C1EC3D8A}" type="slidenum">
              <a:rPr lang="en-US" altLang="fr-FR" sz="1000" smtClean="0">
                <a:solidFill>
                  <a:srgbClr val="FFFFFF"/>
                </a:solidFill>
                <a:latin typeface="Roboto Condensed" panose="02000000000000000000" pitchFamily="2" charset="0"/>
                <a:sym typeface="Roboto Condensed" panose="02000000000000000000" pitchFamily="2" charset="0"/>
              </a:rPr>
              <a:pPr>
                <a:buFont typeface="Arial" panose="020B0604020202020204" pitchFamily="34" charset="0"/>
                <a:buNone/>
              </a:pPr>
              <a:t>51</a:t>
            </a:fld>
            <a:endParaRPr lang="en-US" altLang="fr-FR" sz="1000">
              <a:solidFill>
                <a:srgbClr val="FFFFFF"/>
              </a:solidFill>
              <a:latin typeface="Roboto Condensed" panose="02000000000000000000" pitchFamily="2" charset="0"/>
              <a:sym typeface="Roboto Condensed" panose="02000000000000000000" pitchFamily="2" charset="0"/>
            </a:endParaRPr>
          </a:p>
        </p:txBody>
      </p:sp>
      <p:pic>
        <p:nvPicPr>
          <p:cNvPr id="116740" name="Picture 2">
            <a:extLst>
              <a:ext uri="{FF2B5EF4-FFF2-40B4-BE49-F238E27FC236}">
                <a16:creationId xmlns:a16="http://schemas.microsoft.com/office/drawing/2014/main" id="{EBF1EACE-0839-A2B0-D89E-439620C5C9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9416" y="2108729"/>
            <a:ext cx="5509948" cy="3450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re 1">
            <a:extLst>
              <a:ext uri="{FF2B5EF4-FFF2-40B4-BE49-F238E27FC236}">
                <a16:creationId xmlns:a16="http://schemas.microsoft.com/office/drawing/2014/main" id="{23C09F30-EBCC-6832-62AB-9B6E25FDEFDA}"/>
              </a:ext>
            </a:extLst>
          </p:cNvPr>
          <p:cNvSpPr txBox="1">
            <a:spLocks noGrp="1"/>
          </p:cNvSpPr>
          <p:nvPr>
            <p:ph type="title"/>
          </p:nvPr>
        </p:nvSpPr>
        <p:spPr>
          <a:xfrm>
            <a:off x="2500314" y="1509450"/>
            <a:ext cx="5490104" cy="637646"/>
          </a:xfrm>
        </p:spPr>
        <p:txBody>
          <a:bodyPr/>
          <a:lstStyle/>
          <a:p>
            <a:pPr eaLnBrk="1" hangingPunct="1">
              <a:spcBef>
                <a:spcPct val="0"/>
              </a:spcBef>
              <a:spcAft>
                <a:spcPct val="0"/>
              </a:spcAft>
              <a:buClr>
                <a:srgbClr val="FFFFFF"/>
              </a:buClr>
              <a:buFont typeface="Roboto Condensed" panose="02000000000000000000" pitchFamily="2" charset="0"/>
              <a:buNone/>
            </a:pPr>
            <a:r>
              <a:rPr lang="fr-FR" altLang="fr-FR" sz="1667" b="1">
                <a:solidFill>
                  <a:srgbClr val="FFFFFF"/>
                </a:solidFill>
                <a:latin typeface="Roboto Condensed" panose="02000000000000000000" pitchFamily="2" charset="0"/>
                <a:cs typeface="Arial" panose="020B0604020202020204" pitchFamily="34" charset="0"/>
                <a:sym typeface="Roboto Condensed" panose="02000000000000000000" pitchFamily="2" charset="0"/>
              </a:rPr>
              <a:t>Une fois terminé, cliquez sur «Enregistrer les modification» puis «Aperçu» pour visualiser la question </a:t>
            </a:r>
            <a:endParaRPr lang="en-US" altLang="fr-FR" sz="1667" b="1">
              <a:solidFill>
                <a:srgbClr val="FFFFFF"/>
              </a:solidFill>
              <a:latin typeface="Roboto Condensed" panose="02000000000000000000" pitchFamily="2" charset="0"/>
              <a:cs typeface="Arial" panose="020B0604020202020204" pitchFamily="34" charset="0"/>
              <a:sym typeface="Roboto Condensed" panose="02000000000000000000" pitchFamily="2" charset="0"/>
            </a:endParaRPr>
          </a:p>
        </p:txBody>
      </p:sp>
      <p:sp>
        <p:nvSpPr>
          <p:cNvPr id="117763" name="Espace réservé du numéro de diapositive 4">
            <a:extLst>
              <a:ext uri="{FF2B5EF4-FFF2-40B4-BE49-F238E27FC236}">
                <a16:creationId xmlns:a16="http://schemas.microsoft.com/office/drawing/2014/main" id="{E9955A5A-6386-1DC0-DE06-C2598041429A}"/>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619100" indent="-238115">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952462" indent="-190492">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333447" indent="-190492">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1714431" indent="-190492">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095416" indent="-190492" eaLnBrk="0" fontAlgn="base" hangingPunct="0">
              <a:spcBef>
                <a:spcPct val="0"/>
              </a:spcBef>
              <a:spcAft>
                <a:spcPct val="0"/>
              </a:spcAft>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476401" indent="-190492" eaLnBrk="0" fontAlgn="base" hangingPunct="0">
              <a:spcBef>
                <a:spcPct val="0"/>
              </a:spcBef>
              <a:spcAft>
                <a:spcPct val="0"/>
              </a:spcAft>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2857386" indent="-190492" eaLnBrk="0" fontAlgn="base" hangingPunct="0">
              <a:spcBef>
                <a:spcPct val="0"/>
              </a:spcBef>
              <a:spcAft>
                <a:spcPct val="0"/>
              </a:spcAft>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238370" indent="-190492" eaLnBrk="0" fontAlgn="base" hangingPunct="0">
              <a:spcBef>
                <a:spcPct val="0"/>
              </a:spcBef>
              <a:spcAft>
                <a:spcPct val="0"/>
              </a:spcAft>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C260CD0A-DE6D-41A9-95E5-09CA5EA5B020}" type="slidenum">
              <a:rPr lang="en-US" altLang="fr-FR" sz="1000" smtClean="0">
                <a:solidFill>
                  <a:srgbClr val="FFFFFF"/>
                </a:solidFill>
                <a:latin typeface="Roboto Condensed" panose="02000000000000000000" pitchFamily="2" charset="0"/>
                <a:sym typeface="Roboto Condensed" panose="02000000000000000000" pitchFamily="2" charset="0"/>
              </a:rPr>
              <a:pPr>
                <a:buFont typeface="Arial" panose="020B0604020202020204" pitchFamily="34" charset="0"/>
                <a:buNone/>
              </a:pPr>
              <a:t>52</a:t>
            </a:fld>
            <a:endParaRPr lang="en-US" altLang="fr-FR" sz="1000">
              <a:solidFill>
                <a:srgbClr val="FFFFFF"/>
              </a:solidFill>
              <a:latin typeface="Roboto Condensed" panose="02000000000000000000" pitchFamily="2" charset="0"/>
              <a:sym typeface="Roboto Condensed" panose="02000000000000000000" pitchFamily="2" charset="0"/>
            </a:endParaRPr>
          </a:p>
        </p:txBody>
      </p:sp>
      <p:pic>
        <p:nvPicPr>
          <p:cNvPr id="117764" name="Picture 2">
            <a:extLst>
              <a:ext uri="{FF2B5EF4-FFF2-40B4-BE49-F238E27FC236}">
                <a16:creationId xmlns:a16="http://schemas.microsoft.com/office/drawing/2014/main" id="{7880E22B-FDA5-EB75-0CA5-FF5F1EFC79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9418" y="2108729"/>
            <a:ext cx="5558896" cy="3450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re 1">
            <a:extLst>
              <a:ext uri="{FF2B5EF4-FFF2-40B4-BE49-F238E27FC236}">
                <a16:creationId xmlns:a16="http://schemas.microsoft.com/office/drawing/2014/main" id="{0E52D991-DBED-8A02-75AA-288B8C26A54F}"/>
              </a:ext>
            </a:extLst>
          </p:cNvPr>
          <p:cNvSpPr txBox="1">
            <a:spLocks noGrp="1"/>
          </p:cNvSpPr>
          <p:nvPr>
            <p:ph type="title"/>
          </p:nvPr>
        </p:nvSpPr>
        <p:spPr>
          <a:xfrm>
            <a:off x="3178969" y="1612636"/>
            <a:ext cx="4381500" cy="638968"/>
          </a:xfrm>
        </p:spPr>
        <p:txBody>
          <a:bodyPr/>
          <a:lstStyle/>
          <a:p>
            <a:pPr eaLnBrk="1" hangingPunct="1">
              <a:spcBef>
                <a:spcPct val="0"/>
              </a:spcBef>
              <a:spcAft>
                <a:spcPct val="0"/>
              </a:spcAft>
              <a:buClr>
                <a:srgbClr val="FFFFFF"/>
              </a:buClr>
              <a:buFont typeface="Roboto Condensed" panose="02000000000000000000" pitchFamily="2" charset="0"/>
              <a:buNone/>
            </a:pPr>
            <a:endParaRPr lang="en-US" altLang="fr-FR" sz="1667" b="1">
              <a:solidFill>
                <a:srgbClr val="FFFFFF"/>
              </a:solidFill>
              <a:latin typeface="Roboto Condensed" panose="02000000000000000000" pitchFamily="2" charset="0"/>
              <a:cs typeface="Arial" panose="020B0604020202020204" pitchFamily="34" charset="0"/>
              <a:sym typeface="Roboto Condensed" panose="02000000000000000000" pitchFamily="2" charset="0"/>
            </a:endParaRPr>
          </a:p>
        </p:txBody>
      </p:sp>
      <p:sp>
        <p:nvSpPr>
          <p:cNvPr id="118787" name="Espace réservé du numéro de diapositive 4">
            <a:extLst>
              <a:ext uri="{FF2B5EF4-FFF2-40B4-BE49-F238E27FC236}">
                <a16:creationId xmlns:a16="http://schemas.microsoft.com/office/drawing/2014/main" id="{B07438A2-E102-3E0A-BF58-02197FF4A1D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619100" indent="-238115">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952462" indent="-190492">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333447" indent="-190492">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1714431" indent="-190492">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095416" indent="-190492" eaLnBrk="0" fontAlgn="base" hangingPunct="0">
              <a:spcBef>
                <a:spcPct val="0"/>
              </a:spcBef>
              <a:spcAft>
                <a:spcPct val="0"/>
              </a:spcAft>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476401" indent="-190492" eaLnBrk="0" fontAlgn="base" hangingPunct="0">
              <a:spcBef>
                <a:spcPct val="0"/>
              </a:spcBef>
              <a:spcAft>
                <a:spcPct val="0"/>
              </a:spcAft>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2857386" indent="-190492" eaLnBrk="0" fontAlgn="base" hangingPunct="0">
              <a:spcBef>
                <a:spcPct val="0"/>
              </a:spcBef>
              <a:spcAft>
                <a:spcPct val="0"/>
              </a:spcAft>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238370" indent="-190492" eaLnBrk="0" fontAlgn="base" hangingPunct="0">
              <a:spcBef>
                <a:spcPct val="0"/>
              </a:spcBef>
              <a:spcAft>
                <a:spcPct val="0"/>
              </a:spcAft>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4A583115-D29C-4949-8F9F-14655851F81A}" type="slidenum">
              <a:rPr lang="en-US" altLang="fr-FR" sz="1000" smtClean="0">
                <a:solidFill>
                  <a:srgbClr val="FFFFFF"/>
                </a:solidFill>
                <a:latin typeface="Roboto Condensed" panose="02000000000000000000" pitchFamily="2" charset="0"/>
                <a:sym typeface="Roboto Condensed" panose="02000000000000000000" pitchFamily="2" charset="0"/>
              </a:rPr>
              <a:pPr>
                <a:buFont typeface="Arial" panose="020B0604020202020204" pitchFamily="34" charset="0"/>
                <a:buNone/>
              </a:pPr>
              <a:t>53</a:t>
            </a:fld>
            <a:endParaRPr lang="en-US" altLang="fr-FR" sz="1000">
              <a:solidFill>
                <a:srgbClr val="FFFFFF"/>
              </a:solidFill>
              <a:latin typeface="Roboto Condensed" panose="02000000000000000000" pitchFamily="2" charset="0"/>
              <a:sym typeface="Roboto Condensed" panose="02000000000000000000" pitchFamily="2" charset="0"/>
            </a:endParaRPr>
          </a:p>
        </p:txBody>
      </p:sp>
      <p:pic>
        <p:nvPicPr>
          <p:cNvPr id="118788" name="Picture 2">
            <a:extLst>
              <a:ext uri="{FF2B5EF4-FFF2-40B4-BE49-F238E27FC236}">
                <a16:creationId xmlns:a16="http://schemas.microsoft.com/office/drawing/2014/main" id="{1E417E05-9C4D-EF5C-D7BA-497ADF14E2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0312" y="1329532"/>
            <a:ext cx="6869907" cy="4380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re 1">
            <a:extLst>
              <a:ext uri="{FF2B5EF4-FFF2-40B4-BE49-F238E27FC236}">
                <a16:creationId xmlns:a16="http://schemas.microsoft.com/office/drawing/2014/main" id="{E343B447-63E4-6005-5BD2-8B3E437E3A46}"/>
              </a:ext>
            </a:extLst>
          </p:cNvPr>
          <p:cNvSpPr txBox="1">
            <a:spLocks noGrp="1"/>
          </p:cNvSpPr>
          <p:nvPr>
            <p:ph type="title"/>
          </p:nvPr>
        </p:nvSpPr>
        <p:spPr>
          <a:xfrm>
            <a:off x="2500314" y="1530617"/>
            <a:ext cx="5849938" cy="637646"/>
          </a:xfrm>
        </p:spPr>
        <p:txBody>
          <a:bodyPr/>
          <a:lstStyle/>
          <a:p>
            <a:pPr eaLnBrk="1" hangingPunct="1">
              <a:spcBef>
                <a:spcPct val="0"/>
              </a:spcBef>
              <a:spcAft>
                <a:spcPct val="0"/>
              </a:spcAft>
              <a:buClr>
                <a:srgbClr val="FFFFFF"/>
              </a:buClr>
              <a:buFont typeface="Roboto Condensed" panose="02000000000000000000" pitchFamily="2" charset="0"/>
              <a:buNone/>
            </a:pPr>
            <a:r>
              <a:rPr lang="fr-FR" altLang="fr-FR" sz="1667" b="1">
                <a:solidFill>
                  <a:srgbClr val="FFFFFF"/>
                </a:solidFill>
                <a:latin typeface="Roboto Condensed" panose="02000000000000000000" pitchFamily="2" charset="0"/>
                <a:cs typeface="Arial" panose="020B0604020202020204" pitchFamily="34" charset="0"/>
                <a:sym typeface="Roboto Condensed" panose="02000000000000000000" pitchFamily="2" charset="0"/>
              </a:rPr>
              <a:t>Vérifiez et testez la question et les réponses : Sélectionnez une réponse puis cliquez sur «Envoyer et terminer» </a:t>
            </a:r>
            <a:endParaRPr lang="en-US" altLang="fr-FR" sz="1667" b="1">
              <a:solidFill>
                <a:srgbClr val="FFFFFF"/>
              </a:solidFill>
              <a:latin typeface="Roboto Condensed" panose="02000000000000000000" pitchFamily="2" charset="0"/>
              <a:cs typeface="Arial" panose="020B0604020202020204" pitchFamily="34" charset="0"/>
              <a:sym typeface="Roboto Condensed" panose="02000000000000000000" pitchFamily="2" charset="0"/>
            </a:endParaRPr>
          </a:p>
        </p:txBody>
      </p:sp>
      <p:sp>
        <p:nvSpPr>
          <p:cNvPr id="119811" name="Espace réservé du numéro de diapositive 4">
            <a:extLst>
              <a:ext uri="{FF2B5EF4-FFF2-40B4-BE49-F238E27FC236}">
                <a16:creationId xmlns:a16="http://schemas.microsoft.com/office/drawing/2014/main" id="{93D83047-B58B-1F5E-ECE2-794A3B6E987D}"/>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619100" indent="-238115">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952462" indent="-190492">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333447" indent="-190492">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1714431" indent="-190492">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095416" indent="-190492" eaLnBrk="0" fontAlgn="base" hangingPunct="0">
              <a:spcBef>
                <a:spcPct val="0"/>
              </a:spcBef>
              <a:spcAft>
                <a:spcPct val="0"/>
              </a:spcAft>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476401" indent="-190492" eaLnBrk="0" fontAlgn="base" hangingPunct="0">
              <a:spcBef>
                <a:spcPct val="0"/>
              </a:spcBef>
              <a:spcAft>
                <a:spcPct val="0"/>
              </a:spcAft>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2857386" indent="-190492" eaLnBrk="0" fontAlgn="base" hangingPunct="0">
              <a:spcBef>
                <a:spcPct val="0"/>
              </a:spcBef>
              <a:spcAft>
                <a:spcPct val="0"/>
              </a:spcAft>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238370" indent="-190492" eaLnBrk="0" fontAlgn="base" hangingPunct="0">
              <a:spcBef>
                <a:spcPct val="0"/>
              </a:spcBef>
              <a:spcAft>
                <a:spcPct val="0"/>
              </a:spcAft>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60BBF239-C893-4AC4-8A44-D87A72BC0E9C}" type="slidenum">
              <a:rPr lang="en-US" altLang="fr-FR" sz="1000" smtClean="0">
                <a:solidFill>
                  <a:srgbClr val="FFFFFF"/>
                </a:solidFill>
                <a:latin typeface="Roboto Condensed" panose="02000000000000000000" pitchFamily="2" charset="0"/>
                <a:sym typeface="Roboto Condensed" panose="02000000000000000000" pitchFamily="2" charset="0"/>
              </a:rPr>
              <a:pPr>
                <a:buFont typeface="Arial" panose="020B0604020202020204" pitchFamily="34" charset="0"/>
                <a:buNone/>
              </a:pPr>
              <a:t>54</a:t>
            </a:fld>
            <a:endParaRPr lang="en-US" altLang="fr-FR" sz="1000">
              <a:solidFill>
                <a:srgbClr val="FFFFFF"/>
              </a:solidFill>
              <a:latin typeface="Roboto Condensed" panose="02000000000000000000" pitchFamily="2" charset="0"/>
              <a:sym typeface="Roboto Condensed" panose="02000000000000000000" pitchFamily="2" charset="0"/>
            </a:endParaRPr>
          </a:p>
        </p:txBody>
      </p:sp>
      <p:grpSp>
        <p:nvGrpSpPr>
          <p:cNvPr id="119812" name="Groupe 2">
            <a:extLst>
              <a:ext uri="{FF2B5EF4-FFF2-40B4-BE49-F238E27FC236}">
                <a16:creationId xmlns:a16="http://schemas.microsoft.com/office/drawing/2014/main" id="{94C8F4B9-317C-C92F-E5B0-B5F65D53C455}"/>
              </a:ext>
            </a:extLst>
          </p:cNvPr>
          <p:cNvGrpSpPr>
            <a:grpSpLocks/>
          </p:cNvGrpSpPr>
          <p:nvPr/>
        </p:nvGrpSpPr>
        <p:grpSpPr bwMode="auto">
          <a:xfrm>
            <a:off x="2529418" y="2168263"/>
            <a:ext cx="5851261" cy="3403864"/>
            <a:chOff x="57403" y="1131590"/>
            <a:chExt cx="7020272" cy="4083918"/>
          </a:xfrm>
        </p:grpSpPr>
        <p:pic>
          <p:nvPicPr>
            <p:cNvPr id="119813" name="Picture 2">
              <a:extLst>
                <a:ext uri="{FF2B5EF4-FFF2-40B4-BE49-F238E27FC236}">
                  <a16:creationId xmlns:a16="http://schemas.microsoft.com/office/drawing/2014/main" id="{40680EEE-2BC6-96BD-87E8-D3ED961035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403" y="1131590"/>
              <a:ext cx="7020272" cy="4083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814" name="Picture 2">
              <a:extLst>
                <a:ext uri="{FF2B5EF4-FFF2-40B4-BE49-F238E27FC236}">
                  <a16:creationId xmlns:a16="http://schemas.microsoft.com/office/drawing/2014/main" id="{73741774-E797-4076-42F1-3F7F024C4C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2433668" y="1851670"/>
              <a:ext cx="1500187" cy="21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815" name="Picture 3">
              <a:extLst>
                <a:ext uri="{FF2B5EF4-FFF2-40B4-BE49-F238E27FC236}">
                  <a16:creationId xmlns:a16="http://schemas.microsoft.com/office/drawing/2014/main" id="{8286ABF3-1A49-CD2D-61C6-1C4502D5B0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7854277">
              <a:off x="2595058" y="3029126"/>
              <a:ext cx="1500187" cy="21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p:fade thruBlk="1"/>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re 1">
            <a:extLst>
              <a:ext uri="{FF2B5EF4-FFF2-40B4-BE49-F238E27FC236}">
                <a16:creationId xmlns:a16="http://schemas.microsoft.com/office/drawing/2014/main" id="{877A0BA4-5291-11ED-402C-308527419E4D}"/>
              </a:ext>
            </a:extLst>
          </p:cNvPr>
          <p:cNvSpPr txBox="1">
            <a:spLocks noGrp="1"/>
          </p:cNvSpPr>
          <p:nvPr>
            <p:ph type="title"/>
          </p:nvPr>
        </p:nvSpPr>
        <p:spPr>
          <a:xfrm>
            <a:off x="2500314" y="1328209"/>
            <a:ext cx="5670021" cy="1080823"/>
          </a:xfrm>
        </p:spPr>
        <p:txBody>
          <a:bodyPr/>
          <a:lstStyle/>
          <a:p>
            <a:pPr eaLnBrk="1" hangingPunct="1">
              <a:spcBef>
                <a:spcPct val="0"/>
              </a:spcBef>
              <a:spcAft>
                <a:spcPct val="0"/>
              </a:spcAft>
              <a:buClr>
                <a:srgbClr val="FFFFFF"/>
              </a:buClr>
              <a:buFont typeface="Roboto Condensed" panose="02000000000000000000" pitchFamily="2" charset="0"/>
              <a:buNone/>
            </a:pPr>
            <a:r>
              <a:rPr lang="fr-FR" altLang="fr-FR" sz="1333" b="1">
                <a:solidFill>
                  <a:srgbClr val="FFFFFF"/>
                </a:solidFill>
                <a:latin typeface="Roboto Condensed" panose="02000000000000000000" pitchFamily="2" charset="0"/>
                <a:cs typeface="Arial" panose="020B0604020202020204" pitchFamily="34" charset="0"/>
                <a:sym typeface="Roboto Condensed" panose="02000000000000000000" pitchFamily="2" charset="0"/>
              </a:rPr>
              <a:t>Vérifiez la réponse et apportez des modifications si nécessaire. Cliquez sur «Recommencer» pour tester les autres réponses si nécessaire. Cliquez sur «Fermer la prévisualisation» pour terminer votre vérification. </a:t>
            </a:r>
            <a:endParaRPr lang="en-US" altLang="fr-FR" sz="1333" b="1">
              <a:solidFill>
                <a:srgbClr val="FFFFFF"/>
              </a:solidFill>
              <a:latin typeface="Roboto Condensed" panose="02000000000000000000" pitchFamily="2" charset="0"/>
              <a:cs typeface="Arial" panose="020B0604020202020204" pitchFamily="34" charset="0"/>
              <a:sym typeface="Roboto Condensed" panose="02000000000000000000" pitchFamily="2" charset="0"/>
            </a:endParaRPr>
          </a:p>
        </p:txBody>
      </p:sp>
      <p:sp>
        <p:nvSpPr>
          <p:cNvPr id="120835" name="Espace réservé du numéro de diapositive 4">
            <a:extLst>
              <a:ext uri="{FF2B5EF4-FFF2-40B4-BE49-F238E27FC236}">
                <a16:creationId xmlns:a16="http://schemas.microsoft.com/office/drawing/2014/main" id="{28458944-77EA-A75A-0E91-D7E8BD66A7B5}"/>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619100" indent="-238115">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952462" indent="-190492">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333447" indent="-190492">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1714431" indent="-190492">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095416" indent="-190492" eaLnBrk="0" fontAlgn="base" hangingPunct="0">
              <a:spcBef>
                <a:spcPct val="0"/>
              </a:spcBef>
              <a:spcAft>
                <a:spcPct val="0"/>
              </a:spcAft>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476401" indent="-190492" eaLnBrk="0" fontAlgn="base" hangingPunct="0">
              <a:spcBef>
                <a:spcPct val="0"/>
              </a:spcBef>
              <a:spcAft>
                <a:spcPct val="0"/>
              </a:spcAft>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2857386" indent="-190492" eaLnBrk="0" fontAlgn="base" hangingPunct="0">
              <a:spcBef>
                <a:spcPct val="0"/>
              </a:spcBef>
              <a:spcAft>
                <a:spcPct val="0"/>
              </a:spcAft>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238370" indent="-190492" eaLnBrk="0" fontAlgn="base" hangingPunct="0">
              <a:spcBef>
                <a:spcPct val="0"/>
              </a:spcBef>
              <a:spcAft>
                <a:spcPct val="0"/>
              </a:spcAft>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E7724311-74EB-46E7-925F-BC1A79D4D407}" type="slidenum">
              <a:rPr lang="en-US" altLang="fr-FR" sz="1000" smtClean="0">
                <a:solidFill>
                  <a:srgbClr val="FFFFFF"/>
                </a:solidFill>
                <a:latin typeface="Roboto Condensed" panose="02000000000000000000" pitchFamily="2" charset="0"/>
                <a:sym typeface="Roboto Condensed" panose="02000000000000000000" pitchFamily="2" charset="0"/>
              </a:rPr>
              <a:pPr>
                <a:buFont typeface="Arial" panose="020B0604020202020204" pitchFamily="34" charset="0"/>
                <a:buNone/>
              </a:pPr>
              <a:t>55</a:t>
            </a:fld>
            <a:endParaRPr lang="en-US" altLang="fr-FR" sz="1000">
              <a:solidFill>
                <a:srgbClr val="FFFFFF"/>
              </a:solidFill>
              <a:latin typeface="Roboto Condensed" panose="02000000000000000000" pitchFamily="2" charset="0"/>
              <a:sym typeface="Roboto Condensed" panose="02000000000000000000" pitchFamily="2" charset="0"/>
            </a:endParaRPr>
          </a:p>
        </p:txBody>
      </p:sp>
      <p:pic>
        <p:nvPicPr>
          <p:cNvPr id="120836" name="Picture 2">
            <a:extLst>
              <a:ext uri="{FF2B5EF4-FFF2-40B4-BE49-F238E27FC236}">
                <a16:creationId xmlns:a16="http://schemas.microsoft.com/office/drawing/2014/main" id="{58187269-5CB0-42E5-6D7E-0A5BA7FDEA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2064" y="2168261"/>
            <a:ext cx="5031053" cy="3480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re 1">
            <a:extLst>
              <a:ext uri="{FF2B5EF4-FFF2-40B4-BE49-F238E27FC236}">
                <a16:creationId xmlns:a16="http://schemas.microsoft.com/office/drawing/2014/main" id="{B0203F2A-B024-2BEB-CD55-448B6E3C747C}"/>
              </a:ext>
            </a:extLst>
          </p:cNvPr>
          <p:cNvSpPr txBox="1">
            <a:spLocks noGrp="1"/>
          </p:cNvSpPr>
          <p:nvPr>
            <p:ph type="title"/>
          </p:nvPr>
        </p:nvSpPr>
        <p:spPr>
          <a:xfrm>
            <a:off x="2500312" y="1603377"/>
            <a:ext cx="5610490" cy="638969"/>
          </a:xfrm>
        </p:spPr>
        <p:txBody>
          <a:bodyPr/>
          <a:lstStyle/>
          <a:p>
            <a:pPr eaLnBrk="1" hangingPunct="1">
              <a:spcBef>
                <a:spcPct val="0"/>
              </a:spcBef>
              <a:spcAft>
                <a:spcPct val="0"/>
              </a:spcAft>
              <a:buClr>
                <a:srgbClr val="FFFFFF"/>
              </a:buClr>
              <a:buFont typeface="Roboto Condensed" panose="02000000000000000000" pitchFamily="2" charset="0"/>
              <a:buNone/>
            </a:pPr>
            <a:r>
              <a:rPr lang="fr-FR" altLang="fr-FR" sz="1333" b="1">
                <a:solidFill>
                  <a:srgbClr val="FFFFFF"/>
                </a:solidFill>
                <a:latin typeface="Roboto Condensed" panose="02000000000000000000" pitchFamily="2" charset="0"/>
                <a:cs typeface="Arial" panose="020B0604020202020204" pitchFamily="34" charset="0"/>
                <a:sym typeface="Roboto Condensed" panose="02000000000000000000" pitchFamily="2" charset="0"/>
              </a:rPr>
              <a:t>Cliquez sur «Enregistrer» pour enregistrer cette question et retourner à la page du test «Test 2». </a:t>
            </a:r>
            <a:endParaRPr lang="en-US" altLang="fr-FR" sz="1333" b="1">
              <a:solidFill>
                <a:srgbClr val="FFFFFF"/>
              </a:solidFill>
              <a:latin typeface="Roboto Condensed" panose="02000000000000000000" pitchFamily="2" charset="0"/>
              <a:cs typeface="Arial" panose="020B0604020202020204" pitchFamily="34" charset="0"/>
              <a:sym typeface="Roboto Condensed" panose="02000000000000000000" pitchFamily="2" charset="0"/>
            </a:endParaRPr>
          </a:p>
        </p:txBody>
      </p:sp>
      <p:sp>
        <p:nvSpPr>
          <p:cNvPr id="121859" name="Espace réservé du numéro de diapositive 4">
            <a:extLst>
              <a:ext uri="{FF2B5EF4-FFF2-40B4-BE49-F238E27FC236}">
                <a16:creationId xmlns:a16="http://schemas.microsoft.com/office/drawing/2014/main" id="{B286F7A2-303C-868F-4FDC-DFEEFD3A814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619100" indent="-238115">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952462" indent="-190492">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333447" indent="-190492">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1714431" indent="-190492">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095416" indent="-190492" eaLnBrk="0" fontAlgn="base" hangingPunct="0">
              <a:spcBef>
                <a:spcPct val="0"/>
              </a:spcBef>
              <a:spcAft>
                <a:spcPct val="0"/>
              </a:spcAft>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476401" indent="-190492" eaLnBrk="0" fontAlgn="base" hangingPunct="0">
              <a:spcBef>
                <a:spcPct val="0"/>
              </a:spcBef>
              <a:spcAft>
                <a:spcPct val="0"/>
              </a:spcAft>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2857386" indent="-190492" eaLnBrk="0" fontAlgn="base" hangingPunct="0">
              <a:spcBef>
                <a:spcPct val="0"/>
              </a:spcBef>
              <a:spcAft>
                <a:spcPct val="0"/>
              </a:spcAft>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238370" indent="-190492" eaLnBrk="0" fontAlgn="base" hangingPunct="0">
              <a:spcBef>
                <a:spcPct val="0"/>
              </a:spcBef>
              <a:spcAft>
                <a:spcPct val="0"/>
              </a:spcAft>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715A10A0-B73C-4D1D-815C-28A9E2F03A6D}" type="slidenum">
              <a:rPr lang="en-US" altLang="fr-FR" sz="1000" smtClean="0">
                <a:solidFill>
                  <a:srgbClr val="FFFFFF"/>
                </a:solidFill>
                <a:latin typeface="Roboto Condensed" panose="02000000000000000000" pitchFamily="2" charset="0"/>
                <a:sym typeface="Roboto Condensed" panose="02000000000000000000" pitchFamily="2" charset="0"/>
              </a:rPr>
              <a:pPr>
                <a:buFont typeface="Arial" panose="020B0604020202020204" pitchFamily="34" charset="0"/>
                <a:buNone/>
              </a:pPr>
              <a:t>56</a:t>
            </a:fld>
            <a:endParaRPr lang="en-US" altLang="fr-FR" sz="1000">
              <a:solidFill>
                <a:srgbClr val="FFFFFF"/>
              </a:solidFill>
              <a:latin typeface="Roboto Condensed" panose="02000000000000000000" pitchFamily="2" charset="0"/>
              <a:sym typeface="Roboto Condensed" panose="02000000000000000000" pitchFamily="2" charset="0"/>
            </a:endParaRPr>
          </a:p>
        </p:txBody>
      </p:sp>
      <p:pic>
        <p:nvPicPr>
          <p:cNvPr id="121860" name="Picture 2">
            <a:extLst>
              <a:ext uri="{FF2B5EF4-FFF2-40B4-BE49-F238E27FC236}">
                <a16:creationId xmlns:a16="http://schemas.microsoft.com/office/drawing/2014/main" id="{0A419082-D430-6F48-3571-3617EA8BB7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1481" y="2272773"/>
            <a:ext cx="5886979" cy="3299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itre 1">
            <a:extLst>
              <a:ext uri="{FF2B5EF4-FFF2-40B4-BE49-F238E27FC236}">
                <a16:creationId xmlns:a16="http://schemas.microsoft.com/office/drawing/2014/main" id="{EE00D6E5-EDD5-C78A-178C-CD5AB0AD1B9D}"/>
              </a:ext>
            </a:extLst>
          </p:cNvPr>
          <p:cNvSpPr txBox="1">
            <a:spLocks noGrp="1"/>
          </p:cNvSpPr>
          <p:nvPr>
            <p:ph type="title"/>
          </p:nvPr>
        </p:nvSpPr>
        <p:spPr>
          <a:xfrm>
            <a:off x="2529418" y="1612636"/>
            <a:ext cx="5401469" cy="638968"/>
          </a:xfrm>
        </p:spPr>
        <p:txBody>
          <a:bodyPr/>
          <a:lstStyle/>
          <a:p>
            <a:pPr eaLnBrk="1" hangingPunct="1">
              <a:spcBef>
                <a:spcPct val="0"/>
              </a:spcBef>
              <a:spcAft>
                <a:spcPct val="0"/>
              </a:spcAft>
              <a:buClr>
                <a:srgbClr val="FFFFFF"/>
              </a:buClr>
              <a:buFont typeface="Roboto Condensed" panose="02000000000000000000" pitchFamily="2" charset="0"/>
              <a:buNone/>
            </a:pPr>
            <a:r>
              <a:rPr lang="fr-FR" altLang="fr-FR" sz="1667" b="1">
                <a:solidFill>
                  <a:srgbClr val="FFFFFF"/>
                </a:solidFill>
                <a:latin typeface="Roboto Condensed" panose="02000000000000000000" pitchFamily="2" charset="0"/>
                <a:cs typeface="Arial" panose="020B0604020202020204" pitchFamily="34" charset="0"/>
                <a:sym typeface="Roboto Condensed" panose="02000000000000000000" pitchFamily="2" charset="0"/>
              </a:rPr>
              <a:t>Cliquez sur «Ajouter» pour continuer à ajouter des questions. </a:t>
            </a:r>
            <a:endParaRPr lang="en-US" altLang="fr-FR" sz="1667" b="1">
              <a:solidFill>
                <a:srgbClr val="FFFFFF"/>
              </a:solidFill>
              <a:latin typeface="Roboto Condensed" panose="02000000000000000000" pitchFamily="2" charset="0"/>
              <a:cs typeface="Arial" panose="020B0604020202020204" pitchFamily="34" charset="0"/>
              <a:sym typeface="Roboto Condensed" panose="02000000000000000000" pitchFamily="2" charset="0"/>
            </a:endParaRPr>
          </a:p>
        </p:txBody>
      </p:sp>
      <p:sp>
        <p:nvSpPr>
          <p:cNvPr id="122883" name="Espace réservé du numéro de diapositive 4">
            <a:extLst>
              <a:ext uri="{FF2B5EF4-FFF2-40B4-BE49-F238E27FC236}">
                <a16:creationId xmlns:a16="http://schemas.microsoft.com/office/drawing/2014/main" id="{A20F8D87-95E6-109B-9CA8-A9CA1A87C50B}"/>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619100" indent="-238115">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952462" indent="-190492">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333447" indent="-190492">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1714431" indent="-190492">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095416" indent="-190492" eaLnBrk="0" fontAlgn="base" hangingPunct="0">
              <a:spcBef>
                <a:spcPct val="0"/>
              </a:spcBef>
              <a:spcAft>
                <a:spcPct val="0"/>
              </a:spcAft>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476401" indent="-190492" eaLnBrk="0" fontAlgn="base" hangingPunct="0">
              <a:spcBef>
                <a:spcPct val="0"/>
              </a:spcBef>
              <a:spcAft>
                <a:spcPct val="0"/>
              </a:spcAft>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2857386" indent="-190492" eaLnBrk="0" fontAlgn="base" hangingPunct="0">
              <a:spcBef>
                <a:spcPct val="0"/>
              </a:spcBef>
              <a:spcAft>
                <a:spcPct val="0"/>
              </a:spcAft>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238370" indent="-190492" eaLnBrk="0" fontAlgn="base" hangingPunct="0">
              <a:spcBef>
                <a:spcPct val="0"/>
              </a:spcBef>
              <a:spcAft>
                <a:spcPct val="0"/>
              </a:spcAft>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AD4FEE4A-8ACB-4A98-8572-30B1F758170E}" type="slidenum">
              <a:rPr lang="en-US" altLang="fr-FR" sz="1000" smtClean="0">
                <a:solidFill>
                  <a:srgbClr val="FFFFFF"/>
                </a:solidFill>
                <a:latin typeface="Roboto Condensed" panose="02000000000000000000" pitchFamily="2" charset="0"/>
                <a:sym typeface="Roboto Condensed" panose="02000000000000000000" pitchFamily="2" charset="0"/>
              </a:rPr>
              <a:pPr>
                <a:buFont typeface="Arial" panose="020B0604020202020204" pitchFamily="34" charset="0"/>
                <a:buNone/>
              </a:pPr>
              <a:t>57</a:t>
            </a:fld>
            <a:endParaRPr lang="en-US" altLang="fr-FR" sz="1000">
              <a:solidFill>
                <a:srgbClr val="FFFFFF"/>
              </a:solidFill>
              <a:latin typeface="Roboto Condensed" panose="02000000000000000000" pitchFamily="2" charset="0"/>
              <a:sym typeface="Roboto Condensed" panose="02000000000000000000" pitchFamily="2" charset="0"/>
            </a:endParaRPr>
          </a:p>
        </p:txBody>
      </p:sp>
      <p:pic>
        <p:nvPicPr>
          <p:cNvPr id="122884" name="Picture 2">
            <a:extLst>
              <a:ext uri="{FF2B5EF4-FFF2-40B4-BE49-F238E27FC236}">
                <a16:creationId xmlns:a16="http://schemas.microsoft.com/office/drawing/2014/main" id="{A05D2E82-C885-FDBF-1F0C-17FB0E8015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9416" y="2259544"/>
            <a:ext cx="7457282" cy="3029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re 5">
            <a:extLst>
              <a:ext uri="{FF2B5EF4-FFF2-40B4-BE49-F238E27FC236}">
                <a16:creationId xmlns:a16="http://schemas.microsoft.com/office/drawing/2014/main" id="{47D37E7F-13FE-61A2-5760-642CF5E71E20}"/>
              </a:ext>
            </a:extLst>
          </p:cNvPr>
          <p:cNvSpPr txBox="1">
            <a:spLocks noGrp="1"/>
          </p:cNvSpPr>
          <p:nvPr>
            <p:ph type="ctrTitle"/>
          </p:nvPr>
        </p:nvSpPr>
        <p:spPr>
          <a:xfrm>
            <a:off x="522514" y="4022992"/>
            <a:ext cx="6568321" cy="1666608"/>
          </a:xfrm>
        </p:spPr>
        <p:txBody>
          <a:bodyPr/>
          <a:lstStyle/>
          <a:p>
            <a:pPr eaLnBrk="1" hangingPunct="1">
              <a:spcBef>
                <a:spcPct val="0"/>
              </a:spcBef>
              <a:spcAft>
                <a:spcPct val="0"/>
              </a:spcAft>
              <a:buClr>
                <a:srgbClr val="FFFFFF"/>
              </a:buClr>
              <a:buFont typeface="Roboto Condensed" panose="02000000000000000000" pitchFamily="2" charset="0"/>
              <a:buNone/>
            </a:pPr>
            <a:r>
              <a:rPr lang="fr-FR" altLang="fr-FR" b="1" dirty="0">
                <a:solidFill>
                  <a:srgbClr val="FFFFFF"/>
                </a:solidFill>
                <a:latin typeface="Roboto Condensed" panose="02000000000000000000" pitchFamily="2" charset="0"/>
                <a:cs typeface="Arial" panose="020B0604020202020204" pitchFamily="34" charset="0"/>
                <a:sym typeface="Roboto Condensed" panose="02000000000000000000" pitchFamily="2" charset="0"/>
              </a:rPr>
              <a:t>Comment créer des questions à réponse courte à partir de « TEST » sur Moodle ?</a:t>
            </a:r>
          </a:p>
        </p:txBody>
      </p:sp>
      <p:sp>
        <p:nvSpPr>
          <p:cNvPr id="123907" name="Espace réservé du numéro de diapositive 4">
            <a:extLst>
              <a:ext uri="{FF2B5EF4-FFF2-40B4-BE49-F238E27FC236}">
                <a16:creationId xmlns:a16="http://schemas.microsoft.com/office/drawing/2014/main" id="{81F61F87-6723-9CB5-CB22-DD5FC0F3DD1A}"/>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619100" indent="-238115">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952462" indent="-190492">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333447" indent="-190492">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1714431" indent="-190492">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095416" indent="-190492" eaLnBrk="0" fontAlgn="base" hangingPunct="0">
              <a:spcBef>
                <a:spcPct val="0"/>
              </a:spcBef>
              <a:spcAft>
                <a:spcPct val="0"/>
              </a:spcAft>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476401" indent="-190492" eaLnBrk="0" fontAlgn="base" hangingPunct="0">
              <a:spcBef>
                <a:spcPct val="0"/>
              </a:spcBef>
              <a:spcAft>
                <a:spcPct val="0"/>
              </a:spcAft>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2857386" indent="-190492" eaLnBrk="0" fontAlgn="base" hangingPunct="0">
              <a:spcBef>
                <a:spcPct val="0"/>
              </a:spcBef>
              <a:spcAft>
                <a:spcPct val="0"/>
              </a:spcAft>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238370" indent="-190492" eaLnBrk="0" fontAlgn="base" hangingPunct="0">
              <a:spcBef>
                <a:spcPct val="0"/>
              </a:spcBef>
              <a:spcAft>
                <a:spcPct val="0"/>
              </a:spcAft>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r>
              <a:rPr lang="fr-FR" altLang="fr-FR" sz="1000">
                <a:solidFill>
                  <a:srgbClr val="FFFFFF"/>
                </a:solidFill>
                <a:latin typeface="Roboto Condensed" panose="02000000000000000000" pitchFamily="2" charset="0"/>
                <a:sym typeface="Roboto Condensed" panose="02000000000000000000" pitchFamily="2" charset="0"/>
              </a:rPr>
              <a:t>23</a:t>
            </a:r>
          </a:p>
        </p:txBody>
      </p:sp>
    </p:spTree>
  </p:cSld>
  <p:clrMapOvr>
    <a:masterClrMapping/>
  </p:clrMapOvr>
  <p:transition>
    <p:fade thruBlk="1"/>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Espace réservé du numéro de diapositive 4">
            <a:extLst>
              <a:ext uri="{FF2B5EF4-FFF2-40B4-BE49-F238E27FC236}">
                <a16:creationId xmlns:a16="http://schemas.microsoft.com/office/drawing/2014/main" id="{A228FB02-6C58-AE6A-5CFA-D6CB0AD9BF3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619100" indent="-238115">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952462" indent="-190492">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333447" indent="-190492">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1714431" indent="-190492">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095416" indent="-190492" eaLnBrk="0" fontAlgn="base" hangingPunct="0">
              <a:spcBef>
                <a:spcPct val="0"/>
              </a:spcBef>
              <a:spcAft>
                <a:spcPct val="0"/>
              </a:spcAft>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476401" indent="-190492" eaLnBrk="0" fontAlgn="base" hangingPunct="0">
              <a:spcBef>
                <a:spcPct val="0"/>
              </a:spcBef>
              <a:spcAft>
                <a:spcPct val="0"/>
              </a:spcAft>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2857386" indent="-190492" eaLnBrk="0" fontAlgn="base" hangingPunct="0">
              <a:spcBef>
                <a:spcPct val="0"/>
              </a:spcBef>
              <a:spcAft>
                <a:spcPct val="0"/>
              </a:spcAft>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238370" indent="-190492" eaLnBrk="0" fontAlgn="base" hangingPunct="0">
              <a:spcBef>
                <a:spcPct val="0"/>
              </a:spcBef>
              <a:spcAft>
                <a:spcPct val="0"/>
              </a:spcAft>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6AE5186F-7C72-4CC4-A7E7-1433780D8302}" type="slidenum">
              <a:rPr lang="fr-FR" altLang="fr-FR" sz="1000" smtClean="0">
                <a:solidFill>
                  <a:srgbClr val="FFFFFF"/>
                </a:solidFill>
                <a:latin typeface="Roboto Condensed" panose="02000000000000000000" pitchFamily="2" charset="0"/>
                <a:sym typeface="Roboto Condensed" panose="02000000000000000000" pitchFamily="2" charset="0"/>
              </a:rPr>
              <a:pPr>
                <a:buFont typeface="Arial" panose="020B0604020202020204" pitchFamily="34" charset="0"/>
                <a:buNone/>
              </a:pPr>
              <a:t>59</a:t>
            </a:fld>
            <a:endParaRPr lang="fr-FR" altLang="fr-FR" sz="1000">
              <a:solidFill>
                <a:srgbClr val="FFFFFF"/>
              </a:solidFill>
              <a:latin typeface="Roboto Condensed" panose="02000000000000000000" pitchFamily="2" charset="0"/>
              <a:sym typeface="Roboto Condensed" panose="02000000000000000000" pitchFamily="2" charset="0"/>
            </a:endParaRPr>
          </a:p>
        </p:txBody>
      </p:sp>
      <p:pic>
        <p:nvPicPr>
          <p:cNvPr id="124931" name="Image 5">
            <a:extLst>
              <a:ext uri="{FF2B5EF4-FFF2-40B4-BE49-F238E27FC236}">
                <a16:creationId xmlns:a16="http://schemas.microsoft.com/office/drawing/2014/main" id="{13B69B06-C983-4C67-25FC-A6AF6B01E52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59844" y="1346729"/>
            <a:ext cx="7407010" cy="4164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Arrow Connector 4">
            <a:extLst>
              <a:ext uri="{FF2B5EF4-FFF2-40B4-BE49-F238E27FC236}">
                <a16:creationId xmlns:a16="http://schemas.microsoft.com/office/drawing/2014/main" id="{9D80D9F0-7229-5C38-DD60-3BBEAE42BD61}"/>
              </a:ext>
            </a:extLst>
          </p:cNvPr>
          <p:cNvCxnSpPr>
            <a:cxnSpLocks/>
          </p:cNvCxnSpPr>
          <p:nvPr/>
        </p:nvCxnSpPr>
        <p:spPr>
          <a:xfrm flipH="1">
            <a:off x="5889624" y="2828396"/>
            <a:ext cx="1021292" cy="36115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Rounded Rectangle 6">
            <a:extLst>
              <a:ext uri="{FF2B5EF4-FFF2-40B4-BE49-F238E27FC236}">
                <a16:creationId xmlns:a16="http://schemas.microsoft.com/office/drawing/2014/main" id="{87ACF879-00EB-E20A-1FE3-DA93EFB4D771}"/>
              </a:ext>
            </a:extLst>
          </p:cNvPr>
          <p:cNvSpPr/>
          <p:nvPr/>
        </p:nvSpPr>
        <p:spPr>
          <a:xfrm>
            <a:off x="6910916" y="2711979"/>
            <a:ext cx="2423583" cy="239448"/>
          </a:xfrm>
          <a:prstGeom prst="roundRect">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r>
              <a:rPr lang="fr-FR" sz="1167" kern="0">
                <a:sym typeface="Arial"/>
              </a:rPr>
              <a:t>Choisir réponse courte  </a:t>
            </a:r>
          </a:p>
        </p:txBody>
      </p:sp>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Espace réservé du numéro de diapositive 2">
            <a:extLst>
              <a:ext uri="{FF2B5EF4-FFF2-40B4-BE49-F238E27FC236}">
                <a16:creationId xmlns:a16="http://schemas.microsoft.com/office/drawing/2014/main" id="{9B2643A6-0406-FB9C-73DD-42DA817B13F0}"/>
              </a:ext>
            </a:extLst>
          </p:cNvPr>
          <p:cNvSpPr>
            <a:spLocks noGrp="1" noChangeArrowheads="1"/>
          </p:cNvSpPr>
          <p:nvPr>
            <p:ph type="sldNum" sz="quarter" idx="10"/>
          </p:nvPr>
        </p:nvSpPr>
        <p:spPr/>
        <p:txBody>
          <a:bodyPr/>
          <a:lstStyle>
            <a:defPPr>
              <a:defRPr lang="fr-FR"/>
            </a:defPPr>
            <a:lvl1pPr algn="l" rtl="0" eaLnBrk="0" fontAlgn="base" hangingPunct="0">
              <a:spcBef>
                <a:spcPct val="0"/>
              </a:spcBef>
              <a:spcAft>
                <a:spcPct val="0"/>
              </a:spcAft>
              <a:defRPr sz="973"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321810" indent="-43488" algn="l" rtl="0" eaLnBrk="0" fontAlgn="base" hangingPunct="0">
              <a:spcBef>
                <a:spcPct val="0"/>
              </a:spcBef>
              <a:spcAft>
                <a:spcPct val="0"/>
              </a:spcAft>
              <a:defRPr sz="973"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644586" indent="-87942" algn="l" rtl="0" eaLnBrk="0" fontAlgn="base" hangingPunct="0">
              <a:spcBef>
                <a:spcPct val="0"/>
              </a:spcBef>
              <a:spcAft>
                <a:spcPct val="0"/>
              </a:spcAft>
              <a:defRPr sz="973"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967362" indent="-132396" algn="l" rtl="0" eaLnBrk="0" fontAlgn="base" hangingPunct="0">
              <a:spcBef>
                <a:spcPct val="0"/>
              </a:spcBef>
              <a:spcAft>
                <a:spcPct val="0"/>
              </a:spcAft>
              <a:defRPr sz="973"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290138" indent="-176851" algn="l" rtl="0" eaLnBrk="0" fontAlgn="base" hangingPunct="0">
              <a:spcBef>
                <a:spcPct val="0"/>
              </a:spcBef>
              <a:spcAft>
                <a:spcPct val="0"/>
              </a:spcAft>
              <a:defRPr sz="973"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1391609" algn="l" defTabSz="556644" rtl="0" eaLnBrk="1" latinLnBrk="0" hangingPunct="1">
              <a:defRPr sz="973"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1669932" algn="l" defTabSz="556644" rtl="0" eaLnBrk="1" latinLnBrk="0" hangingPunct="1">
              <a:defRPr sz="973"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1948253" algn="l" defTabSz="556644" rtl="0" eaLnBrk="1" latinLnBrk="0" hangingPunct="1">
              <a:defRPr sz="973"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2226574" algn="l" defTabSz="556644" rtl="0" eaLnBrk="1" latinLnBrk="0" hangingPunct="1">
              <a:defRPr sz="973"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a:lstStyle>
          <a:p>
            <a:pPr>
              <a:buFont typeface="Arial" panose="020B0604020202020204" pitchFamily="34" charset="0"/>
              <a:buNone/>
            </a:pPr>
            <a:fld id="{3D00678D-EED9-4BDA-AC9B-CFA06607CBAD}" type="slidenum">
              <a:rPr lang="fr-FR" altLang="fr-FR" sz="917">
                <a:solidFill>
                  <a:srgbClr val="FFFFFF"/>
                </a:solidFill>
                <a:latin typeface="Roboto Condensed" panose="02000000000000000000" pitchFamily="2" charset="0"/>
                <a:sym typeface="Roboto Condensed" panose="02000000000000000000" pitchFamily="2" charset="0"/>
              </a:rPr>
              <a:pPr>
                <a:buFont typeface="Arial" panose="020B0604020202020204" pitchFamily="34" charset="0"/>
                <a:buNone/>
              </a:pPr>
              <a:t>6</a:t>
            </a:fld>
            <a:endParaRPr lang="fr-FR" altLang="fr-FR" sz="917">
              <a:solidFill>
                <a:srgbClr val="FFFFFF"/>
              </a:solidFill>
              <a:latin typeface="Roboto Condensed" panose="02000000000000000000" pitchFamily="2" charset="0"/>
              <a:sym typeface="Roboto Condensed" panose="02000000000000000000" pitchFamily="2" charset="0"/>
            </a:endParaRPr>
          </a:p>
        </p:txBody>
      </p:sp>
      <p:sp>
        <p:nvSpPr>
          <p:cNvPr id="4" name="Rectangle 3">
            <a:extLst>
              <a:ext uri="{FF2B5EF4-FFF2-40B4-BE49-F238E27FC236}">
                <a16:creationId xmlns:a16="http://schemas.microsoft.com/office/drawing/2014/main" id="{9959F740-C8C0-12CB-58DA-4F22507165E0}"/>
              </a:ext>
            </a:extLst>
          </p:cNvPr>
          <p:cNvSpPr/>
          <p:nvPr/>
        </p:nvSpPr>
        <p:spPr>
          <a:xfrm>
            <a:off x="289771" y="2140085"/>
            <a:ext cx="11811437" cy="4055520"/>
          </a:xfrm>
          <a:prstGeom prst="rect">
            <a:avLst/>
          </a:prstGeom>
          <a:noFill/>
          <a:ln>
            <a:noFill/>
          </a:ln>
        </p:spPr>
        <p:txBody>
          <a:bodyPr spcFirstLastPara="1" lIns="72232" tIns="72232" rIns="72232" bIns="72232"/>
          <a:lstStyle>
            <a:defPPr>
              <a:defRPr lang="fr-FR"/>
            </a:defPPr>
            <a:lvl1pPr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6109" indent="-61637"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3587" indent="-124643"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065" indent="-187649"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543" indent="-250655"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1972361"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366833"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2761305"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155777"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a:lstStyle>
          <a:p>
            <a:pPr marL="361221" indent="-280950" algn="just" eaLnBrk="1" fontAlgn="auto" hangingPunct="1">
              <a:spcBef>
                <a:spcPts val="474"/>
              </a:spcBef>
              <a:spcAft>
                <a:spcPts val="0"/>
              </a:spcAft>
              <a:buClr>
                <a:schemeClr val="accent4"/>
              </a:buClr>
              <a:buSzPts val="2000"/>
              <a:buFont typeface="Wingdings" panose="05000000000000000000" pitchFamily="2" charset="2"/>
              <a:buChar char="Ø"/>
              <a:defRPr/>
            </a:pPr>
            <a:r>
              <a:rPr lang="fr-FR" sz="2800" b="1" dirty="0"/>
              <a:t>Présentiel</a:t>
            </a:r>
            <a:r>
              <a:rPr lang="fr-FR" sz="2800" dirty="0"/>
              <a:t> : Interaction directe avec les étudiants, engagement immédiat, gestion en temps réel</a:t>
            </a:r>
            <a:r>
              <a:rPr lang="fr-FR" sz="2800" dirty="0" smtClean="0"/>
              <a:t>.</a:t>
            </a:r>
          </a:p>
          <a:p>
            <a:pPr marL="361221" indent="-280950" algn="just" eaLnBrk="1" fontAlgn="auto" hangingPunct="1">
              <a:spcBef>
                <a:spcPts val="474"/>
              </a:spcBef>
              <a:spcAft>
                <a:spcPts val="0"/>
              </a:spcAft>
              <a:buClr>
                <a:schemeClr val="accent4"/>
              </a:buClr>
              <a:buSzPts val="2000"/>
              <a:buFont typeface="Wingdings" panose="05000000000000000000" pitchFamily="2" charset="2"/>
              <a:buChar char="Ø"/>
              <a:defRPr/>
            </a:pPr>
            <a:endParaRPr lang="fr-FR" sz="2800" dirty="0">
              <a:solidFill>
                <a:srgbClr val="263248"/>
              </a:solidFill>
              <a:latin typeface="Arial"/>
              <a:ea typeface="Roboto Condensed Light"/>
              <a:cs typeface="Arial"/>
            </a:endParaRPr>
          </a:p>
          <a:p>
            <a:pPr marL="361221" indent="-280950" algn="just" eaLnBrk="1" fontAlgn="auto" hangingPunct="1">
              <a:spcBef>
                <a:spcPts val="474"/>
              </a:spcBef>
              <a:spcAft>
                <a:spcPts val="0"/>
              </a:spcAft>
              <a:buClr>
                <a:schemeClr val="accent4"/>
              </a:buClr>
              <a:buSzPts val="2000"/>
              <a:buFont typeface="Wingdings" panose="05000000000000000000" pitchFamily="2" charset="2"/>
              <a:buChar char="Ø"/>
              <a:defRPr/>
            </a:pPr>
            <a:r>
              <a:rPr lang="fr-FR" sz="2800" b="1" dirty="0"/>
              <a:t>À distance</a:t>
            </a:r>
            <a:r>
              <a:rPr lang="fr-FR" sz="2800" dirty="0"/>
              <a:t> : Flexibilité de l'apprentissage, mais nécessite une autonomie et une gestion plus rigoureuse du suivi des étudiants</a:t>
            </a:r>
            <a:r>
              <a:rPr lang="fr-FR" sz="2800" dirty="0" smtClean="0"/>
              <a:t>.</a:t>
            </a:r>
          </a:p>
          <a:p>
            <a:pPr marL="361221" indent="-280950" algn="just" eaLnBrk="1" fontAlgn="auto" hangingPunct="1">
              <a:spcBef>
                <a:spcPts val="474"/>
              </a:spcBef>
              <a:spcAft>
                <a:spcPts val="0"/>
              </a:spcAft>
              <a:buClr>
                <a:schemeClr val="accent4"/>
              </a:buClr>
              <a:buSzPts val="2000"/>
              <a:buFont typeface="Wingdings" panose="05000000000000000000" pitchFamily="2" charset="2"/>
              <a:buChar char="Ø"/>
              <a:defRPr/>
            </a:pPr>
            <a:endParaRPr lang="fr-FR" sz="2800" dirty="0">
              <a:solidFill>
                <a:srgbClr val="263248"/>
              </a:solidFill>
              <a:latin typeface="Arial"/>
              <a:ea typeface="Roboto Condensed Light"/>
              <a:cs typeface="Arial"/>
            </a:endParaRPr>
          </a:p>
          <a:p>
            <a:pPr marL="361221" indent="-280950" algn="just" eaLnBrk="1" fontAlgn="auto" hangingPunct="1">
              <a:spcBef>
                <a:spcPts val="474"/>
              </a:spcBef>
              <a:spcAft>
                <a:spcPts val="0"/>
              </a:spcAft>
              <a:buClr>
                <a:schemeClr val="accent4"/>
              </a:buClr>
              <a:buSzPts val="2000"/>
              <a:buFont typeface="Wingdings" panose="05000000000000000000" pitchFamily="2" charset="2"/>
              <a:buChar char="Ø"/>
              <a:defRPr/>
            </a:pPr>
            <a:r>
              <a:rPr lang="fr-FR" sz="2800" b="1" dirty="0"/>
              <a:t>Combiné (Hybride)</a:t>
            </a:r>
            <a:r>
              <a:rPr lang="fr-FR" sz="2800" dirty="0"/>
              <a:t> : Utilisation de Moodle pour compléter les sessions en présentiel avec des ressources, des quiz, et des forums.</a:t>
            </a:r>
            <a:endParaRPr lang="fr-FR" altLang="fr-FR" sz="2800" dirty="0"/>
          </a:p>
          <a:p>
            <a:pPr marL="361221" indent="-280950" algn="just" eaLnBrk="1" fontAlgn="auto" hangingPunct="1">
              <a:spcBef>
                <a:spcPts val="474"/>
              </a:spcBef>
              <a:spcAft>
                <a:spcPts val="0"/>
              </a:spcAft>
              <a:buClr>
                <a:schemeClr val="accent4"/>
              </a:buClr>
              <a:buSzPts val="2000"/>
              <a:buFont typeface="Wingdings" panose="05000000000000000000" pitchFamily="2" charset="2"/>
              <a:buChar char="Ø"/>
              <a:defRPr/>
            </a:pPr>
            <a:endParaRPr lang="fr-FR" sz="2800" dirty="0">
              <a:solidFill>
                <a:srgbClr val="263248"/>
              </a:solidFill>
              <a:latin typeface="Arial"/>
              <a:ea typeface="Roboto Condensed Light"/>
              <a:cs typeface="Arial"/>
            </a:endParaRPr>
          </a:p>
        </p:txBody>
      </p:sp>
      <p:sp>
        <p:nvSpPr>
          <p:cNvPr id="6" name="Titre 1">
            <a:extLst>
              <a:ext uri="{FF2B5EF4-FFF2-40B4-BE49-F238E27FC236}">
                <a16:creationId xmlns:a16="http://schemas.microsoft.com/office/drawing/2014/main" id="{A0C03552-1322-A869-DE3D-E9CF911B4911}"/>
              </a:ext>
            </a:extLst>
          </p:cNvPr>
          <p:cNvSpPr txBox="1">
            <a:spLocks noGrp="1"/>
          </p:cNvSpPr>
          <p:nvPr>
            <p:ph type="title"/>
          </p:nvPr>
        </p:nvSpPr>
        <p:spPr>
          <a:xfrm>
            <a:off x="692364" y="542767"/>
            <a:ext cx="7339348" cy="856454"/>
          </a:xfrm>
        </p:spPr>
        <p:txBody>
          <a:bodyPr/>
          <a:lstStyle>
            <a:defPPr>
              <a:defRPr lang="fr-FR"/>
            </a:defPPr>
            <a:lvl1pPr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6109" indent="-61637"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3587" indent="-124643"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065" indent="-187649"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543" indent="-250655" algn="l" rtl="0" eaLnBrk="0" fontAlgn="base" hangingPunct="0">
              <a:spcBef>
                <a:spcPct val="0"/>
              </a:spcBef>
              <a:spcAft>
                <a:spcPct val="0"/>
              </a:spcAft>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1972361"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366833"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2761305"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155777" algn="l" defTabSz="788944" rtl="0" eaLnBrk="1" latinLnBrk="0" hangingPunct="1">
              <a:defRPr sz="138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a:lstStyle>
          <a:p>
            <a:pPr algn="ctr">
              <a:defRPr/>
            </a:pPr>
            <a:r>
              <a:rPr lang="fr-FR" sz="2400" b="1" dirty="0" smtClean="0">
                <a:solidFill>
                  <a:srgbClr val="FFFFFF"/>
                </a:solidFill>
                <a:latin typeface="Arial"/>
                <a:cs typeface="Arial"/>
                <a:sym typeface="Roboto Condensed" pitchFamily="2" charset="0"/>
              </a:rPr>
              <a:t>Enseignement en </a:t>
            </a:r>
            <a:r>
              <a:rPr lang="fr-FR" sz="2800" b="1" dirty="0" smtClean="0">
                <a:solidFill>
                  <a:srgbClr val="FFFFFF"/>
                </a:solidFill>
                <a:latin typeface="Arial"/>
                <a:cs typeface="Arial"/>
                <a:sym typeface="Roboto Condensed" pitchFamily="2" charset="0"/>
              </a:rPr>
              <a:t>présentiel</a:t>
            </a:r>
            <a:r>
              <a:rPr lang="fr-FR" sz="2400" b="1" dirty="0" smtClean="0">
                <a:solidFill>
                  <a:srgbClr val="FFFFFF"/>
                </a:solidFill>
                <a:latin typeface="Arial"/>
                <a:cs typeface="Arial"/>
                <a:sym typeface="Roboto Condensed" pitchFamily="2" charset="0"/>
              </a:rPr>
              <a:t> vs l'enseignement à distance </a:t>
            </a:r>
            <a:endParaRPr lang="fr-FR" sz="2400" dirty="0">
              <a:latin typeface="Arial"/>
              <a:cs typeface="Arial"/>
              <a:sym typeface="Roboto Condensed" pitchFamily="2" charset="0"/>
            </a:endParaRPr>
          </a:p>
        </p:txBody>
      </p:sp>
    </p:spTree>
    <p:extLst>
      <p:ext uri="{BB962C8B-B14F-4D97-AF65-F5344CB8AC3E}">
        <p14:creationId xmlns:p14="http://schemas.microsoft.com/office/powerpoint/2010/main" val="4259670125"/>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1000"/>
                                        <p:tgtEl>
                                          <p:spTgt spid="4">
                                            <p:txEl>
                                              <p:pRg st="4" end="4"/>
                                            </p:txEl>
                                          </p:spTgt>
                                        </p:tgtEl>
                                      </p:cBhvr>
                                    </p:animEffect>
                                    <p:anim calcmode="lin" valueType="num">
                                      <p:cBhvr>
                                        <p:cTn id="2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Espace réservé du numéro de diapositive 1">
            <a:extLst>
              <a:ext uri="{FF2B5EF4-FFF2-40B4-BE49-F238E27FC236}">
                <a16:creationId xmlns:a16="http://schemas.microsoft.com/office/drawing/2014/main" id="{87C53486-05CA-B8A5-B198-9EF9D7ADEF25}"/>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619100" indent="-238115">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952462" indent="-190492">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333447" indent="-190492">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1714431" indent="-190492">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095416" indent="-190492" eaLnBrk="0" fontAlgn="base" hangingPunct="0">
              <a:spcBef>
                <a:spcPct val="0"/>
              </a:spcBef>
              <a:spcAft>
                <a:spcPct val="0"/>
              </a:spcAft>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476401" indent="-190492" eaLnBrk="0" fontAlgn="base" hangingPunct="0">
              <a:spcBef>
                <a:spcPct val="0"/>
              </a:spcBef>
              <a:spcAft>
                <a:spcPct val="0"/>
              </a:spcAft>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2857386" indent="-190492" eaLnBrk="0" fontAlgn="base" hangingPunct="0">
              <a:spcBef>
                <a:spcPct val="0"/>
              </a:spcBef>
              <a:spcAft>
                <a:spcPct val="0"/>
              </a:spcAft>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238370" indent="-190492" eaLnBrk="0" fontAlgn="base" hangingPunct="0">
              <a:spcBef>
                <a:spcPct val="0"/>
              </a:spcBef>
              <a:spcAft>
                <a:spcPct val="0"/>
              </a:spcAft>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6B81EA77-E9BA-43CC-AB63-F4DBE9F25839}" type="slidenum">
              <a:rPr lang="fr-FR" altLang="fr-FR" sz="1000" smtClean="0">
                <a:solidFill>
                  <a:srgbClr val="FFFFFF"/>
                </a:solidFill>
                <a:latin typeface="Roboto Condensed" panose="02000000000000000000" pitchFamily="2" charset="0"/>
                <a:sym typeface="Roboto Condensed" panose="02000000000000000000" pitchFamily="2" charset="0"/>
              </a:rPr>
              <a:pPr>
                <a:buFont typeface="Arial" panose="020B0604020202020204" pitchFamily="34" charset="0"/>
                <a:buNone/>
              </a:pPr>
              <a:t>60</a:t>
            </a:fld>
            <a:endParaRPr lang="fr-FR" altLang="fr-FR" sz="1000">
              <a:solidFill>
                <a:srgbClr val="FFFFFF"/>
              </a:solidFill>
              <a:latin typeface="Roboto Condensed" panose="02000000000000000000" pitchFamily="2" charset="0"/>
              <a:sym typeface="Roboto Condensed" panose="02000000000000000000" pitchFamily="2" charset="0"/>
            </a:endParaRPr>
          </a:p>
        </p:txBody>
      </p:sp>
      <p:pic>
        <p:nvPicPr>
          <p:cNvPr id="125955" name="Image 2">
            <a:extLst>
              <a:ext uri="{FF2B5EF4-FFF2-40B4-BE49-F238E27FC236}">
                <a16:creationId xmlns:a16="http://schemas.microsoft.com/office/drawing/2014/main" id="{2578DFED-27FB-5E11-B6D5-531516837B13}"/>
              </a:ext>
            </a:extLst>
          </p:cNvPr>
          <p:cNvPicPr>
            <a:picLocks noChangeAspect="1"/>
          </p:cNvPicPr>
          <p:nvPr/>
        </p:nvPicPr>
        <p:blipFill>
          <a:blip r:embed="rId2">
            <a:extLst>
              <a:ext uri="{28A0092B-C50C-407E-A947-70E740481C1C}">
                <a14:useLocalDpi xmlns:a14="http://schemas.microsoft.com/office/drawing/2010/main" val="0"/>
              </a:ext>
            </a:extLst>
          </a:blip>
          <a:srcRect t="3722"/>
          <a:stretch>
            <a:fillRect/>
          </a:stretch>
        </p:blipFill>
        <p:spPr bwMode="auto">
          <a:xfrm>
            <a:off x="2532064" y="1445948"/>
            <a:ext cx="7141104" cy="4126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Arrow Connector 4">
            <a:extLst>
              <a:ext uri="{FF2B5EF4-FFF2-40B4-BE49-F238E27FC236}">
                <a16:creationId xmlns:a16="http://schemas.microsoft.com/office/drawing/2014/main" id="{CA21CA39-15F8-4483-0296-BADADB01B2DB}"/>
              </a:ext>
            </a:extLst>
          </p:cNvPr>
          <p:cNvCxnSpPr>
            <a:cxnSpLocks/>
          </p:cNvCxnSpPr>
          <p:nvPr/>
        </p:nvCxnSpPr>
        <p:spPr>
          <a:xfrm flipH="1">
            <a:off x="5590648" y="3909219"/>
            <a:ext cx="1019969" cy="359833"/>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Rounded Rectangle 6">
            <a:extLst>
              <a:ext uri="{FF2B5EF4-FFF2-40B4-BE49-F238E27FC236}">
                <a16:creationId xmlns:a16="http://schemas.microsoft.com/office/drawing/2014/main" id="{CEBB97BD-3A2C-215C-D4A2-3EC3F95C1DBD}"/>
              </a:ext>
            </a:extLst>
          </p:cNvPr>
          <p:cNvSpPr/>
          <p:nvPr/>
        </p:nvSpPr>
        <p:spPr>
          <a:xfrm>
            <a:off x="6610615" y="3788835"/>
            <a:ext cx="2423583" cy="240771"/>
          </a:xfrm>
          <a:prstGeom prst="roundRect">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r>
              <a:rPr lang="fr-FR" sz="1167" kern="0">
                <a:sym typeface="Arial"/>
              </a:rPr>
              <a:t>Ecrire la  question </a:t>
            </a:r>
          </a:p>
        </p:txBody>
      </p:sp>
      <p:sp>
        <p:nvSpPr>
          <p:cNvPr id="6" name="Rounded Rectangle 6">
            <a:extLst>
              <a:ext uri="{FF2B5EF4-FFF2-40B4-BE49-F238E27FC236}">
                <a16:creationId xmlns:a16="http://schemas.microsoft.com/office/drawing/2014/main" id="{99D6B315-83E3-488D-9829-6CE3B03D6B2B}"/>
              </a:ext>
            </a:extLst>
          </p:cNvPr>
          <p:cNvSpPr/>
          <p:nvPr/>
        </p:nvSpPr>
        <p:spPr>
          <a:xfrm>
            <a:off x="6670146" y="3069167"/>
            <a:ext cx="2700073" cy="239448"/>
          </a:xfrm>
          <a:prstGeom prst="roundRect">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r>
              <a:rPr lang="fr-FR" sz="1167" kern="0">
                <a:sym typeface="Arial"/>
              </a:rPr>
              <a:t>Toujours écrire le nom de la question  </a:t>
            </a:r>
          </a:p>
        </p:txBody>
      </p:sp>
      <p:cxnSp>
        <p:nvCxnSpPr>
          <p:cNvPr id="7" name="Straight Arrow Connector 4">
            <a:extLst>
              <a:ext uri="{FF2B5EF4-FFF2-40B4-BE49-F238E27FC236}">
                <a16:creationId xmlns:a16="http://schemas.microsoft.com/office/drawing/2014/main" id="{813A6B99-AF57-7932-9034-4AF285A5385B}"/>
              </a:ext>
            </a:extLst>
          </p:cNvPr>
          <p:cNvCxnSpPr>
            <a:cxnSpLocks/>
          </p:cNvCxnSpPr>
          <p:nvPr/>
        </p:nvCxnSpPr>
        <p:spPr>
          <a:xfrm flipH="1">
            <a:off x="5650177" y="3249084"/>
            <a:ext cx="1019968" cy="359833"/>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thruBlk="1"/>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Espace réservé du numéro de diapositive 4">
            <a:extLst>
              <a:ext uri="{FF2B5EF4-FFF2-40B4-BE49-F238E27FC236}">
                <a16:creationId xmlns:a16="http://schemas.microsoft.com/office/drawing/2014/main" id="{171DE2DC-C310-880A-446B-286BA177AD2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619100" indent="-238115">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952462" indent="-190492">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333447" indent="-190492">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1714431" indent="-190492">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095416" indent="-190492" eaLnBrk="0" fontAlgn="base" hangingPunct="0">
              <a:spcBef>
                <a:spcPct val="0"/>
              </a:spcBef>
              <a:spcAft>
                <a:spcPct val="0"/>
              </a:spcAft>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476401" indent="-190492" eaLnBrk="0" fontAlgn="base" hangingPunct="0">
              <a:spcBef>
                <a:spcPct val="0"/>
              </a:spcBef>
              <a:spcAft>
                <a:spcPct val="0"/>
              </a:spcAft>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2857386" indent="-190492" eaLnBrk="0" fontAlgn="base" hangingPunct="0">
              <a:spcBef>
                <a:spcPct val="0"/>
              </a:spcBef>
              <a:spcAft>
                <a:spcPct val="0"/>
              </a:spcAft>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238370" indent="-190492" eaLnBrk="0" fontAlgn="base" hangingPunct="0">
              <a:spcBef>
                <a:spcPct val="0"/>
              </a:spcBef>
              <a:spcAft>
                <a:spcPct val="0"/>
              </a:spcAft>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669C6B84-267A-4211-B449-85D00E684971}" type="slidenum">
              <a:rPr lang="fr-FR" altLang="fr-FR" sz="1000" smtClean="0">
                <a:solidFill>
                  <a:srgbClr val="FFFFFF"/>
                </a:solidFill>
                <a:latin typeface="Roboto Condensed" panose="02000000000000000000" pitchFamily="2" charset="0"/>
                <a:sym typeface="Roboto Condensed" panose="02000000000000000000" pitchFamily="2" charset="0"/>
              </a:rPr>
              <a:pPr>
                <a:buFont typeface="Arial" panose="020B0604020202020204" pitchFamily="34" charset="0"/>
                <a:buNone/>
              </a:pPr>
              <a:t>61</a:t>
            </a:fld>
            <a:endParaRPr lang="fr-FR" altLang="fr-FR" sz="1000">
              <a:solidFill>
                <a:srgbClr val="FFFFFF"/>
              </a:solidFill>
              <a:latin typeface="Roboto Condensed" panose="02000000000000000000" pitchFamily="2" charset="0"/>
              <a:sym typeface="Roboto Condensed" panose="02000000000000000000" pitchFamily="2" charset="0"/>
            </a:endParaRPr>
          </a:p>
        </p:txBody>
      </p:sp>
      <p:pic>
        <p:nvPicPr>
          <p:cNvPr id="126979" name="Image 6">
            <a:extLst>
              <a:ext uri="{FF2B5EF4-FFF2-40B4-BE49-F238E27FC236}">
                <a16:creationId xmlns:a16="http://schemas.microsoft.com/office/drawing/2014/main" id="{909F092A-FDFC-F796-5E86-51262C1D8B8A}"/>
              </a:ext>
            </a:extLst>
          </p:cNvPr>
          <p:cNvPicPr>
            <a:picLocks noChangeAspect="1"/>
          </p:cNvPicPr>
          <p:nvPr/>
        </p:nvPicPr>
        <p:blipFill>
          <a:blip r:embed="rId2">
            <a:extLst>
              <a:ext uri="{28A0092B-C50C-407E-A947-70E740481C1C}">
                <a14:useLocalDpi xmlns:a14="http://schemas.microsoft.com/office/drawing/2010/main" val="0"/>
              </a:ext>
            </a:extLst>
          </a:blip>
          <a:srcRect t="4900"/>
          <a:stretch>
            <a:fillRect/>
          </a:stretch>
        </p:blipFill>
        <p:spPr bwMode="auto">
          <a:xfrm>
            <a:off x="2510896" y="1338794"/>
            <a:ext cx="7335573" cy="4130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 name="Straight Arrow Connector 4">
            <a:extLst>
              <a:ext uri="{FF2B5EF4-FFF2-40B4-BE49-F238E27FC236}">
                <a16:creationId xmlns:a16="http://schemas.microsoft.com/office/drawing/2014/main" id="{CD48EE8F-1244-25F9-15BB-ED7E88F94EA1}"/>
              </a:ext>
            </a:extLst>
          </p:cNvPr>
          <p:cNvCxnSpPr>
            <a:cxnSpLocks/>
          </p:cNvCxnSpPr>
          <p:nvPr/>
        </p:nvCxnSpPr>
        <p:spPr>
          <a:xfrm flipH="1">
            <a:off x="6179344" y="2889250"/>
            <a:ext cx="1019968" cy="359833"/>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Rounded Rectangle 6">
            <a:extLst>
              <a:ext uri="{FF2B5EF4-FFF2-40B4-BE49-F238E27FC236}">
                <a16:creationId xmlns:a16="http://schemas.microsoft.com/office/drawing/2014/main" id="{CADE8717-4765-B2CC-C42A-6B26390267B9}"/>
              </a:ext>
            </a:extLst>
          </p:cNvPr>
          <p:cNvSpPr/>
          <p:nvPr/>
        </p:nvSpPr>
        <p:spPr>
          <a:xfrm>
            <a:off x="7199312" y="2768867"/>
            <a:ext cx="2423583" cy="239448"/>
          </a:xfrm>
          <a:prstGeom prst="roundRect">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r>
              <a:rPr lang="fr-FR" sz="1167" kern="0">
                <a:sym typeface="Arial"/>
              </a:rPr>
              <a:t>Ecrire la réponse  </a:t>
            </a:r>
          </a:p>
        </p:txBody>
      </p:sp>
    </p:spTree>
  </p:cSld>
  <p:clrMapOvr>
    <a:masterClrMapping/>
  </p:clrMapOvr>
  <p:transition>
    <p:fade thruBlk="1"/>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Espace réservé du numéro de diapositive 1">
            <a:extLst>
              <a:ext uri="{FF2B5EF4-FFF2-40B4-BE49-F238E27FC236}">
                <a16:creationId xmlns:a16="http://schemas.microsoft.com/office/drawing/2014/main" id="{E760C119-CD12-3575-462C-8A7DC19A08FF}"/>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619100" indent="-238115">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952462" indent="-190492">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333447" indent="-190492">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1714431" indent="-190492">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095416" indent="-190492" eaLnBrk="0" fontAlgn="base" hangingPunct="0">
              <a:spcBef>
                <a:spcPct val="0"/>
              </a:spcBef>
              <a:spcAft>
                <a:spcPct val="0"/>
              </a:spcAft>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476401" indent="-190492" eaLnBrk="0" fontAlgn="base" hangingPunct="0">
              <a:spcBef>
                <a:spcPct val="0"/>
              </a:spcBef>
              <a:spcAft>
                <a:spcPct val="0"/>
              </a:spcAft>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2857386" indent="-190492" eaLnBrk="0" fontAlgn="base" hangingPunct="0">
              <a:spcBef>
                <a:spcPct val="0"/>
              </a:spcBef>
              <a:spcAft>
                <a:spcPct val="0"/>
              </a:spcAft>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238370" indent="-190492" eaLnBrk="0" fontAlgn="base" hangingPunct="0">
              <a:spcBef>
                <a:spcPct val="0"/>
              </a:spcBef>
              <a:spcAft>
                <a:spcPct val="0"/>
              </a:spcAft>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0788D819-A3B1-40C1-9965-7F5F485C2E8A}" type="slidenum">
              <a:rPr lang="fr-FR" altLang="fr-FR" sz="1000" smtClean="0">
                <a:solidFill>
                  <a:srgbClr val="FFFFFF"/>
                </a:solidFill>
                <a:latin typeface="Roboto Condensed" panose="02000000000000000000" pitchFamily="2" charset="0"/>
                <a:sym typeface="Roboto Condensed" panose="02000000000000000000" pitchFamily="2" charset="0"/>
              </a:rPr>
              <a:pPr>
                <a:buFont typeface="Arial" panose="020B0604020202020204" pitchFamily="34" charset="0"/>
                <a:buNone/>
              </a:pPr>
              <a:t>62</a:t>
            </a:fld>
            <a:endParaRPr lang="fr-FR" altLang="fr-FR" sz="1000">
              <a:solidFill>
                <a:srgbClr val="FFFFFF"/>
              </a:solidFill>
              <a:latin typeface="Roboto Condensed" panose="02000000000000000000" pitchFamily="2" charset="0"/>
              <a:sym typeface="Roboto Condensed" panose="02000000000000000000" pitchFamily="2" charset="0"/>
            </a:endParaRPr>
          </a:p>
        </p:txBody>
      </p:sp>
      <p:pic>
        <p:nvPicPr>
          <p:cNvPr id="128003" name="Image 2">
            <a:extLst>
              <a:ext uri="{FF2B5EF4-FFF2-40B4-BE49-F238E27FC236}">
                <a16:creationId xmlns:a16="http://schemas.microsoft.com/office/drawing/2014/main" id="{56DB6B14-FD7F-2EA1-FBE9-955B69C4535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32064" y="1311013"/>
            <a:ext cx="7231063" cy="4235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Arrow Connector 4">
            <a:extLst>
              <a:ext uri="{FF2B5EF4-FFF2-40B4-BE49-F238E27FC236}">
                <a16:creationId xmlns:a16="http://schemas.microsoft.com/office/drawing/2014/main" id="{51BC4E1D-58D6-8D39-50F2-D98B41C90B6A}"/>
              </a:ext>
            </a:extLst>
          </p:cNvPr>
          <p:cNvCxnSpPr>
            <a:cxnSpLocks/>
          </p:cNvCxnSpPr>
          <p:nvPr/>
        </p:nvCxnSpPr>
        <p:spPr>
          <a:xfrm flipH="1">
            <a:off x="5110427" y="4269053"/>
            <a:ext cx="1019968" cy="359833"/>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Rounded Rectangle 6">
            <a:extLst>
              <a:ext uri="{FF2B5EF4-FFF2-40B4-BE49-F238E27FC236}">
                <a16:creationId xmlns:a16="http://schemas.microsoft.com/office/drawing/2014/main" id="{BEB4915F-6950-0688-ED4B-7947A949ADE6}"/>
              </a:ext>
            </a:extLst>
          </p:cNvPr>
          <p:cNvSpPr/>
          <p:nvPr/>
        </p:nvSpPr>
        <p:spPr>
          <a:xfrm>
            <a:off x="6160825" y="4148669"/>
            <a:ext cx="2424906" cy="240771"/>
          </a:xfrm>
          <a:prstGeom prst="roundRect">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r>
              <a:rPr lang="fr-FR" sz="1167" kern="0">
                <a:sym typeface="Arial"/>
              </a:rPr>
              <a:t>Enregistrer </a:t>
            </a:r>
          </a:p>
        </p:txBody>
      </p:sp>
    </p:spTree>
  </p:cSld>
  <p:clrMapOvr>
    <a:masterClrMapping/>
  </p:clrMapOvr>
  <p:transition>
    <p:fade thruBlk="1"/>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itre 5">
            <a:extLst>
              <a:ext uri="{FF2B5EF4-FFF2-40B4-BE49-F238E27FC236}">
                <a16:creationId xmlns:a16="http://schemas.microsoft.com/office/drawing/2014/main" id="{98B4395E-9775-B001-5C70-8B337343CC3B}"/>
              </a:ext>
            </a:extLst>
          </p:cNvPr>
          <p:cNvSpPr txBox="1">
            <a:spLocks noGrp="1"/>
          </p:cNvSpPr>
          <p:nvPr>
            <p:ph type="ctrTitle"/>
          </p:nvPr>
        </p:nvSpPr>
        <p:spPr>
          <a:xfrm>
            <a:off x="377371" y="4142052"/>
            <a:ext cx="7073295" cy="1533034"/>
          </a:xfrm>
        </p:spPr>
        <p:txBody>
          <a:bodyPr/>
          <a:lstStyle/>
          <a:p>
            <a:pPr eaLnBrk="1" hangingPunct="1">
              <a:spcBef>
                <a:spcPct val="0"/>
              </a:spcBef>
              <a:spcAft>
                <a:spcPct val="0"/>
              </a:spcAft>
              <a:buClr>
                <a:srgbClr val="FFFFFF"/>
              </a:buClr>
              <a:buFont typeface="Roboto Condensed" panose="02000000000000000000" pitchFamily="2" charset="0"/>
              <a:buNone/>
            </a:pPr>
            <a:r>
              <a:rPr lang="fr-FR" altLang="fr-FR" b="1" dirty="0">
                <a:solidFill>
                  <a:srgbClr val="FFFFFF"/>
                </a:solidFill>
                <a:latin typeface="Roboto Condensed" panose="02000000000000000000" pitchFamily="2" charset="0"/>
                <a:cs typeface="Arial" panose="020B0604020202020204" pitchFamily="34" charset="0"/>
                <a:sym typeface="Roboto Condensed" panose="02000000000000000000" pitchFamily="2" charset="0"/>
              </a:rPr>
              <a:t>Comment créer une question à réponse (vrai/ faux) à partir de « Test » sur Moodle ?</a:t>
            </a:r>
          </a:p>
        </p:txBody>
      </p:sp>
      <p:sp>
        <p:nvSpPr>
          <p:cNvPr id="129027" name="Espace réservé du numéro de diapositive 4">
            <a:extLst>
              <a:ext uri="{FF2B5EF4-FFF2-40B4-BE49-F238E27FC236}">
                <a16:creationId xmlns:a16="http://schemas.microsoft.com/office/drawing/2014/main" id="{3EB1A640-54B9-D31E-D37C-F5F629531B97}"/>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619100" indent="-238115">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952462" indent="-190492">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333447" indent="-190492">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1714431" indent="-190492">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095416" indent="-190492" eaLnBrk="0" fontAlgn="base" hangingPunct="0">
              <a:spcBef>
                <a:spcPct val="0"/>
              </a:spcBef>
              <a:spcAft>
                <a:spcPct val="0"/>
              </a:spcAft>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476401" indent="-190492" eaLnBrk="0" fontAlgn="base" hangingPunct="0">
              <a:spcBef>
                <a:spcPct val="0"/>
              </a:spcBef>
              <a:spcAft>
                <a:spcPct val="0"/>
              </a:spcAft>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2857386" indent="-190492" eaLnBrk="0" fontAlgn="base" hangingPunct="0">
              <a:spcBef>
                <a:spcPct val="0"/>
              </a:spcBef>
              <a:spcAft>
                <a:spcPct val="0"/>
              </a:spcAft>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238370" indent="-190492" eaLnBrk="0" fontAlgn="base" hangingPunct="0">
              <a:spcBef>
                <a:spcPct val="0"/>
              </a:spcBef>
              <a:spcAft>
                <a:spcPct val="0"/>
              </a:spcAft>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r>
              <a:rPr lang="fr-FR" altLang="fr-FR" sz="1000">
                <a:solidFill>
                  <a:srgbClr val="FFFFFF"/>
                </a:solidFill>
                <a:latin typeface="Roboto Condensed" panose="02000000000000000000" pitchFamily="2" charset="0"/>
                <a:sym typeface="Roboto Condensed" panose="02000000000000000000" pitchFamily="2" charset="0"/>
              </a:rPr>
              <a:t>28</a:t>
            </a:r>
          </a:p>
        </p:txBody>
      </p:sp>
    </p:spTree>
  </p:cSld>
  <p:clrMapOvr>
    <a:masterClrMapping/>
  </p:clrMapOvr>
  <p:transition>
    <p:fade thruBlk="1"/>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50" name="Image 4">
            <a:extLst>
              <a:ext uri="{FF2B5EF4-FFF2-40B4-BE49-F238E27FC236}">
                <a16:creationId xmlns:a16="http://schemas.microsoft.com/office/drawing/2014/main" id="{5A1E6815-D89E-1B5B-ADA6-48F7551B9D64}"/>
              </a:ext>
            </a:extLst>
          </p:cNvPr>
          <p:cNvPicPr>
            <a:picLocks noChangeAspect="1"/>
          </p:cNvPicPr>
          <p:nvPr/>
        </p:nvPicPr>
        <p:blipFill>
          <a:blip r:embed="rId2">
            <a:extLst>
              <a:ext uri="{28A0092B-C50C-407E-A947-70E740481C1C}">
                <a14:useLocalDpi xmlns:a14="http://schemas.microsoft.com/office/drawing/2010/main" val="0"/>
              </a:ext>
            </a:extLst>
          </a:blip>
          <a:srcRect t="5354"/>
          <a:stretch>
            <a:fillRect/>
          </a:stretch>
        </p:blipFill>
        <p:spPr bwMode="auto">
          <a:xfrm>
            <a:off x="1088571" y="1392995"/>
            <a:ext cx="9492343" cy="4193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Arrow Connector 4">
            <a:extLst>
              <a:ext uri="{FF2B5EF4-FFF2-40B4-BE49-F238E27FC236}">
                <a16:creationId xmlns:a16="http://schemas.microsoft.com/office/drawing/2014/main" id="{0903ABF8-8E58-3009-386D-9400ABB7C2A7}"/>
              </a:ext>
            </a:extLst>
          </p:cNvPr>
          <p:cNvCxnSpPr>
            <a:cxnSpLocks/>
          </p:cNvCxnSpPr>
          <p:nvPr/>
        </p:nvCxnSpPr>
        <p:spPr>
          <a:xfrm flipH="1">
            <a:off x="5830096" y="2648479"/>
            <a:ext cx="1140354"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Rounded Rectangle 6">
            <a:extLst>
              <a:ext uri="{FF2B5EF4-FFF2-40B4-BE49-F238E27FC236}">
                <a16:creationId xmlns:a16="http://schemas.microsoft.com/office/drawing/2014/main" id="{4125CFEF-CE62-81A0-8E21-A99836E3228F}"/>
              </a:ext>
            </a:extLst>
          </p:cNvPr>
          <p:cNvSpPr/>
          <p:nvPr/>
        </p:nvSpPr>
        <p:spPr>
          <a:xfrm>
            <a:off x="7029979" y="2529417"/>
            <a:ext cx="1800490" cy="239448"/>
          </a:xfrm>
          <a:prstGeom prst="roundRect">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r>
              <a:rPr lang="fr-FR" sz="1167" kern="0">
                <a:sym typeface="Arial"/>
              </a:rPr>
              <a:t>Choisir le type vrai/faux </a:t>
            </a:r>
          </a:p>
        </p:txBody>
      </p:sp>
    </p:spTree>
  </p:cSld>
  <p:clrMapOvr>
    <a:masterClrMapping/>
  </p:clrMapOvr>
  <p:transition>
    <p:fade thruBlk="1"/>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Espace réservé du numéro de diapositive 1">
            <a:extLst>
              <a:ext uri="{FF2B5EF4-FFF2-40B4-BE49-F238E27FC236}">
                <a16:creationId xmlns:a16="http://schemas.microsoft.com/office/drawing/2014/main" id="{CA175D20-67DC-5898-FC08-87B7588EB817}"/>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619100" indent="-238115">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952462" indent="-190492">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333447" indent="-190492">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1714431" indent="-190492">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095416" indent="-190492" eaLnBrk="0" fontAlgn="base" hangingPunct="0">
              <a:spcBef>
                <a:spcPct val="0"/>
              </a:spcBef>
              <a:spcAft>
                <a:spcPct val="0"/>
              </a:spcAft>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476401" indent="-190492" eaLnBrk="0" fontAlgn="base" hangingPunct="0">
              <a:spcBef>
                <a:spcPct val="0"/>
              </a:spcBef>
              <a:spcAft>
                <a:spcPct val="0"/>
              </a:spcAft>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2857386" indent="-190492" eaLnBrk="0" fontAlgn="base" hangingPunct="0">
              <a:spcBef>
                <a:spcPct val="0"/>
              </a:spcBef>
              <a:spcAft>
                <a:spcPct val="0"/>
              </a:spcAft>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238370" indent="-190492" eaLnBrk="0" fontAlgn="base" hangingPunct="0">
              <a:spcBef>
                <a:spcPct val="0"/>
              </a:spcBef>
              <a:spcAft>
                <a:spcPct val="0"/>
              </a:spcAft>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CFB9CBF7-0793-40EB-A160-88EA6E085664}" type="slidenum">
              <a:rPr lang="fr-FR" altLang="fr-FR" sz="1000" smtClean="0">
                <a:solidFill>
                  <a:srgbClr val="FFFFFF"/>
                </a:solidFill>
                <a:latin typeface="Roboto Condensed" panose="02000000000000000000" pitchFamily="2" charset="0"/>
                <a:sym typeface="Roboto Condensed" panose="02000000000000000000" pitchFamily="2" charset="0"/>
              </a:rPr>
              <a:pPr>
                <a:buFont typeface="Arial" panose="020B0604020202020204" pitchFamily="34" charset="0"/>
                <a:buNone/>
              </a:pPr>
              <a:t>65</a:t>
            </a:fld>
            <a:endParaRPr lang="fr-FR" altLang="fr-FR" sz="1000">
              <a:solidFill>
                <a:srgbClr val="FFFFFF"/>
              </a:solidFill>
              <a:latin typeface="Roboto Condensed" panose="02000000000000000000" pitchFamily="2" charset="0"/>
              <a:sym typeface="Roboto Condensed" panose="02000000000000000000" pitchFamily="2" charset="0"/>
            </a:endParaRPr>
          </a:p>
        </p:txBody>
      </p:sp>
      <p:pic>
        <p:nvPicPr>
          <p:cNvPr id="131075" name="Image 2">
            <a:extLst>
              <a:ext uri="{FF2B5EF4-FFF2-40B4-BE49-F238E27FC236}">
                <a16:creationId xmlns:a16="http://schemas.microsoft.com/office/drawing/2014/main" id="{8D7CAF52-B9B1-9CD0-8C77-FAE04615D25D}"/>
              </a:ext>
            </a:extLst>
          </p:cNvPr>
          <p:cNvPicPr>
            <a:picLocks noChangeAspect="1"/>
          </p:cNvPicPr>
          <p:nvPr/>
        </p:nvPicPr>
        <p:blipFill>
          <a:blip r:embed="rId2">
            <a:extLst>
              <a:ext uri="{28A0092B-C50C-407E-A947-70E740481C1C}">
                <a14:useLocalDpi xmlns:a14="http://schemas.microsoft.com/office/drawing/2010/main" val="0"/>
              </a:ext>
            </a:extLst>
          </a:blip>
          <a:srcRect t="3925"/>
          <a:stretch>
            <a:fillRect/>
          </a:stretch>
        </p:blipFill>
        <p:spPr bwMode="auto">
          <a:xfrm>
            <a:off x="2500312" y="1509450"/>
            <a:ext cx="7170208" cy="4003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Arrow Connector 4">
            <a:extLst>
              <a:ext uri="{FF2B5EF4-FFF2-40B4-BE49-F238E27FC236}">
                <a16:creationId xmlns:a16="http://schemas.microsoft.com/office/drawing/2014/main" id="{9D5E7DBA-F7ED-F7FB-3964-D1B4532962D6}"/>
              </a:ext>
            </a:extLst>
          </p:cNvPr>
          <p:cNvCxnSpPr>
            <a:cxnSpLocks/>
          </p:cNvCxnSpPr>
          <p:nvPr/>
        </p:nvCxnSpPr>
        <p:spPr>
          <a:xfrm flipH="1">
            <a:off x="5169960" y="3488532"/>
            <a:ext cx="1140354"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B9058F15-A120-A8D5-2B6C-86094E391997}"/>
              </a:ext>
            </a:extLst>
          </p:cNvPr>
          <p:cNvCxnSpPr>
            <a:cxnSpLocks/>
          </p:cNvCxnSpPr>
          <p:nvPr/>
        </p:nvCxnSpPr>
        <p:spPr>
          <a:xfrm flipH="1">
            <a:off x="6189929" y="4148667"/>
            <a:ext cx="1140354"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Rounded Rectangle 6">
            <a:extLst>
              <a:ext uri="{FF2B5EF4-FFF2-40B4-BE49-F238E27FC236}">
                <a16:creationId xmlns:a16="http://schemas.microsoft.com/office/drawing/2014/main" id="{8C6B4BE7-EAF7-3BC1-6394-4992F6448E68}"/>
              </a:ext>
            </a:extLst>
          </p:cNvPr>
          <p:cNvSpPr/>
          <p:nvPr/>
        </p:nvSpPr>
        <p:spPr>
          <a:xfrm>
            <a:off x="6430698" y="3308617"/>
            <a:ext cx="2418292" cy="240771"/>
          </a:xfrm>
          <a:prstGeom prst="roundRect">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r>
              <a:rPr lang="fr-FR" sz="1167" kern="0">
                <a:sym typeface="Arial"/>
              </a:rPr>
              <a:t>Ecrire le nom de la question </a:t>
            </a:r>
          </a:p>
        </p:txBody>
      </p:sp>
      <p:sp>
        <p:nvSpPr>
          <p:cNvPr id="7" name="Rounded Rectangle 6">
            <a:extLst>
              <a:ext uri="{FF2B5EF4-FFF2-40B4-BE49-F238E27FC236}">
                <a16:creationId xmlns:a16="http://schemas.microsoft.com/office/drawing/2014/main" id="{51D7ED77-341D-FE7F-1FE3-BF8855C0F1B2}"/>
              </a:ext>
            </a:extLst>
          </p:cNvPr>
          <p:cNvSpPr/>
          <p:nvPr/>
        </p:nvSpPr>
        <p:spPr>
          <a:xfrm>
            <a:off x="7461249" y="3989917"/>
            <a:ext cx="2418292" cy="239448"/>
          </a:xfrm>
          <a:prstGeom prst="roundRect">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r>
              <a:rPr lang="fr-FR" sz="1167" kern="0">
                <a:sym typeface="Arial"/>
              </a:rPr>
              <a:t>Ecrire l’énoncé de la question </a:t>
            </a:r>
          </a:p>
        </p:txBody>
      </p:sp>
    </p:spTree>
  </p:cSld>
  <p:clrMapOvr>
    <a:masterClrMapping/>
  </p:clrMapOvr>
  <p:transition>
    <p:fade thruBlk="1"/>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Espace réservé du numéro de diapositive 1">
            <a:extLst>
              <a:ext uri="{FF2B5EF4-FFF2-40B4-BE49-F238E27FC236}">
                <a16:creationId xmlns:a16="http://schemas.microsoft.com/office/drawing/2014/main" id="{7CA97AE0-EFFE-364C-6352-F203763BDE38}"/>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619100" indent="-238115">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952462" indent="-190492">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333447" indent="-190492">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1714431" indent="-190492">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095416" indent="-190492" eaLnBrk="0" fontAlgn="base" hangingPunct="0">
              <a:spcBef>
                <a:spcPct val="0"/>
              </a:spcBef>
              <a:spcAft>
                <a:spcPct val="0"/>
              </a:spcAft>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476401" indent="-190492" eaLnBrk="0" fontAlgn="base" hangingPunct="0">
              <a:spcBef>
                <a:spcPct val="0"/>
              </a:spcBef>
              <a:spcAft>
                <a:spcPct val="0"/>
              </a:spcAft>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2857386" indent="-190492" eaLnBrk="0" fontAlgn="base" hangingPunct="0">
              <a:spcBef>
                <a:spcPct val="0"/>
              </a:spcBef>
              <a:spcAft>
                <a:spcPct val="0"/>
              </a:spcAft>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238370" indent="-190492" eaLnBrk="0" fontAlgn="base" hangingPunct="0">
              <a:spcBef>
                <a:spcPct val="0"/>
              </a:spcBef>
              <a:spcAft>
                <a:spcPct val="0"/>
              </a:spcAft>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6A83538C-42C9-4983-A3BB-ADA68BC85B5C}" type="slidenum">
              <a:rPr lang="fr-FR" altLang="fr-FR" sz="1000" smtClean="0">
                <a:solidFill>
                  <a:srgbClr val="FFFFFF"/>
                </a:solidFill>
                <a:latin typeface="Roboto Condensed" panose="02000000000000000000" pitchFamily="2" charset="0"/>
                <a:sym typeface="Roboto Condensed" panose="02000000000000000000" pitchFamily="2" charset="0"/>
              </a:rPr>
              <a:pPr>
                <a:buFont typeface="Arial" panose="020B0604020202020204" pitchFamily="34" charset="0"/>
                <a:buNone/>
              </a:pPr>
              <a:t>66</a:t>
            </a:fld>
            <a:endParaRPr lang="fr-FR" altLang="fr-FR" sz="1000">
              <a:solidFill>
                <a:srgbClr val="FFFFFF"/>
              </a:solidFill>
              <a:latin typeface="Roboto Condensed" panose="02000000000000000000" pitchFamily="2" charset="0"/>
              <a:sym typeface="Roboto Condensed" panose="02000000000000000000" pitchFamily="2" charset="0"/>
            </a:endParaRPr>
          </a:p>
        </p:txBody>
      </p:sp>
      <p:pic>
        <p:nvPicPr>
          <p:cNvPr id="132099" name="Image 2">
            <a:extLst>
              <a:ext uri="{FF2B5EF4-FFF2-40B4-BE49-F238E27FC236}">
                <a16:creationId xmlns:a16="http://schemas.microsoft.com/office/drawing/2014/main" id="{6F8FF319-F877-BA03-DD29-CD0AA6B0BD37}"/>
              </a:ext>
            </a:extLst>
          </p:cNvPr>
          <p:cNvPicPr>
            <a:picLocks noChangeAspect="1"/>
          </p:cNvPicPr>
          <p:nvPr/>
        </p:nvPicPr>
        <p:blipFill>
          <a:blip r:embed="rId2">
            <a:extLst>
              <a:ext uri="{28A0092B-C50C-407E-A947-70E740481C1C}">
                <a14:useLocalDpi xmlns:a14="http://schemas.microsoft.com/office/drawing/2010/main" val="0"/>
              </a:ext>
            </a:extLst>
          </a:blip>
          <a:srcRect t="4495"/>
          <a:stretch>
            <a:fillRect/>
          </a:stretch>
        </p:blipFill>
        <p:spPr bwMode="auto">
          <a:xfrm>
            <a:off x="2169585" y="1628513"/>
            <a:ext cx="7078928" cy="3943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Arrow Connector 4">
            <a:extLst>
              <a:ext uri="{FF2B5EF4-FFF2-40B4-BE49-F238E27FC236}">
                <a16:creationId xmlns:a16="http://schemas.microsoft.com/office/drawing/2014/main" id="{5EF7642C-1382-D1E3-E854-20AC4B4B1780}"/>
              </a:ext>
            </a:extLst>
          </p:cNvPr>
          <p:cNvCxnSpPr>
            <a:cxnSpLocks/>
          </p:cNvCxnSpPr>
          <p:nvPr/>
        </p:nvCxnSpPr>
        <p:spPr>
          <a:xfrm flipH="1">
            <a:off x="4869658" y="3608917"/>
            <a:ext cx="1140354"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Rounded Rectangle 6">
            <a:extLst>
              <a:ext uri="{FF2B5EF4-FFF2-40B4-BE49-F238E27FC236}">
                <a16:creationId xmlns:a16="http://schemas.microsoft.com/office/drawing/2014/main" id="{2671D540-5481-780A-872A-227E9E667B02}"/>
              </a:ext>
            </a:extLst>
          </p:cNvPr>
          <p:cNvSpPr/>
          <p:nvPr/>
        </p:nvSpPr>
        <p:spPr>
          <a:xfrm>
            <a:off x="6047054" y="3488534"/>
            <a:ext cx="2801938" cy="240771"/>
          </a:xfrm>
          <a:prstGeom prst="roundRect">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r>
              <a:rPr lang="fr-FR" sz="1167" kern="0">
                <a:sym typeface="Arial"/>
              </a:rPr>
              <a:t>Choisir la bonne réponse (vrai ou faux)</a:t>
            </a:r>
          </a:p>
        </p:txBody>
      </p:sp>
    </p:spTree>
  </p:cSld>
  <p:clrMapOvr>
    <a:masterClrMapping/>
  </p:clrMapOvr>
  <p:transition>
    <p:fade thruBlk="1"/>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Espace réservé du numéro de diapositive 1">
            <a:extLst>
              <a:ext uri="{FF2B5EF4-FFF2-40B4-BE49-F238E27FC236}">
                <a16:creationId xmlns:a16="http://schemas.microsoft.com/office/drawing/2014/main" id="{787A4AE6-D5C9-785F-D31B-60D7F7343BCD}"/>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619100" indent="-238115">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952462" indent="-190492">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333447" indent="-190492">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1714431" indent="-190492">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095416" indent="-190492" eaLnBrk="0" fontAlgn="base" hangingPunct="0">
              <a:spcBef>
                <a:spcPct val="0"/>
              </a:spcBef>
              <a:spcAft>
                <a:spcPct val="0"/>
              </a:spcAft>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476401" indent="-190492" eaLnBrk="0" fontAlgn="base" hangingPunct="0">
              <a:spcBef>
                <a:spcPct val="0"/>
              </a:spcBef>
              <a:spcAft>
                <a:spcPct val="0"/>
              </a:spcAft>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2857386" indent="-190492" eaLnBrk="0" fontAlgn="base" hangingPunct="0">
              <a:spcBef>
                <a:spcPct val="0"/>
              </a:spcBef>
              <a:spcAft>
                <a:spcPct val="0"/>
              </a:spcAft>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238370" indent="-190492" eaLnBrk="0" fontAlgn="base" hangingPunct="0">
              <a:spcBef>
                <a:spcPct val="0"/>
              </a:spcBef>
              <a:spcAft>
                <a:spcPct val="0"/>
              </a:spcAft>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B8DB81A8-DB38-41D8-BBCA-CC493AD637B3}" type="slidenum">
              <a:rPr lang="fr-FR" altLang="fr-FR" sz="1000" smtClean="0">
                <a:solidFill>
                  <a:srgbClr val="FFFFFF"/>
                </a:solidFill>
                <a:latin typeface="Roboto Condensed" panose="02000000000000000000" pitchFamily="2" charset="0"/>
                <a:sym typeface="Roboto Condensed" panose="02000000000000000000" pitchFamily="2" charset="0"/>
              </a:rPr>
              <a:pPr>
                <a:buFont typeface="Arial" panose="020B0604020202020204" pitchFamily="34" charset="0"/>
                <a:buNone/>
              </a:pPr>
              <a:t>67</a:t>
            </a:fld>
            <a:endParaRPr lang="fr-FR" altLang="fr-FR" sz="1000">
              <a:solidFill>
                <a:srgbClr val="FFFFFF"/>
              </a:solidFill>
              <a:latin typeface="Roboto Condensed" panose="02000000000000000000" pitchFamily="2" charset="0"/>
              <a:sym typeface="Roboto Condensed" panose="02000000000000000000" pitchFamily="2" charset="0"/>
            </a:endParaRPr>
          </a:p>
        </p:txBody>
      </p:sp>
      <p:pic>
        <p:nvPicPr>
          <p:cNvPr id="133123" name="Image 2">
            <a:extLst>
              <a:ext uri="{FF2B5EF4-FFF2-40B4-BE49-F238E27FC236}">
                <a16:creationId xmlns:a16="http://schemas.microsoft.com/office/drawing/2014/main" id="{DF2A2B83-4654-E060-B12B-FE29EC02912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84437" y="1464471"/>
            <a:ext cx="7022042" cy="4091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Arrow Connector 4">
            <a:extLst>
              <a:ext uri="{FF2B5EF4-FFF2-40B4-BE49-F238E27FC236}">
                <a16:creationId xmlns:a16="http://schemas.microsoft.com/office/drawing/2014/main" id="{66DB8398-E334-74E3-6EE5-F61A64180BD7}"/>
              </a:ext>
            </a:extLst>
          </p:cNvPr>
          <p:cNvCxnSpPr>
            <a:cxnSpLocks/>
          </p:cNvCxnSpPr>
          <p:nvPr/>
        </p:nvCxnSpPr>
        <p:spPr>
          <a:xfrm flipH="1" flipV="1">
            <a:off x="5529791" y="3429002"/>
            <a:ext cx="863865" cy="480219"/>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Rounded Rectangle 6">
            <a:extLst>
              <a:ext uri="{FF2B5EF4-FFF2-40B4-BE49-F238E27FC236}">
                <a16:creationId xmlns:a16="http://schemas.microsoft.com/office/drawing/2014/main" id="{A7CE3F0A-1422-A809-46F4-02E60FD507F6}"/>
              </a:ext>
            </a:extLst>
          </p:cNvPr>
          <p:cNvSpPr/>
          <p:nvPr/>
        </p:nvSpPr>
        <p:spPr>
          <a:xfrm>
            <a:off x="6430700" y="3788835"/>
            <a:ext cx="2800614" cy="660136"/>
          </a:xfrm>
          <a:prstGeom prst="roundRect">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r>
              <a:rPr lang="fr-FR" sz="1167" kern="0">
                <a:sym typeface="Arial"/>
              </a:rPr>
              <a:t>Ecrire un commentaire au cas où l’étudiant choisit la mauvaise réponse (facultatif) </a:t>
            </a:r>
          </a:p>
        </p:txBody>
      </p:sp>
    </p:spTree>
  </p:cSld>
  <p:clrMapOvr>
    <a:masterClrMapping/>
  </p:clrMapOvr>
  <p:transition>
    <p:fade thruBlk="1"/>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Espace réservé du numéro de diapositive 1">
            <a:extLst>
              <a:ext uri="{FF2B5EF4-FFF2-40B4-BE49-F238E27FC236}">
                <a16:creationId xmlns:a16="http://schemas.microsoft.com/office/drawing/2014/main" id="{A5A6989F-03DF-D0DF-FC0C-041E71340CA2}"/>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619100" indent="-238115">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952462" indent="-190492">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333447" indent="-190492">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1714431" indent="-190492">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095416" indent="-190492" eaLnBrk="0" fontAlgn="base" hangingPunct="0">
              <a:spcBef>
                <a:spcPct val="0"/>
              </a:spcBef>
              <a:spcAft>
                <a:spcPct val="0"/>
              </a:spcAft>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476401" indent="-190492" eaLnBrk="0" fontAlgn="base" hangingPunct="0">
              <a:spcBef>
                <a:spcPct val="0"/>
              </a:spcBef>
              <a:spcAft>
                <a:spcPct val="0"/>
              </a:spcAft>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2857386" indent="-190492" eaLnBrk="0" fontAlgn="base" hangingPunct="0">
              <a:spcBef>
                <a:spcPct val="0"/>
              </a:spcBef>
              <a:spcAft>
                <a:spcPct val="0"/>
              </a:spcAft>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238370" indent="-190492" eaLnBrk="0" fontAlgn="base" hangingPunct="0">
              <a:spcBef>
                <a:spcPct val="0"/>
              </a:spcBef>
              <a:spcAft>
                <a:spcPct val="0"/>
              </a:spcAft>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F75EEA2F-0D37-4478-8D5B-0E8D2EE40B19}" type="slidenum">
              <a:rPr lang="fr-FR" altLang="fr-FR" sz="1000" smtClean="0">
                <a:solidFill>
                  <a:srgbClr val="FFFFFF"/>
                </a:solidFill>
                <a:latin typeface="Roboto Condensed" panose="02000000000000000000" pitchFamily="2" charset="0"/>
                <a:sym typeface="Roboto Condensed" panose="02000000000000000000" pitchFamily="2" charset="0"/>
              </a:rPr>
              <a:pPr>
                <a:buFont typeface="Arial" panose="020B0604020202020204" pitchFamily="34" charset="0"/>
                <a:buNone/>
              </a:pPr>
              <a:t>68</a:t>
            </a:fld>
            <a:endParaRPr lang="fr-FR" altLang="fr-FR" sz="1000">
              <a:solidFill>
                <a:srgbClr val="FFFFFF"/>
              </a:solidFill>
              <a:latin typeface="Roboto Condensed" panose="02000000000000000000" pitchFamily="2" charset="0"/>
              <a:sym typeface="Roboto Condensed" panose="02000000000000000000" pitchFamily="2" charset="0"/>
            </a:endParaRPr>
          </a:p>
        </p:txBody>
      </p:sp>
      <p:pic>
        <p:nvPicPr>
          <p:cNvPr id="134147" name="Image 3">
            <a:extLst>
              <a:ext uri="{FF2B5EF4-FFF2-40B4-BE49-F238E27FC236}">
                <a16:creationId xmlns:a16="http://schemas.microsoft.com/office/drawing/2014/main" id="{74D1240A-53D2-F342-7176-C747D4ECC07E}"/>
              </a:ext>
            </a:extLst>
          </p:cNvPr>
          <p:cNvPicPr>
            <a:picLocks noChangeAspect="1"/>
          </p:cNvPicPr>
          <p:nvPr/>
        </p:nvPicPr>
        <p:blipFill>
          <a:blip r:embed="rId2">
            <a:extLst>
              <a:ext uri="{28A0092B-C50C-407E-A947-70E740481C1C}">
                <a14:useLocalDpi xmlns:a14="http://schemas.microsoft.com/office/drawing/2010/main" val="0"/>
              </a:ext>
            </a:extLst>
          </a:blip>
          <a:srcRect t="13583"/>
          <a:stretch>
            <a:fillRect/>
          </a:stretch>
        </p:blipFill>
        <p:spPr bwMode="auto">
          <a:xfrm>
            <a:off x="2500312" y="1628511"/>
            <a:ext cx="7620000" cy="3942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Arrow Connector 4">
            <a:extLst>
              <a:ext uri="{FF2B5EF4-FFF2-40B4-BE49-F238E27FC236}">
                <a16:creationId xmlns:a16="http://schemas.microsoft.com/office/drawing/2014/main" id="{2B886801-4817-8321-F83A-BAE7AC9F3C6F}"/>
              </a:ext>
            </a:extLst>
          </p:cNvPr>
          <p:cNvCxnSpPr>
            <a:cxnSpLocks/>
          </p:cNvCxnSpPr>
          <p:nvPr/>
        </p:nvCxnSpPr>
        <p:spPr>
          <a:xfrm flipH="1">
            <a:off x="6730999" y="3788836"/>
            <a:ext cx="599282" cy="600604"/>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Rounded Rectangle 6">
            <a:extLst>
              <a:ext uri="{FF2B5EF4-FFF2-40B4-BE49-F238E27FC236}">
                <a16:creationId xmlns:a16="http://schemas.microsoft.com/office/drawing/2014/main" id="{15006555-75C4-EB3A-4D15-4A2496D8F20F}"/>
              </a:ext>
            </a:extLst>
          </p:cNvPr>
          <p:cNvSpPr/>
          <p:nvPr/>
        </p:nvSpPr>
        <p:spPr>
          <a:xfrm>
            <a:off x="7150365" y="3599659"/>
            <a:ext cx="1698625" cy="240771"/>
          </a:xfrm>
          <a:prstGeom prst="roundRect">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r>
              <a:rPr lang="fr-FR" sz="1167" kern="0">
                <a:sym typeface="Arial"/>
              </a:rPr>
              <a:t>Enregistrer </a:t>
            </a:r>
          </a:p>
        </p:txBody>
      </p:sp>
    </p:spTree>
  </p:cSld>
  <p:clrMapOvr>
    <a:masterClrMapping/>
  </p:clrMapOvr>
  <p:transition>
    <p:fade thruBlk="1"/>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Espace réservé du numéro de diapositive 1">
            <a:extLst>
              <a:ext uri="{FF2B5EF4-FFF2-40B4-BE49-F238E27FC236}">
                <a16:creationId xmlns:a16="http://schemas.microsoft.com/office/drawing/2014/main" id="{EC10BB28-6B6A-DD07-EDEB-5A693987D92D}"/>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619100" indent="-238115">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952462" indent="-190492">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333447" indent="-190492">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1714431" indent="-190492">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095416" indent="-190492" eaLnBrk="0" fontAlgn="base" hangingPunct="0">
              <a:spcBef>
                <a:spcPct val="0"/>
              </a:spcBef>
              <a:spcAft>
                <a:spcPct val="0"/>
              </a:spcAft>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476401" indent="-190492" eaLnBrk="0" fontAlgn="base" hangingPunct="0">
              <a:spcBef>
                <a:spcPct val="0"/>
              </a:spcBef>
              <a:spcAft>
                <a:spcPct val="0"/>
              </a:spcAft>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2857386" indent="-190492" eaLnBrk="0" fontAlgn="base" hangingPunct="0">
              <a:spcBef>
                <a:spcPct val="0"/>
              </a:spcBef>
              <a:spcAft>
                <a:spcPct val="0"/>
              </a:spcAft>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238370" indent="-190492" eaLnBrk="0" fontAlgn="base" hangingPunct="0">
              <a:spcBef>
                <a:spcPct val="0"/>
              </a:spcBef>
              <a:spcAft>
                <a:spcPct val="0"/>
              </a:spcAft>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036CBEFB-DE1B-4E26-9DC1-2A2B5328DFE2}" type="slidenum">
              <a:rPr lang="fr-FR" altLang="fr-FR" sz="1000" smtClean="0">
                <a:solidFill>
                  <a:srgbClr val="FFFFFF"/>
                </a:solidFill>
                <a:latin typeface="Roboto Condensed" panose="02000000000000000000" pitchFamily="2" charset="0"/>
                <a:sym typeface="Roboto Condensed" panose="02000000000000000000" pitchFamily="2" charset="0"/>
              </a:rPr>
              <a:pPr>
                <a:buFont typeface="Arial" panose="020B0604020202020204" pitchFamily="34" charset="0"/>
                <a:buNone/>
              </a:pPr>
              <a:t>69</a:t>
            </a:fld>
            <a:endParaRPr lang="fr-FR" altLang="fr-FR" sz="1000">
              <a:solidFill>
                <a:srgbClr val="FFFFFF"/>
              </a:solidFill>
              <a:latin typeface="Roboto Condensed" panose="02000000000000000000" pitchFamily="2" charset="0"/>
              <a:sym typeface="Roboto Condensed" panose="02000000000000000000" pitchFamily="2" charset="0"/>
            </a:endParaRPr>
          </a:p>
        </p:txBody>
      </p:sp>
      <p:pic>
        <p:nvPicPr>
          <p:cNvPr id="135171" name="Image 3">
            <a:extLst>
              <a:ext uri="{FF2B5EF4-FFF2-40B4-BE49-F238E27FC236}">
                <a16:creationId xmlns:a16="http://schemas.microsoft.com/office/drawing/2014/main" id="{BEA525E7-E6F6-8318-AA37-B0108D2F9E7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00312" y="1389063"/>
            <a:ext cx="7229740" cy="4340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Arrow Connector 4">
            <a:extLst>
              <a:ext uri="{FF2B5EF4-FFF2-40B4-BE49-F238E27FC236}">
                <a16:creationId xmlns:a16="http://schemas.microsoft.com/office/drawing/2014/main" id="{A8173DD9-A9EF-2B8E-D6BF-905E331A1F78}"/>
              </a:ext>
            </a:extLst>
          </p:cNvPr>
          <p:cNvCxnSpPr>
            <a:cxnSpLocks/>
          </p:cNvCxnSpPr>
          <p:nvPr/>
        </p:nvCxnSpPr>
        <p:spPr>
          <a:xfrm>
            <a:off x="7330283" y="3788835"/>
            <a:ext cx="1620573" cy="300303"/>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Rounded Rectangle 6">
            <a:extLst>
              <a:ext uri="{FF2B5EF4-FFF2-40B4-BE49-F238E27FC236}">
                <a16:creationId xmlns:a16="http://schemas.microsoft.com/office/drawing/2014/main" id="{9F2347F8-2A98-B8D2-E1A1-A668C39895CE}"/>
              </a:ext>
            </a:extLst>
          </p:cNvPr>
          <p:cNvSpPr/>
          <p:nvPr/>
        </p:nvSpPr>
        <p:spPr>
          <a:xfrm>
            <a:off x="4450291" y="3668450"/>
            <a:ext cx="2879990" cy="240771"/>
          </a:xfrm>
          <a:prstGeom prst="roundRect">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r>
              <a:rPr lang="fr-FR" sz="1167" kern="0">
                <a:sym typeface="Arial"/>
              </a:rPr>
              <a:t>Pour ajouter une deuxième question  </a:t>
            </a:r>
          </a:p>
        </p:txBody>
      </p:sp>
    </p:spTree>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Google Shape;221;p14">
            <a:extLst>
              <a:ext uri="{FF2B5EF4-FFF2-40B4-BE49-F238E27FC236}">
                <a16:creationId xmlns:a16="http://schemas.microsoft.com/office/drawing/2014/main" id="{EFADABA4-D570-9A3D-8D5C-0DD9E17388E7}"/>
              </a:ext>
            </a:extLst>
          </p:cNvPr>
          <p:cNvSpPr txBox="1">
            <a:spLocks noGrp="1"/>
          </p:cNvSpPr>
          <p:nvPr>
            <p:ph type="ctrTitle"/>
          </p:nvPr>
        </p:nvSpPr>
        <p:spPr>
          <a:xfrm>
            <a:off x="862285" y="4456193"/>
            <a:ext cx="5595938" cy="1260130"/>
          </a:xfrm>
        </p:spPr>
        <p:txBody>
          <a:bodyPr/>
          <a:lstStyle/>
          <a:p>
            <a:pPr algn="ctr" eaLnBrk="1" hangingPunct="1">
              <a:spcBef>
                <a:spcPct val="0"/>
              </a:spcBef>
              <a:spcAft>
                <a:spcPct val="0"/>
              </a:spcAft>
              <a:buClr>
                <a:srgbClr val="FFFFFF"/>
              </a:buClr>
              <a:buFont typeface="Roboto Condensed" panose="02000000000000000000" pitchFamily="2" charset="0"/>
              <a:buNone/>
            </a:pPr>
            <a:r>
              <a:rPr lang="fr-FR" altLang="fr-FR" sz="3200" b="1" dirty="0">
                <a:solidFill>
                  <a:srgbClr val="FFFFFF"/>
                </a:solidFill>
                <a:latin typeface="Calibri" panose="020F0502020204030204" pitchFamily="34" charset="0"/>
                <a:cs typeface="Arial" panose="020B0604020202020204" pitchFamily="34" charset="0"/>
                <a:sym typeface="Roboto Condensed" panose="02000000000000000000" pitchFamily="2" charset="0"/>
              </a:rPr>
              <a:t>Conception d'un cours pour un enseignement hybride</a:t>
            </a:r>
            <a:endParaRPr lang="fr-FR" altLang="fr-FR" sz="3200" b="1" dirty="0">
              <a:solidFill>
                <a:srgbClr val="FFFFFF"/>
              </a:solidFill>
              <a:latin typeface="Roboto Condensed" panose="02000000000000000000" pitchFamily="2" charset="0"/>
              <a:cs typeface="Arial" panose="020B0604020202020204" pitchFamily="34" charset="0"/>
              <a:sym typeface="Roboto Condensed" panose="02000000000000000000" pitchFamily="2" charset="0"/>
            </a:endParaRPr>
          </a:p>
        </p:txBody>
      </p:sp>
      <p:sp>
        <p:nvSpPr>
          <p:cNvPr id="41987" name="Google Shape;223;p14">
            <a:extLst>
              <a:ext uri="{FF2B5EF4-FFF2-40B4-BE49-F238E27FC236}">
                <a16:creationId xmlns:a16="http://schemas.microsoft.com/office/drawing/2014/main" id="{8E5C1AEC-F8E0-74D3-B29F-4ADDDC6EB0EC}"/>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619100" indent="-238115">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952462" indent="-190492">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333447" indent="-190492">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1714431" indent="-190492">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095416" indent="-190492" eaLnBrk="0" fontAlgn="base" hangingPunct="0">
              <a:spcBef>
                <a:spcPct val="0"/>
              </a:spcBef>
              <a:spcAft>
                <a:spcPct val="0"/>
              </a:spcAft>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476401" indent="-190492" eaLnBrk="0" fontAlgn="base" hangingPunct="0">
              <a:spcBef>
                <a:spcPct val="0"/>
              </a:spcBef>
              <a:spcAft>
                <a:spcPct val="0"/>
              </a:spcAft>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2857386" indent="-190492" eaLnBrk="0" fontAlgn="base" hangingPunct="0">
              <a:spcBef>
                <a:spcPct val="0"/>
              </a:spcBef>
              <a:spcAft>
                <a:spcPct val="0"/>
              </a:spcAft>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238370" indent="-190492" eaLnBrk="0" fontAlgn="base" hangingPunct="0">
              <a:spcBef>
                <a:spcPct val="0"/>
              </a:spcBef>
              <a:spcAft>
                <a:spcPct val="0"/>
              </a:spcAft>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r>
              <a:rPr lang="fr-FR" altLang="fr-FR" sz="1000">
                <a:solidFill>
                  <a:srgbClr val="FFFFFF"/>
                </a:solidFill>
                <a:latin typeface="Roboto Condensed" panose="02000000000000000000" pitchFamily="2" charset="0"/>
                <a:sym typeface="Roboto Condensed" panose="02000000000000000000" pitchFamily="2" charset="0"/>
              </a:rPr>
              <a:t>3</a:t>
            </a:r>
          </a:p>
        </p:txBody>
      </p:sp>
      <p:pic>
        <p:nvPicPr>
          <p:cNvPr id="41989" name="Picture 3" descr="C:\Users\user\Pictures\moodle.png">
            <a:extLst>
              <a:ext uri="{FF2B5EF4-FFF2-40B4-BE49-F238E27FC236}">
                <a16:creationId xmlns:a16="http://schemas.microsoft.com/office/drawing/2014/main" id="{3029DA4A-554F-E782-999A-5ECCFDA384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34376" y="2893221"/>
            <a:ext cx="1547813" cy="154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Espace réservé du numéro de diapositive 1">
            <a:extLst>
              <a:ext uri="{FF2B5EF4-FFF2-40B4-BE49-F238E27FC236}">
                <a16:creationId xmlns:a16="http://schemas.microsoft.com/office/drawing/2014/main" id="{3464A371-4919-4B24-8EDF-3E06A3E7E42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619100" indent="-238115">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952462" indent="-190492">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333447" indent="-190492">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1714431" indent="-190492">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095416" indent="-190492" eaLnBrk="0" fontAlgn="base" hangingPunct="0">
              <a:spcBef>
                <a:spcPct val="0"/>
              </a:spcBef>
              <a:spcAft>
                <a:spcPct val="0"/>
              </a:spcAft>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476401" indent="-190492" eaLnBrk="0" fontAlgn="base" hangingPunct="0">
              <a:spcBef>
                <a:spcPct val="0"/>
              </a:spcBef>
              <a:spcAft>
                <a:spcPct val="0"/>
              </a:spcAft>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2857386" indent="-190492" eaLnBrk="0" fontAlgn="base" hangingPunct="0">
              <a:spcBef>
                <a:spcPct val="0"/>
              </a:spcBef>
              <a:spcAft>
                <a:spcPct val="0"/>
              </a:spcAft>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238370" indent="-190492" eaLnBrk="0" fontAlgn="base" hangingPunct="0">
              <a:spcBef>
                <a:spcPct val="0"/>
              </a:spcBef>
              <a:spcAft>
                <a:spcPct val="0"/>
              </a:spcAft>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5A89C159-71AA-4936-B060-744A4AC0550A}" type="slidenum">
              <a:rPr lang="fr-FR" altLang="fr-FR" sz="1000" smtClean="0">
                <a:solidFill>
                  <a:srgbClr val="FFFFFF"/>
                </a:solidFill>
                <a:latin typeface="Roboto Condensed" panose="02000000000000000000" pitchFamily="2" charset="0"/>
                <a:sym typeface="Roboto Condensed" panose="02000000000000000000" pitchFamily="2" charset="0"/>
              </a:rPr>
              <a:pPr>
                <a:buFont typeface="Arial" panose="020B0604020202020204" pitchFamily="34" charset="0"/>
                <a:buNone/>
              </a:pPr>
              <a:t>70</a:t>
            </a:fld>
            <a:endParaRPr lang="fr-FR" altLang="fr-FR" sz="1000">
              <a:solidFill>
                <a:srgbClr val="FFFFFF"/>
              </a:solidFill>
              <a:latin typeface="Roboto Condensed" panose="02000000000000000000" pitchFamily="2" charset="0"/>
              <a:sym typeface="Roboto Condensed" panose="02000000000000000000" pitchFamily="2" charset="0"/>
            </a:endParaRPr>
          </a:p>
        </p:txBody>
      </p:sp>
      <p:pic>
        <p:nvPicPr>
          <p:cNvPr id="136195" name="Image 3">
            <a:extLst>
              <a:ext uri="{FF2B5EF4-FFF2-40B4-BE49-F238E27FC236}">
                <a16:creationId xmlns:a16="http://schemas.microsoft.com/office/drawing/2014/main" id="{82CD3C1F-2510-3955-9844-DDA1F299D06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00312" y="1287201"/>
            <a:ext cx="7620000" cy="4283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Arrow Connector 4">
            <a:extLst>
              <a:ext uri="{FF2B5EF4-FFF2-40B4-BE49-F238E27FC236}">
                <a16:creationId xmlns:a16="http://schemas.microsoft.com/office/drawing/2014/main" id="{E8958541-BF05-A1FF-EEDA-271283CBF3CC}"/>
              </a:ext>
            </a:extLst>
          </p:cNvPr>
          <p:cNvCxnSpPr>
            <a:cxnSpLocks/>
          </p:cNvCxnSpPr>
          <p:nvPr/>
        </p:nvCxnSpPr>
        <p:spPr>
          <a:xfrm>
            <a:off x="7330281" y="3788835"/>
            <a:ext cx="899583" cy="300303"/>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Rounded Rectangle 6">
            <a:extLst>
              <a:ext uri="{FF2B5EF4-FFF2-40B4-BE49-F238E27FC236}">
                <a16:creationId xmlns:a16="http://schemas.microsoft.com/office/drawing/2014/main" id="{C9CEC73F-9D9C-CF1F-27EF-F9704C726B02}"/>
              </a:ext>
            </a:extLst>
          </p:cNvPr>
          <p:cNvSpPr/>
          <p:nvPr/>
        </p:nvSpPr>
        <p:spPr>
          <a:xfrm>
            <a:off x="4450291" y="3668450"/>
            <a:ext cx="2879990" cy="240771"/>
          </a:xfrm>
          <a:prstGeom prst="roundRect">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r>
              <a:rPr lang="fr-FR" sz="1167" kern="0">
                <a:sym typeface="Arial"/>
              </a:rPr>
              <a:t>Pour ajouter une deuxième question  </a:t>
            </a:r>
          </a:p>
        </p:txBody>
      </p:sp>
    </p:spTree>
  </p:cSld>
  <p:clrMapOvr>
    <a:masterClrMapping/>
  </p:clrMapOvr>
  <p:transition>
    <p:fade thruBlk="1"/>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Espace réservé du numéro de diapositive 1">
            <a:extLst>
              <a:ext uri="{FF2B5EF4-FFF2-40B4-BE49-F238E27FC236}">
                <a16:creationId xmlns:a16="http://schemas.microsoft.com/office/drawing/2014/main" id="{0598B49C-22EB-3991-1458-09BFE4D4E94E}"/>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619100" indent="-238115">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952462" indent="-190492">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333447" indent="-190492">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1714431" indent="-190492">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095416" indent="-190492" eaLnBrk="0" fontAlgn="base" hangingPunct="0">
              <a:spcBef>
                <a:spcPct val="0"/>
              </a:spcBef>
              <a:spcAft>
                <a:spcPct val="0"/>
              </a:spcAft>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476401" indent="-190492" eaLnBrk="0" fontAlgn="base" hangingPunct="0">
              <a:spcBef>
                <a:spcPct val="0"/>
              </a:spcBef>
              <a:spcAft>
                <a:spcPct val="0"/>
              </a:spcAft>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2857386" indent="-190492" eaLnBrk="0" fontAlgn="base" hangingPunct="0">
              <a:spcBef>
                <a:spcPct val="0"/>
              </a:spcBef>
              <a:spcAft>
                <a:spcPct val="0"/>
              </a:spcAft>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238370" indent="-190492" eaLnBrk="0" fontAlgn="base" hangingPunct="0">
              <a:spcBef>
                <a:spcPct val="0"/>
              </a:spcBef>
              <a:spcAft>
                <a:spcPct val="0"/>
              </a:spcAft>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3748FA72-006A-466A-A185-12255CFF7A85}" type="slidenum">
              <a:rPr lang="fr-FR" altLang="fr-FR" sz="1000" smtClean="0">
                <a:solidFill>
                  <a:srgbClr val="FFFFFF"/>
                </a:solidFill>
                <a:latin typeface="Roboto Condensed" panose="02000000000000000000" pitchFamily="2" charset="0"/>
                <a:sym typeface="Roboto Condensed" panose="02000000000000000000" pitchFamily="2" charset="0"/>
              </a:rPr>
              <a:pPr>
                <a:buFont typeface="Arial" panose="020B0604020202020204" pitchFamily="34" charset="0"/>
                <a:buNone/>
              </a:pPr>
              <a:t>71</a:t>
            </a:fld>
            <a:endParaRPr lang="fr-FR" altLang="fr-FR" sz="1000">
              <a:solidFill>
                <a:srgbClr val="FFFFFF"/>
              </a:solidFill>
              <a:latin typeface="Roboto Condensed" panose="02000000000000000000" pitchFamily="2" charset="0"/>
              <a:sym typeface="Roboto Condensed" panose="02000000000000000000" pitchFamily="2" charset="0"/>
            </a:endParaRPr>
          </a:p>
        </p:txBody>
      </p:sp>
      <p:pic>
        <p:nvPicPr>
          <p:cNvPr id="137219" name="Image 3">
            <a:extLst>
              <a:ext uri="{FF2B5EF4-FFF2-40B4-BE49-F238E27FC236}">
                <a16:creationId xmlns:a16="http://schemas.microsoft.com/office/drawing/2014/main" id="{5F662694-8D24-C513-FB7E-E79ABB5A2D2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00314" y="1287201"/>
            <a:ext cx="7290594" cy="4283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Arrow Connector 4">
            <a:extLst>
              <a:ext uri="{FF2B5EF4-FFF2-40B4-BE49-F238E27FC236}">
                <a16:creationId xmlns:a16="http://schemas.microsoft.com/office/drawing/2014/main" id="{1C2BF4B3-88D4-FB99-2655-124D975D8135}"/>
              </a:ext>
            </a:extLst>
          </p:cNvPr>
          <p:cNvCxnSpPr>
            <a:cxnSpLocks/>
          </p:cNvCxnSpPr>
          <p:nvPr/>
        </p:nvCxnSpPr>
        <p:spPr>
          <a:xfrm flipV="1">
            <a:off x="7930885" y="3968752"/>
            <a:ext cx="1379802" cy="600604"/>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Rounded Rectangle 6">
            <a:extLst>
              <a:ext uri="{FF2B5EF4-FFF2-40B4-BE49-F238E27FC236}">
                <a16:creationId xmlns:a16="http://schemas.microsoft.com/office/drawing/2014/main" id="{78B3690C-4E86-D2FD-85F0-44825380F69B}"/>
              </a:ext>
            </a:extLst>
          </p:cNvPr>
          <p:cNvSpPr/>
          <p:nvPr/>
        </p:nvSpPr>
        <p:spPr>
          <a:xfrm>
            <a:off x="5950479" y="4448971"/>
            <a:ext cx="1980407" cy="240771"/>
          </a:xfrm>
          <a:prstGeom prst="roundRect">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r>
              <a:rPr lang="fr-FR" sz="1167" kern="0">
                <a:sym typeface="Arial"/>
              </a:rPr>
              <a:t>Déterminer le barème </a:t>
            </a:r>
          </a:p>
        </p:txBody>
      </p:sp>
    </p:spTree>
  </p:cSld>
  <p:clrMapOvr>
    <a:masterClrMapping/>
  </p:clrMapOvr>
  <p:transition>
    <p:fade thruBlk="1"/>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itre 5">
            <a:extLst>
              <a:ext uri="{FF2B5EF4-FFF2-40B4-BE49-F238E27FC236}">
                <a16:creationId xmlns:a16="http://schemas.microsoft.com/office/drawing/2014/main" id="{616A3D87-A8B7-27F9-9A3D-228F095DC7E7}"/>
              </a:ext>
            </a:extLst>
          </p:cNvPr>
          <p:cNvSpPr txBox="1">
            <a:spLocks noGrp="1"/>
          </p:cNvSpPr>
          <p:nvPr>
            <p:ph type="ctrTitle"/>
          </p:nvPr>
        </p:nvSpPr>
        <p:spPr>
          <a:xfrm>
            <a:off x="2886606" y="3843076"/>
            <a:ext cx="3411803" cy="965729"/>
          </a:xfrm>
        </p:spPr>
        <p:txBody>
          <a:bodyPr/>
          <a:lstStyle/>
          <a:p>
            <a:pPr eaLnBrk="1" hangingPunct="1">
              <a:spcBef>
                <a:spcPct val="0"/>
              </a:spcBef>
              <a:spcAft>
                <a:spcPct val="0"/>
              </a:spcAft>
              <a:buClr>
                <a:srgbClr val="FFFFFF"/>
              </a:buClr>
              <a:buFont typeface="Roboto Condensed" panose="02000000000000000000" pitchFamily="2" charset="0"/>
              <a:buNone/>
            </a:pPr>
            <a:r>
              <a:rPr lang="fr-FR" altLang="fr-FR" b="1">
                <a:solidFill>
                  <a:srgbClr val="FFFFFF"/>
                </a:solidFill>
                <a:latin typeface="Roboto Condensed" panose="02000000000000000000" pitchFamily="2" charset="0"/>
                <a:cs typeface="Arial" panose="020B0604020202020204" pitchFamily="34" charset="0"/>
                <a:sym typeface="Roboto Condensed" panose="02000000000000000000" pitchFamily="2" charset="0"/>
              </a:rPr>
              <a:t>Comment créer un devoir sur Moodle </a:t>
            </a:r>
          </a:p>
        </p:txBody>
      </p:sp>
      <p:sp>
        <p:nvSpPr>
          <p:cNvPr id="138243" name="Espace réservé du numéro de diapositive 4">
            <a:extLst>
              <a:ext uri="{FF2B5EF4-FFF2-40B4-BE49-F238E27FC236}">
                <a16:creationId xmlns:a16="http://schemas.microsoft.com/office/drawing/2014/main" id="{CC8A439E-0E64-CEDB-0429-B268C7DFF27B}"/>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619100" indent="-238115">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952462" indent="-190492">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333447" indent="-190492">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1714431" indent="-190492">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095416" indent="-190492" eaLnBrk="0" fontAlgn="base" hangingPunct="0">
              <a:spcBef>
                <a:spcPct val="0"/>
              </a:spcBef>
              <a:spcAft>
                <a:spcPct val="0"/>
              </a:spcAft>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476401" indent="-190492" eaLnBrk="0" fontAlgn="base" hangingPunct="0">
              <a:spcBef>
                <a:spcPct val="0"/>
              </a:spcBef>
              <a:spcAft>
                <a:spcPct val="0"/>
              </a:spcAft>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2857386" indent="-190492" eaLnBrk="0" fontAlgn="base" hangingPunct="0">
              <a:spcBef>
                <a:spcPct val="0"/>
              </a:spcBef>
              <a:spcAft>
                <a:spcPct val="0"/>
              </a:spcAft>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238370" indent="-190492" eaLnBrk="0" fontAlgn="base" hangingPunct="0">
              <a:spcBef>
                <a:spcPct val="0"/>
              </a:spcBef>
              <a:spcAft>
                <a:spcPct val="0"/>
              </a:spcAft>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r>
              <a:rPr lang="fr-FR" altLang="fr-FR" sz="1000">
                <a:solidFill>
                  <a:srgbClr val="FFFFFF"/>
                </a:solidFill>
                <a:latin typeface="Roboto Condensed" panose="02000000000000000000" pitchFamily="2" charset="0"/>
                <a:sym typeface="Roboto Condensed" panose="02000000000000000000" pitchFamily="2" charset="0"/>
              </a:rPr>
              <a:t>37</a:t>
            </a:r>
          </a:p>
        </p:txBody>
      </p:sp>
    </p:spTree>
  </p:cSld>
  <p:clrMapOvr>
    <a:masterClrMapping/>
  </p:clrMapOvr>
  <p:transition>
    <p:fade thruBlk="1"/>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Espace réservé du numéro de diapositive 1">
            <a:extLst>
              <a:ext uri="{FF2B5EF4-FFF2-40B4-BE49-F238E27FC236}">
                <a16:creationId xmlns:a16="http://schemas.microsoft.com/office/drawing/2014/main" id="{4B4F9951-6E4A-3832-E234-C1D581EAA942}"/>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619100" indent="-238115">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952462" indent="-190492">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333447" indent="-190492">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1714431" indent="-190492">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095416" indent="-190492" eaLnBrk="0" fontAlgn="base" hangingPunct="0">
              <a:spcBef>
                <a:spcPct val="0"/>
              </a:spcBef>
              <a:spcAft>
                <a:spcPct val="0"/>
              </a:spcAft>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476401" indent="-190492" eaLnBrk="0" fontAlgn="base" hangingPunct="0">
              <a:spcBef>
                <a:spcPct val="0"/>
              </a:spcBef>
              <a:spcAft>
                <a:spcPct val="0"/>
              </a:spcAft>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2857386" indent="-190492" eaLnBrk="0" fontAlgn="base" hangingPunct="0">
              <a:spcBef>
                <a:spcPct val="0"/>
              </a:spcBef>
              <a:spcAft>
                <a:spcPct val="0"/>
              </a:spcAft>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238370" indent="-190492" eaLnBrk="0" fontAlgn="base" hangingPunct="0">
              <a:spcBef>
                <a:spcPct val="0"/>
              </a:spcBef>
              <a:spcAft>
                <a:spcPct val="0"/>
              </a:spcAft>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0A4034B4-626E-414B-BE74-EE996318395F}" type="slidenum">
              <a:rPr lang="fr-FR" altLang="fr-FR" sz="1000" smtClean="0">
                <a:solidFill>
                  <a:srgbClr val="FFFFFF"/>
                </a:solidFill>
                <a:latin typeface="Roboto Condensed" panose="02000000000000000000" pitchFamily="2" charset="0"/>
                <a:sym typeface="Roboto Condensed" panose="02000000000000000000" pitchFamily="2" charset="0"/>
              </a:rPr>
              <a:pPr>
                <a:buFont typeface="Arial" panose="020B0604020202020204" pitchFamily="34" charset="0"/>
                <a:buNone/>
              </a:pPr>
              <a:t>73</a:t>
            </a:fld>
            <a:endParaRPr lang="fr-FR" altLang="fr-FR" sz="1000">
              <a:solidFill>
                <a:srgbClr val="FFFFFF"/>
              </a:solidFill>
              <a:latin typeface="Roboto Condensed" panose="02000000000000000000" pitchFamily="2" charset="0"/>
              <a:sym typeface="Roboto Condensed" panose="02000000000000000000" pitchFamily="2" charset="0"/>
            </a:endParaRPr>
          </a:p>
        </p:txBody>
      </p:sp>
      <p:pic>
        <p:nvPicPr>
          <p:cNvPr id="139267" name="Image 3">
            <a:extLst>
              <a:ext uri="{FF2B5EF4-FFF2-40B4-BE49-F238E27FC236}">
                <a16:creationId xmlns:a16="http://schemas.microsoft.com/office/drawing/2014/main" id="{FF641323-E36D-0663-6942-E6DABB3F4E11}"/>
              </a:ext>
            </a:extLst>
          </p:cNvPr>
          <p:cNvPicPr>
            <a:picLocks noChangeAspect="1"/>
          </p:cNvPicPr>
          <p:nvPr/>
        </p:nvPicPr>
        <p:blipFill>
          <a:blip r:embed="rId2">
            <a:extLst>
              <a:ext uri="{28A0092B-C50C-407E-A947-70E740481C1C}">
                <a14:useLocalDpi xmlns:a14="http://schemas.microsoft.com/office/drawing/2010/main" val="0"/>
              </a:ext>
            </a:extLst>
          </a:blip>
          <a:srcRect t="4985"/>
          <a:stretch>
            <a:fillRect/>
          </a:stretch>
        </p:blipFill>
        <p:spPr bwMode="auto">
          <a:xfrm>
            <a:off x="2755638" y="1509451"/>
            <a:ext cx="7109354" cy="3902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Connecteur droit avec flèche 5">
            <a:extLst>
              <a:ext uri="{FF2B5EF4-FFF2-40B4-BE49-F238E27FC236}">
                <a16:creationId xmlns:a16="http://schemas.microsoft.com/office/drawing/2014/main" id="{FF635AC8-B663-7AA4-8391-77EF94927E25}"/>
              </a:ext>
            </a:extLst>
          </p:cNvPr>
          <p:cNvCxnSpPr/>
          <p:nvPr/>
        </p:nvCxnSpPr>
        <p:spPr>
          <a:xfrm flipV="1">
            <a:off x="6955897" y="4639471"/>
            <a:ext cx="1295136" cy="240771"/>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Rectangle : coins arrondis 6">
            <a:extLst>
              <a:ext uri="{FF2B5EF4-FFF2-40B4-BE49-F238E27FC236}">
                <a16:creationId xmlns:a16="http://schemas.microsoft.com/office/drawing/2014/main" id="{C6C3B5D4-17CB-3CD1-77B9-0E6D0263C2A1}"/>
              </a:ext>
            </a:extLst>
          </p:cNvPr>
          <p:cNvSpPr/>
          <p:nvPr/>
        </p:nvSpPr>
        <p:spPr>
          <a:xfrm>
            <a:off x="3430323" y="4749271"/>
            <a:ext cx="3540125" cy="239448"/>
          </a:xfrm>
          <a:prstGeom prst="roundRect">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r>
              <a:rPr lang="fr-FR" sz="1167" kern="0">
                <a:sym typeface="Arial"/>
              </a:rPr>
              <a:t>Sélectionner ajouter une activité ou ressource </a:t>
            </a:r>
          </a:p>
        </p:txBody>
      </p:sp>
    </p:spTree>
  </p:cSld>
  <p:clrMapOvr>
    <a:masterClrMapping/>
  </p:clrMapOvr>
  <p:transition>
    <p:fade thruBlk="1"/>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Espace réservé du numéro de diapositive 4">
            <a:extLst>
              <a:ext uri="{FF2B5EF4-FFF2-40B4-BE49-F238E27FC236}">
                <a16:creationId xmlns:a16="http://schemas.microsoft.com/office/drawing/2014/main" id="{FB91F29B-C8C8-8AB1-E5F6-ED261675279E}"/>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619100" indent="-238115">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952462" indent="-190492">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333447" indent="-190492">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1714431" indent="-190492">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095416" indent="-190492" eaLnBrk="0" fontAlgn="base" hangingPunct="0">
              <a:spcBef>
                <a:spcPct val="0"/>
              </a:spcBef>
              <a:spcAft>
                <a:spcPct val="0"/>
              </a:spcAft>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476401" indent="-190492" eaLnBrk="0" fontAlgn="base" hangingPunct="0">
              <a:spcBef>
                <a:spcPct val="0"/>
              </a:spcBef>
              <a:spcAft>
                <a:spcPct val="0"/>
              </a:spcAft>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2857386" indent="-190492" eaLnBrk="0" fontAlgn="base" hangingPunct="0">
              <a:spcBef>
                <a:spcPct val="0"/>
              </a:spcBef>
              <a:spcAft>
                <a:spcPct val="0"/>
              </a:spcAft>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238370" indent="-190492" eaLnBrk="0" fontAlgn="base" hangingPunct="0">
              <a:spcBef>
                <a:spcPct val="0"/>
              </a:spcBef>
              <a:spcAft>
                <a:spcPct val="0"/>
              </a:spcAft>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42079F70-CEA1-435D-9FD6-64C184D3DC61}" type="slidenum">
              <a:rPr lang="fr-FR" altLang="fr-FR" sz="1000" smtClean="0">
                <a:solidFill>
                  <a:srgbClr val="FFFFFF"/>
                </a:solidFill>
                <a:latin typeface="Roboto Condensed" panose="02000000000000000000" pitchFamily="2" charset="0"/>
                <a:sym typeface="Roboto Condensed" panose="02000000000000000000" pitchFamily="2" charset="0"/>
              </a:rPr>
              <a:pPr>
                <a:buFont typeface="Arial" panose="020B0604020202020204" pitchFamily="34" charset="0"/>
                <a:buNone/>
              </a:pPr>
              <a:t>74</a:t>
            </a:fld>
            <a:endParaRPr lang="fr-FR" altLang="fr-FR" sz="1000">
              <a:solidFill>
                <a:srgbClr val="FFFFFF"/>
              </a:solidFill>
              <a:latin typeface="Roboto Condensed" panose="02000000000000000000" pitchFamily="2" charset="0"/>
              <a:sym typeface="Roboto Condensed" panose="02000000000000000000" pitchFamily="2" charset="0"/>
            </a:endParaRPr>
          </a:p>
        </p:txBody>
      </p:sp>
      <p:pic>
        <p:nvPicPr>
          <p:cNvPr id="140291" name="Image 5">
            <a:extLst>
              <a:ext uri="{FF2B5EF4-FFF2-40B4-BE49-F238E27FC236}">
                <a16:creationId xmlns:a16="http://schemas.microsoft.com/office/drawing/2014/main" id="{69C3F503-4FC3-D657-6AF2-945B253C3FA6}"/>
              </a:ext>
            </a:extLst>
          </p:cNvPr>
          <p:cNvPicPr>
            <a:picLocks noChangeAspect="1"/>
          </p:cNvPicPr>
          <p:nvPr/>
        </p:nvPicPr>
        <p:blipFill>
          <a:blip r:embed="rId2">
            <a:extLst>
              <a:ext uri="{28A0092B-C50C-407E-A947-70E740481C1C}">
                <a14:useLocalDpi xmlns:a14="http://schemas.microsoft.com/office/drawing/2010/main" val="0"/>
              </a:ext>
            </a:extLst>
          </a:blip>
          <a:srcRect t="5367"/>
          <a:stretch>
            <a:fillRect/>
          </a:stretch>
        </p:blipFill>
        <p:spPr bwMode="auto">
          <a:xfrm>
            <a:off x="2496345" y="1509448"/>
            <a:ext cx="7629261" cy="3930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Connecteur droit avec flèche 7">
            <a:extLst>
              <a:ext uri="{FF2B5EF4-FFF2-40B4-BE49-F238E27FC236}">
                <a16:creationId xmlns:a16="http://schemas.microsoft.com/office/drawing/2014/main" id="{AFBEB791-DB9C-BB54-1415-7B18B62D6A3B}"/>
              </a:ext>
            </a:extLst>
          </p:cNvPr>
          <p:cNvCxnSpPr/>
          <p:nvPr/>
        </p:nvCxnSpPr>
        <p:spPr>
          <a:xfrm flipV="1">
            <a:off x="3970073" y="3668450"/>
            <a:ext cx="1019968" cy="361156"/>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Rounded Rectangle 6">
            <a:extLst>
              <a:ext uri="{FF2B5EF4-FFF2-40B4-BE49-F238E27FC236}">
                <a16:creationId xmlns:a16="http://schemas.microsoft.com/office/drawing/2014/main" id="{BC8027BD-86DE-21FD-D617-6D211BE14C5E}"/>
              </a:ext>
            </a:extLst>
          </p:cNvPr>
          <p:cNvSpPr/>
          <p:nvPr/>
        </p:nvSpPr>
        <p:spPr>
          <a:xfrm>
            <a:off x="2590272" y="3909221"/>
            <a:ext cx="1469761" cy="239448"/>
          </a:xfrm>
          <a:prstGeom prst="roundRect">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r>
              <a:rPr lang="fr-FR" sz="1167" kern="0">
                <a:sym typeface="Arial"/>
              </a:rPr>
              <a:t>Choisir devoir </a:t>
            </a:r>
          </a:p>
        </p:txBody>
      </p:sp>
      <p:cxnSp>
        <p:nvCxnSpPr>
          <p:cNvPr id="10" name="Connecteur droit avec flèche 9">
            <a:extLst>
              <a:ext uri="{FF2B5EF4-FFF2-40B4-BE49-F238E27FC236}">
                <a16:creationId xmlns:a16="http://schemas.microsoft.com/office/drawing/2014/main" id="{92E19B3A-8E03-174C-8386-F59A8016D817}"/>
              </a:ext>
            </a:extLst>
          </p:cNvPr>
          <p:cNvCxnSpPr>
            <a:cxnSpLocks/>
          </p:cNvCxnSpPr>
          <p:nvPr/>
        </p:nvCxnSpPr>
        <p:spPr>
          <a:xfrm>
            <a:off x="5110427" y="5049573"/>
            <a:ext cx="1439333"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Rounded Rectangle 6">
            <a:extLst>
              <a:ext uri="{FF2B5EF4-FFF2-40B4-BE49-F238E27FC236}">
                <a16:creationId xmlns:a16="http://schemas.microsoft.com/office/drawing/2014/main" id="{78133875-7054-D9C8-C505-24954A6032F9}"/>
              </a:ext>
            </a:extLst>
          </p:cNvPr>
          <p:cNvSpPr/>
          <p:nvPr/>
        </p:nvSpPr>
        <p:spPr>
          <a:xfrm>
            <a:off x="3647281" y="4925221"/>
            <a:ext cx="1469760" cy="239448"/>
          </a:xfrm>
          <a:prstGeom prst="roundRect">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r>
              <a:rPr lang="fr-FR" sz="1167" kern="0">
                <a:sym typeface="Arial"/>
              </a:rPr>
              <a:t>Puis cliquer ajouter  </a:t>
            </a:r>
          </a:p>
        </p:txBody>
      </p:sp>
    </p:spTree>
  </p:cSld>
  <p:clrMapOvr>
    <a:masterClrMapping/>
  </p:clrMapOvr>
  <p:transition>
    <p:fade thruBlk="1"/>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Espace réservé du numéro de diapositive 1">
            <a:extLst>
              <a:ext uri="{FF2B5EF4-FFF2-40B4-BE49-F238E27FC236}">
                <a16:creationId xmlns:a16="http://schemas.microsoft.com/office/drawing/2014/main" id="{410D9FA1-C933-F935-76C6-A08E515BAF0E}"/>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619100" indent="-238115">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952462" indent="-190492">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333447" indent="-190492">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1714431" indent="-190492">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095416" indent="-190492" eaLnBrk="0" fontAlgn="base" hangingPunct="0">
              <a:spcBef>
                <a:spcPct val="0"/>
              </a:spcBef>
              <a:spcAft>
                <a:spcPct val="0"/>
              </a:spcAft>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476401" indent="-190492" eaLnBrk="0" fontAlgn="base" hangingPunct="0">
              <a:spcBef>
                <a:spcPct val="0"/>
              </a:spcBef>
              <a:spcAft>
                <a:spcPct val="0"/>
              </a:spcAft>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2857386" indent="-190492" eaLnBrk="0" fontAlgn="base" hangingPunct="0">
              <a:spcBef>
                <a:spcPct val="0"/>
              </a:spcBef>
              <a:spcAft>
                <a:spcPct val="0"/>
              </a:spcAft>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238370" indent="-190492" eaLnBrk="0" fontAlgn="base" hangingPunct="0">
              <a:spcBef>
                <a:spcPct val="0"/>
              </a:spcBef>
              <a:spcAft>
                <a:spcPct val="0"/>
              </a:spcAft>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BF148979-AF8B-4959-B4A0-8579A4D8CEF8}" type="slidenum">
              <a:rPr lang="fr-FR" altLang="fr-FR" sz="1000" smtClean="0">
                <a:solidFill>
                  <a:srgbClr val="FFFFFF"/>
                </a:solidFill>
                <a:latin typeface="Roboto Condensed" panose="02000000000000000000" pitchFamily="2" charset="0"/>
                <a:sym typeface="Roboto Condensed" panose="02000000000000000000" pitchFamily="2" charset="0"/>
              </a:rPr>
              <a:pPr>
                <a:buFont typeface="Arial" panose="020B0604020202020204" pitchFamily="34" charset="0"/>
                <a:buNone/>
              </a:pPr>
              <a:t>75</a:t>
            </a:fld>
            <a:endParaRPr lang="fr-FR" altLang="fr-FR" sz="1000">
              <a:solidFill>
                <a:srgbClr val="FFFFFF"/>
              </a:solidFill>
              <a:latin typeface="Roboto Condensed" panose="02000000000000000000" pitchFamily="2" charset="0"/>
              <a:sym typeface="Roboto Condensed" panose="02000000000000000000" pitchFamily="2" charset="0"/>
            </a:endParaRPr>
          </a:p>
        </p:txBody>
      </p:sp>
      <p:pic>
        <p:nvPicPr>
          <p:cNvPr id="141315" name="Image 2">
            <a:extLst>
              <a:ext uri="{FF2B5EF4-FFF2-40B4-BE49-F238E27FC236}">
                <a16:creationId xmlns:a16="http://schemas.microsoft.com/office/drawing/2014/main" id="{A8157BF5-6B6B-3ECA-FF02-B50AC87654C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19375" y="1389063"/>
            <a:ext cx="7381875" cy="402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Connecteur droit avec flèche 4">
            <a:extLst>
              <a:ext uri="{FF2B5EF4-FFF2-40B4-BE49-F238E27FC236}">
                <a16:creationId xmlns:a16="http://schemas.microsoft.com/office/drawing/2014/main" id="{5DD559BE-7F86-FDC2-4CE0-C8F1D1C94BB5}"/>
              </a:ext>
            </a:extLst>
          </p:cNvPr>
          <p:cNvCxnSpPr/>
          <p:nvPr/>
        </p:nvCxnSpPr>
        <p:spPr>
          <a:xfrm flipH="1">
            <a:off x="5290346" y="3249086"/>
            <a:ext cx="599281" cy="600604"/>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Rounded Rectangle 6">
            <a:extLst>
              <a:ext uri="{FF2B5EF4-FFF2-40B4-BE49-F238E27FC236}">
                <a16:creationId xmlns:a16="http://schemas.microsoft.com/office/drawing/2014/main" id="{4C316259-40CE-9B3B-BF8E-6CA3AB3EABE7}"/>
              </a:ext>
            </a:extLst>
          </p:cNvPr>
          <p:cNvSpPr/>
          <p:nvPr/>
        </p:nvSpPr>
        <p:spPr>
          <a:xfrm>
            <a:off x="5889627" y="3128700"/>
            <a:ext cx="2401094" cy="240771"/>
          </a:xfrm>
          <a:prstGeom prst="roundRect">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r>
              <a:rPr lang="fr-FR" sz="1167" kern="0">
                <a:sym typeface="Arial"/>
              </a:rPr>
              <a:t>Ecrire le nom du devoir  </a:t>
            </a:r>
          </a:p>
        </p:txBody>
      </p:sp>
      <p:cxnSp>
        <p:nvCxnSpPr>
          <p:cNvPr id="7" name="Connecteur droit avec flèche 6">
            <a:extLst>
              <a:ext uri="{FF2B5EF4-FFF2-40B4-BE49-F238E27FC236}">
                <a16:creationId xmlns:a16="http://schemas.microsoft.com/office/drawing/2014/main" id="{1A035656-C670-4014-D7C9-A0B09C7AC66C}"/>
              </a:ext>
            </a:extLst>
          </p:cNvPr>
          <p:cNvCxnSpPr/>
          <p:nvPr/>
        </p:nvCxnSpPr>
        <p:spPr>
          <a:xfrm flipH="1">
            <a:off x="5564187" y="4148669"/>
            <a:ext cx="599282" cy="600604"/>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Rounded Rectangle 6">
            <a:extLst>
              <a:ext uri="{FF2B5EF4-FFF2-40B4-BE49-F238E27FC236}">
                <a16:creationId xmlns:a16="http://schemas.microsoft.com/office/drawing/2014/main" id="{D72E0B57-8191-59D1-D4A9-1FBC15BA860C}"/>
              </a:ext>
            </a:extLst>
          </p:cNvPr>
          <p:cNvSpPr/>
          <p:nvPr/>
        </p:nvSpPr>
        <p:spPr>
          <a:xfrm>
            <a:off x="6163469" y="4028284"/>
            <a:ext cx="2401093" cy="239448"/>
          </a:xfrm>
          <a:prstGeom prst="roundRect">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r>
              <a:rPr lang="fr-FR" sz="1167" kern="0">
                <a:sym typeface="Arial"/>
              </a:rPr>
              <a:t>Ecrire la description du devoir  </a:t>
            </a:r>
          </a:p>
        </p:txBody>
      </p:sp>
    </p:spTree>
  </p:cSld>
  <p:clrMapOvr>
    <a:masterClrMapping/>
  </p:clrMapOvr>
  <p:transition>
    <p:fade thruBlk="1"/>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Espace réservé du numéro de diapositive 1">
            <a:extLst>
              <a:ext uri="{FF2B5EF4-FFF2-40B4-BE49-F238E27FC236}">
                <a16:creationId xmlns:a16="http://schemas.microsoft.com/office/drawing/2014/main" id="{7DA9759A-1214-65AE-F7EA-A183342FA9C7}"/>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619100" indent="-238115">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952462" indent="-190492">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333447" indent="-190492">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1714431" indent="-190492">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095416" indent="-190492" eaLnBrk="0" fontAlgn="base" hangingPunct="0">
              <a:spcBef>
                <a:spcPct val="0"/>
              </a:spcBef>
              <a:spcAft>
                <a:spcPct val="0"/>
              </a:spcAft>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476401" indent="-190492" eaLnBrk="0" fontAlgn="base" hangingPunct="0">
              <a:spcBef>
                <a:spcPct val="0"/>
              </a:spcBef>
              <a:spcAft>
                <a:spcPct val="0"/>
              </a:spcAft>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2857386" indent="-190492" eaLnBrk="0" fontAlgn="base" hangingPunct="0">
              <a:spcBef>
                <a:spcPct val="0"/>
              </a:spcBef>
              <a:spcAft>
                <a:spcPct val="0"/>
              </a:spcAft>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238370" indent="-190492" eaLnBrk="0" fontAlgn="base" hangingPunct="0">
              <a:spcBef>
                <a:spcPct val="0"/>
              </a:spcBef>
              <a:spcAft>
                <a:spcPct val="0"/>
              </a:spcAft>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BCAD7720-1FBA-4650-8001-08C364BE1F01}" type="slidenum">
              <a:rPr lang="fr-FR" altLang="fr-FR" sz="1000" smtClean="0">
                <a:solidFill>
                  <a:srgbClr val="FFFFFF"/>
                </a:solidFill>
                <a:latin typeface="Roboto Condensed" panose="02000000000000000000" pitchFamily="2" charset="0"/>
                <a:sym typeface="Roboto Condensed" panose="02000000000000000000" pitchFamily="2" charset="0"/>
              </a:rPr>
              <a:pPr>
                <a:buFont typeface="Arial" panose="020B0604020202020204" pitchFamily="34" charset="0"/>
                <a:buNone/>
              </a:pPr>
              <a:t>76</a:t>
            </a:fld>
            <a:endParaRPr lang="fr-FR" altLang="fr-FR" sz="1000">
              <a:solidFill>
                <a:srgbClr val="FFFFFF"/>
              </a:solidFill>
              <a:latin typeface="Roboto Condensed" panose="02000000000000000000" pitchFamily="2" charset="0"/>
              <a:sym typeface="Roboto Condensed" panose="02000000000000000000" pitchFamily="2" charset="0"/>
            </a:endParaRPr>
          </a:p>
        </p:txBody>
      </p:sp>
      <p:pic>
        <p:nvPicPr>
          <p:cNvPr id="142339" name="Image 2">
            <a:extLst>
              <a:ext uri="{FF2B5EF4-FFF2-40B4-BE49-F238E27FC236}">
                <a16:creationId xmlns:a16="http://schemas.microsoft.com/office/drawing/2014/main" id="{482A2C9D-0694-AE65-024F-FE62FC891326}"/>
              </a:ext>
            </a:extLst>
          </p:cNvPr>
          <p:cNvPicPr>
            <a:picLocks noChangeAspect="1"/>
          </p:cNvPicPr>
          <p:nvPr/>
        </p:nvPicPr>
        <p:blipFill>
          <a:blip r:embed="rId2">
            <a:extLst>
              <a:ext uri="{28A0092B-C50C-407E-A947-70E740481C1C}">
                <a14:useLocalDpi xmlns:a14="http://schemas.microsoft.com/office/drawing/2010/main" val="0"/>
              </a:ext>
            </a:extLst>
          </a:blip>
          <a:srcRect t="5307"/>
          <a:stretch>
            <a:fillRect/>
          </a:stretch>
        </p:blipFill>
        <p:spPr bwMode="auto">
          <a:xfrm>
            <a:off x="2500314" y="1445950"/>
            <a:ext cx="7470511" cy="404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Connecteur droit avec flèche 4">
            <a:extLst>
              <a:ext uri="{FF2B5EF4-FFF2-40B4-BE49-F238E27FC236}">
                <a16:creationId xmlns:a16="http://schemas.microsoft.com/office/drawing/2014/main" id="{084F8270-1A3E-F4E0-CF4A-E4341551904F}"/>
              </a:ext>
            </a:extLst>
          </p:cNvPr>
          <p:cNvCxnSpPr>
            <a:cxnSpLocks/>
          </p:cNvCxnSpPr>
          <p:nvPr/>
        </p:nvCxnSpPr>
        <p:spPr>
          <a:xfrm flipH="1">
            <a:off x="4810125" y="2948782"/>
            <a:ext cx="899583" cy="71966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Rounded Rectangle 6">
            <a:extLst>
              <a:ext uri="{FF2B5EF4-FFF2-40B4-BE49-F238E27FC236}">
                <a16:creationId xmlns:a16="http://schemas.microsoft.com/office/drawing/2014/main" id="{68D7BA19-8002-CECF-A816-21D81B5D3BBE}"/>
              </a:ext>
            </a:extLst>
          </p:cNvPr>
          <p:cNvSpPr/>
          <p:nvPr/>
        </p:nvSpPr>
        <p:spPr>
          <a:xfrm>
            <a:off x="5709710" y="2828398"/>
            <a:ext cx="2401094" cy="240771"/>
          </a:xfrm>
          <a:prstGeom prst="roundRect">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r>
              <a:rPr lang="fr-FR" sz="1167" kern="0" err="1">
                <a:sym typeface="Arial"/>
              </a:rPr>
              <a:t>Selectionnez</a:t>
            </a:r>
            <a:r>
              <a:rPr lang="fr-FR" sz="1167" kern="0">
                <a:sym typeface="Arial"/>
              </a:rPr>
              <a:t> un fichier </a:t>
            </a:r>
          </a:p>
        </p:txBody>
      </p:sp>
    </p:spTree>
  </p:cSld>
  <p:clrMapOvr>
    <a:masterClrMapping/>
  </p:clrMapOvr>
  <p:transition>
    <p:fade thruBlk="1"/>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Espace réservé du numéro de diapositive 1">
            <a:extLst>
              <a:ext uri="{FF2B5EF4-FFF2-40B4-BE49-F238E27FC236}">
                <a16:creationId xmlns:a16="http://schemas.microsoft.com/office/drawing/2014/main" id="{B4298560-A321-D165-884E-57A61C86C795}"/>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619100" indent="-238115">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952462" indent="-190492">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333447" indent="-190492">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1714431" indent="-190492">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095416" indent="-190492" eaLnBrk="0" fontAlgn="base" hangingPunct="0">
              <a:spcBef>
                <a:spcPct val="0"/>
              </a:spcBef>
              <a:spcAft>
                <a:spcPct val="0"/>
              </a:spcAft>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476401" indent="-190492" eaLnBrk="0" fontAlgn="base" hangingPunct="0">
              <a:spcBef>
                <a:spcPct val="0"/>
              </a:spcBef>
              <a:spcAft>
                <a:spcPct val="0"/>
              </a:spcAft>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2857386" indent="-190492" eaLnBrk="0" fontAlgn="base" hangingPunct="0">
              <a:spcBef>
                <a:spcPct val="0"/>
              </a:spcBef>
              <a:spcAft>
                <a:spcPct val="0"/>
              </a:spcAft>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238370" indent="-190492" eaLnBrk="0" fontAlgn="base" hangingPunct="0">
              <a:spcBef>
                <a:spcPct val="0"/>
              </a:spcBef>
              <a:spcAft>
                <a:spcPct val="0"/>
              </a:spcAft>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DC3345FC-8409-4D32-82B4-3E9B106FB63B}" type="slidenum">
              <a:rPr lang="fr-FR" altLang="fr-FR" sz="1000" smtClean="0">
                <a:solidFill>
                  <a:srgbClr val="FFFFFF"/>
                </a:solidFill>
                <a:latin typeface="Roboto Condensed" panose="02000000000000000000" pitchFamily="2" charset="0"/>
                <a:sym typeface="Roboto Condensed" panose="02000000000000000000" pitchFamily="2" charset="0"/>
              </a:rPr>
              <a:pPr>
                <a:buFont typeface="Arial" panose="020B0604020202020204" pitchFamily="34" charset="0"/>
                <a:buNone/>
              </a:pPr>
              <a:t>77</a:t>
            </a:fld>
            <a:endParaRPr lang="fr-FR" altLang="fr-FR" sz="1000">
              <a:solidFill>
                <a:srgbClr val="FFFFFF"/>
              </a:solidFill>
              <a:latin typeface="Roboto Condensed" panose="02000000000000000000" pitchFamily="2" charset="0"/>
              <a:sym typeface="Roboto Condensed" panose="02000000000000000000" pitchFamily="2" charset="0"/>
            </a:endParaRPr>
          </a:p>
        </p:txBody>
      </p:sp>
      <p:pic>
        <p:nvPicPr>
          <p:cNvPr id="143363" name="Image 2">
            <a:extLst>
              <a:ext uri="{FF2B5EF4-FFF2-40B4-BE49-F238E27FC236}">
                <a16:creationId xmlns:a16="http://schemas.microsoft.com/office/drawing/2014/main" id="{9DCBC000-956B-3885-29F6-8C54927731D8}"/>
              </a:ext>
            </a:extLst>
          </p:cNvPr>
          <p:cNvPicPr>
            <a:picLocks noChangeAspect="1"/>
          </p:cNvPicPr>
          <p:nvPr/>
        </p:nvPicPr>
        <p:blipFill>
          <a:blip r:embed="rId2">
            <a:extLst>
              <a:ext uri="{28A0092B-C50C-407E-A947-70E740481C1C}">
                <a14:useLocalDpi xmlns:a14="http://schemas.microsoft.com/office/drawing/2010/main" val="0"/>
              </a:ext>
            </a:extLst>
          </a:blip>
          <a:srcRect t="4694"/>
          <a:stretch>
            <a:fillRect/>
          </a:stretch>
        </p:blipFill>
        <p:spPr bwMode="auto">
          <a:xfrm>
            <a:off x="2555877" y="1408909"/>
            <a:ext cx="7470511" cy="4003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Arrow Connector 4">
            <a:extLst>
              <a:ext uri="{FF2B5EF4-FFF2-40B4-BE49-F238E27FC236}">
                <a16:creationId xmlns:a16="http://schemas.microsoft.com/office/drawing/2014/main" id="{5A3744B9-9FAE-D610-65FC-94D5474AC696}"/>
              </a:ext>
            </a:extLst>
          </p:cNvPr>
          <p:cNvCxnSpPr>
            <a:cxnSpLocks/>
          </p:cNvCxnSpPr>
          <p:nvPr/>
        </p:nvCxnSpPr>
        <p:spPr>
          <a:xfrm flipH="1">
            <a:off x="5840677" y="2409034"/>
            <a:ext cx="947208" cy="599281"/>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Rounded Rectangle 6">
            <a:extLst>
              <a:ext uri="{FF2B5EF4-FFF2-40B4-BE49-F238E27FC236}">
                <a16:creationId xmlns:a16="http://schemas.microsoft.com/office/drawing/2014/main" id="{875113CB-C3E4-8E1E-C6BB-EE93EC267A31}"/>
              </a:ext>
            </a:extLst>
          </p:cNvPr>
          <p:cNvSpPr/>
          <p:nvPr/>
        </p:nvSpPr>
        <p:spPr>
          <a:xfrm>
            <a:off x="6850064" y="2288648"/>
            <a:ext cx="2401094" cy="240771"/>
          </a:xfrm>
          <a:prstGeom prst="roundRect">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r>
              <a:rPr lang="fr-FR" sz="1167" kern="0">
                <a:sym typeface="Arial"/>
              </a:rPr>
              <a:t>choisir un fichier </a:t>
            </a:r>
          </a:p>
        </p:txBody>
      </p:sp>
    </p:spTree>
  </p:cSld>
  <p:clrMapOvr>
    <a:masterClrMapping/>
  </p:clrMapOvr>
  <p:transition>
    <p:fade thruBlk="1"/>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Espace réservé du numéro de diapositive 1">
            <a:extLst>
              <a:ext uri="{FF2B5EF4-FFF2-40B4-BE49-F238E27FC236}">
                <a16:creationId xmlns:a16="http://schemas.microsoft.com/office/drawing/2014/main" id="{85BB3FC5-823B-C39E-1A63-4A1B48FE28B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619100" indent="-238115">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952462" indent="-190492">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333447" indent="-190492">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1714431" indent="-190492">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095416" indent="-190492" eaLnBrk="0" fontAlgn="base" hangingPunct="0">
              <a:spcBef>
                <a:spcPct val="0"/>
              </a:spcBef>
              <a:spcAft>
                <a:spcPct val="0"/>
              </a:spcAft>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476401" indent="-190492" eaLnBrk="0" fontAlgn="base" hangingPunct="0">
              <a:spcBef>
                <a:spcPct val="0"/>
              </a:spcBef>
              <a:spcAft>
                <a:spcPct val="0"/>
              </a:spcAft>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2857386" indent="-190492" eaLnBrk="0" fontAlgn="base" hangingPunct="0">
              <a:spcBef>
                <a:spcPct val="0"/>
              </a:spcBef>
              <a:spcAft>
                <a:spcPct val="0"/>
              </a:spcAft>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238370" indent="-190492" eaLnBrk="0" fontAlgn="base" hangingPunct="0">
              <a:spcBef>
                <a:spcPct val="0"/>
              </a:spcBef>
              <a:spcAft>
                <a:spcPct val="0"/>
              </a:spcAft>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36169C27-99AF-40DB-B436-A04AF8E8BE88}" type="slidenum">
              <a:rPr lang="fr-FR" altLang="fr-FR" sz="1000" smtClean="0">
                <a:solidFill>
                  <a:srgbClr val="FFFFFF"/>
                </a:solidFill>
                <a:latin typeface="Roboto Condensed" panose="02000000000000000000" pitchFamily="2" charset="0"/>
                <a:sym typeface="Roboto Condensed" panose="02000000000000000000" pitchFamily="2" charset="0"/>
              </a:rPr>
              <a:pPr>
                <a:buFont typeface="Arial" panose="020B0604020202020204" pitchFamily="34" charset="0"/>
                <a:buNone/>
              </a:pPr>
              <a:t>78</a:t>
            </a:fld>
            <a:endParaRPr lang="fr-FR" altLang="fr-FR" sz="1000">
              <a:solidFill>
                <a:srgbClr val="FFFFFF"/>
              </a:solidFill>
              <a:latin typeface="Roboto Condensed" panose="02000000000000000000" pitchFamily="2" charset="0"/>
              <a:sym typeface="Roboto Condensed" panose="02000000000000000000" pitchFamily="2" charset="0"/>
            </a:endParaRPr>
          </a:p>
        </p:txBody>
      </p:sp>
      <p:pic>
        <p:nvPicPr>
          <p:cNvPr id="144387" name="Image 2">
            <a:extLst>
              <a:ext uri="{FF2B5EF4-FFF2-40B4-BE49-F238E27FC236}">
                <a16:creationId xmlns:a16="http://schemas.microsoft.com/office/drawing/2014/main" id="{F6B87164-BE1B-594D-FE98-0A00741CD2F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91596" y="1377159"/>
            <a:ext cx="7437438" cy="418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6">
            <a:extLst>
              <a:ext uri="{FF2B5EF4-FFF2-40B4-BE49-F238E27FC236}">
                <a16:creationId xmlns:a16="http://schemas.microsoft.com/office/drawing/2014/main" id="{4E06A0CC-3785-C911-70D0-CBAB247E1CB1}"/>
              </a:ext>
            </a:extLst>
          </p:cNvPr>
          <p:cNvSpPr/>
          <p:nvPr/>
        </p:nvSpPr>
        <p:spPr>
          <a:xfrm>
            <a:off x="6670148" y="2108731"/>
            <a:ext cx="2401094" cy="240771"/>
          </a:xfrm>
          <a:prstGeom prst="roundRect">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r>
              <a:rPr lang="fr-FR" sz="1167" kern="0">
                <a:sym typeface="Arial"/>
              </a:rPr>
              <a:t>choisir le fichier du devoir</a:t>
            </a:r>
          </a:p>
        </p:txBody>
      </p:sp>
      <p:cxnSp>
        <p:nvCxnSpPr>
          <p:cNvPr id="5" name="Straight Arrow Connector 4">
            <a:extLst>
              <a:ext uri="{FF2B5EF4-FFF2-40B4-BE49-F238E27FC236}">
                <a16:creationId xmlns:a16="http://schemas.microsoft.com/office/drawing/2014/main" id="{C1D82FB7-2642-8AB0-E875-1421B715F853}"/>
              </a:ext>
            </a:extLst>
          </p:cNvPr>
          <p:cNvCxnSpPr>
            <a:cxnSpLocks/>
            <a:stCxn id="4" idx="1"/>
          </p:cNvCxnSpPr>
          <p:nvPr/>
        </p:nvCxnSpPr>
        <p:spPr>
          <a:xfrm flipH="1">
            <a:off x="5410729" y="2229115"/>
            <a:ext cx="1259417" cy="53975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4">
            <a:extLst>
              <a:ext uri="{FF2B5EF4-FFF2-40B4-BE49-F238E27FC236}">
                <a16:creationId xmlns:a16="http://schemas.microsoft.com/office/drawing/2014/main" id="{1CA1A9D2-09FA-1538-F7DC-C9E8DD198D94}"/>
              </a:ext>
            </a:extLst>
          </p:cNvPr>
          <p:cNvCxnSpPr>
            <a:cxnSpLocks/>
          </p:cNvCxnSpPr>
          <p:nvPr/>
        </p:nvCxnSpPr>
        <p:spPr>
          <a:xfrm flipH="1">
            <a:off x="5290344" y="3198813"/>
            <a:ext cx="1259417" cy="53975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Rounded Rectangle 6">
            <a:extLst>
              <a:ext uri="{FF2B5EF4-FFF2-40B4-BE49-F238E27FC236}">
                <a16:creationId xmlns:a16="http://schemas.microsoft.com/office/drawing/2014/main" id="{E907E830-5976-45B5-CA00-0E4B8EDA4607}"/>
              </a:ext>
            </a:extLst>
          </p:cNvPr>
          <p:cNvSpPr/>
          <p:nvPr/>
        </p:nvSpPr>
        <p:spPr>
          <a:xfrm>
            <a:off x="6570929" y="3063875"/>
            <a:ext cx="2399771" cy="239448"/>
          </a:xfrm>
          <a:prstGeom prst="roundRect">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r>
              <a:rPr lang="fr-FR" sz="1167" kern="0">
                <a:sym typeface="Arial"/>
              </a:rPr>
              <a:t>Cliquez sur ouvrir </a:t>
            </a:r>
          </a:p>
        </p:txBody>
      </p:sp>
    </p:spTree>
  </p:cSld>
  <p:clrMapOvr>
    <a:masterClrMapping/>
  </p:clrMapOvr>
  <p:transition>
    <p:fade thruBlk="1"/>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Espace réservé du numéro de diapositive 1">
            <a:extLst>
              <a:ext uri="{FF2B5EF4-FFF2-40B4-BE49-F238E27FC236}">
                <a16:creationId xmlns:a16="http://schemas.microsoft.com/office/drawing/2014/main" id="{7DA99442-A6B2-AB93-BD64-4BD5415D9E38}"/>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619100" indent="-238115">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952462" indent="-190492">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333447" indent="-190492">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1714431" indent="-190492">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095416" indent="-190492" eaLnBrk="0" fontAlgn="base" hangingPunct="0">
              <a:spcBef>
                <a:spcPct val="0"/>
              </a:spcBef>
              <a:spcAft>
                <a:spcPct val="0"/>
              </a:spcAft>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476401" indent="-190492" eaLnBrk="0" fontAlgn="base" hangingPunct="0">
              <a:spcBef>
                <a:spcPct val="0"/>
              </a:spcBef>
              <a:spcAft>
                <a:spcPct val="0"/>
              </a:spcAft>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2857386" indent="-190492" eaLnBrk="0" fontAlgn="base" hangingPunct="0">
              <a:spcBef>
                <a:spcPct val="0"/>
              </a:spcBef>
              <a:spcAft>
                <a:spcPct val="0"/>
              </a:spcAft>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238370" indent="-190492" eaLnBrk="0" fontAlgn="base" hangingPunct="0">
              <a:spcBef>
                <a:spcPct val="0"/>
              </a:spcBef>
              <a:spcAft>
                <a:spcPct val="0"/>
              </a:spcAft>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CE69570C-0604-4A0E-B4B2-2363006406F3}" type="slidenum">
              <a:rPr lang="fr-FR" altLang="fr-FR" sz="1000" smtClean="0">
                <a:solidFill>
                  <a:srgbClr val="FFFFFF"/>
                </a:solidFill>
                <a:latin typeface="Roboto Condensed" panose="02000000000000000000" pitchFamily="2" charset="0"/>
                <a:sym typeface="Roboto Condensed" panose="02000000000000000000" pitchFamily="2" charset="0"/>
              </a:rPr>
              <a:pPr>
                <a:buFont typeface="Arial" panose="020B0604020202020204" pitchFamily="34" charset="0"/>
                <a:buNone/>
              </a:pPr>
              <a:t>79</a:t>
            </a:fld>
            <a:endParaRPr lang="fr-FR" altLang="fr-FR" sz="1000">
              <a:solidFill>
                <a:srgbClr val="FFFFFF"/>
              </a:solidFill>
              <a:latin typeface="Roboto Condensed" panose="02000000000000000000" pitchFamily="2" charset="0"/>
              <a:sym typeface="Roboto Condensed" panose="02000000000000000000" pitchFamily="2" charset="0"/>
            </a:endParaRPr>
          </a:p>
        </p:txBody>
      </p:sp>
      <p:pic>
        <p:nvPicPr>
          <p:cNvPr id="145411" name="Image 2">
            <a:extLst>
              <a:ext uri="{FF2B5EF4-FFF2-40B4-BE49-F238E27FC236}">
                <a16:creationId xmlns:a16="http://schemas.microsoft.com/office/drawing/2014/main" id="{042F8631-13ED-D744-7BAA-4C05D373BF75}"/>
              </a:ext>
            </a:extLst>
          </p:cNvPr>
          <p:cNvPicPr>
            <a:picLocks noChangeAspect="1"/>
          </p:cNvPicPr>
          <p:nvPr/>
        </p:nvPicPr>
        <p:blipFill>
          <a:blip r:embed="rId2">
            <a:extLst>
              <a:ext uri="{28A0092B-C50C-407E-A947-70E740481C1C}">
                <a14:useLocalDpi xmlns:a14="http://schemas.microsoft.com/office/drawing/2010/main" val="0"/>
              </a:ext>
            </a:extLst>
          </a:blip>
          <a:srcRect t="4024"/>
          <a:stretch>
            <a:fillRect/>
          </a:stretch>
        </p:blipFill>
        <p:spPr bwMode="auto">
          <a:xfrm>
            <a:off x="2532062" y="1403617"/>
            <a:ext cx="7261490" cy="4050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Connecteur droit avec flèche 4">
            <a:extLst>
              <a:ext uri="{FF2B5EF4-FFF2-40B4-BE49-F238E27FC236}">
                <a16:creationId xmlns:a16="http://schemas.microsoft.com/office/drawing/2014/main" id="{66CFC66F-0C72-C8CD-851E-FC3A674E2CDB}"/>
              </a:ext>
            </a:extLst>
          </p:cNvPr>
          <p:cNvCxnSpPr/>
          <p:nvPr/>
        </p:nvCxnSpPr>
        <p:spPr>
          <a:xfrm flipH="1">
            <a:off x="5110427" y="3849688"/>
            <a:ext cx="1079500" cy="53975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Rounded Rectangle 6">
            <a:extLst>
              <a:ext uri="{FF2B5EF4-FFF2-40B4-BE49-F238E27FC236}">
                <a16:creationId xmlns:a16="http://schemas.microsoft.com/office/drawing/2014/main" id="{F9CB3D5B-6C14-64CC-A700-089590642716}"/>
              </a:ext>
            </a:extLst>
          </p:cNvPr>
          <p:cNvSpPr/>
          <p:nvPr/>
        </p:nvSpPr>
        <p:spPr>
          <a:xfrm>
            <a:off x="6216387" y="3729304"/>
            <a:ext cx="2399771" cy="239448"/>
          </a:xfrm>
          <a:prstGeom prst="roundRect">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r>
              <a:rPr lang="fr-FR" sz="1167" kern="0">
                <a:sym typeface="Arial"/>
              </a:rPr>
              <a:t>Apparition du fichier </a:t>
            </a:r>
            <a:r>
              <a:rPr lang="fr-FR" sz="1167" kern="0" err="1">
                <a:sym typeface="Arial"/>
              </a:rPr>
              <a:t>séléctionné</a:t>
            </a:r>
            <a:r>
              <a:rPr lang="fr-FR" sz="1167" kern="0">
                <a:sym typeface="Arial"/>
              </a:rPr>
              <a:t>  </a:t>
            </a:r>
          </a:p>
        </p:txBody>
      </p:sp>
    </p:spTree>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Google Shape;189;p12">
            <a:extLst>
              <a:ext uri="{FF2B5EF4-FFF2-40B4-BE49-F238E27FC236}">
                <a16:creationId xmlns:a16="http://schemas.microsoft.com/office/drawing/2014/main" id="{36B87D49-AD85-DA41-EFD2-7612B170B555}"/>
              </a:ext>
            </a:extLst>
          </p:cNvPr>
          <p:cNvSpPr txBox="1">
            <a:spLocks noGrp="1"/>
          </p:cNvSpPr>
          <p:nvPr>
            <p:ph type="title"/>
          </p:nvPr>
        </p:nvSpPr>
        <p:spPr>
          <a:xfrm>
            <a:off x="3030141" y="615920"/>
            <a:ext cx="4381500" cy="638968"/>
          </a:xfrm>
        </p:spPr>
        <p:txBody>
          <a:bodyPr/>
          <a:lstStyle/>
          <a:p>
            <a:pPr eaLnBrk="1" hangingPunct="1">
              <a:spcBef>
                <a:spcPct val="0"/>
              </a:spcBef>
              <a:spcAft>
                <a:spcPct val="0"/>
              </a:spcAft>
              <a:buClr>
                <a:srgbClr val="FFFFFF"/>
              </a:buClr>
              <a:buFont typeface="Roboto Condensed" panose="02000000000000000000" pitchFamily="2" charset="0"/>
              <a:buNone/>
            </a:pPr>
            <a:r>
              <a:rPr lang="fr-FR" altLang="fr-FR" sz="2800" b="1">
                <a:solidFill>
                  <a:srgbClr val="FFFFFF"/>
                </a:solidFill>
                <a:latin typeface="Roboto Condensed" panose="02000000000000000000" pitchFamily="2" charset="0"/>
                <a:cs typeface="Arial" panose="020B0604020202020204" pitchFamily="34" charset="0"/>
                <a:sym typeface="Roboto Condensed" panose="02000000000000000000" pitchFamily="2" charset="0"/>
              </a:rPr>
              <a:t>Objectifs</a:t>
            </a:r>
          </a:p>
        </p:txBody>
      </p:sp>
      <p:sp>
        <p:nvSpPr>
          <p:cNvPr id="44035" name="Google Shape;192;p12">
            <a:extLst>
              <a:ext uri="{FF2B5EF4-FFF2-40B4-BE49-F238E27FC236}">
                <a16:creationId xmlns:a16="http://schemas.microsoft.com/office/drawing/2014/main" id="{0E1669EF-F95A-9181-72F1-122B8D6C1F54}"/>
              </a:ext>
            </a:extLst>
          </p:cNvPr>
          <p:cNvSpPr>
            <a:spLocks noGrp="1"/>
          </p:cNvSpPr>
          <p:nvPr>
            <p:ph type="sldNum" sz="quarter" idx="10"/>
          </p:nvPr>
        </p:nvSpPr>
        <p:spPr>
          <a:xfrm>
            <a:off x="10247107" y="5885259"/>
            <a:ext cx="2053042" cy="419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619100" indent="-238115">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952462" indent="-190492">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333447" indent="-190492">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1714431" indent="-190492">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095416" indent="-190492" eaLnBrk="0" fontAlgn="base" hangingPunct="0">
              <a:spcBef>
                <a:spcPct val="0"/>
              </a:spcBef>
              <a:spcAft>
                <a:spcPct val="0"/>
              </a:spcAft>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476401" indent="-190492" eaLnBrk="0" fontAlgn="base" hangingPunct="0">
              <a:spcBef>
                <a:spcPct val="0"/>
              </a:spcBef>
              <a:spcAft>
                <a:spcPct val="0"/>
              </a:spcAft>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2857386" indent="-190492" eaLnBrk="0" fontAlgn="base" hangingPunct="0">
              <a:spcBef>
                <a:spcPct val="0"/>
              </a:spcBef>
              <a:spcAft>
                <a:spcPct val="0"/>
              </a:spcAft>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238370" indent="-190492" eaLnBrk="0" fontAlgn="base" hangingPunct="0">
              <a:spcBef>
                <a:spcPct val="0"/>
              </a:spcBef>
              <a:spcAft>
                <a:spcPct val="0"/>
              </a:spcAft>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r>
              <a:rPr lang="fr-FR" altLang="fr-FR" sz="2800">
                <a:solidFill>
                  <a:srgbClr val="FFFFFF"/>
                </a:solidFill>
                <a:latin typeface="Roboto Condensed" panose="02000000000000000000" pitchFamily="2" charset="0"/>
                <a:sym typeface="Roboto Condensed" panose="02000000000000000000" pitchFamily="2" charset="0"/>
              </a:rPr>
              <a:t>4</a:t>
            </a:r>
          </a:p>
        </p:txBody>
      </p:sp>
      <p:grpSp>
        <p:nvGrpSpPr>
          <p:cNvPr id="44036" name="Google Shape;239;p16">
            <a:extLst>
              <a:ext uri="{FF2B5EF4-FFF2-40B4-BE49-F238E27FC236}">
                <a16:creationId xmlns:a16="http://schemas.microsoft.com/office/drawing/2014/main" id="{B4C05089-4345-46F5-E2D8-4FF0D5EC223C}"/>
              </a:ext>
            </a:extLst>
          </p:cNvPr>
          <p:cNvGrpSpPr>
            <a:grpSpLocks/>
          </p:cNvGrpSpPr>
          <p:nvPr/>
        </p:nvGrpSpPr>
        <p:grpSpPr bwMode="auto">
          <a:xfrm>
            <a:off x="2289307" y="766408"/>
            <a:ext cx="367771" cy="352869"/>
            <a:chOff x="2594050" y="1631825"/>
            <a:chExt cx="439625" cy="439625"/>
          </a:xfrm>
        </p:grpSpPr>
        <p:sp>
          <p:nvSpPr>
            <p:cNvPr id="44038" name="Google Shape;240;p16">
              <a:extLst>
                <a:ext uri="{FF2B5EF4-FFF2-40B4-BE49-F238E27FC236}">
                  <a16:creationId xmlns:a16="http://schemas.microsoft.com/office/drawing/2014/main" id="{2277C556-2BD6-6E56-2B93-2184397864F6}"/>
                </a:ext>
              </a:extLst>
            </p:cNvPr>
            <p:cNvSpPr>
              <a:spLocks noChangeArrowheads="1"/>
            </p:cNvSpPr>
            <p:nvPr/>
          </p:nvSpPr>
          <p:spPr bwMode="auto">
            <a:xfrm>
              <a:off x="2594050" y="1883300"/>
              <a:ext cx="188175" cy="188150"/>
            </a:xfrm>
            <a:custGeom>
              <a:avLst/>
              <a:gdLst>
                <a:gd name="T0" fmla="*/ 2147483646 w 7527"/>
                <a:gd name="T1" fmla="*/ 0 h 7526"/>
                <a:gd name="T2" fmla="*/ 2147483646 w 7527"/>
                <a:gd name="T3" fmla="*/ 2147483646 h 7526"/>
                <a:gd name="T4" fmla="*/ 9765625 w 7527"/>
                <a:gd name="T5" fmla="*/ 2147483646 h 7526"/>
                <a:gd name="T6" fmla="*/ 2147483646 w 7527"/>
                <a:gd name="T7" fmla="*/ 2147483646 h 7526"/>
                <a:gd name="T8" fmla="*/ 2147483646 w 7527"/>
                <a:gd name="T9" fmla="*/ 2147483646 h 7526"/>
                <a:gd name="T10" fmla="*/ 2147483646 w 7527"/>
                <a:gd name="T11" fmla="*/ 0 h 7526"/>
                <a:gd name="T12" fmla="*/ 0 60000 65536"/>
                <a:gd name="T13" fmla="*/ 0 60000 65536"/>
                <a:gd name="T14" fmla="*/ 0 60000 65536"/>
                <a:gd name="T15" fmla="*/ 0 60000 65536"/>
                <a:gd name="T16" fmla="*/ 0 60000 65536"/>
                <a:gd name="T17" fmla="*/ 0 60000 65536"/>
                <a:gd name="T18" fmla="*/ 0 w 7527"/>
                <a:gd name="T19" fmla="*/ 0 h 7526"/>
                <a:gd name="T20" fmla="*/ 7527 w 7527"/>
                <a:gd name="T21" fmla="*/ 7526 h 7526"/>
              </a:gdLst>
              <a:ahLst/>
              <a:cxnLst>
                <a:cxn ang="T12">
                  <a:pos x="T0" y="T1"/>
                </a:cxn>
                <a:cxn ang="T13">
                  <a:pos x="T2" y="T3"/>
                </a:cxn>
                <a:cxn ang="T14">
                  <a:pos x="T4" y="T5"/>
                </a:cxn>
                <a:cxn ang="T15">
                  <a:pos x="T6" y="T7"/>
                </a:cxn>
                <a:cxn ang="T16">
                  <a:pos x="T8" y="T9"/>
                </a:cxn>
                <a:cxn ang="T17">
                  <a:pos x="T10" y="T11"/>
                </a:cxn>
              </a:cxnLst>
              <a:rect l="T18" t="T19" r="T20" b="T21"/>
              <a:pathLst>
                <a:path w="7527" h="7526" fill="none" extrusionOk="0">
                  <a:moveTo>
                    <a:pt x="5992" y="0"/>
                  </a:moveTo>
                  <a:lnTo>
                    <a:pt x="537" y="6430"/>
                  </a:lnTo>
                  <a:lnTo>
                    <a:pt x="1" y="7526"/>
                  </a:lnTo>
                  <a:lnTo>
                    <a:pt x="1097" y="6990"/>
                  </a:lnTo>
                  <a:lnTo>
                    <a:pt x="7526" y="1534"/>
                  </a:lnTo>
                  <a:lnTo>
                    <a:pt x="5992" y="0"/>
                  </a:lnTo>
                  <a:close/>
                </a:path>
              </a:pathLst>
            </a:custGeom>
            <a:noFill/>
            <a:ln w="12175" cap="rnd">
              <a:solidFill>
                <a:srgbClr val="FF98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76188" tIns="76188" rIns="76188" bIns="76188" anchor="ctr"/>
            <a:lstStyle/>
            <a:p>
              <a:endParaRPr lang="fr-FR" sz="1167">
                <a:solidFill>
                  <a:srgbClr val="FFFFFF"/>
                </a:solidFill>
              </a:endParaRPr>
            </a:p>
          </p:txBody>
        </p:sp>
        <p:sp>
          <p:nvSpPr>
            <p:cNvPr id="44039" name="Google Shape;241;p16">
              <a:extLst>
                <a:ext uri="{FF2B5EF4-FFF2-40B4-BE49-F238E27FC236}">
                  <a16:creationId xmlns:a16="http://schemas.microsoft.com/office/drawing/2014/main" id="{338E0D6D-F5AF-C8D8-B364-851A4C45A76A}"/>
                </a:ext>
              </a:extLst>
            </p:cNvPr>
            <p:cNvSpPr>
              <a:spLocks noChangeArrowheads="1"/>
            </p:cNvSpPr>
            <p:nvPr/>
          </p:nvSpPr>
          <p:spPr bwMode="auto">
            <a:xfrm>
              <a:off x="2857700" y="1631825"/>
              <a:ext cx="175975" cy="176000"/>
            </a:xfrm>
            <a:custGeom>
              <a:avLst/>
              <a:gdLst>
                <a:gd name="T0" fmla="*/ 2147483646 w 7039"/>
                <a:gd name="T1" fmla="*/ 2147483646 h 7040"/>
                <a:gd name="T2" fmla="*/ 2147483646 w 7039"/>
                <a:gd name="T3" fmla="*/ 2147483646 h 7040"/>
                <a:gd name="T4" fmla="*/ 2147483646 w 7039"/>
                <a:gd name="T5" fmla="*/ 2147483646 h 7040"/>
                <a:gd name="T6" fmla="*/ 2147483646 w 7039"/>
                <a:gd name="T7" fmla="*/ 2147483646 h 7040"/>
                <a:gd name="T8" fmla="*/ 2147483646 w 7039"/>
                <a:gd name="T9" fmla="*/ 2147483646 h 7040"/>
                <a:gd name="T10" fmla="*/ 2147483646 w 7039"/>
                <a:gd name="T11" fmla="*/ 2147483646 h 7040"/>
                <a:gd name="T12" fmla="*/ 2147483646 w 7039"/>
                <a:gd name="T13" fmla="*/ 2147483646 h 7040"/>
                <a:gd name="T14" fmla="*/ 2147483646 w 7039"/>
                <a:gd name="T15" fmla="*/ 2147483646 h 7040"/>
                <a:gd name="T16" fmla="*/ 2147483646 w 7039"/>
                <a:gd name="T17" fmla="*/ 2147483646 h 7040"/>
                <a:gd name="T18" fmla="*/ 2147483646 w 7039"/>
                <a:gd name="T19" fmla="*/ 2147483646 h 7040"/>
                <a:gd name="T20" fmla="*/ 2147483646 w 7039"/>
                <a:gd name="T21" fmla="*/ 2147483646 h 7040"/>
                <a:gd name="T22" fmla="*/ 2147483646 w 7039"/>
                <a:gd name="T23" fmla="*/ 2147483646 h 7040"/>
                <a:gd name="T24" fmla="*/ 2147483646 w 7039"/>
                <a:gd name="T25" fmla="*/ 2147483646 h 7040"/>
                <a:gd name="T26" fmla="*/ 2147483646 w 7039"/>
                <a:gd name="T27" fmla="*/ 2147483646 h 7040"/>
                <a:gd name="T28" fmla="*/ 2147483646 w 7039"/>
                <a:gd name="T29" fmla="*/ 2147483646 h 7040"/>
                <a:gd name="T30" fmla="*/ 2147483646 w 7039"/>
                <a:gd name="T31" fmla="*/ 2147483646 h 7040"/>
                <a:gd name="T32" fmla="*/ 2147483646 w 7039"/>
                <a:gd name="T33" fmla="*/ 2147483646 h 7040"/>
                <a:gd name="T34" fmla="*/ 2147483646 w 7039"/>
                <a:gd name="T35" fmla="*/ 2147483646 h 7040"/>
                <a:gd name="T36" fmla="*/ 2147483646 w 7039"/>
                <a:gd name="T37" fmla="*/ 2147483646 h 7040"/>
                <a:gd name="T38" fmla="*/ 2147483646 w 7039"/>
                <a:gd name="T39" fmla="*/ 2147483646 h 7040"/>
                <a:gd name="T40" fmla="*/ 2147483646 w 7039"/>
                <a:gd name="T41" fmla="*/ 1435546875 h 7040"/>
                <a:gd name="T42" fmla="*/ 2147483646 w 7039"/>
                <a:gd name="T43" fmla="*/ 957031250 h 7040"/>
                <a:gd name="T44" fmla="*/ 2147483646 w 7039"/>
                <a:gd name="T45" fmla="*/ 244140625 h 7040"/>
                <a:gd name="T46" fmla="*/ 2147483646 w 7039"/>
                <a:gd name="T47" fmla="*/ 0 h 7040"/>
                <a:gd name="T48" fmla="*/ 2147483646 w 7039"/>
                <a:gd name="T49" fmla="*/ 0 h 7040"/>
                <a:gd name="T50" fmla="*/ 2147483646 w 7039"/>
                <a:gd name="T51" fmla="*/ 0 h 7040"/>
                <a:gd name="T52" fmla="*/ 2147483646 w 7039"/>
                <a:gd name="T53" fmla="*/ 244140625 h 7040"/>
                <a:gd name="T54" fmla="*/ 2147483646 w 7039"/>
                <a:gd name="T55" fmla="*/ 957031250 h 7040"/>
                <a:gd name="T56" fmla="*/ 2147483646 w 7039"/>
                <a:gd name="T57" fmla="*/ 1435546875 h 7040"/>
                <a:gd name="T58" fmla="*/ 2147483646 w 7039"/>
                <a:gd name="T59" fmla="*/ 2147483646 h 7040"/>
                <a:gd name="T60" fmla="*/ 2147483646 w 7039"/>
                <a:gd name="T61" fmla="*/ 2147483646 h 7040"/>
                <a:gd name="T62" fmla="*/ 2147483646 w 7039"/>
                <a:gd name="T63" fmla="*/ 2147483646 h 7040"/>
                <a:gd name="T64" fmla="*/ 1904296875 w 7039"/>
                <a:gd name="T65" fmla="*/ 2147483646 h 7040"/>
                <a:gd name="T66" fmla="*/ 712890625 w 7039"/>
                <a:gd name="T67" fmla="*/ 2147483646 h 7040"/>
                <a:gd name="T68" fmla="*/ 0 w 7039"/>
                <a:gd name="T69" fmla="*/ 2147483646 h 7040"/>
                <a:gd name="T70" fmla="*/ 0 w 7039"/>
                <a:gd name="T71" fmla="*/ 2147483646 h 7040"/>
                <a:gd name="T72" fmla="*/ 244140625 w 7039"/>
                <a:gd name="T73" fmla="*/ 2147483646 h 7040"/>
                <a:gd name="T74" fmla="*/ 1191406250 w 7039"/>
                <a:gd name="T75" fmla="*/ 2147483646 h 7040"/>
                <a:gd name="T76" fmla="*/ 2147483646 w 7039"/>
                <a:gd name="T77" fmla="*/ 2147483646 h 704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039"/>
                <a:gd name="T118" fmla="*/ 0 h 7040"/>
                <a:gd name="T119" fmla="*/ 7039 w 7039"/>
                <a:gd name="T120" fmla="*/ 7040 h 704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039" h="7040" fill="none" extrusionOk="0">
                  <a:moveTo>
                    <a:pt x="268" y="2704"/>
                  </a:move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942" y="6357"/>
                  </a:lnTo>
                  <a:lnTo>
                    <a:pt x="7015" y="6260"/>
                  </a:lnTo>
                  <a:lnTo>
                    <a:pt x="7039" y="6138"/>
                  </a:lnTo>
                  <a:lnTo>
                    <a:pt x="7039" y="6041"/>
                  </a:lnTo>
                  <a:lnTo>
                    <a:pt x="7039" y="5943"/>
                  </a:lnTo>
                  <a:lnTo>
                    <a:pt x="7015" y="5846"/>
                  </a:lnTo>
                  <a:lnTo>
                    <a:pt x="6942" y="5748"/>
                  </a:lnTo>
                  <a:lnTo>
                    <a:pt x="6893" y="5651"/>
                  </a:lnTo>
                  <a:lnTo>
                    <a:pt x="1389" y="147"/>
                  </a:lnTo>
                  <a:lnTo>
                    <a:pt x="1291" y="98"/>
                  </a:lnTo>
                  <a:lnTo>
                    <a:pt x="1194" y="25"/>
                  </a:lnTo>
                  <a:lnTo>
                    <a:pt x="1096" y="0"/>
                  </a:lnTo>
                  <a:lnTo>
                    <a:pt x="999" y="0"/>
                  </a:lnTo>
                  <a:lnTo>
                    <a:pt x="902" y="0"/>
                  </a:lnTo>
                  <a:lnTo>
                    <a:pt x="780" y="25"/>
                  </a:lnTo>
                  <a:lnTo>
                    <a:pt x="682" y="98"/>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close/>
                </a:path>
              </a:pathLst>
            </a:custGeom>
            <a:noFill/>
            <a:ln w="12175" cap="rnd">
              <a:solidFill>
                <a:srgbClr val="FF98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76188" tIns="76188" rIns="76188" bIns="76188" anchor="ctr"/>
            <a:lstStyle/>
            <a:p>
              <a:endParaRPr lang="fr-FR" sz="1167">
                <a:solidFill>
                  <a:srgbClr val="FFFFFF"/>
                </a:solidFill>
              </a:endParaRPr>
            </a:p>
          </p:txBody>
        </p:sp>
        <p:sp>
          <p:nvSpPr>
            <p:cNvPr id="44040" name="Google Shape;242;p16">
              <a:extLst>
                <a:ext uri="{FF2B5EF4-FFF2-40B4-BE49-F238E27FC236}">
                  <a16:creationId xmlns:a16="http://schemas.microsoft.com/office/drawing/2014/main" id="{B60F8BE6-01B3-0EAF-03C4-DBDF219ACE76}"/>
                </a:ext>
              </a:extLst>
            </p:cNvPr>
            <p:cNvSpPr>
              <a:spLocks noChangeArrowheads="1"/>
            </p:cNvSpPr>
            <p:nvPr/>
          </p:nvSpPr>
          <p:spPr bwMode="auto">
            <a:xfrm>
              <a:off x="2662850" y="1699400"/>
              <a:ext cx="303250" cy="303250"/>
            </a:xfrm>
            <a:custGeom>
              <a:avLst/>
              <a:gdLst>
                <a:gd name="T0" fmla="*/ 2147483646 w 12130"/>
                <a:gd name="T1" fmla="*/ 9765625 h 12130"/>
                <a:gd name="T2" fmla="*/ 2147483646 w 12130"/>
                <a:gd name="T3" fmla="*/ 2147483646 h 12130"/>
                <a:gd name="T4" fmla="*/ 2147483646 w 12130"/>
                <a:gd name="T5" fmla="*/ 2147483646 h 12130"/>
                <a:gd name="T6" fmla="*/ 2147483646 w 12130"/>
                <a:gd name="T7" fmla="*/ 2147483646 h 12130"/>
                <a:gd name="T8" fmla="*/ 2147483646 w 12130"/>
                <a:gd name="T9" fmla="*/ 2147483646 h 12130"/>
                <a:gd name="T10" fmla="*/ 2147483646 w 12130"/>
                <a:gd name="T11" fmla="*/ 2147483646 h 12130"/>
                <a:gd name="T12" fmla="*/ 2147483646 w 12130"/>
                <a:gd name="T13" fmla="*/ 2147483646 h 12130"/>
                <a:gd name="T14" fmla="*/ 2147483646 w 12130"/>
                <a:gd name="T15" fmla="*/ 2147483646 h 12130"/>
                <a:gd name="T16" fmla="*/ 2147483646 w 12130"/>
                <a:gd name="T17" fmla="*/ 2147483646 h 12130"/>
                <a:gd name="T18" fmla="*/ 2147483646 w 12130"/>
                <a:gd name="T19" fmla="*/ 2147483646 h 12130"/>
                <a:gd name="T20" fmla="*/ 2147483646 w 12130"/>
                <a:gd name="T21" fmla="*/ 2147483646 h 12130"/>
                <a:gd name="T22" fmla="*/ 2147483646 w 12130"/>
                <a:gd name="T23" fmla="*/ 2147483646 h 12130"/>
                <a:gd name="T24" fmla="*/ 2147483646 w 12130"/>
                <a:gd name="T25" fmla="*/ 2147483646 h 12130"/>
                <a:gd name="T26" fmla="*/ 2147483646 w 12130"/>
                <a:gd name="T27" fmla="*/ 2147483646 h 12130"/>
                <a:gd name="T28" fmla="*/ 2147483646 w 12130"/>
                <a:gd name="T29" fmla="*/ 2147483646 h 12130"/>
                <a:gd name="T30" fmla="*/ 2147483646 w 12130"/>
                <a:gd name="T31" fmla="*/ 2147483646 h 12130"/>
                <a:gd name="T32" fmla="*/ 2147483646 w 12130"/>
                <a:gd name="T33" fmla="*/ 2147483646 h 12130"/>
                <a:gd name="T34" fmla="*/ 1435546875 w 12130"/>
                <a:gd name="T35" fmla="*/ 2147483646 h 12130"/>
                <a:gd name="T36" fmla="*/ 722656250 w 12130"/>
                <a:gd name="T37" fmla="*/ 2147483646 h 12130"/>
                <a:gd name="T38" fmla="*/ 244140625 w 12130"/>
                <a:gd name="T39" fmla="*/ 2147483646 h 12130"/>
                <a:gd name="T40" fmla="*/ 9765625 w 12130"/>
                <a:gd name="T41" fmla="*/ 2147483646 h 12130"/>
                <a:gd name="T42" fmla="*/ 9765625 w 12130"/>
                <a:gd name="T43" fmla="*/ 2147483646 h 12130"/>
                <a:gd name="T44" fmla="*/ 9765625 w 12130"/>
                <a:gd name="T45" fmla="*/ 2147483646 h 12130"/>
                <a:gd name="T46" fmla="*/ 244140625 w 12130"/>
                <a:gd name="T47" fmla="*/ 2147483646 h 12130"/>
                <a:gd name="T48" fmla="*/ 722656250 w 12130"/>
                <a:gd name="T49" fmla="*/ 2147483646 h 12130"/>
                <a:gd name="T50" fmla="*/ 1435546875 w 12130"/>
                <a:gd name="T51" fmla="*/ 2147483646 h 12130"/>
                <a:gd name="T52" fmla="*/ 2147483646 w 12130"/>
                <a:gd name="T53" fmla="*/ 2147483646 h 12130"/>
                <a:gd name="T54" fmla="*/ 2147483646 w 12130"/>
                <a:gd name="T55" fmla="*/ 2147483646 h 12130"/>
                <a:gd name="T56" fmla="*/ 2147483646 w 12130"/>
                <a:gd name="T57" fmla="*/ 2147483646 h 12130"/>
                <a:gd name="T58" fmla="*/ 2147483646 w 12130"/>
                <a:gd name="T59" fmla="*/ 2147483646 h 12130"/>
                <a:gd name="T60" fmla="*/ 2147483646 w 12130"/>
                <a:gd name="T61" fmla="*/ 2147483646 h 12130"/>
                <a:gd name="T62" fmla="*/ 2147483646 w 12130"/>
                <a:gd name="T63" fmla="*/ 2147483646 h 12130"/>
                <a:gd name="T64" fmla="*/ 2147483646 w 12130"/>
                <a:gd name="T65" fmla="*/ 2147483646 h 12130"/>
                <a:gd name="T66" fmla="*/ 2147483646 w 12130"/>
                <a:gd name="T67" fmla="*/ 2147483646 h 12130"/>
                <a:gd name="T68" fmla="*/ 2147483646 w 12130"/>
                <a:gd name="T69" fmla="*/ 2147483646 h 12130"/>
                <a:gd name="T70" fmla="*/ 2147483646 w 12130"/>
                <a:gd name="T71" fmla="*/ 2147483646 h 12130"/>
                <a:gd name="T72" fmla="*/ 2147483646 w 12130"/>
                <a:gd name="T73" fmla="*/ 2147483646 h 12130"/>
                <a:gd name="T74" fmla="*/ 2147483646 w 12130"/>
                <a:gd name="T75" fmla="*/ 2147483646 h 12130"/>
                <a:gd name="T76" fmla="*/ 2147483646 w 12130"/>
                <a:gd name="T77" fmla="*/ 2147483646 h 12130"/>
                <a:gd name="T78" fmla="*/ 2147483646 w 12130"/>
                <a:gd name="T79" fmla="*/ 2147483646 h 12130"/>
                <a:gd name="T80" fmla="*/ 2147483646 w 12130"/>
                <a:gd name="T81" fmla="*/ 2147483646 h 12130"/>
                <a:gd name="T82" fmla="*/ 2147483646 w 12130"/>
                <a:gd name="T83" fmla="*/ 2147483646 h 12130"/>
                <a:gd name="T84" fmla="*/ 2147483646 w 12130"/>
                <a:gd name="T85" fmla="*/ 2147483646 h 12130"/>
                <a:gd name="T86" fmla="*/ 2147483646 w 12130"/>
                <a:gd name="T87" fmla="*/ 2147483646 h 12130"/>
                <a:gd name="T88" fmla="*/ 2147483646 w 12130"/>
                <a:gd name="T89" fmla="*/ 2147483646 h 12130"/>
                <a:gd name="T90" fmla="*/ 2147483646 w 12130"/>
                <a:gd name="T91" fmla="*/ 2147483646 h 12130"/>
                <a:gd name="T92" fmla="*/ 2147483646 w 12130"/>
                <a:gd name="T93" fmla="*/ 2147483646 h 12130"/>
                <a:gd name="T94" fmla="*/ 2147483646 w 12130"/>
                <a:gd name="T95" fmla="*/ 2147483646 h 12130"/>
                <a:gd name="T96" fmla="*/ 2147483646 w 12130"/>
                <a:gd name="T97" fmla="*/ 2147483646 h 12130"/>
                <a:gd name="T98" fmla="*/ 2147483646 w 12130"/>
                <a:gd name="T99" fmla="*/ 2147483646 h 12130"/>
                <a:gd name="T100" fmla="*/ 2147483646 w 12130"/>
                <a:gd name="T101" fmla="*/ 2147483646 h 12130"/>
                <a:gd name="T102" fmla="*/ 2147483646 w 12130"/>
                <a:gd name="T103" fmla="*/ 2147483646 h 1213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2130"/>
                <a:gd name="T157" fmla="*/ 0 h 12130"/>
                <a:gd name="T158" fmla="*/ 12130 w 12130"/>
                <a:gd name="T159" fmla="*/ 12130 h 1213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2130" h="12130" fill="none" extrusionOk="0">
                  <a:moveTo>
                    <a:pt x="8038" y="1"/>
                  </a:moveTo>
                  <a:lnTo>
                    <a:pt x="4872" y="3191"/>
                  </a:lnTo>
                  <a:lnTo>
                    <a:pt x="4628" y="3094"/>
                  </a:lnTo>
                  <a:lnTo>
                    <a:pt x="4385" y="2997"/>
                  </a:lnTo>
                  <a:lnTo>
                    <a:pt x="4092" y="2899"/>
                  </a:lnTo>
                  <a:lnTo>
                    <a:pt x="3800" y="2850"/>
                  </a:lnTo>
                  <a:lnTo>
                    <a:pt x="3484" y="2777"/>
                  </a:lnTo>
                  <a:lnTo>
                    <a:pt x="3167" y="2729"/>
                  </a:lnTo>
                  <a:lnTo>
                    <a:pt x="2850" y="2704"/>
                  </a:lnTo>
                  <a:lnTo>
                    <a:pt x="2534" y="2704"/>
                  </a:lnTo>
                  <a:lnTo>
                    <a:pt x="2241" y="2704"/>
                  </a:lnTo>
                  <a:lnTo>
                    <a:pt x="1949" y="2729"/>
                  </a:lnTo>
                  <a:lnTo>
                    <a:pt x="1633" y="2777"/>
                  </a:lnTo>
                  <a:lnTo>
                    <a:pt x="1316" y="2850"/>
                  </a:lnTo>
                  <a:lnTo>
                    <a:pt x="999" y="2972"/>
                  </a:lnTo>
                  <a:lnTo>
                    <a:pt x="707" y="3094"/>
                  </a:lnTo>
                  <a:lnTo>
                    <a:pt x="415" y="3289"/>
                  </a:lnTo>
                  <a:lnTo>
                    <a:pt x="147" y="3508"/>
                  </a:lnTo>
                  <a:lnTo>
                    <a:pt x="74" y="3581"/>
                  </a:lnTo>
                  <a:lnTo>
                    <a:pt x="25" y="3678"/>
                  </a:lnTo>
                  <a:lnTo>
                    <a:pt x="1" y="3776"/>
                  </a:lnTo>
                  <a:lnTo>
                    <a:pt x="1" y="3898"/>
                  </a:lnTo>
                  <a:lnTo>
                    <a:pt x="1" y="3995"/>
                  </a:lnTo>
                  <a:lnTo>
                    <a:pt x="25" y="4093"/>
                  </a:lnTo>
                  <a:lnTo>
                    <a:pt x="74" y="4190"/>
                  </a:lnTo>
                  <a:lnTo>
                    <a:pt x="147" y="4287"/>
                  </a:lnTo>
                  <a:lnTo>
                    <a:pt x="7843" y="11984"/>
                  </a:lnTo>
                  <a:lnTo>
                    <a:pt x="7941" y="12057"/>
                  </a:lnTo>
                  <a:lnTo>
                    <a:pt x="8038" y="12105"/>
                  </a:lnTo>
                  <a:lnTo>
                    <a:pt x="8135" y="12130"/>
                  </a:lnTo>
                  <a:lnTo>
                    <a:pt x="8233" y="12130"/>
                  </a:lnTo>
                  <a:lnTo>
                    <a:pt x="8355" y="12130"/>
                  </a:lnTo>
                  <a:lnTo>
                    <a:pt x="8452" y="12105"/>
                  </a:lnTo>
                  <a:lnTo>
                    <a:pt x="8549" y="12057"/>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12175" cap="rnd">
              <a:solidFill>
                <a:srgbClr val="FF98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76188" tIns="76188" rIns="76188" bIns="76188" anchor="ctr"/>
            <a:lstStyle/>
            <a:p>
              <a:endParaRPr lang="fr-FR" sz="1167">
                <a:solidFill>
                  <a:srgbClr val="FFFFFF"/>
                </a:solidFill>
              </a:endParaRPr>
            </a:p>
          </p:txBody>
        </p:sp>
        <p:sp>
          <p:nvSpPr>
            <p:cNvPr id="44041" name="Google Shape;243;p16">
              <a:extLst>
                <a:ext uri="{FF2B5EF4-FFF2-40B4-BE49-F238E27FC236}">
                  <a16:creationId xmlns:a16="http://schemas.microsoft.com/office/drawing/2014/main" id="{35A3F846-7D16-8C22-4E22-C644F64E13C6}"/>
                </a:ext>
              </a:extLst>
            </p:cNvPr>
            <p:cNvSpPr>
              <a:spLocks noChangeArrowheads="1"/>
            </p:cNvSpPr>
            <p:nvPr/>
          </p:nvSpPr>
          <p:spPr bwMode="auto">
            <a:xfrm>
              <a:off x="2801675" y="1740825"/>
              <a:ext cx="49950" cy="49950"/>
            </a:xfrm>
            <a:custGeom>
              <a:avLst/>
              <a:gdLst>
                <a:gd name="T0" fmla="*/ 9765625 w 1998"/>
                <a:gd name="T1" fmla="*/ 2147483646 h 1998"/>
                <a:gd name="T2" fmla="*/ 2147483646 w 1998"/>
                <a:gd name="T3" fmla="*/ 0 h 1998"/>
                <a:gd name="T4" fmla="*/ 0 60000 65536"/>
                <a:gd name="T5" fmla="*/ 0 60000 65536"/>
                <a:gd name="T6" fmla="*/ 0 w 1998"/>
                <a:gd name="T7" fmla="*/ 0 h 1998"/>
                <a:gd name="T8" fmla="*/ 1998 w 1998"/>
                <a:gd name="T9" fmla="*/ 1998 h 1998"/>
              </a:gdLst>
              <a:ahLst/>
              <a:cxnLst>
                <a:cxn ang="T4">
                  <a:pos x="T0" y="T1"/>
                </a:cxn>
                <a:cxn ang="T5">
                  <a:pos x="T2" y="T3"/>
                </a:cxn>
              </a:cxnLst>
              <a:rect l="T6" t="T7" r="T8" b="T9"/>
              <a:pathLst>
                <a:path w="1998" h="1998" fill="none" extrusionOk="0">
                  <a:moveTo>
                    <a:pt x="1" y="1997"/>
                  </a:moveTo>
                  <a:lnTo>
                    <a:pt x="1998" y="0"/>
                  </a:lnTo>
                </a:path>
              </a:pathLst>
            </a:custGeom>
            <a:noFill/>
            <a:ln w="12175" cap="rnd">
              <a:solidFill>
                <a:srgbClr val="FF98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76188" tIns="76188" rIns="76188" bIns="76188" anchor="ctr"/>
            <a:lstStyle/>
            <a:p>
              <a:endParaRPr lang="fr-FR" sz="1167">
                <a:solidFill>
                  <a:srgbClr val="FFFFFF"/>
                </a:solidFill>
              </a:endParaRPr>
            </a:p>
          </p:txBody>
        </p:sp>
      </p:grpSp>
      <p:graphicFrame>
        <p:nvGraphicFramePr>
          <p:cNvPr id="9" name="Diagramme 8">
            <a:extLst>
              <a:ext uri="{FF2B5EF4-FFF2-40B4-BE49-F238E27FC236}">
                <a16:creationId xmlns:a16="http://schemas.microsoft.com/office/drawing/2014/main" id="{DAB4CEFE-7358-3809-1E9B-3937019EE16A}"/>
              </a:ext>
            </a:extLst>
          </p:cNvPr>
          <p:cNvGraphicFramePr/>
          <p:nvPr>
            <p:extLst>
              <p:ext uri="{D42A27DB-BD31-4B8C-83A1-F6EECF244321}">
                <p14:modId xmlns:p14="http://schemas.microsoft.com/office/powerpoint/2010/main" val="1300277944"/>
              </p:ext>
            </p:extLst>
          </p:nvPr>
        </p:nvGraphicFramePr>
        <p:xfrm>
          <a:off x="1309687" y="2476520"/>
          <a:ext cx="9167812" cy="34675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graphicEl>
                                              <a:dgm id="{FFA1B41A-5100-4526-98A3-5807717E9694}"/>
                                            </p:graphicEl>
                                          </p:spTgt>
                                        </p:tgtEl>
                                        <p:attrNameLst>
                                          <p:attrName>style.visibility</p:attrName>
                                        </p:attrNameLst>
                                      </p:cBhvr>
                                      <p:to>
                                        <p:strVal val="visible"/>
                                      </p:to>
                                    </p:set>
                                    <p:animEffect transition="in" filter="fade">
                                      <p:cBhvr>
                                        <p:cTn id="7" dur="2000"/>
                                        <p:tgtEl>
                                          <p:spTgt spid="9">
                                            <p:graphicEl>
                                              <a:dgm id="{FFA1B41A-5100-4526-98A3-5807717E9694}"/>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graphicEl>
                                              <a:dgm id="{53E09D41-BBAB-4C24-9E40-E9E31756E0FF}"/>
                                            </p:graphicEl>
                                          </p:spTgt>
                                        </p:tgtEl>
                                        <p:attrNameLst>
                                          <p:attrName>style.visibility</p:attrName>
                                        </p:attrNameLst>
                                      </p:cBhvr>
                                      <p:to>
                                        <p:strVal val="visible"/>
                                      </p:to>
                                    </p:set>
                                    <p:animEffect transition="in" filter="fade">
                                      <p:cBhvr>
                                        <p:cTn id="10" dur="2000"/>
                                        <p:tgtEl>
                                          <p:spTgt spid="9">
                                            <p:graphicEl>
                                              <a:dgm id="{53E09D41-BBAB-4C24-9E40-E9E31756E0FF}"/>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graphicEl>
                                              <a:dgm id="{5AEDDA19-462E-450A-85B8-ADAB846274B2}"/>
                                            </p:graphicEl>
                                          </p:spTgt>
                                        </p:tgtEl>
                                        <p:attrNameLst>
                                          <p:attrName>style.visibility</p:attrName>
                                        </p:attrNameLst>
                                      </p:cBhvr>
                                      <p:to>
                                        <p:strVal val="visible"/>
                                      </p:to>
                                    </p:set>
                                    <p:animEffect transition="in" filter="fade">
                                      <p:cBhvr>
                                        <p:cTn id="15" dur="2000"/>
                                        <p:tgtEl>
                                          <p:spTgt spid="9">
                                            <p:graphicEl>
                                              <a:dgm id="{5AEDDA19-462E-450A-85B8-ADAB846274B2}"/>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graphicEl>
                                              <a:dgm id="{5BDA8C4B-2943-4D50-8951-B4E20E6C522C}"/>
                                            </p:graphicEl>
                                          </p:spTgt>
                                        </p:tgtEl>
                                        <p:attrNameLst>
                                          <p:attrName>style.visibility</p:attrName>
                                        </p:attrNameLst>
                                      </p:cBhvr>
                                      <p:to>
                                        <p:strVal val="visible"/>
                                      </p:to>
                                    </p:set>
                                    <p:animEffect transition="in" filter="fade">
                                      <p:cBhvr>
                                        <p:cTn id="18" dur="2000"/>
                                        <p:tgtEl>
                                          <p:spTgt spid="9">
                                            <p:graphicEl>
                                              <a:dgm id="{5BDA8C4B-2943-4D50-8951-B4E20E6C522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lvlAtOnce"/>
        </p:bldSub>
      </p:bldGraphic>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Espace réservé du numéro de diapositive 1">
            <a:extLst>
              <a:ext uri="{FF2B5EF4-FFF2-40B4-BE49-F238E27FC236}">
                <a16:creationId xmlns:a16="http://schemas.microsoft.com/office/drawing/2014/main" id="{DF40A4A2-94D0-CE0F-1CA6-542FE9B22A2F}"/>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619100" indent="-238115">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952462" indent="-190492">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333447" indent="-190492">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1714431" indent="-190492">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095416" indent="-190492" eaLnBrk="0" fontAlgn="base" hangingPunct="0">
              <a:spcBef>
                <a:spcPct val="0"/>
              </a:spcBef>
              <a:spcAft>
                <a:spcPct val="0"/>
              </a:spcAft>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476401" indent="-190492" eaLnBrk="0" fontAlgn="base" hangingPunct="0">
              <a:spcBef>
                <a:spcPct val="0"/>
              </a:spcBef>
              <a:spcAft>
                <a:spcPct val="0"/>
              </a:spcAft>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2857386" indent="-190492" eaLnBrk="0" fontAlgn="base" hangingPunct="0">
              <a:spcBef>
                <a:spcPct val="0"/>
              </a:spcBef>
              <a:spcAft>
                <a:spcPct val="0"/>
              </a:spcAft>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238370" indent="-190492" eaLnBrk="0" fontAlgn="base" hangingPunct="0">
              <a:spcBef>
                <a:spcPct val="0"/>
              </a:spcBef>
              <a:spcAft>
                <a:spcPct val="0"/>
              </a:spcAft>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F6FBAB0E-19DE-405C-8B9E-194F164F3B1E}" type="slidenum">
              <a:rPr lang="fr-FR" altLang="fr-FR" sz="1000" smtClean="0">
                <a:solidFill>
                  <a:srgbClr val="FFFFFF"/>
                </a:solidFill>
                <a:latin typeface="Roboto Condensed" panose="02000000000000000000" pitchFamily="2" charset="0"/>
                <a:sym typeface="Roboto Condensed" panose="02000000000000000000" pitchFamily="2" charset="0"/>
              </a:rPr>
              <a:pPr>
                <a:buFont typeface="Arial" panose="020B0604020202020204" pitchFamily="34" charset="0"/>
                <a:buNone/>
              </a:pPr>
              <a:t>80</a:t>
            </a:fld>
            <a:endParaRPr lang="fr-FR" altLang="fr-FR" sz="1000">
              <a:solidFill>
                <a:srgbClr val="FFFFFF"/>
              </a:solidFill>
              <a:latin typeface="Roboto Condensed" panose="02000000000000000000" pitchFamily="2" charset="0"/>
              <a:sym typeface="Roboto Condensed" panose="02000000000000000000" pitchFamily="2" charset="0"/>
            </a:endParaRPr>
          </a:p>
        </p:txBody>
      </p:sp>
      <p:pic>
        <p:nvPicPr>
          <p:cNvPr id="146435" name="Image 2">
            <a:extLst>
              <a:ext uri="{FF2B5EF4-FFF2-40B4-BE49-F238E27FC236}">
                <a16:creationId xmlns:a16="http://schemas.microsoft.com/office/drawing/2014/main" id="{22B5008B-C9DC-0AF0-D949-EDA72AFC7E2A}"/>
              </a:ext>
            </a:extLst>
          </p:cNvPr>
          <p:cNvPicPr>
            <a:picLocks noChangeAspect="1"/>
          </p:cNvPicPr>
          <p:nvPr/>
        </p:nvPicPr>
        <p:blipFill>
          <a:blip r:embed="rId2">
            <a:extLst>
              <a:ext uri="{28A0092B-C50C-407E-A947-70E740481C1C}">
                <a14:useLocalDpi xmlns:a14="http://schemas.microsoft.com/office/drawing/2010/main" val="0"/>
              </a:ext>
            </a:extLst>
          </a:blip>
          <a:srcRect t="3737"/>
          <a:stretch>
            <a:fillRect/>
          </a:stretch>
        </p:blipFill>
        <p:spPr bwMode="auto">
          <a:xfrm>
            <a:off x="2498989" y="1445950"/>
            <a:ext cx="7589573" cy="410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6">
            <a:extLst>
              <a:ext uri="{FF2B5EF4-FFF2-40B4-BE49-F238E27FC236}">
                <a16:creationId xmlns:a16="http://schemas.microsoft.com/office/drawing/2014/main" id="{3E7B7E1B-5213-8FE7-63CB-D667D88C8641}"/>
              </a:ext>
            </a:extLst>
          </p:cNvPr>
          <p:cNvSpPr/>
          <p:nvPr/>
        </p:nvSpPr>
        <p:spPr>
          <a:xfrm>
            <a:off x="5110429" y="2409034"/>
            <a:ext cx="3599656" cy="239448"/>
          </a:xfrm>
          <a:prstGeom prst="roundRect">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r>
              <a:rPr lang="fr-FR" sz="1167" kern="0">
                <a:sym typeface="Arial"/>
              </a:rPr>
              <a:t>Choisir la date et heure  de remise </a:t>
            </a:r>
            <a:r>
              <a:rPr lang="fr-FR" sz="1167" kern="0" err="1">
                <a:sym typeface="Arial"/>
              </a:rPr>
              <a:t>avce</a:t>
            </a:r>
            <a:r>
              <a:rPr lang="fr-FR" sz="1167" kern="0">
                <a:sym typeface="Arial"/>
              </a:rPr>
              <a:t> l’échéance </a:t>
            </a:r>
          </a:p>
        </p:txBody>
      </p:sp>
    </p:spTree>
  </p:cSld>
  <p:clrMapOvr>
    <a:masterClrMapping/>
  </p:clrMapOvr>
  <p:transition>
    <p:fade thruBlk="1"/>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Espace réservé du numéro de diapositive 1">
            <a:extLst>
              <a:ext uri="{FF2B5EF4-FFF2-40B4-BE49-F238E27FC236}">
                <a16:creationId xmlns:a16="http://schemas.microsoft.com/office/drawing/2014/main" id="{BCB1EFAC-A62D-3957-73A9-87E7A1736BE3}"/>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619100" indent="-238115">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952462" indent="-190492">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333447" indent="-190492">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1714431" indent="-190492">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095416" indent="-190492" eaLnBrk="0" fontAlgn="base" hangingPunct="0">
              <a:spcBef>
                <a:spcPct val="0"/>
              </a:spcBef>
              <a:spcAft>
                <a:spcPct val="0"/>
              </a:spcAft>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476401" indent="-190492" eaLnBrk="0" fontAlgn="base" hangingPunct="0">
              <a:spcBef>
                <a:spcPct val="0"/>
              </a:spcBef>
              <a:spcAft>
                <a:spcPct val="0"/>
              </a:spcAft>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2857386" indent="-190492" eaLnBrk="0" fontAlgn="base" hangingPunct="0">
              <a:spcBef>
                <a:spcPct val="0"/>
              </a:spcBef>
              <a:spcAft>
                <a:spcPct val="0"/>
              </a:spcAft>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238370" indent="-190492" eaLnBrk="0" fontAlgn="base" hangingPunct="0">
              <a:spcBef>
                <a:spcPct val="0"/>
              </a:spcBef>
              <a:spcAft>
                <a:spcPct val="0"/>
              </a:spcAft>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2D36AB8F-946E-4C3D-B6A8-86D837B26DF1}" type="slidenum">
              <a:rPr lang="fr-FR" altLang="fr-FR" sz="1000" smtClean="0">
                <a:solidFill>
                  <a:srgbClr val="FFFFFF"/>
                </a:solidFill>
                <a:latin typeface="Roboto Condensed" panose="02000000000000000000" pitchFamily="2" charset="0"/>
                <a:sym typeface="Roboto Condensed" panose="02000000000000000000" pitchFamily="2" charset="0"/>
              </a:rPr>
              <a:pPr>
                <a:buFont typeface="Arial" panose="020B0604020202020204" pitchFamily="34" charset="0"/>
                <a:buNone/>
              </a:pPr>
              <a:t>81</a:t>
            </a:fld>
            <a:endParaRPr lang="fr-FR" altLang="fr-FR" sz="1000">
              <a:solidFill>
                <a:srgbClr val="FFFFFF"/>
              </a:solidFill>
              <a:latin typeface="Roboto Condensed" panose="02000000000000000000" pitchFamily="2" charset="0"/>
              <a:sym typeface="Roboto Condensed" panose="02000000000000000000" pitchFamily="2" charset="0"/>
            </a:endParaRPr>
          </a:p>
        </p:txBody>
      </p:sp>
      <p:pic>
        <p:nvPicPr>
          <p:cNvPr id="147459" name="Image 3">
            <a:extLst>
              <a:ext uri="{FF2B5EF4-FFF2-40B4-BE49-F238E27FC236}">
                <a16:creationId xmlns:a16="http://schemas.microsoft.com/office/drawing/2014/main" id="{419619D1-C6E7-33BC-5BD4-A211E5EE099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00312" y="1287201"/>
            <a:ext cx="7620000" cy="4283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Arrow Connector 4">
            <a:extLst>
              <a:ext uri="{FF2B5EF4-FFF2-40B4-BE49-F238E27FC236}">
                <a16:creationId xmlns:a16="http://schemas.microsoft.com/office/drawing/2014/main" id="{B9683F2F-C310-FD5C-81DD-6455BEDCB0C6}"/>
              </a:ext>
            </a:extLst>
          </p:cNvPr>
          <p:cNvCxnSpPr>
            <a:cxnSpLocks/>
          </p:cNvCxnSpPr>
          <p:nvPr/>
        </p:nvCxnSpPr>
        <p:spPr>
          <a:xfrm flipH="1">
            <a:off x="6070865" y="3308615"/>
            <a:ext cx="899583" cy="48021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Rounded Rectangle 6">
            <a:extLst>
              <a:ext uri="{FF2B5EF4-FFF2-40B4-BE49-F238E27FC236}">
                <a16:creationId xmlns:a16="http://schemas.microsoft.com/office/drawing/2014/main" id="{D74556E5-4C01-AE15-F682-5ED3095DE41D}"/>
              </a:ext>
            </a:extLst>
          </p:cNvPr>
          <p:cNvSpPr/>
          <p:nvPr/>
        </p:nvSpPr>
        <p:spPr>
          <a:xfrm>
            <a:off x="6970450" y="3151188"/>
            <a:ext cx="2424906" cy="239448"/>
          </a:xfrm>
          <a:prstGeom prst="roundRect">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r>
              <a:rPr lang="fr-FR" sz="1167" kern="0">
                <a:sym typeface="Arial"/>
              </a:rPr>
              <a:t>Choisir le type de fichier accepté </a:t>
            </a:r>
          </a:p>
        </p:txBody>
      </p:sp>
    </p:spTree>
  </p:cSld>
  <p:clrMapOvr>
    <a:masterClrMapping/>
  </p:clrMapOvr>
  <p:transition>
    <p:fade thruBlk="1"/>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Espace réservé du numéro de diapositive 1">
            <a:extLst>
              <a:ext uri="{FF2B5EF4-FFF2-40B4-BE49-F238E27FC236}">
                <a16:creationId xmlns:a16="http://schemas.microsoft.com/office/drawing/2014/main" id="{0A649F3E-DC4A-958A-BAD1-09BE0036FD03}"/>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619100" indent="-238115">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952462" indent="-190492">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333447" indent="-190492">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1714431" indent="-190492">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095416" indent="-190492" eaLnBrk="0" fontAlgn="base" hangingPunct="0">
              <a:spcBef>
                <a:spcPct val="0"/>
              </a:spcBef>
              <a:spcAft>
                <a:spcPct val="0"/>
              </a:spcAft>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476401" indent="-190492" eaLnBrk="0" fontAlgn="base" hangingPunct="0">
              <a:spcBef>
                <a:spcPct val="0"/>
              </a:spcBef>
              <a:spcAft>
                <a:spcPct val="0"/>
              </a:spcAft>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2857386" indent="-190492" eaLnBrk="0" fontAlgn="base" hangingPunct="0">
              <a:spcBef>
                <a:spcPct val="0"/>
              </a:spcBef>
              <a:spcAft>
                <a:spcPct val="0"/>
              </a:spcAft>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238370" indent="-190492" eaLnBrk="0" fontAlgn="base" hangingPunct="0">
              <a:spcBef>
                <a:spcPct val="0"/>
              </a:spcBef>
              <a:spcAft>
                <a:spcPct val="0"/>
              </a:spcAft>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C2596F3A-1D27-4CEF-90C0-D2F63223160B}" type="slidenum">
              <a:rPr lang="fr-FR" altLang="fr-FR" sz="1000" smtClean="0">
                <a:solidFill>
                  <a:srgbClr val="FFFFFF"/>
                </a:solidFill>
                <a:latin typeface="Roboto Condensed" panose="02000000000000000000" pitchFamily="2" charset="0"/>
                <a:sym typeface="Roboto Condensed" panose="02000000000000000000" pitchFamily="2" charset="0"/>
              </a:rPr>
              <a:pPr>
                <a:buFont typeface="Arial" panose="020B0604020202020204" pitchFamily="34" charset="0"/>
                <a:buNone/>
              </a:pPr>
              <a:t>82</a:t>
            </a:fld>
            <a:endParaRPr lang="fr-FR" altLang="fr-FR" sz="1000">
              <a:solidFill>
                <a:srgbClr val="FFFFFF"/>
              </a:solidFill>
              <a:latin typeface="Roboto Condensed" panose="02000000000000000000" pitchFamily="2" charset="0"/>
              <a:sym typeface="Roboto Condensed" panose="02000000000000000000" pitchFamily="2" charset="0"/>
            </a:endParaRPr>
          </a:p>
        </p:txBody>
      </p:sp>
      <p:pic>
        <p:nvPicPr>
          <p:cNvPr id="148483" name="Image 2">
            <a:extLst>
              <a:ext uri="{FF2B5EF4-FFF2-40B4-BE49-F238E27FC236}">
                <a16:creationId xmlns:a16="http://schemas.microsoft.com/office/drawing/2014/main" id="{CF496E78-7BB3-1E97-8C51-3DE1CFA8C72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49802" y="1370542"/>
            <a:ext cx="7200635" cy="4049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Arrow Connector 4">
            <a:extLst>
              <a:ext uri="{FF2B5EF4-FFF2-40B4-BE49-F238E27FC236}">
                <a16:creationId xmlns:a16="http://schemas.microsoft.com/office/drawing/2014/main" id="{8CE2C444-BDC5-5440-F789-565388B1F07B}"/>
              </a:ext>
            </a:extLst>
          </p:cNvPr>
          <p:cNvCxnSpPr>
            <a:cxnSpLocks/>
          </p:cNvCxnSpPr>
          <p:nvPr/>
        </p:nvCxnSpPr>
        <p:spPr>
          <a:xfrm flipH="1">
            <a:off x="5950479" y="3308615"/>
            <a:ext cx="899583" cy="48021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thruBlk="1"/>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Espace réservé du numéro de diapositive 1">
            <a:extLst>
              <a:ext uri="{FF2B5EF4-FFF2-40B4-BE49-F238E27FC236}">
                <a16:creationId xmlns:a16="http://schemas.microsoft.com/office/drawing/2014/main" id="{B6A70B10-D328-3F72-490F-EF8BA72AC07C}"/>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619100" indent="-238115">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952462" indent="-190492">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333447" indent="-190492">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1714431" indent="-190492">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095416" indent="-190492" eaLnBrk="0" fontAlgn="base" hangingPunct="0">
              <a:spcBef>
                <a:spcPct val="0"/>
              </a:spcBef>
              <a:spcAft>
                <a:spcPct val="0"/>
              </a:spcAft>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476401" indent="-190492" eaLnBrk="0" fontAlgn="base" hangingPunct="0">
              <a:spcBef>
                <a:spcPct val="0"/>
              </a:spcBef>
              <a:spcAft>
                <a:spcPct val="0"/>
              </a:spcAft>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2857386" indent="-190492" eaLnBrk="0" fontAlgn="base" hangingPunct="0">
              <a:spcBef>
                <a:spcPct val="0"/>
              </a:spcBef>
              <a:spcAft>
                <a:spcPct val="0"/>
              </a:spcAft>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238370" indent="-190492" eaLnBrk="0" fontAlgn="base" hangingPunct="0">
              <a:spcBef>
                <a:spcPct val="0"/>
              </a:spcBef>
              <a:spcAft>
                <a:spcPct val="0"/>
              </a:spcAft>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B6CB65EB-51D0-4E4C-9858-63D9D36DB139}" type="slidenum">
              <a:rPr lang="fr-FR" altLang="fr-FR" sz="1000" smtClean="0">
                <a:solidFill>
                  <a:srgbClr val="FFFFFF"/>
                </a:solidFill>
                <a:latin typeface="Roboto Condensed" panose="02000000000000000000" pitchFamily="2" charset="0"/>
                <a:sym typeface="Roboto Condensed" panose="02000000000000000000" pitchFamily="2" charset="0"/>
              </a:rPr>
              <a:pPr>
                <a:buFont typeface="Arial" panose="020B0604020202020204" pitchFamily="34" charset="0"/>
                <a:buNone/>
              </a:pPr>
              <a:t>83</a:t>
            </a:fld>
            <a:endParaRPr lang="fr-FR" altLang="fr-FR" sz="1000">
              <a:solidFill>
                <a:srgbClr val="FFFFFF"/>
              </a:solidFill>
              <a:latin typeface="Roboto Condensed" panose="02000000000000000000" pitchFamily="2" charset="0"/>
              <a:sym typeface="Roboto Condensed" panose="02000000000000000000" pitchFamily="2" charset="0"/>
            </a:endParaRPr>
          </a:p>
        </p:txBody>
      </p:sp>
      <p:pic>
        <p:nvPicPr>
          <p:cNvPr id="149507" name="Image 2">
            <a:extLst>
              <a:ext uri="{FF2B5EF4-FFF2-40B4-BE49-F238E27FC236}">
                <a16:creationId xmlns:a16="http://schemas.microsoft.com/office/drawing/2014/main" id="{BAB9B413-A719-1D8D-1C41-1CD4DA9ED4D2}"/>
              </a:ext>
            </a:extLst>
          </p:cNvPr>
          <p:cNvPicPr>
            <a:picLocks noChangeAspect="1"/>
          </p:cNvPicPr>
          <p:nvPr/>
        </p:nvPicPr>
        <p:blipFill>
          <a:blip r:embed="rId2">
            <a:extLst>
              <a:ext uri="{28A0092B-C50C-407E-A947-70E740481C1C}">
                <a14:useLocalDpi xmlns:a14="http://schemas.microsoft.com/office/drawing/2010/main" val="0"/>
              </a:ext>
            </a:extLst>
          </a:blip>
          <a:srcRect t="3867"/>
          <a:stretch>
            <a:fillRect/>
          </a:stretch>
        </p:blipFill>
        <p:spPr bwMode="auto">
          <a:xfrm>
            <a:off x="2649804" y="1445950"/>
            <a:ext cx="7261489" cy="3964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6">
            <a:extLst>
              <a:ext uri="{FF2B5EF4-FFF2-40B4-BE49-F238E27FC236}">
                <a16:creationId xmlns:a16="http://schemas.microsoft.com/office/drawing/2014/main" id="{0E75A914-17F6-9A5E-014D-711E610A0A53}"/>
              </a:ext>
            </a:extLst>
          </p:cNvPr>
          <p:cNvSpPr/>
          <p:nvPr/>
        </p:nvSpPr>
        <p:spPr>
          <a:xfrm>
            <a:off x="6978387" y="3206750"/>
            <a:ext cx="2424906" cy="239448"/>
          </a:xfrm>
          <a:prstGeom prst="roundRect">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r>
              <a:rPr lang="fr-FR" sz="1167" kern="0">
                <a:sym typeface="Arial"/>
              </a:rPr>
              <a:t>Choisir le type de fichier accepté </a:t>
            </a:r>
          </a:p>
        </p:txBody>
      </p:sp>
      <p:cxnSp>
        <p:nvCxnSpPr>
          <p:cNvPr id="5" name="Straight Arrow Connector 4">
            <a:extLst>
              <a:ext uri="{FF2B5EF4-FFF2-40B4-BE49-F238E27FC236}">
                <a16:creationId xmlns:a16="http://schemas.microsoft.com/office/drawing/2014/main" id="{1A2AE9F3-31EA-DB42-ECC6-83903E3EB339}"/>
              </a:ext>
            </a:extLst>
          </p:cNvPr>
          <p:cNvCxnSpPr>
            <a:cxnSpLocks/>
          </p:cNvCxnSpPr>
          <p:nvPr/>
        </p:nvCxnSpPr>
        <p:spPr>
          <a:xfrm flipH="1">
            <a:off x="6731000" y="3429002"/>
            <a:ext cx="239448" cy="1320271"/>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thruBlk="1"/>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Espace réservé du numéro de diapositive 1">
            <a:extLst>
              <a:ext uri="{FF2B5EF4-FFF2-40B4-BE49-F238E27FC236}">
                <a16:creationId xmlns:a16="http://schemas.microsoft.com/office/drawing/2014/main" id="{327B6B5A-131B-8F48-BE9F-B923476EA4AA}"/>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619100" indent="-238115">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952462" indent="-190492">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333447" indent="-190492">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1714431" indent="-190492">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095416" indent="-190492" eaLnBrk="0" fontAlgn="base" hangingPunct="0">
              <a:spcBef>
                <a:spcPct val="0"/>
              </a:spcBef>
              <a:spcAft>
                <a:spcPct val="0"/>
              </a:spcAft>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476401" indent="-190492" eaLnBrk="0" fontAlgn="base" hangingPunct="0">
              <a:spcBef>
                <a:spcPct val="0"/>
              </a:spcBef>
              <a:spcAft>
                <a:spcPct val="0"/>
              </a:spcAft>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2857386" indent="-190492" eaLnBrk="0" fontAlgn="base" hangingPunct="0">
              <a:spcBef>
                <a:spcPct val="0"/>
              </a:spcBef>
              <a:spcAft>
                <a:spcPct val="0"/>
              </a:spcAft>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238370" indent="-190492" eaLnBrk="0" fontAlgn="base" hangingPunct="0">
              <a:spcBef>
                <a:spcPct val="0"/>
              </a:spcBef>
              <a:spcAft>
                <a:spcPct val="0"/>
              </a:spcAft>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A6FE16B8-725A-4EBF-A234-592FA20E11A6}" type="slidenum">
              <a:rPr lang="fr-FR" altLang="fr-FR" sz="1000" smtClean="0">
                <a:solidFill>
                  <a:srgbClr val="FFFFFF"/>
                </a:solidFill>
                <a:latin typeface="Roboto Condensed" panose="02000000000000000000" pitchFamily="2" charset="0"/>
                <a:sym typeface="Roboto Condensed" panose="02000000000000000000" pitchFamily="2" charset="0"/>
              </a:rPr>
              <a:pPr>
                <a:buFont typeface="Arial" panose="020B0604020202020204" pitchFamily="34" charset="0"/>
                <a:buNone/>
              </a:pPr>
              <a:t>84</a:t>
            </a:fld>
            <a:endParaRPr lang="fr-FR" altLang="fr-FR" sz="1000">
              <a:solidFill>
                <a:srgbClr val="FFFFFF"/>
              </a:solidFill>
              <a:latin typeface="Roboto Condensed" panose="02000000000000000000" pitchFamily="2" charset="0"/>
              <a:sym typeface="Roboto Condensed" panose="02000000000000000000" pitchFamily="2" charset="0"/>
            </a:endParaRPr>
          </a:p>
        </p:txBody>
      </p:sp>
      <p:pic>
        <p:nvPicPr>
          <p:cNvPr id="150531" name="Image 2">
            <a:extLst>
              <a:ext uri="{FF2B5EF4-FFF2-40B4-BE49-F238E27FC236}">
                <a16:creationId xmlns:a16="http://schemas.microsoft.com/office/drawing/2014/main" id="{43167E46-D6C9-80D8-F1B1-3EC1064D0CBF}"/>
              </a:ext>
            </a:extLst>
          </p:cNvPr>
          <p:cNvPicPr>
            <a:picLocks noChangeAspect="1"/>
          </p:cNvPicPr>
          <p:nvPr/>
        </p:nvPicPr>
        <p:blipFill>
          <a:blip r:embed="rId2">
            <a:extLst>
              <a:ext uri="{28A0092B-C50C-407E-A947-70E740481C1C}">
                <a14:useLocalDpi xmlns:a14="http://schemas.microsoft.com/office/drawing/2010/main" val="0"/>
              </a:ext>
            </a:extLst>
          </a:blip>
          <a:srcRect t="5899"/>
          <a:stretch>
            <a:fillRect/>
          </a:stretch>
        </p:blipFill>
        <p:spPr bwMode="auto">
          <a:xfrm>
            <a:off x="2532064" y="1389064"/>
            <a:ext cx="7428178" cy="418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Arrow Connector 4">
            <a:extLst>
              <a:ext uri="{FF2B5EF4-FFF2-40B4-BE49-F238E27FC236}">
                <a16:creationId xmlns:a16="http://schemas.microsoft.com/office/drawing/2014/main" id="{288A6029-0D88-E4EE-1565-2EAD0FA047B0}"/>
              </a:ext>
            </a:extLst>
          </p:cNvPr>
          <p:cNvCxnSpPr>
            <a:cxnSpLocks/>
          </p:cNvCxnSpPr>
          <p:nvPr/>
        </p:nvCxnSpPr>
        <p:spPr>
          <a:xfrm flipH="1">
            <a:off x="5349875" y="3429002"/>
            <a:ext cx="1620573" cy="1019969"/>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Rounded Rectangle 6">
            <a:extLst>
              <a:ext uri="{FF2B5EF4-FFF2-40B4-BE49-F238E27FC236}">
                <a16:creationId xmlns:a16="http://schemas.microsoft.com/office/drawing/2014/main" id="{FA46519B-E2E4-86B1-F373-F702EB82222E}"/>
              </a:ext>
            </a:extLst>
          </p:cNvPr>
          <p:cNvSpPr/>
          <p:nvPr/>
        </p:nvSpPr>
        <p:spPr>
          <a:xfrm>
            <a:off x="6970450" y="3151188"/>
            <a:ext cx="1440656" cy="239448"/>
          </a:xfrm>
          <a:prstGeom prst="roundRect">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r>
              <a:rPr lang="fr-FR" sz="1167" kern="0">
                <a:sym typeface="Arial"/>
              </a:rPr>
              <a:t>Enregistrer </a:t>
            </a:r>
          </a:p>
        </p:txBody>
      </p:sp>
    </p:spTree>
  </p:cSld>
  <p:clrMapOvr>
    <a:masterClrMapping/>
  </p:clrMapOvr>
  <p:transition>
    <p:fade thruBlk="1"/>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Espace réservé du numéro de diapositive 1">
            <a:extLst>
              <a:ext uri="{FF2B5EF4-FFF2-40B4-BE49-F238E27FC236}">
                <a16:creationId xmlns:a16="http://schemas.microsoft.com/office/drawing/2014/main" id="{5ABA6038-BBC8-35F2-CA38-BFABC4F5AA98}"/>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619100" indent="-238115">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952462" indent="-190492">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333447" indent="-190492">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1714431" indent="-190492">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095416" indent="-190492" eaLnBrk="0" fontAlgn="base" hangingPunct="0">
              <a:spcBef>
                <a:spcPct val="0"/>
              </a:spcBef>
              <a:spcAft>
                <a:spcPct val="0"/>
              </a:spcAft>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476401" indent="-190492" eaLnBrk="0" fontAlgn="base" hangingPunct="0">
              <a:spcBef>
                <a:spcPct val="0"/>
              </a:spcBef>
              <a:spcAft>
                <a:spcPct val="0"/>
              </a:spcAft>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2857386" indent="-190492" eaLnBrk="0" fontAlgn="base" hangingPunct="0">
              <a:spcBef>
                <a:spcPct val="0"/>
              </a:spcBef>
              <a:spcAft>
                <a:spcPct val="0"/>
              </a:spcAft>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238370" indent="-190492" eaLnBrk="0" fontAlgn="base" hangingPunct="0">
              <a:spcBef>
                <a:spcPct val="0"/>
              </a:spcBef>
              <a:spcAft>
                <a:spcPct val="0"/>
              </a:spcAft>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3E883E17-4344-433C-BB81-FC4D4213E753}" type="slidenum">
              <a:rPr lang="fr-FR" altLang="fr-FR" sz="1000" smtClean="0">
                <a:solidFill>
                  <a:srgbClr val="FFFFFF"/>
                </a:solidFill>
                <a:latin typeface="Roboto Condensed" panose="02000000000000000000" pitchFamily="2" charset="0"/>
                <a:sym typeface="Roboto Condensed" panose="02000000000000000000" pitchFamily="2" charset="0"/>
              </a:rPr>
              <a:pPr>
                <a:buFont typeface="Arial" panose="020B0604020202020204" pitchFamily="34" charset="0"/>
                <a:buNone/>
              </a:pPr>
              <a:t>85</a:t>
            </a:fld>
            <a:endParaRPr lang="fr-FR" altLang="fr-FR" sz="1000">
              <a:solidFill>
                <a:srgbClr val="FFFFFF"/>
              </a:solidFill>
              <a:latin typeface="Roboto Condensed" panose="02000000000000000000" pitchFamily="2" charset="0"/>
              <a:sym typeface="Roboto Condensed" panose="02000000000000000000" pitchFamily="2" charset="0"/>
            </a:endParaRPr>
          </a:p>
        </p:txBody>
      </p:sp>
      <p:pic>
        <p:nvPicPr>
          <p:cNvPr id="151555" name="Image 3">
            <a:extLst>
              <a:ext uri="{FF2B5EF4-FFF2-40B4-BE49-F238E27FC236}">
                <a16:creationId xmlns:a16="http://schemas.microsoft.com/office/drawing/2014/main" id="{66578437-E836-5C5A-E122-E2AFC7D9430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00312" y="1287201"/>
            <a:ext cx="7620000" cy="4283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Google Shape;523;p33">
            <a:extLst>
              <a:ext uri="{FF2B5EF4-FFF2-40B4-BE49-F238E27FC236}">
                <a16:creationId xmlns:a16="http://schemas.microsoft.com/office/drawing/2014/main" id="{BA065B4B-4B31-0468-6A33-CFE4E6B9EB6E}"/>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619100" indent="-238115">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952462" indent="-190492">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333447" indent="-190492">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1714431" indent="-190492">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095416" indent="-190492" eaLnBrk="0" fontAlgn="base" hangingPunct="0">
              <a:spcBef>
                <a:spcPct val="0"/>
              </a:spcBef>
              <a:spcAft>
                <a:spcPct val="0"/>
              </a:spcAft>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476401" indent="-190492" eaLnBrk="0" fontAlgn="base" hangingPunct="0">
              <a:spcBef>
                <a:spcPct val="0"/>
              </a:spcBef>
              <a:spcAft>
                <a:spcPct val="0"/>
              </a:spcAft>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2857386" indent="-190492" eaLnBrk="0" fontAlgn="base" hangingPunct="0">
              <a:spcBef>
                <a:spcPct val="0"/>
              </a:spcBef>
              <a:spcAft>
                <a:spcPct val="0"/>
              </a:spcAft>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238370" indent="-190492" eaLnBrk="0" fontAlgn="base" hangingPunct="0">
              <a:spcBef>
                <a:spcPct val="0"/>
              </a:spcBef>
              <a:spcAft>
                <a:spcPct val="0"/>
              </a:spcAft>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35290AC2-3506-4BA9-8B7F-0D0A70C061C9}" type="slidenum">
              <a:rPr lang="fr-FR" altLang="fr-FR" sz="1000" smtClean="0">
                <a:solidFill>
                  <a:srgbClr val="FFFFFF"/>
                </a:solidFill>
                <a:latin typeface="Roboto Condensed" panose="02000000000000000000" pitchFamily="2" charset="0"/>
                <a:sym typeface="Roboto Condensed" panose="02000000000000000000" pitchFamily="2" charset="0"/>
              </a:rPr>
              <a:pPr>
                <a:buFont typeface="Arial" panose="020B0604020202020204" pitchFamily="34" charset="0"/>
                <a:buNone/>
              </a:pPr>
              <a:t>86</a:t>
            </a:fld>
            <a:endParaRPr lang="fr-FR" altLang="fr-FR" sz="1000">
              <a:solidFill>
                <a:srgbClr val="FFFFFF"/>
              </a:solidFill>
              <a:latin typeface="Roboto Condensed" panose="02000000000000000000" pitchFamily="2" charset="0"/>
              <a:sym typeface="Roboto Condensed" panose="02000000000000000000" pitchFamily="2" charset="0"/>
            </a:endParaRPr>
          </a:p>
        </p:txBody>
      </p:sp>
      <p:sp>
        <p:nvSpPr>
          <p:cNvPr id="524" name="Google Shape;524;p33">
            <a:extLst>
              <a:ext uri="{FF2B5EF4-FFF2-40B4-BE49-F238E27FC236}">
                <a16:creationId xmlns:a16="http://schemas.microsoft.com/office/drawing/2014/main" id="{426C02CE-3C76-7439-7DBC-8834B32875D9}"/>
              </a:ext>
            </a:extLst>
          </p:cNvPr>
          <p:cNvSpPr txBox="1">
            <a:spLocks noGrp="1"/>
          </p:cNvSpPr>
          <p:nvPr>
            <p:ph type="ctrTitle" idx="4294967295"/>
          </p:nvPr>
        </p:nvSpPr>
        <p:spPr>
          <a:xfrm>
            <a:off x="3393283" y="3309940"/>
            <a:ext cx="5834063" cy="1369219"/>
          </a:xfrm>
        </p:spPr>
        <p:txBody>
          <a:bodyPr spcFirstLastPara="1">
            <a:noAutofit/>
          </a:bodyPr>
          <a:lstStyle/>
          <a:p>
            <a:pPr algn="ctr" eaLnBrk="1" fontAlgn="auto" hangingPunct="1">
              <a:spcBef>
                <a:spcPts val="0"/>
              </a:spcBef>
              <a:spcAft>
                <a:spcPts val="0"/>
              </a:spcAft>
              <a:buClr>
                <a:schemeClr val="lt1"/>
              </a:buClr>
              <a:buSzPts val="2000"/>
              <a:buFont typeface="Roboto Condensed"/>
              <a:buNone/>
              <a:defRPr/>
            </a:pPr>
            <a:r>
              <a:rPr lang="en" sz="5000" b="1">
                <a:solidFill>
                  <a:schemeClr val="accent5"/>
                </a:solidFill>
                <a:latin typeface="Roboto Condensed"/>
                <a:ea typeface="Roboto Condensed"/>
                <a:cs typeface="Roboto Condensed"/>
                <a:sym typeface="Roboto Condensed"/>
              </a:rPr>
              <a:t>Merci pour votre attention!</a:t>
            </a:r>
            <a:endParaRPr sz="5000" b="1">
              <a:solidFill>
                <a:schemeClr val="accent5"/>
              </a:solidFill>
              <a:latin typeface="Roboto Condensed"/>
              <a:ea typeface="Roboto Condensed"/>
              <a:cs typeface="Roboto Condensed"/>
              <a:sym typeface="Roboto Condensed"/>
            </a:endParaRPr>
          </a:p>
        </p:txBody>
      </p:sp>
      <p:grpSp>
        <p:nvGrpSpPr>
          <p:cNvPr id="152580" name="Google Shape;526;p33">
            <a:extLst>
              <a:ext uri="{FF2B5EF4-FFF2-40B4-BE49-F238E27FC236}">
                <a16:creationId xmlns:a16="http://schemas.microsoft.com/office/drawing/2014/main" id="{1C5E6944-17C0-DAE2-0F34-58E1F203185E}"/>
              </a:ext>
            </a:extLst>
          </p:cNvPr>
          <p:cNvGrpSpPr>
            <a:grpSpLocks/>
          </p:cNvGrpSpPr>
          <p:nvPr/>
        </p:nvGrpSpPr>
        <p:grpSpPr bwMode="auto">
          <a:xfrm>
            <a:off x="5655471" y="2119315"/>
            <a:ext cx="997479" cy="939271"/>
            <a:chOff x="5972700" y="2330200"/>
            <a:chExt cx="411625" cy="387275"/>
          </a:xfrm>
        </p:grpSpPr>
        <p:sp>
          <p:nvSpPr>
            <p:cNvPr id="152581" name="Google Shape;527;p33">
              <a:extLst>
                <a:ext uri="{FF2B5EF4-FFF2-40B4-BE49-F238E27FC236}">
                  <a16:creationId xmlns:a16="http://schemas.microsoft.com/office/drawing/2014/main" id="{32D7A011-DF4E-071C-CBAF-2EAFE24CCA6B}"/>
                </a:ext>
              </a:extLst>
            </p:cNvPr>
            <p:cNvSpPr>
              <a:spLocks noChangeArrowheads="1"/>
            </p:cNvSpPr>
            <p:nvPr/>
          </p:nvSpPr>
          <p:spPr bwMode="auto">
            <a:xfrm>
              <a:off x="5972700" y="2476950"/>
              <a:ext cx="98050" cy="219825"/>
            </a:xfrm>
            <a:custGeom>
              <a:avLst/>
              <a:gdLst>
                <a:gd name="T0" fmla="*/ 0 w 3922"/>
                <a:gd name="T1" fmla="*/ 0 h 8793"/>
                <a:gd name="T2" fmla="*/ 0 w 3922"/>
                <a:gd name="T3" fmla="*/ 2147483646 h 8793"/>
                <a:gd name="T4" fmla="*/ 2147483646 w 3922"/>
                <a:gd name="T5" fmla="*/ 2147483646 h 8793"/>
                <a:gd name="T6" fmla="*/ 2147483646 w 3922"/>
                <a:gd name="T7" fmla="*/ 0 h 8793"/>
                <a:gd name="T8" fmla="*/ 0 w 3922"/>
                <a:gd name="T9" fmla="*/ 0 h 8793"/>
                <a:gd name="T10" fmla="*/ 2147483646 w 3922"/>
                <a:gd name="T11" fmla="*/ 2147483646 h 8793"/>
                <a:gd name="T12" fmla="*/ 2147483646 w 3922"/>
                <a:gd name="T13" fmla="*/ 2147483646 h 8793"/>
                <a:gd name="T14" fmla="*/ 2147483646 w 3922"/>
                <a:gd name="T15" fmla="*/ 2147483646 h 8793"/>
                <a:gd name="T16" fmla="*/ 2147483646 w 3922"/>
                <a:gd name="T17" fmla="*/ 2147483646 h 8793"/>
                <a:gd name="T18" fmla="*/ 2147483646 w 3922"/>
                <a:gd name="T19" fmla="*/ 2147483646 h 8793"/>
                <a:gd name="T20" fmla="*/ 2147483646 w 3922"/>
                <a:gd name="T21" fmla="*/ 2147483646 h 8793"/>
                <a:gd name="T22" fmla="*/ 2147483646 w 3922"/>
                <a:gd name="T23" fmla="*/ 2147483646 h 8793"/>
                <a:gd name="T24" fmla="*/ 2147483646 w 3922"/>
                <a:gd name="T25" fmla="*/ 2147483646 h 8793"/>
                <a:gd name="T26" fmla="*/ 2147483646 w 3922"/>
                <a:gd name="T27" fmla="*/ 2147483646 h 8793"/>
                <a:gd name="T28" fmla="*/ 2147483646 w 3922"/>
                <a:gd name="T29" fmla="*/ 2147483646 h 8793"/>
                <a:gd name="T30" fmla="*/ 2147483646 w 3922"/>
                <a:gd name="T31" fmla="*/ 2147483646 h 8793"/>
                <a:gd name="T32" fmla="*/ 2147483646 w 3922"/>
                <a:gd name="T33" fmla="*/ 2147483646 h 8793"/>
                <a:gd name="T34" fmla="*/ 2147483646 w 3922"/>
                <a:gd name="T35" fmla="*/ 2147483646 h 8793"/>
                <a:gd name="T36" fmla="*/ 2147483646 w 3922"/>
                <a:gd name="T37" fmla="*/ 2147483646 h 8793"/>
                <a:gd name="T38" fmla="*/ 2147483646 w 3922"/>
                <a:gd name="T39" fmla="*/ 2147483646 h 8793"/>
                <a:gd name="T40" fmla="*/ 2147483646 w 3922"/>
                <a:gd name="T41" fmla="*/ 2147483646 h 8793"/>
                <a:gd name="T42" fmla="*/ 2147483646 w 3922"/>
                <a:gd name="T43" fmla="*/ 2147483646 h 8793"/>
                <a:gd name="T44" fmla="*/ 2147483646 w 3922"/>
                <a:gd name="T45" fmla="*/ 2147483646 h 8793"/>
                <a:gd name="T46" fmla="*/ 2147483646 w 3922"/>
                <a:gd name="T47" fmla="*/ 2147483646 h 8793"/>
                <a:gd name="T48" fmla="*/ 2147483646 w 3922"/>
                <a:gd name="T49" fmla="*/ 2147483646 h 8793"/>
                <a:gd name="T50" fmla="*/ 2147483646 w 3922"/>
                <a:gd name="T51" fmla="*/ 2147483646 h 8793"/>
                <a:gd name="T52" fmla="*/ 2147483646 w 3922"/>
                <a:gd name="T53" fmla="*/ 2147483646 h 8793"/>
                <a:gd name="T54" fmla="*/ 2147483646 w 3922"/>
                <a:gd name="T55" fmla="*/ 2147483646 h 8793"/>
                <a:gd name="T56" fmla="*/ 2147483646 w 3922"/>
                <a:gd name="T57" fmla="*/ 2147483646 h 8793"/>
                <a:gd name="T58" fmla="*/ 2147483646 w 3922"/>
                <a:gd name="T59" fmla="*/ 2147483646 h 8793"/>
                <a:gd name="T60" fmla="*/ 2147483646 w 3922"/>
                <a:gd name="T61" fmla="*/ 2147483646 h 8793"/>
                <a:gd name="T62" fmla="*/ 2147483646 w 3922"/>
                <a:gd name="T63" fmla="*/ 2147483646 h 8793"/>
                <a:gd name="T64" fmla="*/ 2147483646 w 3922"/>
                <a:gd name="T65" fmla="*/ 2147483646 h 8793"/>
                <a:gd name="T66" fmla="*/ 2147483646 w 3922"/>
                <a:gd name="T67" fmla="*/ 2147483646 h 8793"/>
                <a:gd name="T68" fmla="*/ 2147483646 w 3922"/>
                <a:gd name="T69" fmla="*/ 2147483646 h 8793"/>
                <a:gd name="T70" fmla="*/ 2147483646 w 3922"/>
                <a:gd name="T71" fmla="*/ 2147483646 h 8793"/>
                <a:gd name="T72" fmla="*/ 2147483646 w 3922"/>
                <a:gd name="T73" fmla="*/ 2147483646 h 8793"/>
                <a:gd name="T74" fmla="*/ 2147483646 w 3922"/>
                <a:gd name="T75" fmla="*/ 2147483646 h 8793"/>
                <a:gd name="T76" fmla="*/ 2147483646 w 3922"/>
                <a:gd name="T77" fmla="*/ 2147483646 h 879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922"/>
                <a:gd name="T118" fmla="*/ 0 h 8793"/>
                <a:gd name="T119" fmla="*/ 3922 w 3922"/>
                <a:gd name="T120" fmla="*/ 8793 h 879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29" y="1559"/>
                  </a:lnTo>
                  <a:lnTo>
                    <a:pt x="1754" y="1437"/>
                  </a:lnTo>
                  <a:lnTo>
                    <a:pt x="1827" y="1315"/>
                  </a:lnTo>
                  <a:lnTo>
                    <a:pt x="1924" y="1218"/>
                  </a:lnTo>
                  <a:lnTo>
                    <a:pt x="2022" y="1120"/>
                  </a:lnTo>
                  <a:lnTo>
                    <a:pt x="2143" y="1072"/>
                  </a:lnTo>
                  <a:lnTo>
                    <a:pt x="2265" y="1023"/>
                  </a:lnTo>
                  <a:lnTo>
                    <a:pt x="2411" y="999"/>
                  </a:lnTo>
                  <a:lnTo>
                    <a:pt x="2557" y="1023"/>
                  </a:lnTo>
                  <a:lnTo>
                    <a:pt x="2679" y="1072"/>
                  </a:lnTo>
                  <a:lnTo>
                    <a:pt x="2801" y="1120"/>
                  </a:lnTo>
                  <a:lnTo>
                    <a:pt x="2898" y="1218"/>
                  </a:lnTo>
                  <a:lnTo>
                    <a:pt x="2996" y="1315"/>
                  </a:lnTo>
                  <a:lnTo>
                    <a:pt x="3069" y="1437"/>
                  </a:lnTo>
                  <a:lnTo>
                    <a:pt x="3093" y="1559"/>
                  </a:lnTo>
                  <a:lnTo>
                    <a:pt x="3118" y="1705"/>
                  </a:lnTo>
                  <a:lnTo>
                    <a:pt x="3093" y="1851"/>
                  </a:lnTo>
                  <a:lnTo>
                    <a:pt x="3069" y="1973"/>
                  </a:lnTo>
                  <a:lnTo>
                    <a:pt x="2996" y="2095"/>
                  </a:lnTo>
                  <a:lnTo>
                    <a:pt x="2898" y="2216"/>
                  </a:lnTo>
                  <a:lnTo>
                    <a:pt x="2801" y="2290"/>
                  </a:lnTo>
                  <a:lnTo>
                    <a:pt x="2679" y="2363"/>
                  </a:lnTo>
                  <a:lnTo>
                    <a:pt x="2557" y="2387"/>
                  </a:lnTo>
                  <a:lnTo>
                    <a:pt x="2411" y="2411"/>
                  </a:lnTo>
                  <a:close/>
                </a:path>
              </a:pathLst>
            </a:custGeom>
            <a:noFill/>
            <a:ln w="19050" cap="rnd">
              <a:solidFill>
                <a:srgbClr val="3F5378"/>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76188" tIns="76188" rIns="76188" bIns="76188" anchor="ctr"/>
            <a:lstStyle/>
            <a:p>
              <a:endParaRPr lang="fr-FR" sz="1167"/>
            </a:p>
          </p:txBody>
        </p:sp>
        <p:sp>
          <p:nvSpPr>
            <p:cNvPr id="152582" name="Google Shape;528;p33">
              <a:extLst>
                <a:ext uri="{FF2B5EF4-FFF2-40B4-BE49-F238E27FC236}">
                  <a16:creationId xmlns:a16="http://schemas.microsoft.com/office/drawing/2014/main" id="{1519E4AD-5703-3584-B5A8-6A37FFA83C2C}"/>
                </a:ext>
              </a:extLst>
            </p:cNvPr>
            <p:cNvSpPr>
              <a:spLocks noChangeArrowheads="1"/>
            </p:cNvSpPr>
            <p:nvPr/>
          </p:nvSpPr>
          <p:spPr bwMode="auto">
            <a:xfrm>
              <a:off x="6078025" y="2330200"/>
              <a:ext cx="306300" cy="387275"/>
            </a:xfrm>
            <a:custGeom>
              <a:avLst/>
              <a:gdLst>
                <a:gd name="T0" fmla="*/ 2147483646 w 12252"/>
                <a:gd name="T1" fmla="*/ 2147483646 h 15491"/>
                <a:gd name="T2" fmla="*/ 2147483646 w 12252"/>
                <a:gd name="T3" fmla="*/ 2147483646 h 15491"/>
                <a:gd name="T4" fmla="*/ 2147483646 w 12252"/>
                <a:gd name="T5" fmla="*/ 2147483646 h 15491"/>
                <a:gd name="T6" fmla="*/ 2147483646 w 12252"/>
                <a:gd name="T7" fmla="*/ 2147483646 h 15491"/>
                <a:gd name="T8" fmla="*/ 2147483646 w 12252"/>
                <a:gd name="T9" fmla="*/ 2147483646 h 15491"/>
                <a:gd name="T10" fmla="*/ 2147483646 w 12252"/>
                <a:gd name="T11" fmla="*/ 2147483646 h 15491"/>
                <a:gd name="T12" fmla="*/ 2147483646 w 12252"/>
                <a:gd name="T13" fmla="*/ 2147483646 h 15491"/>
                <a:gd name="T14" fmla="*/ 2147483646 w 12252"/>
                <a:gd name="T15" fmla="*/ 2147483646 h 15491"/>
                <a:gd name="T16" fmla="*/ 2147483646 w 12252"/>
                <a:gd name="T17" fmla="*/ 2147483646 h 15491"/>
                <a:gd name="T18" fmla="*/ 2147483646 w 12252"/>
                <a:gd name="T19" fmla="*/ 2147483646 h 15491"/>
                <a:gd name="T20" fmla="*/ 2147483646 w 12252"/>
                <a:gd name="T21" fmla="*/ 2147483646 h 15491"/>
                <a:gd name="T22" fmla="*/ 2147483646 w 12252"/>
                <a:gd name="T23" fmla="*/ 2147483646 h 15491"/>
                <a:gd name="T24" fmla="*/ 2147483646 w 12252"/>
                <a:gd name="T25" fmla="*/ 2147483646 h 15491"/>
                <a:gd name="T26" fmla="*/ 2147483646 w 12252"/>
                <a:gd name="T27" fmla="*/ 2147483646 h 15491"/>
                <a:gd name="T28" fmla="*/ 2147483646 w 12252"/>
                <a:gd name="T29" fmla="*/ 2147483646 h 15491"/>
                <a:gd name="T30" fmla="*/ 2147483646 w 12252"/>
                <a:gd name="T31" fmla="*/ 2147483646 h 15491"/>
                <a:gd name="T32" fmla="*/ 2147483646 w 12252"/>
                <a:gd name="T33" fmla="*/ 2147483646 h 15491"/>
                <a:gd name="T34" fmla="*/ 2147483646 w 12252"/>
                <a:gd name="T35" fmla="*/ 2147483646 h 15491"/>
                <a:gd name="T36" fmla="*/ 2147483646 w 12252"/>
                <a:gd name="T37" fmla="*/ 2147483646 h 15491"/>
                <a:gd name="T38" fmla="*/ 2147483646 w 12252"/>
                <a:gd name="T39" fmla="*/ 2147483646 h 15491"/>
                <a:gd name="T40" fmla="*/ 2147483646 w 12252"/>
                <a:gd name="T41" fmla="*/ 2147483646 h 15491"/>
                <a:gd name="T42" fmla="*/ 2147483646 w 12252"/>
                <a:gd name="T43" fmla="*/ 2147483646 h 15491"/>
                <a:gd name="T44" fmla="*/ 2147483646 w 12252"/>
                <a:gd name="T45" fmla="*/ 2147483646 h 15491"/>
                <a:gd name="T46" fmla="*/ 2147483646 w 12252"/>
                <a:gd name="T47" fmla="*/ 2147483646 h 15491"/>
                <a:gd name="T48" fmla="*/ 2147483646 w 12252"/>
                <a:gd name="T49" fmla="*/ 2147483646 h 15491"/>
                <a:gd name="T50" fmla="*/ 2147483646 w 12252"/>
                <a:gd name="T51" fmla="*/ 2147483646 h 15491"/>
                <a:gd name="T52" fmla="*/ 2147483646 w 12252"/>
                <a:gd name="T53" fmla="*/ 2147483646 h 15491"/>
                <a:gd name="T54" fmla="*/ 2147483646 w 12252"/>
                <a:gd name="T55" fmla="*/ 2147483646 h 15491"/>
                <a:gd name="T56" fmla="*/ 2147483646 w 12252"/>
                <a:gd name="T57" fmla="*/ 2147483646 h 15491"/>
                <a:gd name="T58" fmla="*/ 2147483646 w 12252"/>
                <a:gd name="T59" fmla="*/ 2147483646 h 15491"/>
                <a:gd name="T60" fmla="*/ 2147483646 w 12252"/>
                <a:gd name="T61" fmla="*/ 2147483646 h 15491"/>
                <a:gd name="T62" fmla="*/ 2147483646 w 12252"/>
                <a:gd name="T63" fmla="*/ 2147483646 h 15491"/>
                <a:gd name="T64" fmla="*/ 2147483646 w 12252"/>
                <a:gd name="T65" fmla="*/ 2147483646 h 15491"/>
                <a:gd name="T66" fmla="*/ 2147483646 w 12252"/>
                <a:gd name="T67" fmla="*/ 2147483646 h 15491"/>
                <a:gd name="T68" fmla="*/ 2147483646 w 12252"/>
                <a:gd name="T69" fmla="*/ 2147483646 h 15491"/>
                <a:gd name="T70" fmla="*/ 2147483646 w 12252"/>
                <a:gd name="T71" fmla="*/ 2147483646 h 15491"/>
                <a:gd name="T72" fmla="*/ 2147483646 w 12252"/>
                <a:gd name="T73" fmla="*/ 2147483646 h 15491"/>
                <a:gd name="T74" fmla="*/ 2147483646 w 12252"/>
                <a:gd name="T75" fmla="*/ 2147483646 h 15491"/>
                <a:gd name="T76" fmla="*/ 2147483646 w 12252"/>
                <a:gd name="T77" fmla="*/ 2147483646 h 15491"/>
                <a:gd name="T78" fmla="*/ 2147483646 w 12252"/>
                <a:gd name="T79" fmla="*/ 2147483646 h 15491"/>
                <a:gd name="T80" fmla="*/ 2147483646 w 12252"/>
                <a:gd name="T81" fmla="*/ 2147483646 h 15491"/>
                <a:gd name="T82" fmla="*/ 2147483646 w 12252"/>
                <a:gd name="T83" fmla="*/ 2147483646 h 15491"/>
                <a:gd name="T84" fmla="*/ 2147483646 w 12252"/>
                <a:gd name="T85" fmla="*/ 2147483646 h 15491"/>
                <a:gd name="T86" fmla="*/ 2147483646 w 12252"/>
                <a:gd name="T87" fmla="*/ 2147483646 h 15491"/>
                <a:gd name="T88" fmla="*/ 2147483646 w 12252"/>
                <a:gd name="T89" fmla="*/ 2147483646 h 15491"/>
                <a:gd name="T90" fmla="*/ 2147483646 w 12252"/>
                <a:gd name="T91" fmla="*/ 2147483646 h 15491"/>
                <a:gd name="T92" fmla="*/ 2147483646 w 12252"/>
                <a:gd name="T93" fmla="*/ 2147483646 h 15491"/>
                <a:gd name="T94" fmla="*/ 2147483646 w 12252"/>
                <a:gd name="T95" fmla="*/ 2147483646 h 15491"/>
                <a:gd name="T96" fmla="*/ 2147483646 w 12252"/>
                <a:gd name="T97" fmla="*/ 2147483646 h 15491"/>
                <a:gd name="T98" fmla="*/ 2147483646 w 12252"/>
                <a:gd name="T99" fmla="*/ 1669921875 h 15491"/>
                <a:gd name="T100" fmla="*/ 2147483646 w 12252"/>
                <a:gd name="T101" fmla="*/ 244140625 h 15491"/>
                <a:gd name="T102" fmla="*/ 2147483646 w 12252"/>
                <a:gd name="T103" fmla="*/ 244140625 h 15491"/>
                <a:gd name="T104" fmla="*/ 2147483646 w 12252"/>
                <a:gd name="T105" fmla="*/ 1435546875 h 15491"/>
                <a:gd name="T106" fmla="*/ 2147483646 w 12252"/>
                <a:gd name="T107" fmla="*/ 2147483646 h 15491"/>
                <a:gd name="T108" fmla="*/ 2147483646 w 12252"/>
                <a:gd name="T109" fmla="*/ 2147483646 h 15491"/>
                <a:gd name="T110" fmla="*/ 2147483646 w 12252"/>
                <a:gd name="T111" fmla="*/ 2147483646 h 15491"/>
                <a:gd name="T112" fmla="*/ 2147483646 w 12252"/>
                <a:gd name="T113" fmla="*/ 2147483646 h 15491"/>
                <a:gd name="T114" fmla="*/ 2147483646 w 12252"/>
                <a:gd name="T115" fmla="*/ 2147483646 h 15491"/>
                <a:gd name="T116" fmla="*/ 2147483646 w 12252"/>
                <a:gd name="T117" fmla="*/ 2147483646 h 1549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2252"/>
                <a:gd name="T178" fmla="*/ 0 h 15491"/>
                <a:gd name="T179" fmla="*/ 12252 w 12252"/>
                <a:gd name="T180" fmla="*/ 15491 h 1549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2252" h="15491" fill="none" extrusionOk="0">
                  <a:moveTo>
                    <a:pt x="1" y="13396"/>
                  </a:move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180" y="13956"/>
                  </a:lnTo>
                  <a:lnTo>
                    <a:pt x="11131" y="13810"/>
                  </a:lnTo>
                  <a:lnTo>
                    <a:pt x="11033" y="13664"/>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837"/>
                  </a:lnTo>
                  <a:lnTo>
                    <a:pt x="11642" y="11740"/>
                  </a:lnTo>
                  <a:lnTo>
                    <a:pt x="11618" y="11618"/>
                  </a:lnTo>
                  <a:lnTo>
                    <a:pt x="11569" y="11521"/>
                  </a:lnTo>
                  <a:lnTo>
                    <a:pt x="11447" y="11350"/>
                  </a:lnTo>
                  <a:lnTo>
                    <a:pt x="11374" y="11277"/>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9864" y="6114"/>
                  </a:lnTo>
                  <a:lnTo>
                    <a:pt x="8817" y="6016"/>
                  </a:lnTo>
                  <a:lnTo>
                    <a:pt x="7575" y="5943"/>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804"/>
                  </a:lnTo>
                  <a:lnTo>
                    <a:pt x="7210" y="609"/>
                  </a:lnTo>
                  <a:lnTo>
                    <a:pt x="7137" y="463"/>
                  </a:lnTo>
                  <a:lnTo>
                    <a:pt x="7015" y="317"/>
                  </a:lnTo>
                  <a:lnTo>
                    <a:pt x="6869" y="171"/>
                  </a:lnTo>
                  <a:lnTo>
                    <a:pt x="6698" y="98"/>
                  </a:lnTo>
                  <a:lnTo>
                    <a:pt x="6503" y="25"/>
                  </a:lnTo>
                  <a:lnTo>
                    <a:pt x="6309" y="1"/>
                  </a:lnTo>
                  <a:lnTo>
                    <a:pt x="5943" y="25"/>
                  </a:lnTo>
                  <a:lnTo>
                    <a:pt x="5700" y="74"/>
                  </a:lnTo>
                  <a:lnTo>
                    <a:pt x="5505" y="147"/>
                  </a:lnTo>
                  <a:lnTo>
                    <a:pt x="5359" y="220"/>
                  </a:lnTo>
                  <a:lnTo>
                    <a:pt x="4969" y="1462"/>
                  </a:lnTo>
                  <a:lnTo>
                    <a:pt x="4774" y="2022"/>
                  </a:lnTo>
                  <a:lnTo>
                    <a:pt x="4579" y="2534"/>
                  </a:lnTo>
                  <a:lnTo>
                    <a:pt x="4385" y="2996"/>
                  </a:lnTo>
                  <a:lnTo>
                    <a:pt x="4190" y="3386"/>
                  </a:lnTo>
                  <a:lnTo>
                    <a:pt x="4019" y="3678"/>
                  </a:lnTo>
                  <a:lnTo>
                    <a:pt x="3873" y="3922"/>
                  </a:lnTo>
                  <a:lnTo>
                    <a:pt x="3654" y="4141"/>
                  </a:lnTo>
                  <a:lnTo>
                    <a:pt x="3313" y="4482"/>
                  </a:lnTo>
                  <a:lnTo>
                    <a:pt x="2509" y="5237"/>
                  </a:lnTo>
                  <a:lnTo>
                    <a:pt x="1438" y="6211"/>
                  </a:lnTo>
                  <a:lnTo>
                    <a:pt x="1" y="6211"/>
                  </a:lnTo>
                </a:path>
              </a:pathLst>
            </a:custGeom>
            <a:noFill/>
            <a:ln w="19050" cap="rnd">
              <a:solidFill>
                <a:srgbClr val="3F5378"/>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76188" tIns="76188" rIns="76188" bIns="76188" anchor="ctr"/>
            <a:lstStyle/>
            <a:p>
              <a:endParaRPr lang="fr-FR" sz="1167"/>
            </a:p>
          </p:txBody>
        </p:sp>
      </p:grpSp>
    </p:spTree>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re 1">
            <a:extLst>
              <a:ext uri="{FF2B5EF4-FFF2-40B4-BE49-F238E27FC236}">
                <a16:creationId xmlns:a16="http://schemas.microsoft.com/office/drawing/2014/main" id="{36EFC663-1574-7B41-13DC-7564EAC05B7B}"/>
              </a:ext>
            </a:extLst>
          </p:cNvPr>
          <p:cNvSpPr txBox="1">
            <a:spLocks noGrp="1"/>
          </p:cNvSpPr>
          <p:nvPr>
            <p:ph type="title"/>
          </p:nvPr>
        </p:nvSpPr>
        <p:spPr>
          <a:xfrm>
            <a:off x="371396" y="690302"/>
            <a:ext cx="6385401" cy="638968"/>
          </a:xfrm>
        </p:spPr>
        <p:txBody>
          <a:bodyPr/>
          <a:lstStyle/>
          <a:p>
            <a:pPr eaLnBrk="1" hangingPunct="1">
              <a:spcBef>
                <a:spcPct val="0"/>
              </a:spcBef>
              <a:spcAft>
                <a:spcPct val="0"/>
              </a:spcAft>
              <a:buClr>
                <a:srgbClr val="FFFFFF"/>
              </a:buClr>
              <a:buFont typeface="Roboto Condensed" panose="02000000000000000000" pitchFamily="2" charset="0"/>
              <a:buNone/>
            </a:pPr>
            <a:r>
              <a:rPr lang="fr-FR" altLang="fr-FR" sz="2800" b="1" dirty="0" smtClean="0">
                <a:solidFill>
                  <a:schemeClr val="bg1"/>
                </a:solidFill>
                <a:latin typeface="Roboto Condensed" panose="02000000000000000000" pitchFamily="2" charset="0"/>
                <a:cs typeface="Arial" panose="020B0604020202020204" pitchFamily="34" charset="0"/>
                <a:sym typeface="Roboto Condensed" panose="02000000000000000000" pitchFamily="2" charset="0"/>
              </a:rPr>
              <a:t>Rôle des TIC et TICE </a:t>
            </a:r>
            <a:endParaRPr lang="fr-FR" altLang="fr-FR" sz="2800" b="1" dirty="0">
              <a:solidFill>
                <a:schemeClr val="bg1"/>
              </a:solidFill>
              <a:latin typeface="Roboto Condensed" panose="02000000000000000000" pitchFamily="2" charset="0"/>
              <a:cs typeface="Arial" panose="020B0604020202020204" pitchFamily="34" charset="0"/>
              <a:sym typeface="Roboto Condensed" panose="02000000000000000000" pitchFamily="2" charset="0"/>
            </a:endParaRPr>
          </a:p>
        </p:txBody>
      </p:sp>
      <p:sp>
        <p:nvSpPr>
          <p:cNvPr id="46083" name="Espace réservé du texte 2">
            <a:extLst>
              <a:ext uri="{FF2B5EF4-FFF2-40B4-BE49-F238E27FC236}">
                <a16:creationId xmlns:a16="http://schemas.microsoft.com/office/drawing/2014/main" id="{A2973096-B4BF-3804-01B2-58B609A3706D}"/>
              </a:ext>
            </a:extLst>
          </p:cNvPr>
          <p:cNvSpPr txBox="1">
            <a:spLocks noGrp="1"/>
          </p:cNvSpPr>
          <p:nvPr>
            <p:ph type="body" idx="1"/>
          </p:nvPr>
        </p:nvSpPr>
        <p:spPr>
          <a:xfrm>
            <a:off x="371396" y="3108960"/>
            <a:ext cx="11719004" cy="3081729"/>
          </a:xfrm>
        </p:spPr>
        <p:txBody>
          <a:bodyPr/>
          <a:lstStyle/>
          <a:p>
            <a:pPr marL="84455" indent="0" algn="just">
              <a:spcAft>
                <a:spcPct val="0"/>
              </a:spcAft>
              <a:buNone/>
            </a:pPr>
            <a:r>
              <a:rPr lang="fr-FR" sz="2400" dirty="0">
                <a:ea typeface="Calibri"/>
                <a:cs typeface="Calibri"/>
              </a:rPr>
              <a:t>Dans un tel dispositif on parle d'un </a:t>
            </a:r>
            <a:r>
              <a:rPr lang="fr-FR" sz="2400" b="1" dirty="0">
                <a:ea typeface="Calibri"/>
                <a:cs typeface="Calibri"/>
              </a:rPr>
              <a:t>apprenant</a:t>
            </a:r>
            <a:r>
              <a:rPr lang="fr-FR" sz="2400" dirty="0">
                <a:ea typeface="Calibri"/>
                <a:cs typeface="Calibri"/>
              </a:rPr>
              <a:t> qui:</a:t>
            </a:r>
            <a:endParaRPr lang="fr-FR" sz="2400" dirty="0"/>
          </a:p>
          <a:p>
            <a:pPr marL="380365" indent="-295910" algn="just">
              <a:spcAft>
                <a:spcPct val="0"/>
              </a:spcAft>
              <a:buClr>
                <a:srgbClr val="C7D3E6"/>
              </a:buClr>
              <a:buFont typeface="Roboto Condensed Light" panose="02000000000000000000" pitchFamily="2" charset="0"/>
              <a:buChar char="▰"/>
            </a:pPr>
            <a:r>
              <a:rPr lang="fr-FR" altLang="fr-FR" sz="2400" dirty="0">
                <a:solidFill>
                  <a:schemeClr val="tx1"/>
                </a:solidFill>
                <a:sym typeface="Roboto Condensed Light" panose="02000000000000000000" pitchFamily="2" charset="0"/>
              </a:rPr>
              <a:t>Devient une </a:t>
            </a:r>
            <a:r>
              <a:rPr lang="fr-FR" altLang="fr-FR" sz="2400" b="1" dirty="0">
                <a:solidFill>
                  <a:schemeClr val="tx1"/>
                </a:solidFill>
                <a:sym typeface="Roboto Condensed Light" panose="02000000000000000000" pitchFamily="2" charset="0"/>
              </a:rPr>
              <a:t>partie prenante</a:t>
            </a:r>
            <a:r>
              <a:rPr lang="fr-FR" altLang="fr-FR" sz="2400" dirty="0">
                <a:solidFill>
                  <a:schemeClr val="tx1"/>
                </a:solidFill>
                <a:sym typeface="Roboto Condensed Light" panose="02000000000000000000" pitchFamily="2" charset="0"/>
              </a:rPr>
              <a:t> dans la conception du cours</a:t>
            </a:r>
            <a:endParaRPr lang="fr-FR" altLang="fr-FR" sz="2400" dirty="0">
              <a:solidFill>
                <a:schemeClr val="tx1"/>
              </a:solidFill>
            </a:endParaRPr>
          </a:p>
          <a:p>
            <a:pPr marL="380365" indent="-295910" algn="just" eaLnBrk="1" hangingPunct="1">
              <a:spcAft>
                <a:spcPct val="0"/>
              </a:spcAft>
              <a:buClr>
                <a:srgbClr val="C7D3E6"/>
              </a:buClr>
              <a:buFont typeface="Roboto Condensed Light" panose="02000000000000000000" pitchFamily="2" charset="0"/>
              <a:buChar char="▰"/>
            </a:pPr>
            <a:r>
              <a:rPr lang="fr-FR" altLang="fr-FR" sz="2400" dirty="0">
                <a:solidFill>
                  <a:schemeClr val="tx1"/>
                </a:solidFill>
                <a:sym typeface="Roboto Condensed Light" panose="02000000000000000000" pitchFamily="2" charset="0"/>
              </a:rPr>
              <a:t>Participe à la </a:t>
            </a:r>
            <a:r>
              <a:rPr lang="fr-FR" altLang="fr-FR" sz="2400" b="1" dirty="0">
                <a:solidFill>
                  <a:schemeClr val="tx1"/>
                </a:solidFill>
                <a:sym typeface="Roboto Condensed Light" panose="02000000000000000000" pitchFamily="2" charset="0"/>
              </a:rPr>
              <a:t>construction</a:t>
            </a:r>
            <a:r>
              <a:rPr lang="fr-FR" altLang="fr-FR" sz="2400" dirty="0">
                <a:solidFill>
                  <a:schemeClr val="tx1"/>
                </a:solidFill>
                <a:sym typeface="Roboto Condensed Light" panose="02000000000000000000" pitchFamily="2" charset="0"/>
              </a:rPr>
              <a:t> de ses apprentissages.</a:t>
            </a:r>
            <a:endParaRPr lang="fr-FR" altLang="fr-FR" sz="2400" dirty="0">
              <a:solidFill>
                <a:schemeClr val="tx1"/>
              </a:solidFill>
            </a:endParaRPr>
          </a:p>
          <a:p>
            <a:pPr marL="380365" indent="-295910" algn="just" eaLnBrk="1" hangingPunct="1">
              <a:spcAft>
                <a:spcPct val="0"/>
              </a:spcAft>
              <a:buClr>
                <a:srgbClr val="C7D3E6"/>
              </a:buClr>
              <a:buFont typeface="Roboto Condensed Light" panose="02000000000000000000" pitchFamily="2" charset="0"/>
              <a:buChar char="▰"/>
            </a:pPr>
            <a:r>
              <a:rPr lang="fr-FR" altLang="fr-FR" sz="2400" dirty="0">
                <a:solidFill>
                  <a:schemeClr val="tx1"/>
                </a:solidFill>
                <a:sym typeface="Roboto Condensed Light" panose="02000000000000000000" pitchFamily="2" charset="0"/>
              </a:rPr>
              <a:t>Représente le</a:t>
            </a:r>
            <a:r>
              <a:rPr lang="fr-FR" altLang="fr-FR" sz="2400" b="1" dirty="0">
                <a:solidFill>
                  <a:schemeClr val="tx1"/>
                </a:solidFill>
                <a:sym typeface="Roboto Condensed Light" panose="02000000000000000000" pitchFamily="2" charset="0"/>
              </a:rPr>
              <a:t> noyau</a:t>
            </a:r>
            <a:r>
              <a:rPr lang="fr-FR" altLang="fr-FR" sz="2400" dirty="0">
                <a:solidFill>
                  <a:schemeClr val="tx1"/>
                </a:solidFill>
                <a:sym typeface="Roboto Condensed Light" panose="02000000000000000000" pitchFamily="2" charset="0"/>
              </a:rPr>
              <a:t> de la </a:t>
            </a:r>
            <a:r>
              <a:rPr lang="fr-FR" altLang="fr-FR" sz="2400" dirty="0" smtClean="0">
                <a:solidFill>
                  <a:schemeClr val="tx1"/>
                </a:solidFill>
                <a:sym typeface="Roboto Condensed Light" panose="02000000000000000000" pitchFamily="2" charset="0"/>
              </a:rPr>
              <a:t>formation</a:t>
            </a:r>
            <a:endParaRPr lang="fr-FR" altLang="fr-FR" sz="2400" dirty="0">
              <a:solidFill>
                <a:schemeClr val="tx1"/>
              </a:solidFill>
            </a:endParaRPr>
          </a:p>
          <a:p>
            <a:pPr marL="380365" indent="-295910" algn="just" eaLnBrk="1" hangingPunct="1">
              <a:spcAft>
                <a:spcPct val="0"/>
              </a:spcAft>
              <a:buClr>
                <a:srgbClr val="C7D3E6"/>
              </a:buClr>
              <a:buFont typeface="Roboto Condensed Light" panose="02000000000000000000" pitchFamily="2" charset="0"/>
              <a:buChar char="▰"/>
            </a:pPr>
            <a:r>
              <a:rPr lang="fr-FR" sz="2400" dirty="0" smtClean="0">
                <a:solidFill>
                  <a:schemeClr val="tx1"/>
                </a:solidFill>
                <a:ea typeface="Calibri"/>
                <a:cs typeface="Calibri"/>
              </a:rPr>
              <a:t>Est </a:t>
            </a:r>
            <a:r>
              <a:rPr lang="fr-FR" sz="2400" dirty="0">
                <a:solidFill>
                  <a:schemeClr val="tx1"/>
                </a:solidFill>
                <a:ea typeface="Calibri"/>
                <a:cs typeface="Calibri"/>
              </a:rPr>
              <a:t>plus tôt </a:t>
            </a:r>
            <a:r>
              <a:rPr lang="fr-FR" sz="2400" b="1" dirty="0">
                <a:solidFill>
                  <a:schemeClr val="tx1"/>
                </a:solidFill>
                <a:ea typeface="Calibri"/>
                <a:cs typeface="Calibri"/>
              </a:rPr>
              <a:t>actif</a:t>
            </a:r>
            <a:r>
              <a:rPr lang="fr-FR" sz="2400" dirty="0">
                <a:solidFill>
                  <a:schemeClr val="tx1"/>
                </a:solidFill>
                <a:ea typeface="Calibri"/>
                <a:cs typeface="Calibri"/>
              </a:rPr>
              <a:t> que</a:t>
            </a:r>
            <a:r>
              <a:rPr lang="fr-FR" sz="2400" b="1" dirty="0">
                <a:solidFill>
                  <a:schemeClr val="tx1"/>
                </a:solidFill>
                <a:ea typeface="Calibri"/>
                <a:cs typeface="Calibri"/>
              </a:rPr>
              <a:t> </a:t>
            </a:r>
            <a:r>
              <a:rPr lang="fr-FR" sz="2400" b="1" dirty="0" smtClean="0">
                <a:solidFill>
                  <a:schemeClr val="tx1"/>
                </a:solidFill>
                <a:ea typeface="Calibri"/>
                <a:cs typeface="Calibri"/>
              </a:rPr>
              <a:t>passif</a:t>
            </a:r>
            <a:endParaRPr lang="fr-FR" sz="2400" dirty="0">
              <a:solidFill>
                <a:schemeClr val="tx1"/>
              </a:solidFill>
              <a:ea typeface="Calibri"/>
              <a:cs typeface="Calibri"/>
            </a:endParaRPr>
          </a:p>
          <a:p>
            <a:pPr marL="380365" indent="-295910" algn="just" eaLnBrk="1" hangingPunct="1">
              <a:spcAft>
                <a:spcPct val="0"/>
              </a:spcAft>
              <a:buClr>
                <a:srgbClr val="C7D3E6"/>
              </a:buClr>
              <a:buFont typeface="Roboto Condensed Light" panose="02000000000000000000" pitchFamily="2" charset="0"/>
              <a:buChar char="▰"/>
            </a:pPr>
            <a:r>
              <a:rPr lang="fr-FR" sz="2400" dirty="0" smtClean="0">
                <a:solidFill>
                  <a:schemeClr val="tx1"/>
                </a:solidFill>
                <a:ea typeface="Calibri"/>
                <a:cs typeface="Calibri"/>
              </a:rPr>
              <a:t>Ne</a:t>
            </a:r>
            <a:r>
              <a:rPr lang="fr-FR" sz="2400" dirty="0">
                <a:solidFill>
                  <a:schemeClr val="tx1"/>
                </a:solidFill>
                <a:ea typeface="Calibri"/>
                <a:cs typeface="Calibri"/>
              </a:rPr>
              <a:t> </a:t>
            </a:r>
            <a:r>
              <a:rPr lang="fr-FR" sz="2400" b="1" dirty="0">
                <a:solidFill>
                  <a:schemeClr val="tx1"/>
                </a:solidFill>
                <a:ea typeface="Calibri"/>
                <a:cs typeface="Calibri"/>
              </a:rPr>
              <a:t>reçoit </a:t>
            </a:r>
            <a:r>
              <a:rPr lang="fr-FR" sz="2400" dirty="0">
                <a:solidFill>
                  <a:schemeClr val="tx1"/>
                </a:solidFill>
                <a:ea typeface="Calibri"/>
                <a:cs typeface="Calibri"/>
              </a:rPr>
              <a:t> pas seulement le cours MAIS le</a:t>
            </a:r>
            <a:r>
              <a:rPr lang="fr-FR" sz="2400" b="1" dirty="0">
                <a:solidFill>
                  <a:schemeClr val="tx1"/>
                </a:solidFill>
                <a:ea typeface="Calibri"/>
                <a:cs typeface="Calibri"/>
              </a:rPr>
              <a:t> parcourt</a:t>
            </a:r>
            <a:r>
              <a:rPr lang="fr-FR" sz="2400" dirty="0">
                <a:solidFill>
                  <a:schemeClr val="tx1"/>
                </a:solidFill>
                <a:ea typeface="Calibri"/>
                <a:cs typeface="Calibri"/>
              </a:rPr>
              <a:t> : en vivant l'expérience à son</a:t>
            </a:r>
            <a:r>
              <a:rPr lang="fr-FR" sz="2400" b="1" dirty="0">
                <a:solidFill>
                  <a:schemeClr val="tx1"/>
                </a:solidFill>
                <a:ea typeface="Calibri"/>
                <a:cs typeface="Calibri"/>
              </a:rPr>
              <a:t> rythme</a:t>
            </a:r>
            <a:endParaRPr lang="fr-FR" altLang="fr-FR" sz="2400" dirty="0">
              <a:solidFill>
                <a:schemeClr val="tx1"/>
              </a:solidFill>
              <a:cs typeface="Arial" panose="020B0604020202020204" pitchFamily="34" charset="0"/>
            </a:endParaRPr>
          </a:p>
        </p:txBody>
      </p:sp>
      <p:sp>
        <p:nvSpPr>
          <p:cNvPr id="46085" name="Espace réservé du numéro de diapositive 4">
            <a:extLst>
              <a:ext uri="{FF2B5EF4-FFF2-40B4-BE49-F238E27FC236}">
                <a16:creationId xmlns:a16="http://schemas.microsoft.com/office/drawing/2014/main" id="{F74A1D00-D6C4-6905-2B31-C54D4C9121FF}"/>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619100" indent="-238115">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952462" indent="-190492">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333447" indent="-190492">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1714431" indent="-190492">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095416" indent="-190492" eaLnBrk="0" fontAlgn="base" hangingPunct="0">
              <a:spcBef>
                <a:spcPct val="0"/>
              </a:spcBef>
              <a:spcAft>
                <a:spcPct val="0"/>
              </a:spcAft>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476401" indent="-190492" eaLnBrk="0" fontAlgn="base" hangingPunct="0">
              <a:spcBef>
                <a:spcPct val="0"/>
              </a:spcBef>
              <a:spcAft>
                <a:spcPct val="0"/>
              </a:spcAft>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2857386" indent="-190492" eaLnBrk="0" fontAlgn="base" hangingPunct="0">
              <a:spcBef>
                <a:spcPct val="0"/>
              </a:spcBef>
              <a:spcAft>
                <a:spcPct val="0"/>
              </a:spcAft>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238370" indent="-190492" eaLnBrk="0" fontAlgn="base" hangingPunct="0">
              <a:spcBef>
                <a:spcPct val="0"/>
              </a:spcBef>
              <a:spcAft>
                <a:spcPct val="0"/>
              </a:spcAft>
              <a:buClr>
                <a:srgbClr val="000000"/>
              </a:buClr>
              <a:buFont typeface="Arial" panose="020B0604020202020204" pitchFamily="34" charset="0"/>
              <a:buChar char="»"/>
              <a:defRPr sz="1167">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97D7C93D-7907-4C87-8A33-F4FBA090D59D}" type="slidenum">
              <a:rPr lang="fr-FR" altLang="fr-FR" sz="1000" smtClean="0">
                <a:solidFill>
                  <a:srgbClr val="FFFFFF"/>
                </a:solidFill>
                <a:latin typeface="Roboto Condensed" panose="02000000000000000000" pitchFamily="2" charset="0"/>
                <a:sym typeface="Roboto Condensed" panose="02000000000000000000" pitchFamily="2" charset="0"/>
              </a:rPr>
              <a:pPr>
                <a:buFont typeface="Arial" panose="020B0604020202020204" pitchFamily="34" charset="0"/>
                <a:buNone/>
              </a:pPr>
              <a:t>9</a:t>
            </a:fld>
            <a:endParaRPr lang="fr-FR" altLang="fr-FR" sz="1000">
              <a:solidFill>
                <a:srgbClr val="FFFFFF"/>
              </a:solidFill>
              <a:latin typeface="Roboto Condensed" panose="02000000000000000000" pitchFamily="2" charset="0"/>
              <a:sym typeface="Roboto Condensed" panose="02000000000000000000" pitchFamily="2" charset="0"/>
            </a:endParaRPr>
          </a:p>
        </p:txBody>
      </p:sp>
      <p:sp>
        <p:nvSpPr>
          <p:cNvPr id="2" name="ZoneTexte 1">
            <a:extLst>
              <a:ext uri="{FF2B5EF4-FFF2-40B4-BE49-F238E27FC236}">
                <a16:creationId xmlns:a16="http://schemas.microsoft.com/office/drawing/2014/main" id="{952F3B25-76DE-7EE1-B0FF-F55A1BD6C90F}"/>
              </a:ext>
            </a:extLst>
          </p:cNvPr>
          <p:cNvSpPr txBox="1"/>
          <p:nvPr/>
        </p:nvSpPr>
        <p:spPr>
          <a:xfrm>
            <a:off x="371396" y="2034004"/>
            <a:ext cx="11877831" cy="815608"/>
          </a:xfrm>
          <a:prstGeom prst="rect">
            <a:avLst/>
          </a:prstGeom>
          <a:noFill/>
        </p:spPr>
        <p:txBody>
          <a:bodyPr rot="0" spcFirstLastPara="0" vertOverflow="overflow" horzOverflow="overflow" vert="horz" wrap="square" lIns="76200" tIns="38100" rIns="76200" bIns="38100" numCol="1" spcCol="0" rtlCol="0" fromWordArt="0" anchor="t" anchorCtr="0" forceAA="0" compatLnSpc="1">
            <a:prstTxWarp prst="textNoShape">
              <a:avLst/>
            </a:prstTxWarp>
            <a:spAutoFit/>
          </a:bodyPr>
          <a:lstStyle/>
          <a:p>
            <a:r>
              <a:rPr lang="fr-FR" sz="2400" b="1">
                <a:latin typeface="Myriad Pro"/>
                <a:cs typeface="Arial"/>
              </a:rPr>
              <a:t>L'Intégration des</a:t>
            </a:r>
            <a:r>
              <a:rPr lang="fr-FR" sz="2400" b="1" i="1">
                <a:solidFill>
                  <a:srgbClr val="177FC4"/>
                </a:solidFill>
                <a:latin typeface="Myriad Pro"/>
                <a:cs typeface="Arial"/>
                <a:hlinkClick r:id="rId3"/>
              </a:rPr>
              <a:t> TICs</a:t>
            </a:r>
            <a:r>
              <a:rPr lang="fr-FR" sz="2400">
                <a:latin typeface="Myriad Pro"/>
                <a:cs typeface="Arial"/>
              </a:rPr>
              <a:t> dans l'enseignement (</a:t>
            </a:r>
            <a:r>
              <a:rPr lang="fr-FR" sz="2400" b="1" i="1">
                <a:latin typeface="Myriad Pro"/>
                <a:cs typeface="Arial"/>
                <a:hlinkClick r:id="rId4"/>
              </a:rPr>
              <a:t>TICE</a:t>
            </a:r>
            <a:r>
              <a:rPr lang="fr-FR" sz="2400">
                <a:latin typeface="Myriad Pro"/>
                <a:cs typeface="Arial"/>
              </a:rPr>
              <a:t>) permet d'avoir une nouvelle vision de l'enseignement / apprentissage basée sur la </a:t>
            </a:r>
            <a:r>
              <a:rPr lang="fr-FR" sz="2400" b="1" i="1">
                <a:solidFill>
                  <a:srgbClr val="177FC4"/>
                </a:solidFill>
                <a:latin typeface="Myriad Pro"/>
                <a:cs typeface="Arial"/>
                <a:hlinkClick r:id="rId5"/>
              </a:rPr>
              <a:t>médiatisation</a:t>
            </a:r>
            <a:r>
              <a:rPr lang="fr-FR" sz="2400">
                <a:latin typeface="Myriad Pro"/>
                <a:cs typeface="Arial"/>
              </a:rPr>
              <a:t>.</a:t>
            </a:r>
            <a:endParaRPr lang="fr-FR" sz="2400">
              <a:cs typeface="Arial"/>
            </a:endParaRPr>
          </a:p>
        </p:txBody>
      </p:sp>
    </p:spTree>
  </p:cSld>
  <p:clrMapOvr>
    <a:masterClrMapping/>
  </p:clrMapOvr>
  <p:transition>
    <p:fade thruBlk="1"/>
  </p:transition>
  <p:timing>
    <p:tnLst>
      <p:par>
        <p:cTn id="1" dur="indefinite" restart="never" nodeType="tmRoot"/>
      </p:par>
    </p:tnLst>
  </p:timing>
</p:sld>
</file>

<file path=ppt/theme/theme1.xml><?xml version="1.0" encoding="utf-8"?>
<a:theme xmlns:a="http://schemas.openxmlformats.org/drawingml/2006/main" name="Salerio template">
  <a:themeElements>
    <a:clrScheme name="Custom 347">
      <a:dk1>
        <a:srgbClr val="263248"/>
      </a:dk1>
      <a:lt1>
        <a:srgbClr val="FFFFFF"/>
      </a:lt1>
      <a:dk2>
        <a:srgbClr val="434343"/>
      </a:dk2>
      <a:lt2>
        <a:srgbClr val="E0E4E9"/>
      </a:lt2>
      <a:accent1>
        <a:srgbClr val="3F5378"/>
      </a:accent1>
      <a:accent2>
        <a:srgbClr val="263248"/>
      </a:accent2>
      <a:accent3>
        <a:srgbClr val="92A8C8"/>
      </a:accent3>
      <a:accent4>
        <a:srgbClr val="C7D3E6"/>
      </a:accent4>
      <a:accent5>
        <a:srgbClr val="FF9800"/>
      </a:accent5>
      <a:accent6>
        <a:srgbClr val="D26F00"/>
      </a:accent6>
      <a:hlink>
        <a:srgbClr val="3F5378"/>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98A250903C7C2469BE3AD6C08D98FEC" ma:contentTypeVersion="12" ma:contentTypeDescription="Crée un document." ma:contentTypeScope="" ma:versionID="ec2ecd699923859229963c37658bfdd0">
  <xsd:schema xmlns:xsd="http://www.w3.org/2001/XMLSchema" xmlns:xs="http://www.w3.org/2001/XMLSchema" xmlns:p="http://schemas.microsoft.com/office/2006/metadata/properties" xmlns:ns2="685684d0-e6ae-49dc-a258-c5fa5b60ac1f" xmlns:ns3="5465bb14-45a9-4c18-8474-0c8ae6a31297" targetNamespace="http://schemas.microsoft.com/office/2006/metadata/properties" ma:root="true" ma:fieldsID="6e082bb828557b12bb25faba8c659a4b" ns2:_="" ns3:_="">
    <xsd:import namespace="685684d0-e6ae-49dc-a258-c5fa5b60ac1f"/>
    <xsd:import namespace="5465bb14-45a9-4c18-8474-0c8ae6a3129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85684d0-e6ae-49dc-a258-c5fa5b60ac1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lcf76f155ced4ddcb4097134ff3c332f" ma:index="14" nillable="true" ma:taxonomy="true" ma:internalName="lcf76f155ced4ddcb4097134ff3c332f" ma:taxonomyFieldName="MediaServiceImageTags" ma:displayName="Balises d’images" ma:readOnly="false" ma:fieldId="{5cf76f15-5ced-4ddc-b409-7134ff3c332f}" ma:taxonomyMulti="true" ma:sspId="5cef938c-1510-4077-bb25-bbac51dccaf4"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465bb14-45a9-4c18-8474-0c8ae6a31297" elementFormDefault="qualified">
    <xsd:import namespace="http://schemas.microsoft.com/office/2006/documentManagement/types"/>
    <xsd:import namespace="http://schemas.microsoft.com/office/infopath/2007/PartnerControls"/>
    <xsd:element name="SharedWithUsers" ma:index="11"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Partagé avec détails" ma:internalName="SharedWithDetails" ma:readOnly="true">
      <xsd:simpleType>
        <xsd:restriction base="dms:Note">
          <xsd:maxLength value="255"/>
        </xsd:restriction>
      </xsd:simpleType>
    </xsd:element>
    <xsd:element name="TaxCatchAll" ma:index="15" nillable="true" ma:displayName="Taxonomy Catch All Column" ma:hidden="true" ma:list="{99eae333-b583-4e2c-af80-8780fc3df6c0}" ma:internalName="TaxCatchAll" ma:showField="CatchAllData" ma:web="5465bb14-45a9-4c18-8474-0c8ae6a3129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A21350F-67A4-4526-B95B-65A8B6F6693F}">
  <ds:schemaRefs>
    <ds:schemaRef ds:uri="http://schemas.microsoft.com/sharepoint/v3/contenttype/forms"/>
  </ds:schemaRefs>
</ds:datastoreItem>
</file>

<file path=customXml/itemProps2.xml><?xml version="1.0" encoding="utf-8"?>
<ds:datastoreItem xmlns:ds="http://schemas.openxmlformats.org/officeDocument/2006/customXml" ds:itemID="{69BFE459-840A-43CB-BF76-A7A3FE87BB31}">
  <ds:schemaRefs>
    <ds:schemaRef ds:uri="5465bb14-45a9-4c18-8474-0c8ae6a31297"/>
    <ds:schemaRef ds:uri="685684d0-e6ae-49dc-a258-c5fa5b60ac1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205</TotalTime>
  <Words>3365</Words>
  <Application>Microsoft Office PowerPoint</Application>
  <PresentationFormat>Personnalisé</PresentationFormat>
  <Paragraphs>369</Paragraphs>
  <Slides>86</Slides>
  <Notes>29</Notes>
  <HiddenSlides>0</HiddenSlides>
  <MMClips>0</MMClips>
  <ScaleCrop>false</ScaleCrop>
  <HeadingPairs>
    <vt:vector size="6" baseType="variant">
      <vt:variant>
        <vt:lpstr>Polices utilisées</vt:lpstr>
      </vt:variant>
      <vt:variant>
        <vt:i4>11</vt:i4>
      </vt:variant>
      <vt:variant>
        <vt:lpstr>Thème</vt:lpstr>
      </vt:variant>
      <vt:variant>
        <vt:i4>1</vt:i4>
      </vt:variant>
      <vt:variant>
        <vt:lpstr>Titres des diapositives</vt:lpstr>
      </vt:variant>
      <vt:variant>
        <vt:i4>86</vt:i4>
      </vt:variant>
    </vt:vector>
  </HeadingPairs>
  <TitlesOfParts>
    <vt:vector size="98" baseType="lpstr">
      <vt:lpstr>Arial</vt:lpstr>
      <vt:lpstr>Roboto Condensed Light</vt:lpstr>
      <vt:lpstr>Cambria</vt:lpstr>
      <vt:lpstr>Calibri</vt:lpstr>
      <vt:lpstr>Myriad Pro</vt:lpstr>
      <vt:lpstr>Arvo</vt:lpstr>
      <vt:lpstr>Wingdings</vt:lpstr>
      <vt:lpstr>宋体</vt:lpstr>
      <vt:lpstr>Roboto Condensed</vt:lpstr>
      <vt:lpstr>Courier New</vt:lpstr>
      <vt:lpstr>Times New Roman</vt:lpstr>
      <vt:lpstr>Salerio template</vt:lpstr>
      <vt:lpstr>Formation sur Moodle</vt:lpstr>
      <vt:lpstr>Étapes de la formation</vt:lpstr>
      <vt:lpstr>Introduction</vt:lpstr>
      <vt:lpstr>Introduction</vt:lpstr>
      <vt:lpstr>Enseignement en présentiel et enseignement à distance </vt:lpstr>
      <vt:lpstr>Enseignement en présentiel vs l'enseignement à distance </vt:lpstr>
      <vt:lpstr>Conception d'un cours pour un enseignement hybride</vt:lpstr>
      <vt:lpstr>Objectifs</vt:lpstr>
      <vt:lpstr>Rôle des TIC et TICE </vt:lpstr>
      <vt:lpstr> Structuration pédagogique d'un cours en ligne dans un cadre d'enseignement hybride </vt:lpstr>
      <vt:lpstr>Editer les objectifs d'un cours</vt:lpstr>
      <vt:lpstr>Editer les objectifs d'un cours</vt:lpstr>
      <vt:lpstr>Classification des objectifs par niveaux cognitifs</vt:lpstr>
      <vt:lpstr>Classification des objectifs par niveaux cognitifs</vt:lpstr>
      <vt:lpstr>Moodle VS Teams</vt:lpstr>
      <vt:lpstr>Qu’est-ce que Moodle ?</vt:lpstr>
      <vt:lpstr>Pourquoi utiliser Moodle ?</vt:lpstr>
      <vt:lpstr>Moodle vs Microsoft Teams</vt:lpstr>
      <vt:lpstr>Cours scénarisé</vt:lpstr>
      <vt:lpstr>Définition et objectifs</vt:lpstr>
      <vt:lpstr>Structure du cours sur Moodle</vt:lpstr>
      <vt:lpstr> Étape 1 :Comment accéder à la plateforme ?  </vt:lpstr>
      <vt:lpstr>Présentation PowerPoint</vt:lpstr>
      <vt:lpstr>Présentation PowerPoint</vt:lpstr>
      <vt:lpstr>Présentation PowerPoint</vt:lpstr>
      <vt:lpstr>Présentation PowerPoint</vt:lpstr>
      <vt:lpstr>Premier cours avec Moodle:           Structuration d’un cours</vt:lpstr>
      <vt:lpstr>   Création d'un espace de cours</vt:lpstr>
      <vt:lpstr>Présentation PowerPoint</vt:lpstr>
      <vt:lpstr>Premier cours avec Moodle:  Création des sections pour un cours</vt:lpstr>
      <vt:lpstr>Premier cours avec Moodle:     Création des sections pour un cours</vt:lpstr>
      <vt:lpstr>Premier cours avec Moodle:  Création des sections pour un cours</vt:lpstr>
      <vt:lpstr>Premier cours avec Moodle:  Dépôt de supports de cours</vt:lpstr>
      <vt:lpstr>Présentation PowerPoint</vt:lpstr>
      <vt:lpstr>1. Elaboration d'un cours sur la plateforme moodle</vt:lpstr>
      <vt:lpstr>Présentation PowerPoint</vt:lpstr>
      <vt:lpstr>Figure 1: Modifier les paramètres du cours</vt:lpstr>
      <vt:lpstr>Présentation PowerPoint</vt:lpstr>
      <vt:lpstr>Présentation PowerPoint</vt:lpstr>
      <vt:lpstr>Présentation PowerPoint</vt:lpstr>
      <vt:lpstr>Présentation PowerPoint</vt:lpstr>
      <vt:lpstr>Suivi pédagogique / Evaluations des apprentissages</vt:lpstr>
      <vt:lpstr>Les différents types d’évaluations</vt:lpstr>
      <vt:lpstr>Comment créer un QCM à partir de TEST sur Moodle ?</vt:lpstr>
      <vt:lpstr>Étape 2. Cliquez «Ajouter une activité ou une ressource» </vt:lpstr>
      <vt:lpstr>Étape 3. Choisissez «Test» puis cliquez sur «Ajouter»</vt:lpstr>
      <vt:lpstr>Présentation PowerPoint</vt:lpstr>
      <vt:lpstr>Vous arrivez à cette page, cliquez sur «Modifier le test»</vt:lpstr>
      <vt:lpstr>Choisissez un type de question à ajouter, puis cliquez sur «Ajouter» </vt:lpstr>
      <vt:lpstr>Remplissez les champs obligatoires dans «Généraux»</vt:lpstr>
      <vt:lpstr>Ajoutez des réponses avec leurs pondérations (note= % du QCM)</vt:lpstr>
      <vt:lpstr>Une fois terminé, cliquez sur «Enregistrer les modification» puis «Aperçu» pour visualiser la question </vt:lpstr>
      <vt:lpstr>Présentation PowerPoint</vt:lpstr>
      <vt:lpstr>Vérifiez et testez la question et les réponses : Sélectionnez une réponse puis cliquez sur «Envoyer et terminer» </vt:lpstr>
      <vt:lpstr>Vérifiez la réponse et apportez des modifications si nécessaire. Cliquez sur «Recommencer» pour tester les autres réponses si nécessaire. Cliquez sur «Fermer la prévisualisation» pour terminer votre vérification. </vt:lpstr>
      <vt:lpstr>Cliquez sur «Enregistrer» pour enregistrer cette question et retourner à la page du test «Test 2». </vt:lpstr>
      <vt:lpstr>Cliquez sur «Ajouter» pour continuer à ajouter des questions. </vt:lpstr>
      <vt:lpstr>Comment créer des questions à réponse courte à partir de « TEST » sur Moodle ?</vt:lpstr>
      <vt:lpstr>Présentation PowerPoint</vt:lpstr>
      <vt:lpstr>Présentation PowerPoint</vt:lpstr>
      <vt:lpstr>Présentation PowerPoint</vt:lpstr>
      <vt:lpstr>Présentation PowerPoint</vt:lpstr>
      <vt:lpstr>Comment créer une question à réponse (vrai/ faux) à partir de « Test » sur Moodle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Comment créer un devoir sur Moodle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Merci pour votre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Formation sur Moodle</dc:title>
  <dc:creator>user</dc:creator>
  <cp:lastModifiedBy>MSK Info</cp:lastModifiedBy>
  <cp:revision>244</cp:revision>
  <dcterms:modified xsi:type="dcterms:W3CDTF">2025-03-15T23:30:13Z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0x010100B98A250903C7C2469BE3AD6C08D98FEC</vt:lpwstr>
  </property>
  <property fmtid="{D5CDD505-2E9C-101B-9397-08002B2CF9AE}" pid="3" name="SharedWithUsers">
    <vt:lpwstr>7;#أعضاء CLEAD</vt:lpwstr>
  </property>
  <property fmtid="{D5CDD505-2E9C-101B-9397-08002B2CF9AE}" pid="4" name="lcf76f155ced4ddcb4097134ff3c332f">
    <vt:lpwstr/>
  </property>
  <property fmtid="{D5CDD505-2E9C-101B-9397-08002B2CF9AE}" pid="5" name="TaxCatchAll">
    <vt:lpwstr/>
  </property>
</Properties>
</file>