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p:cViewPr varScale="1">
        <p:scale>
          <a:sx n="68" d="100"/>
          <a:sy n="68" d="100"/>
        </p:scale>
        <p:origin x="-147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147520-540F-4205-AC73-35A64BD4AEFF}"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fr-FR"/>
        </a:p>
      </dgm:t>
    </dgm:pt>
    <dgm:pt modelId="{40A3637A-1202-41A2-ACE8-A4FCDA470328}">
      <dgm:prSet phldrT="[Texte]" custT="1"/>
      <dgm:spPr/>
      <dgm:t>
        <a:bodyPr/>
        <a:lstStyle/>
        <a:p>
          <a:r>
            <a:rPr lang="ar-DZ" sz="3600" dirty="0" smtClean="0"/>
            <a:t>المطلب </a:t>
          </a:r>
          <a:r>
            <a:rPr lang="ar-DZ" sz="3600" dirty="0" err="1" smtClean="0"/>
            <a:t>الاول </a:t>
          </a:r>
          <a:r>
            <a:rPr lang="ar-DZ" sz="3600" dirty="0" smtClean="0"/>
            <a:t>: مفهوم النظام العام</a:t>
          </a:r>
          <a:r>
            <a:rPr lang="ar-DZ" sz="1900" dirty="0" smtClean="0"/>
            <a:t> </a:t>
          </a:r>
          <a:endParaRPr lang="fr-FR" sz="1900" dirty="0"/>
        </a:p>
      </dgm:t>
    </dgm:pt>
    <dgm:pt modelId="{5F1CFCFC-6320-4771-B68A-00B911999AEB}" type="parTrans" cxnId="{598299FD-6B99-4ACD-8005-F457EB9CDA32}">
      <dgm:prSet/>
      <dgm:spPr/>
      <dgm:t>
        <a:bodyPr/>
        <a:lstStyle/>
        <a:p>
          <a:endParaRPr lang="fr-FR"/>
        </a:p>
      </dgm:t>
    </dgm:pt>
    <dgm:pt modelId="{5B38A7D7-446A-41D4-AB70-C6A66C83F327}" type="sibTrans" cxnId="{598299FD-6B99-4ACD-8005-F457EB9CDA32}">
      <dgm:prSet/>
      <dgm:spPr/>
      <dgm:t>
        <a:bodyPr/>
        <a:lstStyle/>
        <a:p>
          <a:endParaRPr lang="fr-FR"/>
        </a:p>
      </dgm:t>
    </dgm:pt>
    <dgm:pt modelId="{8DE366C5-AD90-4230-9D5D-320C8981554F}">
      <dgm:prSet phldrT="[Texte]"/>
      <dgm:spPr/>
      <dgm:t>
        <a:bodyPr/>
        <a:lstStyle/>
        <a:p>
          <a:r>
            <a:rPr lang="ar-DZ" dirty="0" smtClean="0"/>
            <a:t>الفرع </a:t>
          </a:r>
          <a:r>
            <a:rPr lang="ar-DZ" dirty="0" err="1" smtClean="0"/>
            <a:t>الثاني </a:t>
          </a:r>
          <a:r>
            <a:rPr lang="ar-DZ" dirty="0" smtClean="0"/>
            <a:t>: خصائص النظام العام </a:t>
          </a:r>
          <a:endParaRPr lang="fr-FR" dirty="0"/>
        </a:p>
      </dgm:t>
    </dgm:pt>
    <dgm:pt modelId="{05E6E23A-5D24-47F1-8EC4-FAB4BE399DF4}" type="parTrans" cxnId="{0653E94A-C8DA-485F-9CFF-3BFED370BD3F}">
      <dgm:prSet/>
      <dgm:spPr/>
      <dgm:t>
        <a:bodyPr/>
        <a:lstStyle/>
        <a:p>
          <a:endParaRPr lang="fr-FR"/>
        </a:p>
      </dgm:t>
    </dgm:pt>
    <dgm:pt modelId="{0B64E009-53BD-4762-AE2B-22860E90E1F5}" type="sibTrans" cxnId="{0653E94A-C8DA-485F-9CFF-3BFED370BD3F}">
      <dgm:prSet/>
      <dgm:spPr/>
      <dgm:t>
        <a:bodyPr/>
        <a:lstStyle/>
        <a:p>
          <a:endParaRPr lang="fr-FR"/>
        </a:p>
      </dgm:t>
    </dgm:pt>
    <dgm:pt modelId="{6EDA993B-563F-4F8C-8170-021D57821884}">
      <dgm:prSet phldrT="[Texte]" custT="1"/>
      <dgm:spPr/>
      <dgm:t>
        <a:bodyPr/>
        <a:lstStyle/>
        <a:p>
          <a:r>
            <a:rPr lang="ar-DZ" sz="2000" dirty="0" smtClean="0"/>
            <a:t>الفرع </a:t>
          </a:r>
          <a:r>
            <a:rPr lang="ar-DZ" sz="2000" dirty="0" err="1" smtClean="0"/>
            <a:t>الاول </a:t>
          </a:r>
          <a:r>
            <a:rPr lang="ar-DZ" sz="2000" dirty="0" smtClean="0"/>
            <a:t>: تعريف النظام العام </a:t>
          </a:r>
        </a:p>
        <a:p>
          <a:r>
            <a:rPr lang="ar-DZ" sz="2000" dirty="0" smtClean="0"/>
            <a:t>- التعريف </a:t>
          </a:r>
          <a:r>
            <a:rPr lang="ar-DZ" sz="2000" dirty="0" err="1" smtClean="0"/>
            <a:t>الفقهي </a:t>
          </a:r>
          <a:r>
            <a:rPr lang="ar-DZ" sz="2000" dirty="0" smtClean="0"/>
            <a:t>(اولا</a:t>
          </a:r>
          <a:r>
            <a:rPr lang="ar-DZ" sz="2000" dirty="0" err="1" smtClean="0"/>
            <a:t>)</a:t>
          </a:r>
          <a:r>
            <a:rPr lang="ar-DZ" sz="2000" dirty="0" smtClean="0"/>
            <a:t> </a:t>
          </a:r>
        </a:p>
        <a:p>
          <a:r>
            <a:rPr lang="ar-DZ" sz="2000" dirty="0" smtClean="0"/>
            <a:t>-التعريف </a:t>
          </a:r>
          <a:r>
            <a:rPr lang="ar-DZ" sz="2000" dirty="0" err="1" smtClean="0"/>
            <a:t>التشريعي </a:t>
          </a:r>
          <a:r>
            <a:rPr lang="ar-DZ" sz="2000" dirty="0" smtClean="0"/>
            <a:t>( </a:t>
          </a:r>
          <a:r>
            <a:rPr lang="ar-DZ" sz="2000" dirty="0" err="1" smtClean="0"/>
            <a:t>ثانيا )</a:t>
          </a:r>
          <a:r>
            <a:rPr lang="ar-DZ" sz="2000" dirty="0" smtClean="0"/>
            <a:t> </a:t>
          </a:r>
        </a:p>
        <a:p>
          <a:r>
            <a:rPr lang="ar-DZ" sz="2000" dirty="0" smtClean="0"/>
            <a:t>- التعريف </a:t>
          </a:r>
          <a:r>
            <a:rPr lang="ar-DZ" sz="2000" dirty="0" err="1" smtClean="0"/>
            <a:t>القضائي </a:t>
          </a:r>
          <a:r>
            <a:rPr lang="ar-DZ" sz="2000" dirty="0" smtClean="0"/>
            <a:t>( </a:t>
          </a:r>
          <a:r>
            <a:rPr lang="ar-DZ" sz="2000" dirty="0" err="1" smtClean="0"/>
            <a:t>ثالثا )</a:t>
          </a:r>
          <a:r>
            <a:rPr lang="ar-DZ" sz="2000" dirty="0" smtClean="0"/>
            <a:t> </a:t>
          </a:r>
          <a:endParaRPr lang="fr-FR" sz="2000" dirty="0"/>
        </a:p>
      </dgm:t>
    </dgm:pt>
    <dgm:pt modelId="{BA13A347-5D56-4AE9-A130-83526A60B26D}" type="parTrans" cxnId="{1BBB10FD-43F5-4C76-8B99-2331D155004C}">
      <dgm:prSet/>
      <dgm:spPr/>
      <dgm:t>
        <a:bodyPr/>
        <a:lstStyle/>
        <a:p>
          <a:endParaRPr lang="fr-FR"/>
        </a:p>
      </dgm:t>
    </dgm:pt>
    <dgm:pt modelId="{57D8020E-B80D-4A5B-97EF-AABFAE2B7F37}" type="sibTrans" cxnId="{1BBB10FD-43F5-4C76-8B99-2331D155004C}">
      <dgm:prSet/>
      <dgm:spPr/>
      <dgm:t>
        <a:bodyPr/>
        <a:lstStyle/>
        <a:p>
          <a:endParaRPr lang="fr-FR"/>
        </a:p>
      </dgm:t>
    </dgm:pt>
    <dgm:pt modelId="{5C96082C-CD9F-4E79-9AE4-2841E2F2FB33}" type="pres">
      <dgm:prSet presAssocID="{EC147520-540F-4205-AC73-35A64BD4AEFF}" presName="hierChild1" presStyleCnt="0">
        <dgm:presLayoutVars>
          <dgm:chPref val="1"/>
          <dgm:dir/>
          <dgm:animOne val="branch"/>
          <dgm:animLvl val="lvl"/>
          <dgm:resizeHandles/>
        </dgm:presLayoutVars>
      </dgm:prSet>
      <dgm:spPr/>
      <dgm:t>
        <a:bodyPr/>
        <a:lstStyle/>
        <a:p>
          <a:endParaRPr lang="fr-FR"/>
        </a:p>
      </dgm:t>
    </dgm:pt>
    <dgm:pt modelId="{5B48BE0A-83B6-4DA1-8C6A-44451EA9F74F}" type="pres">
      <dgm:prSet presAssocID="{40A3637A-1202-41A2-ACE8-A4FCDA470328}" presName="hierRoot1" presStyleCnt="0"/>
      <dgm:spPr/>
    </dgm:pt>
    <dgm:pt modelId="{7B86530B-2C1B-4A31-93D6-13291F55E618}" type="pres">
      <dgm:prSet presAssocID="{40A3637A-1202-41A2-ACE8-A4FCDA470328}" presName="composite" presStyleCnt="0"/>
      <dgm:spPr/>
    </dgm:pt>
    <dgm:pt modelId="{16C834E4-7526-447E-869C-936847F7D5AA}" type="pres">
      <dgm:prSet presAssocID="{40A3637A-1202-41A2-ACE8-A4FCDA470328}" presName="background" presStyleLbl="node0" presStyleIdx="0" presStyleCnt="1"/>
      <dgm:spPr/>
    </dgm:pt>
    <dgm:pt modelId="{23B60AB2-0301-4F75-8268-C0F0CD6216D8}" type="pres">
      <dgm:prSet presAssocID="{40A3637A-1202-41A2-ACE8-A4FCDA470328}" presName="text" presStyleLbl="fgAcc0" presStyleIdx="0" presStyleCnt="1" custScaleX="195807">
        <dgm:presLayoutVars>
          <dgm:chPref val="3"/>
        </dgm:presLayoutVars>
      </dgm:prSet>
      <dgm:spPr/>
      <dgm:t>
        <a:bodyPr/>
        <a:lstStyle/>
        <a:p>
          <a:endParaRPr lang="fr-FR"/>
        </a:p>
      </dgm:t>
    </dgm:pt>
    <dgm:pt modelId="{43411470-A886-4FFC-925B-32F27D7D1902}" type="pres">
      <dgm:prSet presAssocID="{40A3637A-1202-41A2-ACE8-A4FCDA470328}" presName="hierChild2" presStyleCnt="0"/>
      <dgm:spPr/>
    </dgm:pt>
    <dgm:pt modelId="{2372B0B6-11EB-41E7-80BD-3BB6328B6533}" type="pres">
      <dgm:prSet presAssocID="{05E6E23A-5D24-47F1-8EC4-FAB4BE399DF4}" presName="Name10" presStyleLbl="parChTrans1D2" presStyleIdx="0" presStyleCnt="2"/>
      <dgm:spPr/>
      <dgm:t>
        <a:bodyPr/>
        <a:lstStyle/>
        <a:p>
          <a:endParaRPr lang="fr-FR"/>
        </a:p>
      </dgm:t>
    </dgm:pt>
    <dgm:pt modelId="{C9F2F37D-D562-45C8-9E81-3E252D535199}" type="pres">
      <dgm:prSet presAssocID="{8DE366C5-AD90-4230-9D5D-320C8981554F}" presName="hierRoot2" presStyleCnt="0"/>
      <dgm:spPr/>
    </dgm:pt>
    <dgm:pt modelId="{C5751CB2-B812-421D-9843-92E05767243B}" type="pres">
      <dgm:prSet presAssocID="{8DE366C5-AD90-4230-9D5D-320C8981554F}" presName="composite2" presStyleCnt="0"/>
      <dgm:spPr/>
    </dgm:pt>
    <dgm:pt modelId="{1225F927-829B-41E9-BB0D-74130872883E}" type="pres">
      <dgm:prSet presAssocID="{8DE366C5-AD90-4230-9D5D-320C8981554F}" presName="background2" presStyleLbl="node2" presStyleIdx="0" presStyleCnt="2"/>
      <dgm:spPr/>
    </dgm:pt>
    <dgm:pt modelId="{33032ADC-3514-46AF-A802-038B1438DB68}" type="pres">
      <dgm:prSet presAssocID="{8DE366C5-AD90-4230-9D5D-320C8981554F}" presName="text2" presStyleLbl="fgAcc2" presStyleIdx="0" presStyleCnt="2" custScaleX="131506" custLinFactNeighborX="81" custLinFactNeighborY="902">
        <dgm:presLayoutVars>
          <dgm:chPref val="3"/>
        </dgm:presLayoutVars>
      </dgm:prSet>
      <dgm:spPr/>
      <dgm:t>
        <a:bodyPr/>
        <a:lstStyle/>
        <a:p>
          <a:endParaRPr lang="fr-FR"/>
        </a:p>
      </dgm:t>
    </dgm:pt>
    <dgm:pt modelId="{ECF828A1-992A-4EAD-BA82-A2326B416702}" type="pres">
      <dgm:prSet presAssocID="{8DE366C5-AD90-4230-9D5D-320C8981554F}" presName="hierChild3" presStyleCnt="0"/>
      <dgm:spPr/>
    </dgm:pt>
    <dgm:pt modelId="{AD929E03-6B2C-47FB-AD2E-53DD3D85CC6B}" type="pres">
      <dgm:prSet presAssocID="{BA13A347-5D56-4AE9-A130-83526A60B26D}" presName="Name10" presStyleLbl="parChTrans1D2" presStyleIdx="1" presStyleCnt="2"/>
      <dgm:spPr/>
      <dgm:t>
        <a:bodyPr/>
        <a:lstStyle/>
        <a:p>
          <a:endParaRPr lang="fr-FR"/>
        </a:p>
      </dgm:t>
    </dgm:pt>
    <dgm:pt modelId="{2FCB0725-7D3B-4394-B67F-FE1F7C124ECB}" type="pres">
      <dgm:prSet presAssocID="{6EDA993B-563F-4F8C-8170-021D57821884}" presName="hierRoot2" presStyleCnt="0"/>
      <dgm:spPr/>
    </dgm:pt>
    <dgm:pt modelId="{F5187E6D-A02C-4A22-A367-D8A3D1CD3FDF}" type="pres">
      <dgm:prSet presAssocID="{6EDA993B-563F-4F8C-8170-021D57821884}" presName="composite2" presStyleCnt="0"/>
      <dgm:spPr/>
    </dgm:pt>
    <dgm:pt modelId="{B966A1C9-19EB-4475-A1E1-D4163CE45BF0}" type="pres">
      <dgm:prSet presAssocID="{6EDA993B-563F-4F8C-8170-021D57821884}" presName="background2" presStyleLbl="node2" presStyleIdx="1" presStyleCnt="2"/>
      <dgm:spPr/>
    </dgm:pt>
    <dgm:pt modelId="{06D4C189-1471-4582-877C-F5B1E3D1DAE0}" type="pres">
      <dgm:prSet presAssocID="{6EDA993B-563F-4F8C-8170-021D57821884}" presName="text2" presStyleLbl="fgAcc2" presStyleIdx="1" presStyleCnt="2" custScaleX="157903">
        <dgm:presLayoutVars>
          <dgm:chPref val="3"/>
        </dgm:presLayoutVars>
      </dgm:prSet>
      <dgm:spPr/>
      <dgm:t>
        <a:bodyPr/>
        <a:lstStyle/>
        <a:p>
          <a:endParaRPr lang="fr-FR"/>
        </a:p>
      </dgm:t>
    </dgm:pt>
    <dgm:pt modelId="{ADF78236-427F-477C-A023-BC24228D8A1A}" type="pres">
      <dgm:prSet presAssocID="{6EDA993B-563F-4F8C-8170-021D57821884}" presName="hierChild3" presStyleCnt="0"/>
      <dgm:spPr/>
    </dgm:pt>
  </dgm:ptLst>
  <dgm:cxnLst>
    <dgm:cxn modelId="{0653E94A-C8DA-485F-9CFF-3BFED370BD3F}" srcId="{40A3637A-1202-41A2-ACE8-A4FCDA470328}" destId="{8DE366C5-AD90-4230-9D5D-320C8981554F}" srcOrd="0" destOrd="0" parTransId="{05E6E23A-5D24-47F1-8EC4-FAB4BE399DF4}" sibTransId="{0B64E009-53BD-4762-AE2B-22860E90E1F5}"/>
    <dgm:cxn modelId="{F50B2424-00E2-4DF8-8196-99DC9FD91E60}" type="presOf" srcId="{6EDA993B-563F-4F8C-8170-021D57821884}" destId="{06D4C189-1471-4582-877C-F5B1E3D1DAE0}" srcOrd="0" destOrd="0" presId="urn:microsoft.com/office/officeart/2005/8/layout/hierarchy1"/>
    <dgm:cxn modelId="{22A61F35-5BB0-4F26-B981-C8CEF4B581CC}" type="presOf" srcId="{EC147520-540F-4205-AC73-35A64BD4AEFF}" destId="{5C96082C-CD9F-4E79-9AE4-2841E2F2FB33}" srcOrd="0" destOrd="0" presId="urn:microsoft.com/office/officeart/2005/8/layout/hierarchy1"/>
    <dgm:cxn modelId="{598299FD-6B99-4ACD-8005-F457EB9CDA32}" srcId="{EC147520-540F-4205-AC73-35A64BD4AEFF}" destId="{40A3637A-1202-41A2-ACE8-A4FCDA470328}" srcOrd="0" destOrd="0" parTransId="{5F1CFCFC-6320-4771-B68A-00B911999AEB}" sibTransId="{5B38A7D7-446A-41D4-AB70-C6A66C83F327}"/>
    <dgm:cxn modelId="{061AB2A0-C576-453F-A023-A5F0CEE50F54}" type="presOf" srcId="{40A3637A-1202-41A2-ACE8-A4FCDA470328}" destId="{23B60AB2-0301-4F75-8268-C0F0CD6216D8}" srcOrd="0" destOrd="0" presId="urn:microsoft.com/office/officeart/2005/8/layout/hierarchy1"/>
    <dgm:cxn modelId="{1B7318F7-AB9A-4A4D-931B-4376D854E29B}" type="presOf" srcId="{8DE366C5-AD90-4230-9D5D-320C8981554F}" destId="{33032ADC-3514-46AF-A802-038B1438DB68}" srcOrd="0" destOrd="0" presId="urn:microsoft.com/office/officeart/2005/8/layout/hierarchy1"/>
    <dgm:cxn modelId="{8D4651EC-C3D8-49B9-8117-A7C893558F4C}" type="presOf" srcId="{BA13A347-5D56-4AE9-A130-83526A60B26D}" destId="{AD929E03-6B2C-47FB-AD2E-53DD3D85CC6B}" srcOrd="0" destOrd="0" presId="urn:microsoft.com/office/officeart/2005/8/layout/hierarchy1"/>
    <dgm:cxn modelId="{FC9C0FD2-29E7-46E3-BFEC-96A3FE681C0D}" type="presOf" srcId="{05E6E23A-5D24-47F1-8EC4-FAB4BE399DF4}" destId="{2372B0B6-11EB-41E7-80BD-3BB6328B6533}" srcOrd="0" destOrd="0" presId="urn:microsoft.com/office/officeart/2005/8/layout/hierarchy1"/>
    <dgm:cxn modelId="{1BBB10FD-43F5-4C76-8B99-2331D155004C}" srcId="{40A3637A-1202-41A2-ACE8-A4FCDA470328}" destId="{6EDA993B-563F-4F8C-8170-021D57821884}" srcOrd="1" destOrd="0" parTransId="{BA13A347-5D56-4AE9-A130-83526A60B26D}" sibTransId="{57D8020E-B80D-4A5B-97EF-AABFAE2B7F37}"/>
    <dgm:cxn modelId="{6A58921E-DEC2-4D66-A409-09AFECB29B98}" type="presParOf" srcId="{5C96082C-CD9F-4E79-9AE4-2841E2F2FB33}" destId="{5B48BE0A-83B6-4DA1-8C6A-44451EA9F74F}" srcOrd="0" destOrd="0" presId="urn:microsoft.com/office/officeart/2005/8/layout/hierarchy1"/>
    <dgm:cxn modelId="{CC9245D6-D53B-4A91-97D5-17A5AC4F9681}" type="presParOf" srcId="{5B48BE0A-83B6-4DA1-8C6A-44451EA9F74F}" destId="{7B86530B-2C1B-4A31-93D6-13291F55E618}" srcOrd="0" destOrd="0" presId="urn:microsoft.com/office/officeart/2005/8/layout/hierarchy1"/>
    <dgm:cxn modelId="{61B94C3C-7755-438E-BDF9-1FF6B2DE6D2E}" type="presParOf" srcId="{7B86530B-2C1B-4A31-93D6-13291F55E618}" destId="{16C834E4-7526-447E-869C-936847F7D5AA}" srcOrd="0" destOrd="0" presId="urn:microsoft.com/office/officeart/2005/8/layout/hierarchy1"/>
    <dgm:cxn modelId="{DA3CBD80-FFA7-4AFA-94E8-CB0E773881A8}" type="presParOf" srcId="{7B86530B-2C1B-4A31-93D6-13291F55E618}" destId="{23B60AB2-0301-4F75-8268-C0F0CD6216D8}" srcOrd="1" destOrd="0" presId="urn:microsoft.com/office/officeart/2005/8/layout/hierarchy1"/>
    <dgm:cxn modelId="{068836FB-2A92-4369-BE27-D951AFD7983D}" type="presParOf" srcId="{5B48BE0A-83B6-4DA1-8C6A-44451EA9F74F}" destId="{43411470-A886-4FFC-925B-32F27D7D1902}" srcOrd="1" destOrd="0" presId="urn:microsoft.com/office/officeart/2005/8/layout/hierarchy1"/>
    <dgm:cxn modelId="{7979F085-91D2-40A0-BCB8-F8751B32D108}" type="presParOf" srcId="{43411470-A886-4FFC-925B-32F27D7D1902}" destId="{2372B0B6-11EB-41E7-80BD-3BB6328B6533}" srcOrd="0" destOrd="0" presId="urn:microsoft.com/office/officeart/2005/8/layout/hierarchy1"/>
    <dgm:cxn modelId="{32EE1F10-3893-4FB9-9126-F78B5A3E6539}" type="presParOf" srcId="{43411470-A886-4FFC-925B-32F27D7D1902}" destId="{C9F2F37D-D562-45C8-9E81-3E252D535199}" srcOrd="1" destOrd="0" presId="urn:microsoft.com/office/officeart/2005/8/layout/hierarchy1"/>
    <dgm:cxn modelId="{31099283-F554-440E-96E2-EF214D5B6D42}" type="presParOf" srcId="{C9F2F37D-D562-45C8-9E81-3E252D535199}" destId="{C5751CB2-B812-421D-9843-92E05767243B}" srcOrd="0" destOrd="0" presId="urn:microsoft.com/office/officeart/2005/8/layout/hierarchy1"/>
    <dgm:cxn modelId="{3F26E1AD-E900-4FF9-8285-9C96BF748EC2}" type="presParOf" srcId="{C5751CB2-B812-421D-9843-92E05767243B}" destId="{1225F927-829B-41E9-BB0D-74130872883E}" srcOrd="0" destOrd="0" presId="urn:microsoft.com/office/officeart/2005/8/layout/hierarchy1"/>
    <dgm:cxn modelId="{7F5CCD14-B0F2-40CF-8721-6A5ADA012F6F}" type="presParOf" srcId="{C5751CB2-B812-421D-9843-92E05767243B}" destId="{33032ADC-3514-46AF-A802-038B1438DB68}" srcOrd="1" destOrd="0" presId="urn:microsoft.com/office/officeart/2005/8/layout/hierarchy1"/>
    <dgm:cxn modelId="{09C52ADD-E4F4-4538-86D8-8DE2257EE528}" type="presParOf" srcId="{C9F2F37D-D562-45C8-9E81-3E252D535199}" destId="{ECF828A1-992A-4EAD-BA82-A2326B416702}" srcOrd="1" destOrd="0" presId="urn:microsoft.com/office/officeart/2005/8/layout/hierarchy1"/>
    <dgm:cxn modelId="{CF8D41BA-A47F-4409-AA43-0C36462B3A30}" type="presParOf" srcId="{43411470-A886-4FFC-925B-32F27D7D1902}" destId="{AD929E03-6B2C-47FB-AD2E-53DD3D85CC6B}" srcOrd="2" destOrd="0" presId="urn:microsoft.com/office/officeart/2005/8/layout/hierarchy1"/>
    <dgm:cxn modelId="{35D8BA0C-F1BB-4E70-A3F3-2073B00C5C3E}" type="presParOf" srcId="{43411470-A886-4FFC-925B-32F27D7D1902}" destId="{2FCB0725-7D3B-4394-B67F-FE1F7C124ECB}" srcOrd="3" destOrd="0" presId="urn:microsoft.com/office/officeart/2005/8/layout/hierarchy1"/>
    <dgm:cxn modelId="{E608F409-9098-4A85-BC03-3E1491C1C106}" type="presParOf" srcId="{2FCB0725-7D3B-4394-B67F-FE1F7C124ECB}" destId="{F5187E6D-A02C-4A22-A367-D8A3D1CD3FDF}" srcOrd="0" destOrd="0" presId="urn:microsoft.com/office/officeart/2005/8/layout/hierarchy1"/>
    <dgm:cxn modelId="{01546F5A-3E75-474A-AEF1-30094C9626A6}" type="presParOf" srcId="{F5187E6D-A02C-4A22-A367-D8A3D1CD3FDF}" destId="{B966A1C9-19EB-4475-A1E1-D4163CE45BF0}" srcOrd="0" destOrd="0" presId="urn:microsoft.com/office/officeart/2005/8/layout/hierarchy1"/>
    <dgm:cxn modelId="{383E6C49-726F-4C9A-B769-AEF96D54E7CD}" type="presParOf" srcId="{F5187E6D-A02C-4A22-A367-D8A3D1CD3FDF}" destId="{06D4C189-1471-4582-877C-F5B1E3D1DAE0}" srcOrd="1" destOrd="0" presId="urn:microsoft.com/office/officeart/2005/8/layout/hierarchy1"/>
    <dgm:cxn modelId="{DDA64B09-590D-47DE-A82C-AE23AC2AC688}" type="presParOf" srcId="{2FCB0725-7D3B-4394-B67F-FE1F7C124ECB}" destId="{ADF78236-427F-477C-A023-BC24228D8A1A}"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80A7B26-BF9B-44A0-8613-47E33603F8D4}"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fr-FR"/>
        </a:p>
      </dgm:t>
    </dgm:pt>
    <dgm:pt modelId="{E3C3BF0E-4081-4427-BAF7-04C5B1664920}">
      <dgm:prSet phldrT="[Texte]" custT="1"/>
      <dgm:spPr/>
      <dgm:t>
        <a:bodyPr/>
        <a:lstStyle/>
        <a:p>
          <a:r>
            <a:rPr lang="ar-DZ" sz="4000" dirty="0" smtClean="0"/>
            <a:t>المطلب </a:t>
          </a:r>
          <a:r>
            <a:rPr lang="ar-DZ" sz="4000" dirty="0" err="1" smtClean="0"/>
            <a:t>الثاني </a:t>
          </a:r>
          <a:r>
            <a:rPr lang="ar-DZ" sz="4000" dirty="0" smtClean="0"/>
            <a:t>: عناصر النظام العام</a:t>
          </a:r>
          <a:r>
            <a:rPr lang="ar-DZ" sz="1500" dirty="0" smtClean="0"/>
            <a:t> </a:t>
          </a:r>
          <a:endParaRPr lang="fr-FR" sz="1500" dirty="0"/>
        </a:p>
      </dgm:t>
    </dgm:pt>
    <dgm:pt modelId="{24991122-1F47-489A-A5DD-C53727BC7B1F}" type="parTrans" cxnId="{49C95B80-4A07-4FC6-9799-1AA7AE5B229F}">
      <dgm:prSet/>
      <dgm:spPr/>
      <dgm:t>
        <a:bodyPr/>
        <a:lstStyle/>
        <a:p>
          <a:endParaRPr lang="fr-FR"/>
        </a:p>
      </dgm:t>
    </dgm:pt>
    <dgm:pt modelId="{507DBAF3-F5C4-4586-8141-43A6E0BD1F6C}" type="sibTrans" cxnId="{49C95B80-4A07-4FC6-9799-1AA7AE5B229F}">
      <dgm:prSet/>
      <dgm:spPr/>
      <dgm:t>
        <a:bodyPr/>
        <a:lstStyle/>
        <a:p>
          <a:endParaRPr lang="fr-FR"/>
        </a:p>
      </dgm:t>
    </dgm:pt>
    <dgm:pt modelId="{4894BD61-217F-4F95-99FF-D9363B237673}">
      <dgm:prSet phldrT="[Texte]" custT="1"/>
      <dgm:spPr/>
      <dgm:t>
        <a:bodyPr/>
        <a:lstStyle/>
        <a:p>
          <a:r>
            <a:rPr lang="ar-DZ" sz="2000" dirty="0" smtClean="0"/>
            <a:t>الفرع </a:t>
          </a:r>
          <a:r>
            <a:rPr lang="ar-DZ" sz="2000" dirty="0" err="1" smtClean="0"/>
            <a:t>الثاني </a:t>
          </a:r>
          <a:r>
            <a:rPr lang="ar-DZ" sz="2000" dirty="0" smtClean="0"/>
            <a:t>: العناصر الحديثة</a:t>
          </a:r>
          <a:r>
            <a:rPr lang="ar-DZ" sz="1500" dirty="0" smtClean="0"/>
            <a:t> </a:t>
          </a:r>
          <a:endParaRPr lang="fr-FR" sz="1500" dirty="0"/>
        </a:p>
      </dgm:t>
    </dgm:pt>
    <dgm:pt modelId="{D8DC247A-09FC-46FB-ADCF-410EC6F17CCE}" type="parTrans" cxnId="{F514112C-E2AF-4EB7-A02F-69309C8D3E0D}">
      <dgm:prSet/>
      <dgm:spPr/>
      <dgm:t>
        <a:bodyPr/>
        <a:lstStyle/>
        <a:p>
          <a:endParaRPr lang="fr-FR"/>
        </a:p>
      </dgm:t>
    </dgm:pt>
    <dgm:pt modelId="{110CE873-3DA2-47D9-B075-BDAE60E96E8E}" type="sibTrans" cxnId="{F514112C-E2AF-4EB7-A02F-69309C8D3E0D}">
      <dgm:prSet/>
      <dgm:spPr/>
      <dgm:t>
        <a:bodyPr/>
        <a:lstStyle/>
        <a:p>
          <a:endParaRPr lang="fr-FR"/>
        </a:p>
      </dgm:t>
    </dgm:pt>
    <dgm:pt modelId="{63776470-D720-402B-877A-DA71240BE4E8}">
      <dgm:prSet phldrT="[Texte]"/>
      <dgm:spPr/>
      <dgm:t>
        <a:bodyPr/>
        <a:lstStyle/>
        <a:p>
          <a:r>
            <a:rPr lang="ar-DZ" dirty="0" smtClean="0"/>
            <a:t>النظام العام الاقتصادي </a:t>
          </a:r>
          <a:endParaRPr lang="fr-FR" dirty="0"/>
        </a:p>
      </dgm:t>
    </dgm:pt>
    <dgm:pt modelId="{96A7CF62-9FFF-445B-8E7F-969CEB3EC39E}" type="parTrans" cxnId="{1CECCC22-BA58-4818-B1DE-5BCAB4AF5EED}">
      <dgm:prSet/>
      <dgm:spPr/>
      <dgm:t>
        <a:bodyPr/>
        <a:lstStyle/>
        <a:p>
          <a:endParaRPr lang="fr-FR"/>
        </a:p>
      </dgm:t>
    </dgm:pt>
    <dgm:pt modelId="{4537E9BE-38C4-43B1-B06A-88920D353332}" type="sibTrans" cxnId="{1CECCC22-BA58-4818-B1DE-5BCAB4AF5EED}">
      <dgm:prSet/>
      <dgm:spPr/>
      <dgm:t>
        <a:bodyPr/>
        <a:lstStyle/>
        <a:p>
          <a:endParaRPr lang="fr-FR"/>
        </a:p>
      </dgm:t>
    </dgm:pt>
    <dgm:pt modelId="{7FB54D34-7EB4-4EFF-A009-F456A75F5055}">
      <dgm:prSet phldrT="[Texte]"/>
      <dgm:spPr/>
      <dgm:t>
        <a:bodyPr/>
        <a:lstStyle/>
        <a:p>
          <a:r>
            <a:rPr lang="ar-DZ" dirty="0" smtClean="0"/>
            <a:t>الاخلاق العامة </a:t>
          </a:r>
        </a:p>
      </dgm:t>
    </dgm:pt>
    <dgm:pt modelId="{81FC40B5-BE04-4A11-8BA7-995514533B69}" type="parTrans" cxnId="{8B77B480-C750-4DDC-A42F-363C1A13C4C3}">
      <dgm:prSet/>
      <dgm:spPr/>
      <dgm:t>
        <a:bodyPr/>
        <a:lstStyle/>
        <a:p>
          <a:endParaRPr lang="fr-FR"/>
        </a:p>
      </dgm:t>
    </dgm:pt>
    <dgm:pt modelId="{40CAD27A-B97A-425D-8946-99A998B03718}" type="sibTrans" cxnId="{8B77B480-C750-4DDC-A42F-363C1A13C4C3}">
      <dgm:prSet/>
      <dgm:spPr/>
      <dgm:t>
        <a:bodyPr/>
        <a:lstStyle/>
        <a:p>
          <a:endParaRPr lang="fr-FR"/>
        </a:p>
      </dgm:t>
    </dgm:pt>
    <dgm:pt modelId="{EC5EB51F-B88E-4AE7-B121-1DD440C27246}">
      <dgm:prSet phldrT="[Texte]" custT="1"/>
      <dgm:spPr/>
      <dgm:t>
        <a:bodyPr/>
        <a:lstStyle/>
        <a:p>
          <a:r>
            <a:rPr lang="ar-DZ" sz="2000" dirty="0" smtClean="0"/>
            <a:t>الفرع </a:t>
          </a:r>
          <a:r>
            <a:rPr lang="ar-DZ" sz="2000" dirty="0" err="1" smtClean="0"/>
            <a:t>الاول </a:t>
          </a:r>
          <a:r>
            <a:rPr lang="ar-DZ" sz="2000" dirty="0" smtClean="0"/>
            <a:t>:  العناصر التقليدية </a:t>
          </a:r>
          <a:endParaRPr lang="fr-FR" sz="2000" dirty="0"/>
        </a:p>
      </dgm:t>
    </dgm:pt>
    <dgm:pt modelId="{C2D38164-DDC1-4F8A-AEAF-39523FAA333A}" type="parTrans" cxnId="{9735D61A-FC96-4AD2-9BF2-E686C96EAE89}">
      <dgm:prSet/>
      <dgm:spPr/>
      <dgm:t>
        <a:bodyPr/>
        <a:lstStyle/>
        <a:p>
          <a:endParaRPr lang="fr-FR"/>
        </a:p>
      </dgm:t>
    </dgm:pt>
    <dgm:pt modelId="{EF6902CC-E7A2-425F-861C-AEA517E00E77}" type="sibTrans" cxnId="{9735D61A-FC96-4AD2-9BF2-E686C96EAE89}">
      <dgm:prSet/>
      <dgm:spPr/>
      <dgm:t>
        <a:bodyPr/>
        <a:lstStyle/>
        <a:p>
          <a:endParaRPr lang="fr-FR"/>
        </a:p>
      </dgm:t>
    </dgm:pt>
    <dgm:pt modelId="{E693226E-7A66-41B9-A655-122DF6A446D8}">
      <dgm:prSet phldrT="[Texte]"/>
      <dgm:spPr/>
      <dgm:t>
        <a:bodyPr/>
        <a:lstStyle/>
        <a:p>
          <a:r>
            <a:rPr lang="ar-DZ" dirty="0" smtClean="0"/>
            <a:t>الصحة العامة </a:t>
          </a:r>
          <a:endParaRPr lang="fr-FR" dirty="0"/>
        </a:p>
      </dgm:t>
    </dgm:pt>
    <dgm:pt modelId="{7742B9B7-344D-4181-874C-7E5FFB71629C}" type="parTrans" cxnId="{B198EDC6-B14A-4E68-809D-9B9BB38F1E3A}">
      <dgm:prSet/>
      <dgm:spPr/>
      <dgm:t>
        <a:bodyPr/>
        <a:lstStyle/>
        <a:p>
          <a:endParaRPr lang="fr-FR"/>
        </a:p>
      </dgm:t>
    </dgm:pt>
    <dgm:pt modelId="{D685AA92-F2B1-48E8-BB47-AF0CD8CAE4CA}" type="sibTrans" cxnId="{B198EDC6-B14A-4E68-809D-9B9BB38F1E3A}">
      <dgm:prSet/>
      <dgm:spPr/>
      <dgm:t>
        <a:bodyPr/>
        <a:lstStyle/>
        <a:p>
          <a:endParaRPr lang="fr-FR"/>
        </a:p>
      </dgm:t>
    </dgm:pt>
    <dgm:pt modelId="{8AE7C294-9809-4B20-BB41-F0323FC5BF3D}">
      <dgm:prSet/>
      <dgm:spPr/>
      <dgm:t>
        <a:bodyPr/>
        <a:lstStyle/>
        <a:p>
          <a:r>
            <a:rPr lang="ar-DZ" dirty="0" smtClean="0"/>
            <a:t>السكينة العامة </a:t>
          </a:r>
        </a:p>
      </dgm:t>
    </dgm:pt>
    <dgm:pt modelId="{7881C4B4-D951-4197-8908-DC6C9F255F39}" type="parTrans" cxnId="{9CF6AED9-4850-4D28-9325-5D2C3A6167BC}">
      <dgm:prSet/>
      <dgm:spPr/>
      <dgm:t>
        <a:bodyPr/>
        <a:lstStyle/>
        <a:p>
          <a:endParaRPr lang="fr-FR"/>
        </a:p>
      </dgm:t>
    </dgm:pt>
    <dgm:pt modelId="{C8AFDC3F-F7C9-4514-B6CE-D61EA9CC369C}" type="sibTrans" cxnId="{9CF6AED9-4850-4D28-9325-5D2C3A6167BC}">
      <dgm:prSet/>
      <dgm:spPr/>
      <dgm:t>
        <a:bodyPr/>
        <a:lstStyle/>
        <a:p>
          <a:endParaRPr lang="fr-FR"/>
        </a:p>
      </dgm:t>
    </dgm:pt>
    <dgm:pt modelId="{7D339DB7-7302-4668-BE74-38F5E23DD56A}">
      <dgm:prSet/>
      <dgm:spPr/>
      <dgm:t>
        <a:bodyPr/>
        <a:lstStyle/>
        <a:p>
          <a:r>
            <a:rPr lang="ar-DZ" dirty="0" smtClean="0"/>
            <a:t>الامن العام </a:t>
          </a:r>
        </a:p>
      </dgm:t>
    </dgm:pt>
    <dgm:pt modelId="{2B9C37D3-B1E7-44C7-A512-E34FD4F17D82}" type="parTrans" cxnId="{F669E713-D6CE-4495-B470-4C7C078B2923}">
      <dgm:prSet/>
      <dgm:spPr/>
      <dgm:t>
        <a:bodyPr/>
        <a:lstStyle/>
        <a:p>
          <a:endParaRPr lang="fr-FR"/>
        </a:p>
      </dgm:t>
    </dgm:pt>
    <dgm:pt modelId="{87A27EF8-1A31-435D-9FE3-11E375BF7922}" type="sibTrans" cxnId="{F669E713-D6CE-4495-B470-4C7C078B2923}">
      <dgm:prSet/>
      <dgm:spPr/>
      <dgm:t>
        <a:bodyPr/>
        <a:lstStyle/>
        <a:p>
          <a:endParaRPr lang="fr-FR"/>
        </a:p>
      </dgm:t>
    </dgm:pt>
    <dgm:pt modelId="{6F0D6F8A-1FEB-4B71-8777-E73E6EACBEAF}">
      <dgm:prSet phldrT="[Texte]"/>
      <dgm:spPr/>
      <dgm:t>
        <a:bodyPr/>
        <a:lstStyle/>
        <a:p>
          <a:r>
            <a:rPr lang="ar-DZ" dirty="0" smtClean="0"/>
            <a:t>المحافظة على جمال الرونق و الرواء </a:t>
          </a:r>
        </a:p>
      </dgm:t>
    </dgm:pt>
    <dgm:pt modelId="{3220BF93-2056-4242-95C2-799DDDA9A930}" type="parTrans" cxnId="{301681B5-0074-4D96-9725-7B044893EDF1}">
      <dgm:prSet/>
      <dgm:spPr/>
      <dgm:t>
        <a:bodyPr/>
        <a:lstStyle/>
        <a:p>
          <a:endParaRPr lang="fr-FR"/>
        </a:p>
      </dgm:t>
    </dgm:pt>
    <dgm:pt modelId="{682BF798-6F87-457B-92DD-0EECAC2041B9}" type="sibTrans" cxnId="{301681B5-0074-4D96-9725-7B044893EDF1}">
      <dgm:prSet/>
      <dgm:spPr/>
      <dgm:t>
        <a:bodyPr/>
        <a:lstStyle/>
        <a:p>
          <a:endParaRPr lang="fr-FR"/>
        </a:p>
      </dgm:t>
    </dgm:pt>
    <dgm:pt modelId="{8120A3B5-9597-4631-8C49-78663204DE3B}" type="pres">
      <dgm:prSet presAssocID="{480A7B26-BF9B-44A0-8613-47E33603F8D4}" presName="hierChild1" presStyleCnt="0">
        <dgm:presLayoutVars>
          <dgm:chPref val="1"/>
          <dgm:dir/>
          <dgm:animOne val="branch"/>
          <dgm:animLvl val="lvl"/>
          <dgm:resizeHandles/>
        </dgm:presLayoutVars>
      </dgm:prSet>
      <dgm:spPr/>
      <dgm:t>
        <a:bodyPr/>
        <a:lstStyle/>
        <a:p>
          <a:endParaRPr lang="fr-FR"/>
        </a:p>
      </dgm:t>
    </dgm:pt>
    <dgm:pt modelId="{23347F5D-0BB4-4FC3-89D8-3A444BD3D8C9}" type="pres">
      <dgm:prSet presAssocID="{E3C3BF0E-4081-4427-BAF7-04C5B1664920}" presName="hierRoot1" presStyleCnt="0"/>
      <dgm:spPr/>
    </dgm:pt>
    <dgm:pt modelId="{ECD3451E-B199-42B5-AE62-C2EEE7444F33}" type="pres">
      <dgm:prSet presAssocID="{E3C3BF0E-4081-4427-BAF7-04C5B1664920}" presName="composite" presStyleCnt="0"/>
      <dgm:spPr/>
    </dgm:pt>
    <dgm:pt modelId="{F984DA91-2B0D-453D-9E94-8195F59613A1}" type="pres">
      <dgm:prSet presAssocID="{E3C3BF0E-4081-4427-BAF7-04C5B1664920}" presName="background" presStyleLbl="node0" presStyleIdx="0" presStyleCnt="1"/>
      <dgm:spPr/>
    </dgm:pt>
    <dgm:pt modelId="{A8E5DDD2-F8B5-49D1-9315-27118CB8EED8}" type="pres">
      <dgm:prSet presAssocID="{E3C3BF0E-4081-4427-BAF7-04C5B1664920}" presName="text" presStyleLbl="fgAcc0" presStyleIdx="0" presStyleCnt="1" custScaleX="360270" custScaleY="178021">
        <dgm:presLayoutVars>
          <dgm:chPref val="3"/>
        </dgm:presLayoutVars>
      </dgm:prSet>
      <dgm:spPr/>
      <dgm:t>
        <a:bodyPr/>
        <a:lstStyle/>
        <a:p>
          <a:endParaRPr lang="fr-FR"/>
        </a:p>
      </dgm:t>
    </dgm:pt>
    <dgm:pt modelId="{02C3DB3F-6406-425C-BBA0-D9D425B1B821}" type="pres">
      <dgm:prSet presAssocID="{E3C3BF0E-4081-4427-BAF7-04C5B1664920}" presName="hierChild2" presStyleCnt="0"/>
      <dgm:spPr/>
    </dgm:pt>
    <dgm:pt modelId="{54FDB1F8-4DC0-4BAF-832A-42FB6E98DAB9}" type="pres">
      <dgm:prSet presAssocID="{D8DC247A-09FC-46FB-ADCF-410EC6F17CCE}" presName="Name10" presStyleLbl="parChTrans1D2" presStyleIdx="0" presStyleCnt="2"/>
      <dgm:spPr/>
      <dgm:t>
        <a:bodyPr/>
        <a:lstStyle/>
        <a:p>
          <a:endParaRPr lang="fr-FR"/>
        </a:p>
      </dgm:t>
    </dgm:pt>
    <dgm:pt modelId="{09D12F2F-BAF5-468B-8191-F09C48D027E2}" type="pres">
      <dgm:prSet presAssocID="{4894BD61-217F-4F95-99FF-D9363B237673}" presName="hierRoot2" presStyleCnt="0"/>
      <dgm:spPr/>
    </dgm:pt>
    <dgm:pt modelId="{2E9D9682-8E2E-494B-944C-1973785B21D5}" type="pres">
      <dgm:prSet presAssocID="{4894BD61-217F-4F95-99FF-D9363B237673}" presName="composite2" presStyleCnt="0"/>
      <dgm:spPr/>
    </dgm:pt>
    <dgm:pt modelId="{BCA386D2-E594-4ED7-A87A-8C9C945FA9FB}" type="pres">
      <dgm:prSet presAssocID="{4894BD61-217F-4F95-99FF-D9363B237673}" presName="background2" presStyleLbl="node2" presStyleIdx="0" presStyleCnt="2"/>
      <dgm:spPr/>
    </dgm:pt>
    <dgm:pt modelId="{7CDAF5BE-9497-4632-A48E-6B484768B7D3}" type="pres">
      <dgm:prSet presAssocID="{4894BD61-217F-4F95-99FF-D9363B237673}" presName="text2" presStyleLbl="fgAcc2" presStyleIdx="0" presStyleCnt="2" custScaleX="223116">
        <dgm:presLayoutVars>
          <dgm:chPref val="3"/>
        </dgm:presLayoutVars>
      </dgm:prSet>
      <dgm:spPr/>
      <dgm:t>
        <a:bodyPr/>
        <a:lstStyle/>
        <a:p>
          <a:endParaRPr lang="fr-FR"/>
        </a:p>
      </dgm:t>
    </dgm:pt>
    <dgm:pt modelId="{D3F57784-799A-4422-8A9F-E6213B43912D}" type="pres">
      <dgm:prSet presAssocID="{4894BD61-217F-4F95-99FF-D9363B237673}" presName="hierChild3" presStyleCnt="0"/>
      <dgm:spPr/>
    </dgm:pt>
    <dgm:pt modelId="{9F1BC0E2-9FFF-4A78-8F1D-C5C957C9B42F}" type="pres">
      <dgm:prSet presAssocID="{96A7CF62-9FFF-445B-8E7F-969CEB3EC39E}" presName="Name17" presStyleLbl="parChTrans1D3" presStyleIdx="0" presStyleCnt="6"/>
      <dgm:spPr/>
      <dgm:t>
        <a:bodyPr/>
        <a:lstStyle/>
        <a:p>
          <a:endParaRPr lang="fr-FR"/>
        </a:p>
      </dgm:t>
    </dgm:pt>
    <dgm:pt modelId="{40E6C740-C40C-4B66-B934-8A82A410579E}" type="pres">
      <dgm:prSet presAssocID="{63776470-D720-402B-877A-DA71240BE4E8}" presName="hierRoot3" presStyleCnt="0"/>
      <dgm:spPr/>
    </dgm:pt>
    <dgm:pt modelId="{3AB4B4A5-1F86-41DF-9297-0307513E2D95}" type="pres">
      <dgm:prSet presAssocID="{63776470-D720-402B-877A-DA71240BE4E8}" presName="composite3" presStyleCnt="0"/>
      <dgm:spPr/>
    </dgm:pt>
    <dgm:pt modelId="{A092D07F-54F4-49F7-947D-E6683ED106BA}" type="pres">
      <dgm:prSet presAssocID="{63776470-D720-402B-877A-DA71240BE4E8}" presName="background3" presStyleLbl="node3" presStyleIdx="0" presStyleCnt="6"/>
      <dgm:spPr/>
    </dgm:pt>
    <dgm:pt modelId="{C055E689-9014-4F18-8364-FE984D3EC887}" type="pres">
      <dgm:prSet presAssocID="{63776470-D720-402B-877A-DA71240BE4E8}" presName="text3" presStyleLbl="fgAcc3" presStyleIdx="0" presStyleCnt="6" custScaleX="134587">
        <dgm:presLayoutVars>
          <dgm:chPref val="3"/>
        </dgm:presLayoutVars>
      </dgm:prSet>
      <dgm:spPr/>
      <dgm:t>
        <a:bodyPr/>
        <a:lstStyle/>
        <a:p>
          <a:endParaRPr lang="fr-FR"/>
        </a:p>
      </dgm:t>
    </dgm:pt>
    <dgm:pt modelId="{BF521F2C-1467-4A56-AD3E-3923D7271136}" type="pres">
      <dgm:prSet presAssocID="{63776470-D720-402B-877A-DA71240BE4E8}" presName="hierChild4" presStyleCnt="0"/>
      <dgm:spPr/>
    </dgm:pt>
    <dgm:pt modelId="{6007596C-305D-42A0-9235-E31670D80F53}" type="pres">
      <dgm:prSet presAssocID="{81FC40B5-BE04-4A11-8BA7-995514533B69}" presName="Name17" presStyleLbl="parChTrans1D3" presStyleIdx="1" presStyleCnt="6"/>
      <dgm:spPr/>
      <dgm:t>
        <a:bodyPr/>
        <a:lstStyle/>
        <a:p>
          <a:endParaRPr lang="fr-FR"/>
        </a:p>
      </dgm:t>
    </dgm:pt>
    <dgm:pt modelId="{0F83BF16-1E86-439A-8438-A46D068D63E2}" type="pres">
      <dgm:prSet presAssocID="{7FB54D34-7EB4-4EFF-A009-F456A75F5055}" presName="hierRoot3" presStyleCnt="0"/>
      <dgm:spPr/>
    </dgm:pt>
    <dgm:pt modelId="{B5CD0994-D9F1-4C4F-BAEE-C72EC4E368E1}" type="pres">
      <dgm:prSet presAssocID="{7FB54D34-7EB4-4EFF-A009-F456A75F5055}" presName="composite3" presStyleCnt="0"/>
      <dgm:spPr/>
    </dgm:pt>
    <dgm:pt modelId="{52FF9BE4-81C6-4E12-8031-A12337C52B9E}" type="pres">
      <dgm:prSet presAssocID="{7FB54D34-7EB4-4EFF-A009-F456A75F5055}" presName="background3" presStyleLbl="node3" presStyleIdx="1" presStyleCnt="6"/>
      <dgm:spPr/>
    </dgm:pt>
    <dgm:pt modelId="{F7E1A38F-33D0-4E4F-ACDF-34FC0AFF2EAF}" type="pres">
      <dgm:prSet presAssocID="{7FB54D34-7EB4-4EFF-A009-F456A75F5055}" presName="text3" presStyleLbl="fgAcc3" presStyleIdx="1" presStyleCnt="6" custScaleX="118212">
        <dgm:presLayoutVars>
          <dgm:chPref val="3"/>
        </dgm:presLayoutVars>
      </dgm:prSet>
      <dgm:spPr/>
      <dgm:t>
        <a:bodyPr/>
        <a:lstStyle/>
        <a:p>
          <a:endParaRPr lang="fr-FR"/>
        </a:p>
      </dgm:t>
    </dgm:pt>
    <dgm:pt modelId="{83210F10-6AB9-48FD-8D16-692F5C1821DC}" type="pres">
      <dgm:prSet presAssocID="{7FB54D34-7EB4-4EFF-A009-F456A75F5055}" presName="hierChild4" presStyleCnt="0"/>
      <dgm:spPr/>
    </dgm:pt>
    <dgm:pt modelId="{AA538B01-510F-478A-8648-03601BCD2B2D}" type="pres">
      <dgm:prSet presAssocID="{3220BF93-2056-4242-95C2-799DDDA9A930}" presName="Name17" presStyleLbl="parChTrans1D3" presStyleIdx="2" presStyleCnt="6"/>
      <dgm:spPr/>
      <dgm:t>
        <a:bodyPr/>
        <a:lstStyle/>
        <a:p>
          <a:endParaRPr lang="fr-FR"/>
        </a:p>
      </dgm:t>
    </dgm:pt>
    <dgm:pt modelId="{F789323C-F63F-4E0E-9B43-027F32DDF89E}" type="pres">
      <dgm:prSet presAssocID="{6F0D6F8A-1FEB-4B71-8777-E73E6EACBEAF}" presName="hierRoot3" presStyleCnt="0"/>
      <dgm:spPr/>
    </dgm:pt>
    <dgm:pt modelId="{02E4D99B-A0F0-47FE-9BE9-5140812E4296}" type="pres">
      <dgm:prSet presAssocID="{6F0D6F8A-1FEB-4B71-8777-E73E6EACBEAF}" presName="composite3" presStyleCnt="0"/>
      <dgm:spPr/>
    </dgm:pt>
    <dgm:pt modelId="{5272E9FF-5196-47F0-BF66-130DABA43B9A}" type="pres">
      <dgm:prSet presAssocID="{6F0D6F8A-1FEB-4B71-8777-E73E6EACBEAF}" presName="background3" presStyleLbl="node3" presStyleIdx="2" presStyleCnt="6"/>
      <dgm:spPr/>
    </dgm:pt>
    <dgm:pt modelId="{41F494D6-BC4C-4775-9161-673B5152A81F}" type="pres">
      <dgm:prSet presAssocID="{6F0D6F8A-1FEB-4B71-8777-E73E6EACBEAF}" presName="text3" presStyleLbl="fgAcc3" presStyleIdx="2" presStyleCnt="6" custLinFactNeighborX="2732" custLinFactNeighborY="-252">
        <dgm:presLayoutVars>
          <dgm:chPref val="3"/>
        </dgm:presLayoutVars>
      </dgm:prSet>
      <dgm:spPr/>
      <dgm:t>
        <a:bodyPr/>
        <a:lstStyle/>
        <a:p>
          <a:endParaRPr lang="fr-FR"/>
        </a:p>
      </dgm:t>
    </dgm:pt>
    <dgm:pt modelId="{51D8D0F3-2E77-4471-93F6-7E43F703C67B}" type="pres">
      <dgm:prSet presAssocID="{6F0D6F8A-1FEB-4B71-8777-E73E6EACBEAF}" presName="hierChild4" presStyleCnt="0"/>
      <dgm:spPr/>
    </dgm:pt>
    <dgm:pt modelId="{23E4678D-9F55-41F5-9157-A452A6FA8092}" type="pres">
      <dgm:prSet presAssocID="{C2D38164-DDC1-4F8A-AEAF-39523FAA333A}" presName="Name10" presStyleLbl="parChTrans1D2" presStyleIdx="1" presStyleCnt="2"/>
      <dgm:spPr/>
      <dgm:t>
        <a:bodyPr/>
        <a:lstStyle/>
        <a:p>
          <a:endParaRPr lang="fr-FR"/>
        </a:p>
      </dgm:t>
    </dgm:pt>
    <dgm:pt modelId="{2BF34713-179F-4444-9658-5131E5BB797A}" type="pres">
      <dgm:prSet presAssocID="{EC5EB51F-B88E-4AE7-B121-1DD440C27246}" presName="hierRoot2" presStyleCnt="0"/>
      <dgm:spPr/>
    </dgm:pt>
    <dgm:pt modelId="{55AF879E-3DBE-4605-B773-AD5146B180C3}" type="pres">
      <dgm:prSet presAssocID="{EC5EB51F-B88E-4AE7-B121-1DD440C27246}" presName="composite2" presStyleCnt="0"/>
      <dgm:spPr/>
    </dgm:pt>
    <dgm:pt modelId="{8F98788F-3058-41E2-A2A8-1EF9FAB7A59C}" type="pres">
      <dgm:prSet presAssocID="{EC5EB51F-B88E-4AE7-B121-1DD440C27246}" presName="background2" presStyleLbl="node2" presStyleIdx="1" presStyleCnt="2"/>
      <dgm:spPr/>
    </dgm:pt>
    <dgm:pt modelId="{86349E7B-0DC6-491E-A875-486A659A599A}" type="pres">
      <dgm:prSet presAssocID="{EC5EB51F-B88E-4AE7-B121-1DD440C27246}" presName="text2" presStyleLbl="fgAcc2" presStyleIdx="1" presStyleCnt="2" custScaleX="200141">
        <dgm:presLayoutVars>
          <dgm:chPref val="3"/>
        </dgm:presLayoutVars>
      </dgm:prSet>
      <dgm:spPr/>
      <dgm:t>
        <a:bodyPr/>
        <a:lstStyle/>
        <a:p>
          <a:endParaRPr lang="fr-FR"/>
        </a:p>
      </dgm:t>
    </dgm:pt>
    <dgm:pt modelId="{E9A67F62-BAE9-4D25-B8A5-18EFAE7F74D5}" type="pres">
      <dgm:prSet presAssocID="{EC5EB51F-B88E-4AE7-B121-1DD440C27246}" presName="hierChild3" presStyleCnt="0"/>
      <dgm:spPr/>
    </dgm:pt>
    <dgm:pt modelId="{9BE10EC6-4D7C-4C6F-9497-0C655180F0B0}" type="pres">
      <dgm:prSet presAssocID="{7742B9B7-344D-4181-874C-7E5FFB71629C}" presName="Name17" presStyleLbl="parChTrans1D3" presStyleIdx="3" presStyleCnt="6"/>
      <dgm:spPr/>
      <dgm:t>
        <a:bodyPr/>
        <a:lstStyle/>
        <a:p>
          <a:endParaRPr lang="fr-FR"/>
        </a:p>
      </dgm:t>
    </dgm:pt>
    <dgm:pt modelId="{5F2355C6-39FF-4906-8850-E361349D938A}" type="pres">
      <dgm:prSet presAssocID="{E693226E-7A66-41B9-A655-122DF6A446D8}" presName="hierRoot3" presStyleCnt="0"/>
      <dgm:spPr/>
    </dgm:pt>
    <dgm:pt modelId="{477D8C22-CC5B-48E5-9CDD-C07B0A248E1D}" type="pres">
      <dgm:prSet presAssocID="{E693226E-7A66-41B9-A655-122DF6A446D8}" presName="composite3" presStyleCnt="0"/>
      <dgm:spPr/>
    </dgm:pt>
    <dgm:pt modelId="{B5CBBD7A-914B-48D0-AE7B-8DE23B3BF4DC}" type="pres">
      <dgm:prSet presAssocID="{E693226E-7A66-41B9-A655-122DF6A446D8}" presName="background3" presStyleLbl="node3" presStyleIdx="3" presStyleCnt="6"/>
      <dgm:spPr/>
    </dgm:pt>
    <dgm:pt modelId="{9F3A1A01-CCFA-4F0F-A946-91DEFA84ED17}" type="pres">
      <dgm:prSet presAssocID="{E693226E-7A66-41B9-A655-122DF6A446D8}" presName="text3" presStyleLbl="fgAcc3" presStyleIdx="3" presStyleCnt="6">
        <dgm:presLayoutVars>
          <dgm:chPref val="3"/>
        </dgm:presLayoutVars>
      </dgm:prSet>
      <dgm:spPr/>
      <dgm:t>
        <a:bodyPr/>
        <a:lstStyle/>
        <a:p>
          <a:endParaRPr lang="fr-FR"/>
        </a:p>
      </dgm:t>
    </dgm:pt>
    <dgm:pt modelId="{EE0E335C-601E-47DF-AA10-A3CD69632EAC}" type="pres">
      <dgm:prSet presAssocID="{E693226E-7A66-41B9-A655-122DF6A446D8}" presName="hierChild4" presStyleCnt="0"/>
      <dgm:spPr/>
    </dgm:pt>
    <dgm:pt modelId="{49B6FB93-06A3-4654-98C9-50F3DBCE69E0}" type="pres">
      <dgm:prSet presAssocID="{7881C4B4-D951-4197-8908-DC6C9F255F39}" presName="Name17" presStyleLbl="parChTrans1D3" presStyleIdx="4" presStyleCnt="6"/>
      <dgm:spPr/>
      <dgm:t>
        <a:bodyPr/>
        <a:lstStyle/>
        <a:p>
          <a:endParaRPr lang="fr-FR"/>
        </a:p>
      </dgm:t>
    </dgm:pt>
    <dgm:pt modelId="{7873646C-2C21-4FD7-B14D-8928D67D2D83}" type="pres">
      <dgm:prSet presAssocID="{8AE7C294-9809-4B20-BB41-F0323FC5BF3D}" presName="hierRoot3" presStyleCnt="0"/>
      <dgm:spPr/>
    </dgm:pt>
    <dgm:pt modelId="{F2BBB0B3-4205-4B9C-B7C6-BFFCD98E0C25}" type="pres">
      <dgm:prSet presAssocID="{8AE7C294-9809-4B20-BB41-F0323FC5BF3D}" presName="composite3" presStyleCnt="0"/>
      <dgm:spPr/>
    </dgm:pt>
    <dgm:pt modelId="{95BF9FCE-1A48-4E6E-A68B-AA8FD1417E71}" type="pres">
      <dgm:prSet presAssocID="{8AE7C294-9809-4B20-BB41-F0323FC5BF3D}" presName="background3" presStyleLbl="node3" presStyleIdx="4" presStyleCnt="6"/>
      <dgm:spPr/>
    </dgm:pt>
    <dgm:pt modelId="{0339AC92-9909-4025-BB05-1746117E44C3}" type="pres">
      <dgm:prSet presAssocID="{8AE7C294-9809-4B20-BB41-F0323FC5BF3D}" presName="text3" presStyleLbl="fgAcc3" presStyleIdx="4" presStyleCnt="6">
        <dgm:presLayoutVars>
          <dgm:chPref val="3"/>
        </dgm:presLayoutVars>
      </dgm:prSet>
      <dgm:spPr/>
      <dgm:t>
        <a:bodyPr/>
        <a:lstStyle/>
        <a:p>
          <a:endParaRPr lang="fr-FR"/>
        </a:p>
      </dgm:t>
    </dgm:pt>
    <dgm:pt modelId="{7B905829-6AE5-448D-A12C-8B4298EDE733}" type="pres">
      <dgm:prSet presAssocID="{8AE7C294-9809-4B20-BB41-F0323FC5BF3D}" presName="hierChild4" presStyleCnt="0"/>
      <dgm:spPr/>
    </dgm:pt>
    <dgm:pt modelId="{9B524027-3600-4766-89F4-109EAF3BC0AD}" type="pres">
      <dgm:prSet presAssocID="{2B9C37D3-B1E7-44C7-A512-E34FD4F17D82}" presName="Name17" presStyleLbl="parChTrans1D3" presStyleIdx="5" presStyleCnt="6"/>
      <dgm:spPr/>
      <dgm:t>
        <a:bodyPr/>
        <a:lstStyle/>
        <a:p>
          <a:endParaRPr lang="fr-FR"/>
        </a:p>
      </dgm:t>
    </dgm:pt>
    <dgm:pt modelId="{F2121C6E-38FC-4814-A1DB-F21F26D9A424}" type="pres">
      <dgm:prSet presAssocID="{7D339DB7-7302-4668-BE74-38F5E23DD56A}" presName="hierRoot3" presStyleCnt="0"/>
      <dgm:spPr/>
    </dgm:pt>
    <dgm:pt modelId="{C12376E8-C6F8-4128-B37F-60C26CCF34F1}" type="pres">
      <dgm:prSet presAssocID="{7D339DB7-7302-4668-BE74-38F5E23DD56A}" presName="composite3" presStyleCnt="0"/>
      <dgm:spPr/>
    </dgm:pt>
    <dgm:pt modelId="{4CF4E97C-B6FB-439D-9A98-ABD37B4D7509}" type="pres">
      <dgm:prSet presAssocID="{7D339DB7-7302-4668-BE74-38F5E23DD56A}" presName="background3" presStyleLbl="node3" presStyleIdx="5" presStyleCnt="6"/>
      <dgm:spPr/>
    </dgm:pt>
    <dgm:pt modelId="{2F93235C-0625-48FD-B6B3-2252289BD235}" type="pres">
      <dgm:prSet presAssocID="{7D339DB7-7302-4668-BE74-38F5E23DD56A}" presName="text3" presStyleLbl="fgAcc3" presStyleIdx="5" presStyleCnt="6" custScaleX="116543">
        <dgm:presLayoutVars>
          <dgm:chPref val="3"/>
        </dgm:presLayoutVars>
      </dgm:prSet>
      <dgm:spPr/>
      <dgm:t>
        <a:bodyPr/>
        <a:lstStyle/>
        <a:p>
          <a:endParaRPr lang="fr-FR"/>
        </a:p>
      </dgm:t>
    </dgm:pt>
    <dgm:pt modelId="{9E895F7F-1695-4EAC-A792-DB7EB08F9148}" type="pres">
      <dgm:prSet presAssocID="{7D339DB7-7302-4668-BE74-38F5E23DD56A}" presName="hierChild4" presStyleCnt="0"/>
      <dgm:spPr/>
    </dgm:pt>
  </dgm:ptLst>
  <dgm:cxnLst>
    <dgm:cxn modelId="{F669E713-D6CE-4495-B470-4C7C078B2923}" srcId="{EC5EB51F-B88E-4AE7-B121-1DD440C27246}" destId="{7D339DB7-7302-4668-BE74-38F5E23DD56A}" srcOrd="2" destOrd="0" parTransId="{2B9C37D3-B1E7-44C7-A512-E34FD4F17D82}" sibTransId="{87A27EF8-1A31-435D-9FE3-11E375BF7922}"/>
    <dgm:cxn modelId="{1A05BB41-1EFD-410B-B8C0-5196B37014F3}" type="presOf" srcId="{2B9C37D3-B1E7-44C7-A512-E34FD4F17D82}" destId="{9B524027-3600-4766-89F4-109EAF3BC0AD}" srcOrd="0" destOrd="0" presId="urn:microsoft.com/office/officeart/2005/8/layout/hierarchy1"/>
    <dgm:cxn modelId="{49C95B80-4A07-4FC6-9799-1AA7AE5B229F}" srcId="{480A7B26-BF9B-44A0-8613-47E33603F8D4}" destId="{E3C3BF0E-4081-4427-BAF7-04C5B1664920}" srcOrd="0" destOrd="0" parTransId="{24991122-1F47-489A-A5DD-C53727BC7B1F}" sibTransId="{507DBAF3-F5C4-4586-8141-43A6E0BD1F6C}"/>
    <dgm:cxn modelId="{8B77B480-C750-4DDC-A42F-363C1A13C4C3}" srcId="{4894BD61-217F-4F95-99FF-D9363B237673}" destId="{7FB54D34-7EB4-4EFF-A009-F456A75F5055}" srcOrd="1" destOrd="0" parTransId="{81FC40B5-BE04-4A11-8BA7-995514533B69}" sibTransId="{40CAD27A-B97A-425D-8946-99A998B03718}"/>
    <dgm:cxn modelId="{9CF6AED9-4850-4D28-9325-5D2C3A6167BC}" srcId="{EC5EB51F-B88E-4AE7-B121-1DD440C27246}" destId="{8AE7C294-9809-4B20-BB41-F0323FC5BF3D}" srcOrd="1" destOrd="0" parTransId="{7881C4B4-D951-4197-8908-DC6C9F255F39}" sibTransId="{C8AFDC3F-F7C9-4514-B6CE-D61EA9CC369C}"/>
    <dgm:cxn modelId="{0072B358-4C3B-4320-A6E4-83E995FE83C9}" type="presOf" srcId="{4894BD61-217F-4F95-99FF-D9363B237673}" destId="{7CDAF5BE-9497-4632-A48E-6B484768B7D3}" srcOrd="0" destOrd="0" presId="urn:microsoft.com/office/officeart/2005/8/layout/hierarchy1"/>
    <dgm:cxn modelId="{FEE03BBA-5869-496C-AEBB-E31CE36FE491}" type="presOf" srcId="{E3C3BF0E-4081-4427-BAF7-04C5B1664920}" destId="{A8E5DDD2-F8B5-49D1-9315-27118CB8EED8}" srcOrd="0" destOrd="0" presId="urn:microsoft.com/office/officeart/2005/8/layout/hierarchy1"/>
    <dgm:cxn modelId="{9735D61A-FC96-4AD2-9BF2-E686C96EAE89}" srcId="{E3C3BF0E-4081-4427-BAF7-04C5B1664920}" destId="{EC5EB51F-B88E-4AE7-B121-1DD440C27246}" srcOrd="1" destOrd="0" parTransId="{C2D38164-DDC1-4F8A-AEAF-39523FAA333A}" sibTransId="{EF6902CC-E7A2-425F-861C-AEA517E00E77}"/>
    <dgm:cxn modelId="{B91C9160-5928-4974-A5A6-8B57FF68B973}" type="presOf" srcId="{96A7CF62-9FFF-445B-8E7F-969CEB3EC39E}" destId="{9F1BC0E2-9FFF-4A78-8F1D-C5C957C9B42F}" srcOrd="0" destOrd="0" presId="urn:microsoft.com/office/officeart/2005/8/layout/hierarchy1"/>
    <dgm:cxn modelId="{BAB3AA6E-C23B-4E81-925C-C626FC67C86C}" type="presOf" srcId="{480A7B26-BF9B-44A0-8613-47E33603F8D4}" destId="{8120A3B5-9597-4631-8C49-78663204DE3B}" srcOrd="0" destOrd="0" presId="urn:microsoft.com/office/officeart/2005/8/layout/hierarchy1"/>
    <dgm:cxn modelId="{F787EBD3-FF04-4065-9BD4-624B5AA2F781}" type="presOf" srcId="{7881C4B4-D951-4197-8908-DC6C9F255F39}" destId="{49B6FB93-06A3-4654-98C9-50F3DBCE69E0}" srcOrd="0" destOrd="0" presId="urn:microsoft.com/office/officeart/2005/8/layout/hierarchy1"/>
    <dgm:cxn modelId="{E0141D34-9CA1-4720-B710-4E097BE49273}" type="presOf" srcId="{7742B9B7-344D-4181-874C-7E5FFB71629C}" destId="{9BE10EC6-4D7C-4C6F-9497-0C655180F0B0}" srcOrd="0" destOrd="0" presId="urn:microsoft.com/office/officeart/2005/8/layout/hierarchy1"/>
    <dgm:cxn modelId="{301681B5-0074-4D96-9725-7B044893EDF1}" srcId="{4894BD61-217F-4F95-99FF-D9363B237673}" destId="{6F0D6F8A-1FEB-4B71-8777-E73E6EACBEAF}" srcOrd="2" destOrd="0" parTransId="{3220BF93-2056-4242-95C2-799DDDA9A930}" sibTransId="{682BF798-6F87-457B-92DD-0EECAC2041B9}"/>
    <dgm:cxn modelId="{B81F409B-4312-4BEB-846E-DC39B85EBC76}" type="presOf" srcId="{D8DC247A-09FC-46FB-ADCF-410EC6F17CCE}" destId="{54FDB1F8-4DC0-4BAF-832A-42FB6E98DAB9}" srcOrd="0" destOrd="0" presId="urn:microsoft.com/office/officeart/2005/8/layout/hierarchy1"/>
    <dgm:cxn modelId="{F514112C-E2AF-4EB7-A02F-69309C8D3E0D}" srcId="{E3C3BF0E-4081-4427-BAF7-04C5B1664920}" destId="{4894BD61-217F-4F95-99FF-D9363B237673}" srcOrd="0" destOrd="0" parTransId="{D8DC247A-09FC-46FB-ADCF-410EC6F17CCE}" sibTransId="{110CE873-3DA2-47D9-B075-BDAE60E96E8E}"/>
    <dgm:cxn modelId="{8C2D4DB5-4D4F-4BD2-9CDA-0F56E958039A}" type="presOf" srcId="{C2D38164-DDC1-4F8A-AEAF-39523FAA333A}" destId="{23E4678D-9F55-41F5-9157-A452A6FA8092}" srcOrd="0" destOrd="0" presId="urn:microsoft.com/office/officeart/2005/8/layout/hierarchy1"/>
    <dgm:cxn modelId="{D6345EBD-1833-4E7E-BF3B-8C71A7A2A079}" type="presOf" srcId="{3220BF93-2056-4242-95C2-799DDDA9A930}" destId="{AA538B01-510F-478A-8648-03601BCD2B2D}" srcOrd="0" destOrd="0" presId="urn:microsoft.com/office/officeart/2005/8/layout/hierarchy1"/>
    <dgm:cxn modelId="{B198EDC6-B14A-4E68-809D-9B9BB38F1E3A}" srcId="{EC5EB51F-B88E-4AE7-B121-1DD440C27246}" destId="{E693226E-7A66-41B9-A655-122DF6A446D8}" srcOrd="0" destOrd="0" parTransId="{7742B9B7-344D-4181-874C-7E5FFB71629C}" sibTransId="{D685AA92-F2B1-48E8-BB47-AF0CD8CAE4CA}"/>
    <dgm:cxn modelId="{C30EDA45-4660-4CAA-B78E-CE695C43889A}" type="presOf" srcId="{6F0D6F8A-1FEB-4B71-8777-E73E6EACBEAF}" destId="{41F494D6-BC4C-4775-9161-673B5152A81F}" srcOrd="0" destOrd="0" presId="urn:microsoft.com/office/officeart/2005/8/layout/hierarchy1"/>
    <dgm:cxn modelId="{7B534448-A37F-42D5-8224-658BDE88A5F1}" type="presOf" srcId="{63776470-D720-402B-877A-DA71240BE4E8}" destId="{C055E689-9014-4F18-8364-FE984D3EC887}" srcOrd="0" destOrd="0" presId="urn:microsoft.com/office/officeart/2005/8/layout/hierarchy1"/>
    <dgm:cxn modelId="{9DE81A5F-080B-4901-8B4D-7A5E39F01B54}" type="presOf" srcId="{7D339DB7-7302-4668-BE74-38F5E23DD56A}" destId="{2F93235C-0625-48FD-B6B3-2252289BD235}" srcOrd="0" destOrd="0" presId="urn:microsoft.com/office/officeart/2005/8/layout/hierarchy1"/>
    <dgm:cxn modelId="{A9407735-4A15-4863-852A-EB058CD8E514}" type="presOf" srcId="{7FB54D34-7EB4-4EFF-A009-F456A75F5055}" destId="{F7E1A38F-33D0-4E4F-ACDF-34FC0AFF2EAF}" srcOrd="0" destOrd="0" presId="urn:microsoft.com/office/officeart/2005/8/layout/hierarchy1"/>
    <dgm:cxn modelId="{B2E0F368-17B1-4FA7-8C30-E4BEAAF410FA}" type="presOf" srcId="{EC5EB51F-B88E-4AE7-B121-1DD440C27246}" destId="{86349E7B-0DC6-491E-A875-486A659A599A}" srcOrd="0" destOrd="0" presId="urn:microsoft.com/office/officeart/2005/8/layout/hierarchy1"/>
    <dgm:cxn modelId="{BABD8AF0-BA44-4ED2-A201-F5DEF49042E8}" type="presOf" srcId="{8AE7C294-9809-4B20-BB41-F0323FC5BF3D}" destId="{0339AC92-9909-4025-BB05-1746117E44C3}" srcOrd="0" destOrd="0" presId="urn:microsoft.com/office/officeart/2005/8/layout/hierarchy1"/>
    <dgm:cxn modelId="{E9972655-6984-48AB-B920-73E359670F48}" type="presOf" srcId="{81FC40B5-BE04-4A11-8BA7-995514533B69}" destId="{6007596C-305D-42A0-9235-E31670D80F53}" srcOrd="0" destOrd="0" presId="urn:microsoft.com/office/officeart/2005/8/layout/hierarchy1"/>
    <dgm:cxn modelId="{1CECCC22-BA58-4818-B1DE-5BCAB4AF5EED}" srcId="{4894BD61-217F-4F95-99FF-D9363B237673}" destId="{63776470-D720-402B-877A-DA71240BE4E8}" srcOrd="0" destOrd="0" parTransId="{96A7CF62-9FFF-445B-8E7F-969CEB3EC39E}" sibTransId="{4537E9BE-38C4-43B1-B06A-88920D353332}"/>
    <dgm:cxn modelId="{318E547D-75BE-4844-BACD-ED422B0E7F22}" type="presOf" srcId="{E693226E-7A66-41B9-A655-122DF6A446D8}" destId="{9F3A1A01-CCFA-4F0F-A946-91DEFA84ED17}" srcOrd="0" destOrd="0" presId="urn:microsoft.com/office/officeart/2005/8/layout/hierarchy1"/>
    <dgm:cxn modelId="{43BDCC1A-0C97-4EFE-9246-6BEAC57E6962}" type="presParOf" srcId="{8120A3B5-9597-4631-8C49-78663204DE3B}" destId="{23347F5D-0BB4-4FC3-89D8-3A444BD3D8C9}" srcOrd="0" destOrd="0" presId="urn:microsoft.com/office/officeart/2005/8/layout/hierarchy1"/>
    <dgm:cxn modelId="{3FD01860-FACD-43F6-AE97-ECD32C5080FA}" type="presParOf" srcId="{23347F5D-0BB4-4FC3-89D8-3A444BD3D8C9}" destId="{ECD3451E-B199-42B5-AE62-C2EEE7444F33}" srcOrd="0" destOrd="0" presId="urn:microsoft.com/office/officeart/2005/8/layout/hierarchy1"/>
    <dgm:cxn modelId="{45D879C6-23E7-4C1A-8641-BB83CBA990C3}" type="presParOf" srcId="{ECD3451E-B199-42B5-AE62-C2EEE7444F33}" destId="{F984DA91-2B0D-453D-9E94-8195F59613A1}" srcOrd="0" destOrd="0" presId="urn:microsoft.com/office/officeart/2005/8/layout/hierarchy1"/>
    <dgm:cxn modelId="{951E0DFB-7559-40A7-A982-78D4197D704F}" type="presParOf" srcId="{ECD3451E-B199-42B5-AE62-C2EEE7444F33}" destId="{A8E5DDD2-F8B5-49D1-9315-27118CB8EED8}" srcOrd="1" destOrd="0" presId="urn:microsoft.com/office/officeart/2005/8/layout/hierarchy1"/>
    <dgm:cxn modelId="{FF76A0F0-D9E7-48DF-8E18-02B3A4732041}" type="presParOf" srcId="{23347F5D-0BB4-4FC3-89D8-3A444BD3D8C9}" destId="{02C3DB3F-6406-425C-BBA0-D9D425B1B821}" srcOrd="1" destOrd="0" presId="urn:microsoft.com/office/officeart/2005/8/layout/hierarchy1"/>
    <dgm:cxn modelId="{7FA8E571-FACF-4C72-AAD2-23C8D1BB3179}" type="presParOf" srcId="{02C3DB3F-6406-425C-BBA0-D9D425B1B821}" destId="{54FDB1F8-4DC0-4BAF-832A-42FB6E98DAB9}" srcOrd="0" destOrd="0" presId="urn:microsoft.com/office/officeart/2005/8/layout/hierarchy1"/>
    <dgm:cxn modelId="{5394D368-C032-448D-B330-34764589C45F}" type="presParOf" srcId="{02C3DB3F-6406-425C-BBA0-D9D425B1B821}" destId="{09D12F2F-BAF5-468B-8191-F09C48D027E2}" srcOrd="1" destOrd="0" presId="urn:microsoft.com/office/officeart/2005/8/layout/hierarchy1"/>
    <dgm:cxn modelId="{94C76AA6-98AB-4F86-80D6-535147B0A052}" type="presParOf" srcId="{09D12F2F-BAF5-468B-8191-F09C48D027E2}" destId="{2E9D9682-8E2E-494B-944C-1973785B21D5}" srcOrd="0" destOrd="0" presId="urn:microsoft.com/office/officeart/2005/8/layout/hierarchy1"/>
    <dgm:cxn modelId="{B16953A8-E0C8-47C6-8BE3-75C586E8CF2A}" type="presParOf" srcId="{2E9D9682-8E2E-494B-944C-1973785B21D5}" destId="{BCA386D2-E594-4ED7-A87A-8C9C945FA9FB}" srcOrd="0" destOrd="0" presId="urn:microsoft.com/office/officeart/2005/8/layout/hierarchy1"/>
    <dgm:cxn modelId="{10C55B59-190B-4B10-92AD-0770AE5DD317}" type="presParOf" srcId="{2E9D9682-8E2E-494B-944C-1973785B21D5}" destId="{7CDAF5BE-9497-4632-A48E-6B484768B7D3}" srcOrd="1" destOrd="0" presId="urn:microsoft.com/office/officeart/2005/8/layout/hierarchy1"/>
    <dgm:cxn modelId="{77B780F4-D311-40EE-AA5C-BEFCB257BE21}" type="presParOf" srcId="{09D12F2F-BAF5-468B-8191-F09C48D027E2}" destId="{D3F57784-799A-4422-8A9F-E6213B43912D}" srcOrd="1" destOrd="0" presId="urn:microsoft.com/office/officeart/2005/8/layout/hierarchy1"/>
    <dgm:cxn modelId="{C981D80A-05BC-4879-92F9-9BB58B440A06}" type="presParOf" srcId="{D3F57784-799A-4422-8A9F-E6213B43912D}" destId="{9F1BC0E2-9FFF-4A78-8F1D-C5C957C9B42F}" srcOrd="0" destOrd="0" presId="urn:microsoft.com/office/officeart/2005/8/layout/hierarchy1"/>
    <dgm:cxn modelId="{1B9A6D25-983F-4D9F-AE23-F6E7A834932D}" type="presParOf" srcId="{D3F57784-799A-4422-8A9F-E6213B43912D}" destId="{40E6C740-C40C-4B66-B934-8A82A410579E}" srcOrd="1" destOrd="0" presId="urn:microsoft.com/office/officeart/2005/8/layout/hierarchy1"/>
    <dgm:cxn modelId="{39066A2B-B464-4F30-AB78-0B4D7CEC385F}" type="presParOf" srcId="{40E6C740-C40C-4B66-B934-8A82A410579E}" destId="{3AB4B4A5-1F86-41DF-9297-0307513E2D95}" srcOrd="0" destOrd="0" presId="urn:microsoft.com/office/officeart/2005/8/layout/hierarchy1"/>
    <dgm:cxn modelId="{C8EC31F8-C6A5-490A-AA77-AC448F9734A7}" type="presParOf" srcId="{3AB4B4A5-1F86-41DF-9297-0307513E2D95}" destId="{A092D07F-54F4-49F7-947D-E6683ED106BA}" srcOrd="0" destOrd="0" presId="urn:microsoft.com/office/officeart/2005/8/layout/hierarchy1"/>
    <dgm:cxn modelId="{92018DFD-2F00-4AA3-8DCA-E88F91852E38}" type="presParOf" srcId="{3AB4B4A5-1F86-41DF-9297-0307513E2D95}" destId="{C055E689-9014-4F18-8364-FE984D3EC887}" srcOrd="1" destOrd="0" presId="urn:microsoft.com/office/officeart/2005/8/layout/hierarchy1"/>
    <dgm:cxn modelId="{60F7A5BA-CB1F-4BAC-AF04-8882BFEA89A7}" type="presParOf" srcId="{40E6C740-C40C-4B66-B934-8A82A410579E}" destId="{BF521F2C-1467-4A56-AD3E-3923D7271136}" srcOrd="1" destOrd="0" presId="urn:microsoft.com/office/officeart/2005/8/layout/hierarchy1"/>
    <dgm:cxn modelId="{6F264569-9EF7-4373-BD1E-C240D22043E0}" type="presParOf" srcId="{D3F57784-799A-4422-8A9F-E6213B43912D}" destId="{6007596C-305D-42A0-9235-E31670D80F53}" srcOrd="2" destOrd="0" presId="urn:microsoft.com/office/officeart/2005/8/layout/hierarchy1"/>
    <dgm:cxn modelId="{8DE81130-119E-41A2-8386-F2387FD5EB9D}" type="presParOf" srcId="{D3F57784-799A-4422-8A9F-E6213B43912D}" destId="{0F83BF16-1E86-439A-8438-A46D068D63E2}" srcOrd="3" destOrd="0" presId="urn:microsoft.com/office/officeart/2005/8/layout/hierarchy1"/>
    <dgm:cxn modelId="{DDE39645-1FE5-4414-B37A-6A111BA7D025}" type="presParOf" srcId="{0F83BF16-1E86-439A-8438-A46D068D63E2}" destId="{B5CD0994-D9F1-4C4F-BAEE-C72EC4E368E1}" srcOrd="0" destOrd="0" presId="urn:microsoft.com/office/officeart/2005/8/layout/hierarchy1"/>
    <dgm:cxn modelId="{792B8831-5769-4169-A3B4-C713C501D16F}" type="presParOf" srcId="{B5CD0994-D9F1-4C4F-BAEE-C72EC4E368E1}" destId="{52FF9BE4-81C6-4E12-8031-A12337C52B9E}" srcOrd="0" destOrd="0" presId="urn:microsoft.com/office/officeart/2005/8/layout/hierarchy1"/>
    <dgm:cxn modelId="{73CDB57B-B699-4E88-A769-67FBA23CBD10}" type="presParOf" srcId="{B5CD0994-D9F1-4C4F-BAEE-C72EC4E368E1}" destId="{F7E1A38F-33D0-4E4F-ACDF-34FC0AFF2EAF}" srcOrd="1" destOrd="0" presId="urn:microsoft.com/office/officeart/2005/8/layout/hierarchy1"/>
    <dgm:cxn modelId="{F19D6EBB-91BB-4F53-8635-6C068CCA026A}" type="presParOf" srcId="{0F83BF16-1E86-439A-8438-A46D068D63E2}" destId="{83210F10-6AB9-48FD-8D16-692F5C1821DC}" srcOrd="1" destOrd="0" presId="urn:microsoft.com/office/officeart/2005/8/layout/hierarchy1"/>
    <dgm:cxn modelId="{92266722-4D9B-46CA-B80D-C91A5D72F355}" type="presParOf" srcId="{D3F57784-799A-4422-8A9F-E6213B43912D}" destId="{AA538B01-510F-478A-8648-03601BCD2B2D}" srcOrd="4" destOrd="0" presId="urn:microsoft.com/office/officeart/2005/8/layout/hierarchy1"/>
    <dgm:cxn modelId="{A89BF491-8A01-4F42-942D-08D2A72843E4}" type="presParOf" srcId="{D3F57784-799A-4422-8A9F-E6213B43912D}" destId="{F789323C-F63F-4E0E-9B43-027F32DDF89E}" srcOrd="5" destOrd="0" presId="urn:microsoft.com/office/officeart/2005/8/layout/hierarchy1"/>
    <dgm:cxn modelId="{8928D4CB-968B-4D9B-8D39-9CB51F9CB1BD}" type="presParOf" srcId="{F789323C-F63F-4E0E-9B43-027F32DDF89E}" destId="{02E4D99B-A0F0-47FE-9BE9-5140812E4296}" srcOrd="0" destOrd="0" presId="urn:microsoft.com/office/officeart/2005/8/layout/hierarchy1"/>
    <dgm:cxn modelId="{C53779CD-0159-42DF-B141-F336E908D72B}" type="presParOf" srcId="{02E4D99B-A0F0-47FE-9BE9-5140812E4296}" destId="{5272E9FF-5196-47F0-BF66-130DABA43B9A}" srcOrd="0" destOrd="0" presId="urn:microsoft.com/office/officeart/2005/8/layout/hierarchy1"/>
    <dgm:cxn modelId="{A5E07351-C807-4329-A180-612CFAD9FDBB}" type="presParOf" srcId="{02E4D99B-A0F0-47FE-9BE9-5140812E4296}" destId="{41F494D6-BC4C-4775-9161-673B5152A81F}" srcOrd="1" destOrd="0" presId="urn:microsoft.com/office/officeart/2005/8/layout/hierarchy1"/>
    <dgm:cxn modelId="{ED34D464-6BAA-4A19-A738-0EC22B33B7BE}" type="presParOf" srcId="{F789323C-F63F-4E0E-9B43-027F32DDF89E}" destId="{51D8D0F3-2E77-4471-93F6-7E43F703C67B}" srcOrd="1" destOrd="0" presId="urn:microsoft.com/office/officeart/2005/8/layout/hierarchy1"/>
    <dgm:cxn modelId="{9FAB2E51-2A82-4050-B4C1-0805DEF94438}" type="presParOf" srcId="{02C3DB3F-6406-425C-BBA0-D9D425B1B821}" destId="{23E4678D-9F55-41F5-9157-A452A6FA8092}" srcOrd="2" destOrd="0" presId="urn:microsoft.com/office/officeart/2005/8/layout/hierarchy1"/>
    <dgm:cxn modelId="{ABABBBD9-04DD-4D25-B711-AD76F58162BB}" type="presParOf" srcId="{02C3DB3F-6406-425C-BBA0-D9D425B1B821}" destId="{2BF34713-179F-4444-9658-5131E5BB797A}" srcOrd="3" destOrd="0" presId="urn:microsoft.com/office/officeart/2005/8/layout/hierarchy1"/>
    <dgm:cxn modelId="{7F629B88-7689-4440-B7DC-0BCC923FE290}" type="presParOf" srcId="{2BF34713-179F-4444-9658-5131E5BB797A}" destId="{55AF879E-3DBE-4605-B773-AD5146B180C3}" srcOrd="0" destOrd="0" presId="urn:microsoft.com/office/officeart/2005/8/layout/hierarchy1"/>
    <dgm:cxn modelId="{DB2092C5-F0EA-4E49-9C37-DFF2498112B6}" type="presParOf" srcId="{55AF879E-3DBE-4605-B773-AD5146B180C3}" destId="{8F98788F-3058-41E2-A2A8-1EF9FAB7A59C}" srcOrd="0" destOrd="0" presId="urn:microsoft.com/office/officeart/2005/8/layout/hierarchy1"/>
    <dgm:cxn modelId="{1AF42869-193A-4377-A52A-310E0FD1B9BF}" type="presParOf" srcId="{55AF879E-3DBE-4605-B773-AD5146B180C3}" destId="{86349E7B-0DC6-491E-A875-486A659A599A}" srcOrd="1" destOrd="0" presId="urn:microsoft.com/office/officeart/2005/8/layout/hierarchy1"/>
    <dgm:cxn modelId="{ABB56B04-BBC5-4B1C-8C2F-A8C57961B96E}" type="presParOf" srcId="{2BF34713-179F-4444-9658-5131E5BB797A}" destId="{E9A67F62-BAE9-4D25-B8A5-18EFAE7F74D5}" srcOrd="1" destOrd="0" presId="urn:microsoft.com/office/officeart/2005/8/layout/hierarchy1"/>
    <dgm:cxn modelId="{9C1B4FA1-2C53-486D-92B3-6F79FD2C7D5B}" type="presParOf" srcId="{E9A67F62-BAE9-4D25-B8A5-18EFAE7F74D5}" destId="{9BE10EC6-4D7C-4C6F-9497-0C655180F0B0}" srcOrd="0" destOrd="0" presId="urn:microsoft.com/office/officeart/2005/8/layout/hierarchy1"/>
    <dgm:cxn modelId="{FDF8034C-83CA-4AFF-A25C-8FC868CAC2CD}" type="presParOf" srcId="{E9A67F62-BAE9-4D25-B8A5-18EFAE7F74D5}" destId="{5F2355C6-39FF-4906-8850-E361349D938A}" srcOrd="1" destOrd="0" presId="urn:microsoft.com/office/officeart/2005/8/layout/hierarchy1"/>
    <dgm:cxn modelId="{5B923680-5E04-45F7-9A35-7D33A2645847}" type="presParOf" srcId="{5F2355C6-39FF-4906-8850-E361349D938A}" destId="{477D8C22-CC5B-48E5-9CDD-C07B0A248E1D}" srcOrd="0" destOrd="0" presId="urn:microsoft.com/office/officeart/2005/8/layout/hierarchy1"/>
    <dgm:cxn modelId="{A3A09F89-BF10-414A-9373-56EE0FA9E705}" type="presParOf" srcId="{477D8C22-CC5B-48E5-9CDD-C07B0A248E1D}" destId="{B5CBBD7A-914B-48D0-AE7B-8DE23B3BF4DC}" srcOrd="0" destOrd="0" presId="urn:microsoft.com/office/officeart/2005/8/layout/hierarchy1"/>
    <dgm:cxn modelId="{316B1AA0-E3AF-46C0-B0DE-D728A6F5EBEE}" type="presParOf" srcId="{477D8C22-CC5B-48E5-9CDD-C07B0A248E1D}" destId="{9F3A1A01-CCFA-4F0F-A946-91DEFA84ED17}" srcOrd="1" destOrd="0" presId="urn:microsoft.com/office/officeart/2005/8/layout/hierarchy1"/>
    <dgm:cxn modelId="{82E6149A-57CC-4912-8EA6-7CB4F00ED10D}" type="presParOf" srcId="{5F2355C6-39FF-4906-8850-E361349D938A}" destId="{EE0E335C-601E-47DF-AA10-A3CD69632EAC}" srcOrd="1" destOrd="0" presId="urn:microsoft.com/office/officeart/2005/8/layout/hierarchy1"/>
    <dgm:cxn modelId="{351CA807-0672-44F2-9959-DE7F5D35E50E}" type="presParOf" srcId="{E9A67F62-BAE9-4D25-B8A5-18EFAE7F74D5}" destId="{49B6FB93-06A3-4654-98C9-50F3DBCE69E0}" srcOrd="2" destOrd="0" presId="urn:microsoft.com/office/officeart/2005/8/layout/hierarchy1"/>
    <dgm:cxn modelId="{AC6A6D50-6C67-4BFB-B139-A9378B0EE5B8}" type="presParOf" srcId="{E9A67F62-BAE9-4D25-B8A5-18EFAE7F74D5}" destId="{7873646C-2C21-4FD7-B14D-8928D67D2D83}" srcOrd="3" destOrd="0" presId="urn:microsoft.com/office/officeart/2005/8/layout/hierarchy1"/>
    <dgm:cxn modelId="{A64A7F14-7975-484F-A759-B65E6BA50AC1}" type="presParOf" srcId="{7873646C-2C21-4FD7-B14D-8928D67D2D83}" destId="{F2BBB0B3-4205-4B9C-B7C6-BFFCD98E0C25}" srcOrd="0" destOrd="0" presId="urn:microsoft.com/office/officeart/2005/8/layout/hierarchy1"/>
    <dgm:cxn modelId="{C9991FB1-D9F9-4663-9891-F8E432B39279}" type="presParOf" srcId="{F2BBB0B3-4205-4B9C-B7C6-BFFCD98E0C25}" destId="{95BF9FCE-1A48-4E6E-A68B-AA8FD1417E71}" srcOrd="0" destOrd="0" presId="urn:microsoft.com/office/officeart/2005/8/layout/hierarchy1"/>
    <dgm:cxn modelId="{C8D9A1F8-0193-4FEE-9C1F-8EF71F507FDF}" type="presParOf" srcId="{F2BBB0B3-4205-4B9C-B7C6-BFFCD98E0C25}" destId="{0339AC92-9909-4025-BB05-1746117E44C3}" srcOrd="1" destOrd="0" presId="urn:microsoft.com/office/officeart/2005/8/layout/hierarchy1"/>
    <dgm:cxn modelId="{41AD499F-61AF-4D36-8E60-0404E99C4CBF}" type="presParOf" srcId="{7873646C-2C21-4FD7-B14D-8928D67D2D83}" destId="{7B905829-6AE5-448D-A12C-8B4298EDE733}" srcOrd="1" destOrd="0" presId="urn:microsoft.com/office/officeart/2005/8/layout/hierarchy1"/>
    <dgm:cxn modelId="{E9B40940-37A8-4124-8B40-925646CAE4CB}" type="presParOf" srcId="{E9A67F62-BAE9-4D25-B8A5-18EFAE7F74D5}" destId="{9B524027-3600-4766-89F4-109EAF3BC0AD}" srcOrd="4" destOrd="0" presId="urn:microsoft.com/office/officeart/2005/8/layout/hierarchy1"/>
    <dgm:cxn modelId="{93075433-D092-4026-AAE4-E9EFF3AFB87B}" type="presParOf" srcId="{E9A67F62-BAE9-4D25-B8A5-18EFAE7F74D5}" destId="{F2121C6E-38FC-4814-A1DB-F21F26D9A424}" srcOrd="5" destOrd="0" presId="urn:microsoft.com/office/officeart/2005/8/layout/hierarchy1"/>
    <dgm:cxn modelId="{37672C08-178C-4CAD-A868-36127E6C99F9}" type="presParOf" srcId="{F2121C6E-38FC-4814-A1DB-F21F26D9A424}" destId="{C12376E8-C6F8-4128-B37F-60C26CCF34F1}" srcOrd="0" destOrd="0" presId="urn:microsoft.com/office/officeart/2005/8/layout/hierarchy1"/>
    <dgm:cxn modelId="{630DAADA-679E-431C-94A6-66431B9A374E}" type="presParOf" srcId="{C12376E8-C6F8-4128-B37F-60C26CCF34F1}" destId="{4CF4E97C-B6FB-439D-9A98-ABD37B4D7509}" srcOrd="0" destOrd="0" presId="urn:microsoft.com/office/officeart/2005/8/layout/hierarchy1"/>
    <dgm:cxn modelId="{FF3BEC74-C74B-4D20-A519-FE3ADF354EDA}" type="presParOf" srcId="{C12376E8-C6F8-4128-B37F-60C26CCF34F1}" destId="{2F93235C-0625-48FD-B6B3-2252289BD235}" srcOrd="1" destOrd="0" presId="urn:microsoft.com/office/officeart/2005/8/layout/hierarchy1"/>
    <dgm:cxn modelId="{9B6D040B-563F-40EE-8D3D-8215F6DB07DC}" type="presParOf" srcId="{F2121C6E-38FC-4814-A1DB-F21F26D9A424}" destId="{9E895F7F-1695-4EAC-A792-DB7EB08F9148}"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D929E03-6B2C-47FB-AD2E-53DD3D85CC6B}">
      <dsp:nvSpPr>
        <dsp:cNvPr id="0" name=""/>
        <dsp:cNvSpPr/>
      </dsp:nvSpPr>
      <dsp:spPr>
        <a:xfrm>
          <a:off x="4037688" y="1934737"/>
          <a:ext cx="1991597" cy="753567"/>
        </a:xfrm>
        <a:custGeom>
          <a:avLst/>
          <a:gdLst/>
          <a:ahLst/>
          <a:cxnLst/>
          <a:rect l="0" t="0" r="0" b="0"/>
          <a:pathLst>
            <a:path>
              <a:moveTo>
                <a:pt x="0" y="0"/>
              </a:moveTo>
              <a:lnTo>
                <a:pt x="0" y="513534"/>
              </a:lnTo>
              <a:lnTo>
                <a:pt x="1991597" y="513534"/>
              </a:lnTo>
              <a:lnTo>
                <a:pt x="1991597" y="753567"/>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372B0B6-11EB-41E7-80BD-3BB6328B6533}">
      <dsp:nvSpPr>
        <dsp:cNvPr id="0" name=""/>
        <dsp:cNvSpPr/>
      </dsp:nvSpPr>
      <dsp:spPr>
        <a:xfrm>
          <a:off x="1706208" y="1934737"/>
          <a:ext cx="2331479" cy="768408"/>
        </a:xfrm>
        <a:custGeom>
          <a:avLst/>
          <a:gdLst/>
          <a:ahLst/>
          <a:cxnLst/>
          <a:rect l="0" t="0" r="0" b="0"/>
          <a:pathLst>
            <a:path>
              <a:moveTo>
                <a:pt x="2331479" y="0"/>
              </a:moveTo>
              <a:lnTo>
                <a:pt x="2331479" y="528375"/>
              </a:lnTo>
              <a:lnTo>
                <a:pt x="0" y="528375"/>
              </a:lnTo>
              <a:lnTo>
                <a:pt x="0" y="768408"/>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C834E4-7526-447E-869C-936847F7D5AA}">
      <dsp:nvSpPr>
        <dsp:cNvPr id="0" name=""/>
        <dsp:cNvSpPr/>
      </dsp:nvSpPr>
      <dsp:spPr>
        <a:xfrm>
          <a:off x="1500947" y="289413"/>
          <a:ext cx="5073481" cy="164532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B60AB2-0301-4F75-8268-C0F0CD6216D8}">
      <dsp:nvSpPr>
        <dsp:cNvPr id="0" name=""/>
        <dsp:cNvSpPr/>
      </dsp:nvSpPr>
      <dsp:spPr>
        <a:xfrm>
          <a:off x="1788843" y="562914"/>
          <a:ext cx="5073481" cy="164532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ar-DZ" sz="3600" kern="1200" dirty="0" smtClean="0"/>
            <a:t>المطلب </a:t>
          </a:r>
          <a:r>
            <a:rPr lang="ar-DZ" sz="3600" kern="1200" dirty="0" err="1" smtClean="0"/>
            <a:t>الاول </a:t>
          </a:r>
          <a:r>
            <a:rPr lang="ar-DZ" sz="3600" kern="1200" dirty="0" smtClean="0"/>
            <a:t>: مفهوم النظام العام</a:t>
          </a:r>
          <a:r>
            <a:rPr lang="ar-DZ" sz="1900" kern="1200" dirty="0" smtClean="0"/>
            <a:t> </a:t>
          </a:r>
          <a:endParaRPr lang="fr-FR" sz="1900" kern="1200" dirty="0"/>
        </a:p>
      </dsp:txBody>
      <dsp:txXfrm>
        <a:off x="1788843" y="562914"/>
        <a:ext cx="5073481" cy="1645324"/>
      </dsp:txXfrm>
    </dsp:sp>
    <dsp:sp modelId="{1225F927-829B-41E9-BB0D-74130872883E}">
      <dsp:nvSpPr>
        <dsp:cNvPr id="0" name=""/>
        <dsp:cNvSpPr/>
      </dsp:nvSpPr>
      <dsp:spPr>
        <a:xfrm>
          <a:off x="2506" y="2703145"/>
          <a:ext cx="3407402" cy="164532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032ADC-3514-46AF-A802-038B1438DB68}">
      <dsp:nvSpPr>
        <dsp:cNvPr id="0" name=""/>
        <dsp:cNvSpPr/>
      </dsp:nvSpPr>
      <dsp:spPr>
        <a:xfrm>
          <a:off x="290402" y="2976647"/>
          <a:ext cx="3407402" cy="164532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ar-DZ" sz="3600" kern="1200" dirty="0" smtClean="0"/>
            <a:t>الفرع </a:t>
          </a:r>
          <a:r>
            <a:rPr lang="ar-DZ" sz="3600" kern="1200" dirty="0" err="1" smtClean="0"/>
            <a:t>الثاني </a:t>
          </a:r>
          <a:r>
            <a:rPr lang="ar-DZ" sz="3600" kern="1200" dirty="0" smtClean="0"/>
            <a:t>: خصائص النظام العام </a:t>
          </a:r>
          <a:endParaRPr lang="fr-FR" sz="3600" kern="1200" dirty="0"/>
        </a:p>
      </dsp:txBody>
      <dsp:txXfrm>
        <a:off x="290402" y="2976647"/>
        <a:ext cx="3407402" cy="1645324"/>
      </dsp:txXfrm>
    </dsp:sp>
    <dsp:sp modelId="{B966A1C9-19EB-4475-A1E1-D4163CE45BF0}">
      <dsp:nvSpPr>
        <dsp:cNvPr id="0" name=""/>
        <dsp:cNvSpPr/>
      </dsp:nvSpPr>
      <dsp:spPr>
        <a:xfrm>
          <a:off x="3983602" y="2688305"/>
          <a:ext cx="4091365" cy="164532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D4C189-1471-4582-877C-F5B1E3D1DAE0}">
      <dsp:nvSpPr>
        <dsp:cNvPr id="0" name=""/>
        <dsp:cNvSpPr/>
      </dsp:nvSpPr>
      <dsp:spPr>
        <a:xfrm>
          <a:off x="4271498" y="2961806"/>
          <a:ext cx="4091365" cy="164532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DZ" sz="2000" kern="1200" dirty="0" smtClean="0"/>
            <a:t>الفرع </a:t>
          </a:r>
          <a:r>
            <a:rPr lang="ar-DZ" sz="2000" kern="1200" dirty="0" err="1" smtClean="0"/>
            <a:t>الاول </a:t>
          </a:r>
          <a:r>
            <a:rPr lang="ar-DZ" sz="2000" kern="1200" dirty="0" smtClean="0"/>
            <a:t>: تعريف النظام العام </a:t>
          </a:r>
        </a:p>
        <a:p>
          <a:pPr lvl="0" algn="ctr" defTabSz="889000">
            <a:lnSpc>
              <a:spcPct val="90000"/>
            </a:lnSpc>
            <a:spcBef>
              <a:spcPct val="0"/>
            </a:spcBef>
            <a:spcAft>
              <a:spcPct val="35000"/>
            </a:spcAft>
          </a:pPr>
          <a:r>
            <a:rPr lang="ar-DZ" sz="2000" kern="1200" dirty="0" smtClean="0"/>
            <a:t>- التعريف </a:t>
          </a:r>
          <a:r>
            <a:rPr lang="ar-DZ" sz="2000" kern="1200" dirty="0" err="1" smtClean="0"/>
            <a:t>الفقهي </a:t>
          </a:r>
          <a:r>
            <a:rPr lang="ar-DZ" sz="2000" kern="1200" dirty="0" smtClean="0"/>
            <a:t>(اولا</a:t>
          </a:r>
          <a:r>
            <a:rPr lang="ar-DZ" sz="2000" kern="1200" dirty="0" err="1" smtClean="0"/>
            <a:t>)</a:t>
          </a:r>
          <a:r>
            <a:rPr lang="ar-DZ" sz="2000" kern="1200" dirty="0" smtClean="0"/>
            <a:t> </a:t>
          </a:r>
        </a:p>
        <a:p>
          <a:pPr lvl="0" algn="ctr" defTabSz="889000">
            <a:lnSpc>
              <a:spcPct val="90000"/>
            </a:lnSpc>
            <a:spcBef>
              <a:spcPct val="0"/>
            </a:spcBef>
            <a:spcAft>
              <a:spcPct val="35000"/>
            </a:spcAft>
          </a:pPr>
          <a:r>
            <a:rPr lang="ar-DZ" sz="2000" kern="1200" dirty="0" smtClean="0"/>
            <a:t>-التعريف </a:t>
          </a:r>
          <a:r>
            <a:rPr lang="ar-DZ" sz="2000" kern="1200" dirty="0" err="1" smtClean="0"/>
            <a:t>التشريعي </a:t>
          </a:r>
          <a:r>
            <a:rPr lang="ar-DZ" sz="2000" kern="1200" dirty="0" smtClean="0"/>
            <a:t>( </a:t>
          </a:r>
          <a:r>
            <a:rPr lang="ar-DZ" sz="2000" kern="1200" dirty="0" err="1" smtClean="0"/>
            <a:t>ثانيا )</a:t>
          </a:r>
          <a:r>
            <a:rPr lang="ar-DZ" sz="2000" kern="1200" dirty="0" smtClean="0"/>
            <a:t> </a:t>
          </a:r>
        </a:p>
        <a:p>
          <a:pPr lvl="0" algn="ctr" defTabSz="889000">
            <a:lnSpc>
              <a:spcPct val="90000"/>
            </a:lnSpc>
            <a:spcBef>
              <a:spcPct val="0"/>
            </a:spcBef>
            <a:spcAft>
              <a:spcPct val="35000"/>
            </a:spcAft>
          </a:pPr>
          <a:r>
            <a:rPr lang="ar-DZ" sz="2000" kern="1200" dirty="0" smtClean="0"/>
            <a:t>- التعريف </a:t>
          </a:r>
          <a:r>
            <a:rPr lang="ar-DZ" sz="2000" kern="1200" dirty="0" err="1" smtClean="0"/>
            <a:t>القضائي </a:t>
          </a:r>
          <a:r>
            <a:rPr lang="ar-DZ" sz="2000" kern="1200" dirty="0" smtClean="0"/>
            <a:t>( </a:t>
          </a:r>
          <a:r>
            <a:rPr lang="ar-DZ" sz="2000" kern="1200" dirty="0" err="1" smtClean="0"/>
            <a:t>ثالثا )</a:t>
          </a:r>
          <a:r>
            <a:rPr lang="ar-DZ" sz="2000" kern="1200" dirty="0" smtClean="0"/>
            <a:t> </a:t>
          </a:r>
          <a:endParaRPr lang="fr-FR" sz="2000" kern="1200" dirty="0"/>
        </a:p>
      </dsp:txBody>
      <dsp:txXfrm>
        <a:off x="4271498" y="2961806"/>
        <a:ext cx="4091365" cy="1645324"/>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0F053390-B861-41E4-8243-9B26D4B090D5}" type="datetimeFigureOut">
              <a:rPr lang="fr-FR" smtClean="0"/>
              <a:pPr/>
              <a:t>30/03/2020</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ACA8E1B0-9890-4E31-B701-B73EEC1CC043}" type="slidenum">
              <a:rPr lang="fr-FR" smtClean="0"/>
              <a:pPr/>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F053390-B861-41E4-8243-9B26D4B090D5}" type="datetimeFigureOut">
              <a:rPr lang="fr-FR" smtClean="0"/>
              <a:pPr/>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A8E1B0-9890-4E31-B701-B73EEC1CC04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F053390-B861-41E4-8243-9B26D4B090D5}" type="datetimeFigureOut">
              <a:rPr lang="fr-FR" smtClean="0"/>
              <a:pPr/>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A8E1B0-9890-4E31-B701-B73EEC1CC04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0F053390-B861-41E4-8243-9B26D4B090D5}" type="datetimeFigureOut">
              <a:rPr lang="fr-FR" smtClean="0"/>
              <a:pPr/>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A8E1B0-9890-4E31-B701-B73EEC1CC043}" type="slidenum">
              <a:rPr lang="fr-FR" smtClean="0"/>
              <a:pPr/>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0F053390-B861-41E4-8243-9B26D4B090D5}" type="datetimeFigureOut">
              <a:rPr lang="fr-FR" smtClean="0"/>
              <a:pPr/>
              <a:t>30/03/2020</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ACA8E1B0-9890-4E31-B701-B73EEC1CC043}"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0F053390-B861-41E4-8243-9B26D4B090D5}" type="datetimeFigureOut">
              <a:rPr lang="fr-FR" smtClean="0"/>
              <a:pPr/>
              <a:t>30/03/2020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A8E1B0-9890-4E31-B701-B73EEC1CC043}" type="slidenum">
              <a:rPr lang="fr-FR" smtClean="0"/>
              <a:pPr/>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0F053390-B861-41E4-8243-9B26D4B090D5}" type="datetimeFigureOut">
              <a:rPr lang="fr-FR" smtClean="0"/>
              <a:pPr/>
              <a:t>30/03/2020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CA8E1B0-9890-4E31-B701-B73EEC1CC043}" type="slidenum">
              <a:rPr lang="fr-FR" smtClean="0"/>
              <a:pPr/>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0F053390-B861-41E4-8243-9B26D4B090D5}" type="datetimeFigureOut">
              <a:rPr lang="fr-FR" smtClean="0"/>
              <a:pPr/>
              <a:t>30/03/2020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CA8E1B0-9890-4E31-B701-B73EEC1CC04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F053390-B861-41E4-8243-9B26D4B090D5}" type="datetimeFigureOut">
              <a:rPr lang="fr-FR" smtClean="0"/>
              <a:pPr/>
              <a:t>30/03/2020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CA8E1B0-9890-4E31-B701-B73EEC1CC04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0F053390-B861-41E4-8243-9B26D4B090D5}" type="datetimeFigureOut">
              <a:rPr lang="fr-FR" smtClean="0"/>
              <a:pPr/>
              <a:t>30/03/2020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A8E1B0-9890-4E31-B701-B73EEC1CC043}" type="slidenum">
              <a:rPr lang="fr-FR" smtClean="0"/>
              <a:pPr/>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0F053390-B861-41E4-8243-9B26D4B090D5}" type="datetimeFigureOut">
              <a:rPr lang="fr-FR" smtClean="0"/>
              <a:pPr/>
              <a:t>30/03/2020</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endParaRPr lang="fr-FR"/>
          </a:p>
        </p:txBody>
      </p:sp>
      <p:sp>
        <p:nvSpPr>
          <p:cNvPr id="7" name="Espace réservé du numéro de diapositive 6"/>
          <p:cNvSpPr>
            <a:spLocks noGrp="1"/>
          </p:cNvSpPr>
          <p:nvPr>
            <p:ph type="sldNum" sz="quarter" idx="12"/>
          </p:nvPr>
        </p:nvSpPr>
        <p:spPr>
          <a:xfrm>
            <a:off x="146304" y="6208776"/>
            <a:ext cx="457200" cy="457200"/>
          </a:xfrm>
        </p:spPr>
        <p:txBody>
          <a:bodyPr/>
          <a:lstStyle/>
          <a:p>
            <a:fld id="{ACA8E1B0-9890-4E31-B701-B73EEC1CC043}" type="slidenum">
              <a:rPr lang="fr-FR" smtClean="0"/>
              <a:pPr/>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F053390-B861-41E4-8243-9B26D4B090D5}" type="datetimeFigureOut">
              <a:rPr lang="fr-FR" smtClean="0"/>
              <a:pPr/>
              <a:t>30/03/2020</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r-F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A8E1B0-9890-4E31-B701-B73EEC1CC043}"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611560" y="3212976"/>
            <a:ext cx="8227640" cy="2952328"/>
          </a:xfrm>
        </p:spPr>
        <p:txBody>
          <a:bodyPr>
            <a:normAutofit fontScale="92500" lnSpcReduction="20000"/>
          </a:bodyPr>
          <a:lstStyle/>
          <a:p>
            <a:r>
              <a:rPr lang="ar-DZ" sz="2800" dirty="0" smtClean="0">
                <a:solidFill>
                  <a:schemeClr val="tx1"/>
                </a:solidFill>
                <a:latin typeface="Simplified Arabic Fixed" pitchFamily="49" charset="-78"/>
                <a:cs typeface="Simplified Arabic Fixed" pitchFamily="49" charset="-78"/>
              </a:rPr>
              <a:t>جامعة أبي بكر </a:t>
            </a:r>
            <a:r>
              <a:rPr lang="ar-DZ" sz="2800" dirty="0" err="1" smtClean="0">
                <a:solidFill>
                  <a:schemeClr val="tx1"/>
                </a:solidFill>
                <a:latin typeface="Simplified Arabic Fixed" pitchFamily="49" charset="-78"/>
                <a:cs typeface="Simplified Arabic Fixed" pitchFamily="49" charset="-78"/>
              </a:rPr>
              <a:t>بلقايد</a:t>
            </a:r>
            <a:r>
              <a:rPr lang="ar-DZ" sz="2800" dirty="0" smtClean="0">
                <a:solidFill>
                  <a:schemeClr val="tx1"/>
                </a:solidFill>
                <a:latin typeface="Simplified Arabic Fixed" pitchFamily="49" charset="-78"/>
                <a:cs typeface="Simplified Arabic Fixed" pitchFamily="49" charset="-78"/>
              </a:rPr>
              <a:t>- </a:t>
            </a:r>
            <a:r>
              <a:rPr lang="ar-DZ" sz="2800" dirty="0" err="1" smtClean="0">
                <a:solidFill>
                  <a:schemeClr val="tx1"/>
                </a:solidFill>
                <a:latin typeface="Simplified Arabic Fixed" pitchFamily="49" charset="-78"/>
                <a:cs typeface="Simplified Arabic Fixed" pitchFamily="49" charset="-78"/>
              </a:rPr>
              <a:t>تلمسان-</a:t>
            </a:r>
            <a:endParaRPr lang="ar-DZ" sz="2800" dirty="0" smtClean="0">
              <a:solidFill>
                <a:schemeClr val="tx1"/>
              </a:solidFill>
              <a:latin typeface="Simplified Arabic Fixed" pitchFamily="49" charset="-78"/>
              <a:cs typeface="Simplified Arabic Fixed" pitchFamily="49" charset="-78"/>
            </a:endParaRPr>
          </a:p>
          <a:p>
            <a:r>
              <a:rPr lang="ar-DZ" sz="2800" smtClean="0">
                <a:solidFill>
                  <a:schemeClr val="tx1"/>
                </a:solidFill>
                <a:latin typeface="Simplified Arabic Fixed" pitchFamily="49" charset="-78"/>
                <a:cs typeface="Simplified Arabic Fixed" pitchFamily="49" charset="-78"/>
              </a:rPr>
              <a:t>كلية</a:t>
            </a:r>
            <a:r>
              <a:rPr lang="ar-DZ" sz="2800" smtClean="0">
                <a:solidFill>
                  <a:schemeClr val="tx1"/>
                </a:solidFill>
                <a:latin typeface="Simplified Arabic Fixed" pitchFamily="49" charset="-78"/>
                <a:cs typeface="Simplified Arabic Fixed" pitchFamily="49" charset="-78"/>
              </a:rPr>
              <a:t>الحقوق</a:t>
            </a:r>
            <a:r>
              <a:rPr lang="ar-DZ" sz="2800" dirty="0" smtClean="0">
                <a:solidFill>
                  <a:schemeClr val="tx1"/>
                </a:solidFill>
                <a:latin typeface="Simplified Arabic Fixed" pitchFamily="49" charset="-78"/>
                <a:cs typeface="Simplified Arabic Fixed" pitchFamily="49" charset="-78"/>
              </a:rPr>
              <a:t> </a:t>
            </a:r>
            <a:r>
              <a:rPr lang="ar-DZ" sz="2800" dirty="0" smtClean="0">
                <a:solidFill>
                  <a:schemeClr val="tx1"/>
                </a:solidFill>
                <a:latin typeface="Simplified Arabic Fixed" pitchFamily="49" charset="-78"/>
                <a:cs typeface="Simplified Arabic Fixed" pitchFamily="49" charset="-78"/>
              </a:rPr>
              <a:t>والعلوم السياسية</a:t>
            </a:r>
          </a:p>
          <a:p>
            <a:r>
              <a:rPr lang="ar-DZ" sz="2800" dirty="0" smtClean="0">
                <a:solidFill>
                  <a:schemeClr val="tx1"/>
                </a:solidFill>
                <a:latin typeface="Simplified Arabic Fixed" pitchFamily="49" charset="-78"/>
                <a:cs typeface="Simplified Arabic Fixed" pitchFamily="49" charset="-78"/>
              </a:rPr>
              <a:t>السنة اولى جدع مشترك المجموعة </a:t>
            </a:r>
            <a:r>
              <a:rPr lang="ar-DZ" sz="2800" dirty="0" err="1" smtClean="0">
                <a:solidFill>
                  <a:schemeClr val="tx1"/>
                </a:solidFill>
                <a:latin typeface="Simplified Arabic Fixed" pitchFamily="49" charset="-78"/>
                <a:cs typeface="Simplified Arabic Fixed" pitchFamily="49" charset="-78"/>
              </a:rPr>
              <a:t>التالثة</a:t>
            </a:r>
            <a:r>
              <a:rPr lang="ar-DZ" sz="2800" dirty="0" smtClean="0">
                <a:solidFill>
                  <a:schemeClr val="tx1"/>
                </a:solidFill>
                <a:latin typeface="Simplified Arabic Fixed" pitchFamily="49" charset="-78"/>
                <a:cs typeface="Simplified Arabic Fixed" pitchFamily="49" charset="-78"/>
              </a:rPr>
              <a:t>: اعمال موجهة</a:t>
            </a:r>
          </a:p>
          <a:p>
            <a:r>
              <a:rPr lang="ar-DZ" sz="2800" dirty="0" smtClean="0">
                <a:solidFill>
                  <a:schemeClr val="tx1"/>
                </a:solidFill>
                <a:latin typeface="Simplified Arabic Fixed" pitchFamily="49" charset="-78"/>
                <a:cs typeface="Simplified Arabic Fixed" pitchFamily="49" charset="-78"/>
              </a:rPr>
              <a:t>( </a:t>
            </a:r>
            <a:r>
              <a:rPr lang="ar-DZ" sz="2800" dirty="0" err="1" smtClean="0">
                <a:solidFill>
                  <a:schemeClr val="tx1"/>
                </a:solidFill>
                <a:latin typeface="Simplified Arabic Fixed" pitchFamily="49" charset="-78"/>
                <a:cs typeface="Simplified Arabic Fixed" pitchFamily="49" charset="-78"/>
              </a:rPr>
              <a:t>الأفواج18</a:t>
            </a:r>
            <a:r>
              <a:rPr lang="ar-DZ" sz="2800" dirty="0" smtClean="0">
                <a:solidFill>
                  <a:schemeClr val="tx1"/>
                </a:solidFill>
                <a:latin typeface="Simplified Arabic Fixed" pitchFamily="49" charset="-78"/>
                <a:cs typeface="Simplified Arabic Fixed" pitchFamily="49" charset="-78"/>
              </a:rPr>
              <a:t>  ،22</a:t>
            </a:r>
            <a:r>
              <a:rPr lang="ar-DZ" sz="2800" dirty="0" err="1" smtClean="0">
                <a:solidFill>
                  <a:schemeClr val="tx1"/>
                </a:solidFill>
                <a:latin typeface="Simplified Arabic Fixed" pitchFamily="49" charset="-78"/>
                <a:cs typeface="Simplified Arabic Fixed" pitchFamily="49" charset="-78"/>
              </a:rPr>
              <a:t>)</a:t>
            </a:r>
            <a:endParaRPr lang="ar-DZ" sz="2800" dirty="0" smtClean="0">
              <a:solidFill>
                <a:schemeClr val="tx1"/>
              </a:solidFill>
              <a:latin typeface="Simplified Arabic Fixed" pitchFamily="49" charset="-78"/>
              <a:cs typeface="Simplified Arabic Fixed" pitchFamily="49" charset="-78"/>
            </a:endParaRPr>
          </a:p>
          <a:p>
            <a:r>
              <a:rPr lang="ar-DZ" sz="2800" dirty="0" err="1" smtClean="0">
                <a:solidFill>
                  <a:schemeClr val="tx1"/>
                </a:solidFill>
                <a:latin typeface="Simplified Arabic Fixed" pitchFamily="49" charset="-78"/>
                <a:cs typeface="Simplified Arabic Fixed" pitchFamily="49" charset="-78"/>
              </a:rPr>
              <a:t>المقياس </a:t>
            </a:r>
            <a:r>
              <a:rPr lang="ar-DZ" sz="2800" dirty="0" smtClean="0">
                <a:solidFill>
                  <a:schemeClr val="tx1"/>
                </a:solidFill>
                <a:latin typeface="Simplified Arabic Fixed" pitchFamily="49" charset="-78"/>
                <a:cs typeface="Simplified Arabic Fixed" pitchFamily="49" charset="-78"/>
              </a:rPr>
              <a:t>: القانون الإداري</a:t>
            </a:r>
          </a:p>
          <a:p>
            <a:r>
              <a:rPr lang="ar-DZ" sz="2800" dirty="0" smtClean="0">
                <a:solidFill>
                  <a:schemeClr val="tx1"/>
                </a:solidFill>
                <a:latin typeface="Simplified Arabic Fixed" pitchFamily="49" charset="-78"/>
                <a:cs typeface="Simplified Arabic Fixed" pitchFamily="49" charset="-78"/>
              </a:rPr>
              <a:t>استاذة </a:t>
            </a:r>
            <a:r>
              <a:rPr lang="ar-DZ" sz="2800" dirty="0" err="1" smtClean="0">
                <a:solidFill>
                  <a:schemeClr val="tx1"/>
                </a:solidFill>
                <a:latin typeface="Simplified Arabic Fixed" pitchFamily="49" charset="-78"/>
                <a:cs typeface="Simplified Arabic Fixed" pitchFamily="49" charset="-78"/>
              </a:rPr>
              <a:t>المقياس </a:t>
            </a:r>
            <a:r>
              <a:rPr lang="ar-DZ" sz="2800" dirty="0" smtClean="0">
                <a:solidFill>
                  <a:schemeClr val="tx1"/>
                </a:solidFill>
                <a:latin typeface="Simplified Arabic Fixed" pitchFamily="49" charset="-78"/>
                <a:cs typeface="Simplified Arabic Fixed" pitchFamily="49" charset="-78"/>
              </a:rPr>
              <a:t>: </a:t>
            </a:r>
            <a:r>
              <a:rPr lang="ar-DZ" sz="2800" dirty="0" err="1" smtClean="0">
                <a:solidFill>
                  <a:schemeClr val="tx1"/>
                </a:solidFill>
                <a:latin typeface="Simplified Arabic Fixed" pitchFamily="49" charset="-78"/>
                <a:cs typeface="Simplified Arabic Fixed" pitchFamily="49" charset="-78"/>
              </a:rPr>
              <a:t>إبتسام</a:t>
            </a:r>
            <a:r>
              <a:rPr lang="ar-DZ" sz="2800" dirty="0" smtClean="0">
                <a:solidFill>
                  <a:schemeClr val="tx1"/>
                </a:solidFill>
                <a:latin typeface="Simplified Arabic Fixed" pitchFamily="49" charset="-78"/>
                <a:cs typeface="Simplified Arabic Fixed" pitchFamily="49" charset="-78"/>
              </a:rPr>
              <a:t> </a:t>
            </a:r>
            <a:r>
              <a:rPr lang="ar-DZ" sz="2800" dirty="0" err="1" smtClean="0">
                <a:solidFill>
                  <a:schemeClr val="tx1"/>
                </a:solidFill>
                <a:latin typeface="Simplified Arabic Fixed" pitchFamily="49" charset="-78"/>
                <a:cs typeface="Simplified Arabic Fixed" pitchFamily="49" charset="-78"/>
              </a:rPr>
              <a:t>شقاف</a:t>
            </a:r>
            <a:r>
              <a:rPr lang="ar-DZ" sz="2800" dirty="0" smtClean="0">
                <a:solidFill>
                  <a:schemeClr val="tx1"/>
                </a:solidFill>
                <a:latin typeface="Simplified Arabic Fixed" pitchFamily="49" charset="-78"/>
                <a:cs typeface="Simplified Arabic Fixed" pitchFamily="49" charset="-78"/>
              </a:rPr>
              <a:t> </a:t>
            </a:r>
          </a:p>
          <a:p>
            <a:endParaRPr lang="fr-FR" dirty="0"/>
          </a:p>
        </p:txBody>
      </p:sp>
      <p:sp>
        <p:nvSpPr>
          <p:cNvPr id="2" name="Titre 1"/>
          <p:cNvSpPr>
            <a:spLocks noGrp="1"/>
          </p:cNvSpPr>
          <p:nvPr>
            <p:ph type="ctrTitle"/>
          </p:nvPr>
        </p:nvSpPr>
        <p:spPr/>
        <p:txBody>
          <a:bodyPr/>
          <a:lstStyle/>
          <a:p>
            <a:r>
              <a:rPr lang="ar-DZ" dirty="0" smtClean="0"/>
              <a:t>اغراض(اهداف) الضبط الاداري</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95536" y="620688"/>
            <a:ext cx="8291264" cy="5399112"/>
          </a:xfrm>
        </p:spPr>
        <p:txBody>
          <a:bodyPr>
            <a:normAutofit lnSpcReduction="10000"/>
          </a:bodyPr>
          <a:lstStyle/>
          <a:p>
            <a:pPr algn="r">
              <a:buNone/>
            </a:pPr>
            <a:r>
              <a:rPr lang="ar-DZ" dirty="0" smtClean="0">
                <a:solidFill>
                  <a:srgbClr val="0070C0"/>
                </a:solidFill>
              </a:rPr>
              <a:t>- الامن </a:t>
            </a:r>
            <a:r>
              <a:rPr lang="ar-DZ" dirty="0" err="1" smtClean="0">
                <a:solidFill>
                  <a:srgbClr val="0070C0"/>
                </a:solidFill>
              </a:rPr>
              <a:t>العام </a:t>
            </a:r>
            <a:r>
              <a:rPr lang="ar-DZ" dirty="0" smtClean="0">
                <a:solidFill>
                  <a:srgbClr val="0070C0"/>
                </a:solidFill>
              </a:rPr>
              <a:t>: </a:t>
            </a:r>
            <a:r>
              <a:rPr lang="ar-DZ" dirty="0" smtClean="0"/>
              <a:t>يقصد </a:t>
            </a:r>
            <a:r>
              <a:rPr lang="ar-DZ" dirty="0" err="1" smtClean="0"/>
              <a:t>به</a:t>
            </a:r>
            <a:r>
              <a:rPr lang="ar-DZ" dirty="0" smtClean="0"/>
              <a:t> كل ما يطمئن الانسان على نفسه و </a:t>
            </a:r>
            <a:r>
              <a:rPr lang="ar-DZ" dirty="0" err="1" smtClean="0"/>
              <a:t>امواله </a:t>
            </a:r>
            <a:r>
              <a:rPr lang="ar-DZ" dirty="0" smtClean="0"/>
              <a:t>، و في هذا الصدد يجوز لهيئات البوليس الاداري منع التظاهرات او التجمعات اذا كان من شانها المساس </a:t>
            </a:r>
            <a:r>
              <a:rPr lang="ar-DZ" dirty="0" err="1" smtClean="0"/>
              <a:t>بالامن</a:t>
            </a:r>
            <a:r>
              <a:rPr lang="ar-DZ" dirty="0" smtClean="0"/>
              <a:t> العام.</a:t>
            </a:r>
          </a:p>
          <a:p>
            <a:pPr algn="r">
              <a:buFontTx/>
              <a:buChar char="-"/>
            </a:pPr>
            <a:r>
              <a:rPr lang="ar-DZ" dirty="0" smtClean="0">
                <a:solidFill>
                  <a:srgbClr val="0070C0"/>
                </a:solidFill>
              </a:rPr>
              <a:t>- الصحة </a:t>
            </a:r>
            <a:r>
              <a:rPr lang="ar-DZ" dirty="0" err="1" smtClean="0">
                <a:solidFill>
                  <a:srgbClr val="0070C0"/>
                </a:solidFill>
              </a:rPr>
              <a:t>العامة </a:t>
            </a:r>
            <a:r>
              <a:rPr lang="ar-DZ" dirty="0" smtClean="0">
                <a:solidFill>
                  <a:srgbClr val="0070C0"/>
                </a:solidFill>
              </a:rPr>
              <a:t>: </a:t>
            </a:r>
            <a:r>
              <a:rPr lang="ar-DZ" dirty="0" smtClean="0"/>
              <a:t>يقتضي هذا العنصر اتخاذ كافة التدابير اللازمة لحماية صحة الافراد من كل ما من شانه ان يضر </a:t>
            </a:r>
            <a:r>
              <a:rPr lang="ar-DZ" dirty="0" err="1" smtClean="0"/>
              <a:t>بها</a:t>
            </a:r>
            <a:r>
              <a:rPr lang="ar-DZ" dirty="0" smtClean="0"/>
              <a:t> من امراض و </a:t>
            </a:r>
            <a:r>
              <a:rPr lang="ar-DZ" dirty="0" err="1" smtClean="0"/>
              <a:t>اوبئة .</a:t>
            </a:r>
            <a:r>
              <a:rPr lang="ar-DZ" dirty="0" smtClean="0"/>
              <a:t> </a:t>
            </a:r>
            <a:r>
              <a:rPr lang="ar-DZ" dirty="0" err="1" smtClean="0"/>
              <a:t>مثلا </a:t>
            </a:r>
            <a:r>
              <a:rPr lang="ar-DZ" dirty="0" smtClean="0"/>
              <a:t>: فرض الرقابة الصحية على القادمين من الخارج في حالة انتشار </a:t>
            </a:r>
            <a:r>
              <a:rPr lang="ar-DZ" dirty="0" err="1" smtClean="0"/>
              <a:t>الاوبئة </a:t>
            </a:r>
            <a:r>
              <a:rPr lang="ar-DZ" dirty="0" smtClean="0"/>
              <a:t>، الحجر </a:t>
            </a:r>
            <a:r>
              <a:rPr lang="ar-DZ" dirty="0" err="1" smtClean="0"/>
              <a:t>الصحي </a:t>
            </a:r>
            <a:r>
              <a:rPr lang="ar-DZ" dirty="0" smtClean="0"/>
              <a:t>، غلق الاسواق و </a:t>
            </a:r>
            <a:r>
              <a:rPr lang="ar-DZ" dirty="0" err="1" smtClean="0"/>
              <a:t>المحلات .....</a:t>
            </a:r>
            <a:r>
              <a:rPr lang="ar-DZ" dirty="0" smtClean="0"/>
              <a:t> </a:t>
            </a:r>
          </a:p>
          <a:p>
            <a:pPr algn="r">
              <a:buFontTx/>
              <a:buChar char="-"/>
            </a:pPr>
            <a:r>
              <a:rPr lang="ar-DZ" dirty="0" smtClean="0">
                <a:solidFill>
                  <a:srgbClr val="0070C0"/>
                </a:solidFill>
              </a:rPr>
              <a:t>- السكينة </a:t>
            </a:r>
            <a:r>
              <a:rPr lang="ar-DZ" dirty="0" err="1" smtClean="0">
                <a:solidFill>
                  <a:srgbClr val="0070C0"/>
                </a:solidFill>
              </a:rPr>
              <a:t>العامة </a:t>
            </a:r>
            <a:r>
              <a:rPr lang="ar-DZ" dirty="0" smtClean="0">
                <a:solidFill>
                  <a:srgbClr val="0070C0"/>
                </a:solidFill>
              </a:rPr>
              <a:t>: </a:t>
            </a:r>
            <a:r>
              <a:rPr lang="ar-DZ" dirty="0" smtClean="0"/>
              <a:t>يقصد </a:t>
            </a:r>
            <a:r>
              <a:rPr lang="ar-DZ" dirty="0" err="1" smtClean="0"/>
              <a:t>بها</a:t>
            </a:r>
            <a:r>
              <a:rPr lang="ar-DZ" dirty="0" smtClean="0"/>
              <a:t> المحافظة على حالة الهدوء و السكون في الطرقات و الاماكن العمومية حتى لا يتعرض الافراد الى مضايقات الغير كاستعمال مكبرات الصوت في الاماكن </a:t>
            </a:r>
            <a:r>
              <a:rPr lang="ar-DZ" dirty="0" err="1" smtClean="0"/>
              <a:t>العمومية </a:t>
            </a:r>
            <a:r>
              <a:rPr lang="ar-DZ" dirty="0" smtClean="0"/>
              <a:t>، فهذه الاعمال قد تسبب الازعاج </a:t>
            </a:r>
            <a:r>
              <a:rPr lang="ar-DZ" dirty="0" err="1" smtClean="0"/>
              <a:t>للافراد</a:t>
            </a:r>
            <a:r>
              <a:rPr lang="ar-DZ" dirty="0" smtClean="0"/>
              <a:t>  </a:t>
            </a:r>
            <a:r>
              <a:rPr lang="ar-DZ" dirty="0" err="1" smtClean="0"/>
              <a:t>.</a:t>
            </a:r>
            <a:endParaRPr lang="ar-DZ" dirty="0" smtClean="0"/>
          </a:p>
          <a:p>
            <a:pPr algn="r">
              <a:buFontTx/>
              <a:buChar char="-"/>
            </a:pPr>
            <a:r>
              <a:rPr lang="ar-DZ" dirty="0" smtClean="0"/>
              <a:t>و مع ذلك </a:t>
            </a:r>
            <a:r>
              <a:rPr lang="ar-DZ" dirty="0" err="1" smtClean="0"/>
              <a:t>بالامكان</a:t>
            </a:r>
            <a:r>
              <a:rPr lang="ar-DZ" dirty="0" smtClean="0"/>
              <a:t> </a:t>
            </a:r>
            <a:r>
              <a:rPr lang="ar-DZ" dirty="0" err="1" smtClean="0"/>
              <a:t>المساس </a:t>
            </a:r>
            <a:r>
              <a:rPr lang="ar-DZ" dirty="0" smtClean="0"/>
              <a:t>– </a:t>
            </a:r>
            <a:r>
              <a:rPr lang="ar-DZ" dirty="0" err="1" smtClean="0"/>
              <a:t>جزئيا </a:t>
            </a:r>
            <a:r>
              <a:rPr lang="ar-DZ" dirty="0" smtClean="0"/>
              <a:t>– بالسكينة العامة في بعض المناسبات مثل السماح باستعمال مكبرات الصوت في الليل في </a:t>
            </a:r>
            <a:r>
              <a:rPr lang="ar-DZ" dirty="0" err="1" smtClean="0"/>
              <a:t>الافراح .</a:t>
            </a:r>
            <a:r>
              <a:rPr lang="ar-DZ" dirty="0" smtClean="0"/>
              <a:t> </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1930226"/>
          </a:xfrm>
        </p:spPr>
        <p:txBody>
          <a:bodyPr>
            <a:normAutofit fontScale="90000"/>
          </a:bodyPr>
          <a:lstStyle/>
          <a:p>
            <a:pPr algn="r"/>
            <a:r>
              <a:rPr lang="ar-DZ" b="1" u="sng" dirty="0" smtClean="0">
                <a:solidFill>
                  <a:srgbClr val="FF0000"/>
                </a:solidFill>
              </a:rPr>
              <a:t>_ الفرع </a:t>
            </a:r>
            <a:r>
              <a:rPr lang="ar-DZ" b="1" u="sng" dirty="0" err="1" smtClean="0">
                <a:solidFill>
                  <a:srgbClr val="FF0000"/>
                </a:solidFill>
              </a:rPr>
              <a:t>الثاني </a:t>
            </a:r>
            <a:r>
              <a:rPr lang="ar-DZ" b="1" u="sng" dirty="0" smtClean="0">
                <a:solidFill>
                  <a:srgbClr val="FF0000"/>
                </a:solidFill>
              </a:rPr>
              <a:t>: العناصر الحديثة للنظام العام</a:t>
            </a:r>
            <a:r>
              <a:rPr lang="ar-DZ" dirty="0" smtClean="0"/>
              <a:t> </a:t>
            </a:r>
            <a:br>
              <a:rPr lang="ar-DZ" dirty="0" smtClean="0"/>
            </a:br>
            <a:endParaRPr lang="fr-FR" dirty="0"/>
          </a:p>
        </p:txBody>
      </p:sp>
      <p:sp>
        <p:nvSpPr>
          <p:cNvPr id="3" name="Espace réservé du contenu 2"/>
          <p:cNvSpPr>
            <a:spLocks noGrp="1"/>
          </p:cNvSpPr>
          <p:nvPr>
            <p:ph sz="quarter" idx="1"/>
          </p:nvPr>
        </p:nvSpPr>
        <p:spPr>
          <a:xfrm>
            <a:off x="539552" y="1700808"/>
            <a:ext cx="8147248" cy="4392488"/>
          </a:xfrm>
        </p:spPr>
        <p:txBody>
          <a:bodyPr/>
          <a:lstStyle/>
          <a:p>
            <a:pPr algn="r">
              <a:buFontTx/>
              <a:buChar char="-"/>
            </a:pPr>
            <a:r>
              <a:rPr lang="ar-DZ" dirty="0" smtClean="0">
                <a:solidFill>
                  <a:srgbClr val="0070C0"/>
                </a:solidFill>
              </a:rPr>
              <a:t>الاخلاق </a:t>
            </a:r>
            <a:r>
              <a:rPr lang="ar-DZ" dirty="0" err="1" smtClean="0">
                <a:solidFill>
                  <a:srgbClr val="0070C0"/>
                </a:solidFill>
              </a:rPr>
              <a:t>العامة </a:t>
            </a:r>
            <a:r>
              <a:rPr lang="ar-DZ" dirty="0" smtClean="0">
                <a:solidFill>
                  <a:srgbClr val="0070C0"/>
                </a:solidFill>
              </a:rPr>
              <a:t>: </a:t>
            </a:r>
            <a:r>
              <a:rPr lang="ar-DZ" dirty="0" smtClean="0"/>
              <a:t>تطورت فكرة النظام العام لتشمل كل </a:t>
            </a:r>
            <a:r>
              <a:rPr lang="ar-DZ" dirty="0" err="1" smtClean="0"/>
              <a:t>مايخل</a:t>
            </a:r>
            <a:r>
              <a:rPr lang="ar-DZ" dirty="0" smtClean="0"/>
              <a:t> </a:t>
            </a:r>
            <a:r>
              <a:rPr lang="ar-DZ" dirty="0" err="1" smtClean="0"/>
              <a:t>بالاخلاق</a:t>
            </a:r>
            <a:r>
              <a:rPr lang="ar-DZ" dirty="0" smtClean="0"/>
              <a:t> </a:t>
            </a:r>
            <a:r>
              <a:rPr lang="ar-DZ" dirty="0" err="1" smtClean="0"/>
              <a:t>والاداب</a:t>
            </a:r>
            <a:r>
              <a:rPr lang="ar-DZ" dirty="0" smtClean="0"/>
              <a:t> العامة فيجوز لهيئات البوليس الاداري ان تتدخل للمحافظة على النظام العام </a:t>
            </a:r>
            <a:r>
              <a:rPr lang="ar-DZ" dirty="0" err="1" smtClean="0"/>
              <a:t>الاخلاقي </a:t>
            </a:r>
            <a:r>
              <a:rPr lang="ar-DZ" dirty="0" smtClean="0"/>
              <a:t>، من خلال مثلا مراقبة مواقع </a:t>
            </a:r>
            <a:r>
              <a:rPr lang="ar-DZ" dirty="0" err="1" smtClean="0"/>
              <a:t>الانترنت </a:t>
            </a:r>
            <a:r>
              <a:rPr lang="ar-DZ" dirty="0" smtClean="0"/>
              <a:t>، مراقبة برامج  </a:t>
            </a:r>
            <a:r>
              <a:rPr lang="ar-DZ" dirty="0" smtClean="0">
                <a:solidFill>
                  <a:srgbClr val="0070C0"/>
                </a:solidFill>
              </a:rPr>
              <a:t> </a:t>
            </a:r>
            <a:r>
              <a:rPr lang="ar-DZ" dirty="0" smtClean="0"/>
              <a:t>السينما و التدخل لمنع الاعمال المخلة </a:t>
            </a:r>
            <a:r>
              <a:rPr lang="ar-DZ" dirty="0" err="1" smtClean="0"/>
              <a:t>بالاخلاق</a:t>
            </a:r>
            <a:r>
              <a:rPr lang="ar-DZ" dirty="0" smtClean="0"/>
              <a:t> </a:t>
            </a:r>
            <a:r>
              <a:rPr lang="ar-DZ" dirty="0" err="1" smtClean="0"/>
              <a:t>العامة .</a:t>
            </a:r>
            <a:r>
              <a:rPr lang="ar-DZ" dirty="0" smtClean="0"/>
              <a:t> </a:t>
            </a:r>
          </a:p>
          <a:p>
            <a:pPr algn="r">
              <a:buFontTx/>
              <a:buChar char="-"/>
            </a:pPr>
            <a:r>
              <a:rPr lang="ar-DZ" dirty="0" smtClean="0">
                <a:solidFill>
                  <a:srgbClr val="0070C0"/>
                </a:solidFill>
              </a:rPr>
              <a:t>- النظام العام </a:t>
            </a:r>
            <a:r>
              <a:rPr lang="ar-DZ" dirty="0" err="1" smtClean="0">
                <a:solidFill>
                  <a:srgbClr val="0070C0"/>
                </a:solidFill>
              </a:rPr>
              <a:t>الاقتصادي </a:t>
            </a:r>
            <a:r>
              <a:rPr lang="ar-DZ" dirty="0" smtClean="0">
                <a:solidFill>
                  <a:srgbClr val="0070C0"/>
                </a:solidFill>
              </a:rPr>
              <a:t>: </a:t>
            </a:r>
            <a:r>
              <a:rPr lang="ar-DZ" dirty="0" smtClean="0"/>
              <a:t> انعكس تطور وظيفة الدولة الحديثة و اتساع تدخلاتها خصوصا في المجال الاقتصادي على توسيع نطاق وظيفة الضبط </a:t>
            </a:r>
            <a:r>
              <a:rPr lang="ar-DZ" dirty="0" err="1" smtClean="0"/>
              <a:t>الاداري </a:t>
            </a:r>
            <a:r>
              <a:rPr lang="ar-DZ" dirty="0" smtClean="0"/>
              <a:t>، و منه ظهور نظام عام جديد متخصص يتمثل في النظام العام الاقتصادي حيث اصبح من اهداف النظام العام اليوم حماية الاقتصاد فيما </a:t>
            </a:r>
          </a:p>
          <a:p>
            <a:pPr algn="r">
              <a:buNone/>
            </a:pPr>
            <a:r>
              <a:rPr lang="ar-DZ" dirty="0" smtClean="0"/>
              <a:t>يتعلق </a:t>
            </a:r>
            <a:r>
              <a:rPr lang="ar-DZ" dirty="0" err="1" smtClean="0"/>
              <a:t>بالاسعار</a:t>
            </a:r>
            <a:r>
              <a:rPr lang="ar-DZ" dirty="0" smtClean="0"/>
              <a:t> ، تنظيم عمليات التصدير و </a:t>
            </a:r>
            <a:r>
              <a:rPr lang="ar-DZ" dirty="0" err="1" smtClean="0"/>
              <a:t>الاستيراد ....</a:t>
            </a:r>
            <a:r>
              <a:rPr lang="ar-DZ" dirty="0" smtClean="0"/>
              <a:t> </a:t>
            </a:r>
            <a:endParaRPr lang="fr-FR" dirty="0">
              <a:solidFill>
                <a:srgbClr val="0070C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95536" y="404664"/>
            <a:ext cx="8291264" cy="5615136"/>
          </a:xfrm>
        </p:spPr>
        <p:txBody>
          <a:bodyPr/>
          <a:lstStyle/>
          <a:p>
            <a:pPr algn="r">
              <a:buNone/>
            </a:pPr>
            <a:r>
              <a:rPr lang="ar-DZ" dirty="0" smtClean="0">
                <a:solidFill>
                  <a:srgbClr val="0070C0"/>
                </a:solidFill>
              </a:rPr>
              <a:t>- المحافظة على جمال الرونق و </a:t>
            </a:r>
            <a:r>
              <a:rPr lang="ar-DZ" dirty="0" err="1" smtClean="0">
                <a:solidFill>
                  <a:srgbClr val="0070C0"/>
                </a:solidFill>
              </a:rPr>
              <a:t>الرواء </a:t>
            </a:r>
            <a:r>
              <a:rPr lang="ar-DZ" dirty="0" smtClean="0">
                <a:solidFill>
                  <a:srgbClr val="0070C0"/>
                </a:solidFill>
              </a:rPr>
              <a:t>: </a:t>
            </a:r>
            <a:r>
              <a:rPr lang="ar-DZ" dirty="0" smtClean="0"/>
              <a:t> يقصد </a:t>
            </a:r>
            <a:r>
              <a:rPr lang="ar-DZ" dirty="0" err="1" smtClean="0"/>
              <a:t>به</a:t>
            </a:r>
            <a:r>
              <a:rPr lang="ar-DZ" dirty="0" smtClean="0"/>
              <a:t> المظهر الفني و الجمالي للمدن و الشوارع و الذي يستمتع المارة </a:t>
            </a:r>
            <a:r>
              <a:rPr lang="ar-DZ" dirty="0" err="1" smtClean="0"/>
              <a:t>برؤيته  .</a:t>
            </a:r>
            <a:r>
              <a:rPr lang="ar-DZ" dirty="0" smtClean="0"/>
              <a:t> فقد كرس مجلس الدولة الفرنسي هذا العنصر فقضى بشرعية لائحة ضبط  اصدرتها الادارة تمنع بموجبها توزيع الاعلانات على المارة في الطرقات خوفا من القائها في الطرقات عقب قراءاتها فيشوه ذلك جمال الطرقات و </a:t>
            </a:r>
            <a:r>
              <a:rPr lang="ar-DZ" dirty="0" err="1" smtClean="0"/>
              <a:t>رونقها .</a:t>
            </a:r>
            <a:r>
              <a:rPr lang="ar-DZ" dirty="0" smtClean="0"/>
              <a:t> </a:t>
            </a:r>
            <a:endParaRPr lang="fr-FR" dirty="0">
              <a:solidFill>
                <a:srgbClr val="0070C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DZ" b="1" u="sng" dirty="0" smtClean="0">
                <a:solidFill>
                  <a:srgbClr val="FF0000"/>
                </a:solidFill>
              </a:rPr>
              <a:t>- </a:t>
            </a:r>
            <a:r>
              <a:rPr lang="ar-DZ" b="1" u="sng" dirty="0" err="1" smtClean="0">
                <a:solidFill>
                  <a:srgbClr val="FF0000"/>
                </a:solidFill>
              </a:rPr>
              <a:t>الخاتمة :</a:t>
            </a:r>
            <a:r>
              <a:rPr lang="ar-DZ" b="1" u="sng" dirty="0" smtClean="0">
                <a:solidFill>
                  <a:srgbClr val="FF0000"/>
                </a:solidFill>
              </a:rPr>
              <a:t> </a:t>
            </a:r>
            <a:endParaRPr lang="fr-FR" b="1" u="sng" dirty="0">
              <a:solidFill>
                <a:srgbClr val="FF0000"/>
              </a:solidFill>
            </a:endParaRPr>
          </a:p>
        </p:txBody>
      </p:sp>
      <p:sp>
        <p:nvSpPr>
          <p:cNvPr id="3" name="Espace réservé du contenu 2"/>
          <p:cNvSpPr>
            <a:spLocks noGrp="1"/>
          </p:cNvSpPr>
          <p:nvPr>
            <p:ph sz="quarter" idx="1"/>
          </p:nvPr>
        </p:nvSpPr>
        <p:spPr/>
        <p:txBody>
          <a:bodyPr/>
          <a:lstStyle/>
          <a:p>
            <a:pPr algn="r">
              <a:buNone/>
            </a:pPr>
            <a:r>
              <a:rPr lang="ar-DZ" sz="3200" dirty="0" smtClean="0"/>
              <a:t>ان السؤال الذي يطرح نفسه في هذا المجال </a:t>
            </a:r>
            <a:r>
              <a:rPr lang="ar-DZ" sz="3200" dirty="0" err="1" smtClean="0"/>
              <a:t>هو :</a:t>
            </a:r>
            <a:r>
              <a:rPr lang="ar-DZ" sz="3200" dirty="0" smtClean="0"/>
              <a:t> </a:t>
            </a:r>
          </a:p>
          <a:p>
            <a:pPr algn="r">
              <a:buNone/>
            </a:pPr>
            <a:r>
              <a:rPr lang="ar-DZ" sz="3200" dirty="0" smtClean="0"/>
              <a:t>هل انه بالفعل قد  توصلنا الى مفهوم دقيق للنظام العام خاص </a:t>
            </a:r>
          </a:p>
          <a:p>
            <a:pPr algn="r">
              <a:buNone/>
            </a:pPr>
            <a:r>
              <a:rPr lang="ar-DZ" sz="3200" smtClean="0"/>
              <a:t>في </a:t>
            </a:r>
            <a:r>
              <a:rPr lang="ar-DZ" sz="3200" dirty="0" smtClean="0"/>
              <a:t>ظل </a:t>
            </a:r>
            <a:r>
              <a:rPr lang="ar-DZ" sz="3600" dirty="0" smtClean="0"/>
              <a:t>المعطيات الدولية </a:t>
            </a:r>
            <a:r>
              <a:rPr lang="ar-DZ" sz="3600" dirty="0" err="1" smtClean="0"/>
              <a:t>الجديدة ؟</a:t>
            </a:r>
            <a:r>
              <a:rPr lang="ar-DZ" sz="3600" dirty="0" smtClean="0"/>
              <a:t> </a:t>
            </a:r>
            <a:endParaRPr lang="fr-FR"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DZ" b="1" u="sng" dirty="0" smtClean="0">
                <a:solidFill>
                  <a:srgbClr val="FF0000"/>
                </a:solidFill>
              </a:rPr>
              <a:t>خطة </a:t>
            </a:r>
            <a:r>
              <a:rPr lang="ar-DZ" b="1" u="sng" dirty="0" err="1" smtClean="0">
                <a:solidFill>
                  <a:srgbClr val="FF0000"/>
                </a:solidFill>
              </a:rPr>
              <a:t>البحث :</a:t>
            </a:r>
            <a:endParaRPr lang="fr-FR" b="1" u="sng" dirty="0">
              <a:solidFill>
                <a:srgbClr val="FF0000"/>
              </a:solidFill>
            </a:endParaRPr>
          </a:p>
        </p:txBody>
      </p:sp>
      <p:sp>
        <p:nvSpPr>
          <p:cNvPr id="3" name="Espace réservé du contenu 2"/>
          <p:cNvSpPr>
            <a:spLocks noGrp="1"/>
          </p:cNvSpPr>
          <p:nvPr>
            <p:ph sz="quarter" idx="1"/>
          </p:nvPr>
        </p:nvSpPr>
        <p:spPr/>
        <p:txBody>
          <a:bodyPr/>
          <a:lstStyle/>
          <a:p>
            <a:pPr algn="r">
              <a:buNone/>
            </a:pPr>
            <a:r>
              <a:rPr lang="ar-DZ" dirty="0" smtClean="0"/>
              <a:t>- مقدمة </a:t>
            </a:r>
          </a:p>
          <a:p>
            <a:pPr algn="r">
              <a:buNone/>
            </a:pPr>
            <a:r>
              <a:rPr lang="ar-DZ" dirty="0" smtClean="0"/>
              <a:t>- المطلب </a:t>
            </a:r>
            <a:r>
              <a:rPr lang="ar-DZ" dirty="0" err="1" smtClean="0"/>
              <a:t>الاول </a:t>
            </a:r>
            <a:r>
              <a:rPr lang="ar-DZ" dirty="0" smtClean="0"/>
              <a:t>: مفهوم النظام العام </a:t>
            </a:r>
          </a:p>
          <a:p>
            <a:pPr algn="r">
              <a:buNone/>
            </a:pPr>
            <a:r>
              <a:rPr lang="ar-DZ" dirty="0" smtClean="0"/>
              <a:t>  _ الفرع </a:t>
            </a:r>
            <a:r>
              <a:rPr lang="ar-DZ" dirty="0" err="1" smtClean="0"/>
              <a:t>الاول </a:t>
            </a:r>
            <a:r>
              <a:rPr lang="ar-DZ" dirty="0" smtClean="0"/>
              <a:t>: تعريف النظام العام </a:t>
            </a:r>
          </a:p>
          <a:p>
            <a:pPr algn="r">
              <a:buNone/>
            </a:pPr>
            <a:r>
              <a:rPr lang="ar-DZ" dirty="0" smtClean="0"/>
              <a:t>_ الفرع </a:t>
            </a:r>
            <a:r>
              <a:rPr lang="ar-DZ" dirty="0" err="1" smtClean="0"/>
              <a:t>الثاني </a:t>
            </a:r>
            <a:r>
              <a:rPr lang="ar-DZ" dirty="0" smtClean="0"/>
              <a:t>: خصائص النظام العام </a:t>
            </a:r>
          </a:p>
          <a:p>
            <a:pPr algn="r">
              <a:buNone/>
            </a:pPr>
            <a:r>
              <a:rPr lang="ar-DZ" dirty="0" smtClean="0"/>
              <a:t>- المطلب </a:t>
            </a:r>
            <a:r>
              <a:rPr lang="ar-DZ" dirty="0" err="1" smtClean="0"/>
              <a:t>الثاني </a:t>
            </a:r>
            <a:r>
              <a:rPr lang="ar-DZ" dirty="0" smtClean="0"/>
              <a:t>: عناصر النظام العام </a:t>
            </a:r>
          </a:p>
          <a:p>
            <a:pPr algn="r">
              <a:buNone/>
            </a:pPr>
            <a:r>
              <a:rPr lang="ar-DZ" dirty="0" smtClean="0"/>
              <a:t>_ الفرع </a:t>
            </a:r>
            <a:r>
              <a:rPr lang="ar-DZ" dirty="0" err="1" smtClean="0"/>
              <a:t>الاول </a:t>
            </a:r>
            <a:r>
              <a:rPr lang="ar-DZ" dirty="0" smtClean="0"/>
              <a:t>: العناصر التقليدية للنظام العام </a:t>
            </a:r>
          </a:p>
          <a:p>
            <a:pPr algn="r">
              <a:buNone/>
            </a:pPr>
            <a:r>
              <a:rPr lang="ar-DZ" dirty="0" smtClean="0"/>
              <a:t>_ الفرع </a:t>
            </a:r>
            <a:r>
              <a:rPr lang="ar-DZ" dirty="0" err="1" smtClean="0"/>
              <a:t>الثاني </a:t>
            </a:r>
            <a:r>
              <a:rPr lang="ar-DZ" dirty="0" smtClean="0"/>
              <a:t>: العناصر الحديثة للنظام العام </a:t>
            </a:r>
          </a:p>
          <a:p>
            <a:pPr algn="r">
              <a:buNone/>
            </a:pPr>
            <a:r>
              <a:rPr lang="ar-DZ" dirty="0" smtClean="0"/>
              <a:t>- الخاتمة </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DZ" b="1" u="sng" dirty="0" smtClean="0">
                <a:solidFill>
                  <a:srgbClr val="FF0000"/>
                </a:solidFill>
              </a:rPr>
              <a:t>- </a:t>
            </a:r>
            <a:r>
              <a:rPr lang="ar-DZ" b="1" u="sng" dirty="0" err="1" smtClean="0">
                <a:solidFill>
                  <a:srgbClr val="FF0000"/>
                </a:solidFill>
              </a:rPr>
              <a:t>مقدمة :</a:t>
            </a:r>
            <a:r>
              <a:rPr lang="ar-DZ" b="1" u="sng" dirty="0" smtClean="0">
                <a:solidFill>
                  <a:srgbClr val="FF0000"/>
                </a:solidFill>
              </a:rPr>
              <a:t> </a:t>
            </a:r>
            <a:endParaRPr lang="fr-FR" b="1" u="sng" dirty="0">
              <a:solidFill>
                <a:srgbClr val="FF0000"/>
              </a:solidFill>
            </a:endParaRPr>
          </a:p>
        </p:txBody>
      </p:sp>
      <p:sp>
        <p:nvSpPr>
          <p:cNvPr id="3" name="Espace réservé du contenu 2"/>
          <p:cNvSpPr>
            <a:spLocks noGrp="1"/>
          </p:cNvSpPr>
          <p:nvPr>
            <p:ph sz="quarter" idx="1"/>
          </p:nvPr>
        </p:nvSpPr>
        <p:spPr/>
        <p:txBody>
          <a:bodyPr/>
          <a:lstStyle/>
          <a:p>
            <a:pPr>
              <a:buNone/>
            </a:pPr>
            <a:endParaRPr lang="ar-DZ" dirty="0" smtClean="0"/>
          </a:p>
          <a:p>
            <a:pPr algn="r">
              <a:buNone/>
            </a:pPr>
            <a:r>
              <a:rPr lang="ar-DZ" sz="4000" dirty="0" smtClean="0"/>
              <a:t>ان  هدف عملية الضبط الاداري هو المحافظة اساسا على النظام العام في المجتمع و منع </a:t>
            </a:r>
            <a:r>
              <a:rPr lang="ar-DZ" sz="4000" dirty="0" err="1" smtClean="0"/>
              <a:t>انتهاكهه</a:t>
            </a:r>
            <a:r>
              <a:rPr lang="ar-DZ" sz="4000" dirty="0" smtClean="0"/>
              <a:t> </a:t>
            </a:r>
            <a:r>
              <a:rPr lang="ar-DZ" sz="4000" dirty="0" err="1" smtClean="0"/>
              <a:t>.</a:t>
            </a:r>
            <a:r>
              <a:rPr lang="ar-DZ" sz="4000" dirty="0" smtClean="0"/>
              <a:t> </a:t>
            </a:r>
          </a:p>
          <a:p>
            <a:pPr algn="r">
              <a:buNone/>
            </a:pPr>
            <a:r>
              <a:rPr lang="ar-DZ" sz="4000" dirty="0" smtClean="0"/>
              <a:t>فماذا نعني بالنظام </a:t>
            </a:r>
            <a:r>
              <a:rPr lang="ar-DZ" sz="4000" dirty="0" err="1" smtClean="0"/>
              <a:t>العام ؟</a:t>
            </a:r>
            <a:r>
              <a:rPr lang="ar-DZ" sz="4000" dirty="0" smtClean="0"/>
              <a:t> و ما هي </a:t>
            </a:r>
            <a:r>
              <a:rPr lang="ar-DZ" sz="4000" dirty="0" err="1" smtClean="0"/>
              <a:t>عناصره ؟</a:t>
            </a:r>
            <a:r>
              <a:rPr lang="ar-DZ" dirty="0" smtClean="0"/>
              <a:t> </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 </a:t>
            </a:r>
            <a:r>
              <a:rPr lang="ar-DZ" b="1" u="sng" dirty="0" smtClean="0">
                <a:solidFill>
                  <a:srgbClr val="FF0000"/>
                </a:solidFill>
              </a:rPr>
              <a:t>المطلب </a:t>
            </a:r>
            <a:r>
              <a:rPr lang="ar-DZ" b="1" u="sng" dirty="0" err="1" smtClean="0">
                <a:solidFill>
                  <a:srgbClr val="FF0000"/>
                </a:solidFill>
              </a:rPr>
              <a:t>الاول </a:t>
            </a:r>
            <a:r>
              <a:rPr lang="ar-DZ" b="1" u="sng" dirty="0" smtClean="0">
                <a:solidFill>
                  <a:srgbClr val="FF0000"/>
                </a:solidFill>
              </a:rPr>
              <a:t>: مفهوم النظام العام</a:t>
            </a:r>
            <a:endParaRPr lang="fr-FR" b="1" u="sng" dirty="0">
              <a:solidFill>
                <a:srgbClr val="FF0000"/>
              </a:solidFill>
            </a:endParaRPr>
          </a:p>
        </p:txBody>
      </p:sp>
      <p:graphicFrame>
        <p:nvGraphicFramePr>
          <p:cNvPr id="4" name="Espace réservé du contenu 3"/>
          <p:cNvGraphicFramePr>
            <a:graphicFrameLocks noGrp="1"/>
          </p:cNvGraphicFramePr>
          <p:nvPr>
            <p:ph sz="quarter" idx="1"/>
          </p:nvPr>
        </p:nvGraphicFramePr>
        <p:xfrm>
          <a:off x="323528" y="1700808"/>
          <a:ext cx="8363272"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a:r>
              <a:rPr lang="ar-DZ" dirty="0" smtClean="0"/>
              <a:t> </a:t>
            </a:r>
            <a:r>
              <a:rPr lang="ar-DZ" b="1" u="sng" dirty="0" smtClean="0">
                <a:solidFill>
                  <a:srgbClr val="FF0000"/>
                </a:solidFill>
              </a:rPr>
              <a:t>_ الفرع </a:t>
            </a:r>
            <a:r>
              <a:rPr lang="ar-DZ" b="1" u="sng" dirty="0" err="1" smtClean="0">
                <a:solidFill>
                  <a:srgbClr val="FF0000"/>
                </a:solidFill>
              </a:rPr>
              <a:t>الاول </a:t>
            </a:r>
            <a:r>
              <a:rPr lang="ar-DZ" b="1" u="sng" dirty="0" smtClean="0">
                <a:solidFill>
                  <a:srgbClr val="FF0000"/>
                </a:solidFill>
              </a:rPr>
              <a:t>: تعريف النظام العام</a:t>
            </a:r>
            <a:endParaRPr lang="fr-FR" b="1" u="sng" dirty="0">
              <a:solidFill>
                <a:srgbClr val="FF0000"/>
              </a:solidFill>
            </a:endParaRPr>
          </a:p>
        </p:txBody>
      </p:sp>
      <p:sp>
        <p:nvSpPr>
          <p:cNvPr id="3" name="Espace réservé du contenu 2"/>
          <p:cNvSpPr>
            <a:spLocks noGrp="1"/>
          </p:cNvSpPr>
          <p:nvPr>
            <p:ph sz="quarter" idx="1"/>
          </p:nvPr>
        </p:nvSpPr>
        <p:spPr/>
        <p:txBody>
          <a:bodyPr/>
          <a:lstStyle/>
          <a:p>
            <a:pPr algn="r">
              <a:buNone/>
            </a:pPr>
            <a:r>
              <a:rPr lang="ar-DZ" dirty="0" smtClean="0">
                <a:solidFill>
                  <a:srgbClr val="0070C0"/>
                </a:solidFill>
              </a:rPr>
              <a:t>- التعريف </a:t>
            </a:r>
            <a:r>
              <a:rPr lang="ar-DZ" dirty="0" err="1" smtClean="0">
                <a:solidFill>
                  <a:srgbClr val="0070C0"/>
                </a:solidFill>
              </a:rPr>
              <a:t>الفقهي :</a:t>
            </a:r>
            <a:r>
              <a:rPr lang="ar-DZ" dirty="0" smtClean="0">
                <a:solidFill>
                  <a:srgbClr val="0070C0"/>
                </a:solidFill>
              </a:rPr>
              <a:t> </a:t>
            </a:r>
          </a:p>
          <a:p>
            <a:pPr algn="r">
              <a:buNone/>
            </a:pPr>
            <a:r>
              <a:rPr lang="ar-DZ" dirty="0" smtClean="0"/>
              <a:t>الفقه في اغلبه يعتبر النظام العام مفهوم غامض غير محدد المعالم </a:t>
            </a:r>
            <a:r>
              <a:rPr lang="ar-DZ" dirty="0" err="1" smtClean="0"/>
              <a:t>الا</a:t>
            </a:r>
            <a:r>
              <a:rPr lang="ar-DZ" dirty="0" smtClean="0"/>
              <a:t> ان معظم </a:t>
            </a:r>
            <a:r>
              <a:rPr lang="ar-DZ" dirty="0" err="1" smtClean="0"/>
              <a:t>التعاريف</a:t>
            </a:r>
            <a:r>
              <a:rPr lang="ar-DZ" dirty="0" smtClean="0"/>
              <a:t> الفقهية تجعل من النظام العام</a:t>
            </a:r>
            <a:r>
              <a:rPr lang="ar-DZ" dirty="0" smtClean="0">
                <a:solidFill>
                  <a:srgbClr val="FF0000"/>
                </a:solidFill>
              </a:rPr>
              <a:t> هدفا </a:t>
            </a:r>
            <a:r>
              <a:rPr lang="ar-DZ" dirty="0" smtClean="0"/>
              <a:t>للضبط </a:t>
            </a:r>
            <a:r>
              <a:rPr lang="ar-DZ" dirty="0" err="1" smtClean="0"/>
              <a:t>لاداري</a:t>
            </a:r>
            <a:r>
              <a:rPr lang="ar-DZ" dirty="0" smtClean="0"/>
              <a:t> </a:t>
            </a:r>
            <a:r>
              <a:rPr lang="ar-DZ" dirty="0" err="1" smtClean="0"/>
              <a:t>.</a:t>
            </a:r>
            <a:r>
              <a:rPr lang="ar-DZ" dirty="0" smtClean="0"/>
              <a:t> </a:t>
            </a:r>
          </a:p>
          <a:p>
            <a:pPr algn="r">
              <a:buNone/>
            </a:pPr>
            <a:r>
              <a:rPr lang="ar-DZ" dirty="0" smtClean="0"/>
              <a:t>مثلا الاستاد عمار </a:t>
            </a:r>
            <a:r>
              <a:rPr lang="ar-DZ" dirty="0" err="1" smtClean="0"/>
              <a:t>عوابدي</a:t>
            </a:r>
            <a:r>
              <a:rPr lang="ar-DZ" dirty="0" smtClean="0"/>
              <a:t> يعرفه </a:t>
            </a:r>
            <a:r>
              <a:rPr lang="ar-DZ" dirty="0" err="1" smtClean="0"/>
              <a:t>كمايلي</a:t>
            </a:r>
            <a:r>
              <a:rPr lang="ar-DZ" dirty="0" smtClean="0"/>
              <a:t> </a:t>
            </a:r>
            <a:r>
              <a:rPr lang="ar-DZ" dirty="0" err="1" smtClean="0"/>
              <a:t>: </a:t>
            </a:r>
            <a:r>
              <a:rPr lang="ar-DZ" dirty="0" smtClean="0"/>
              <a:t>” المقصود بالنظام العام في مفهوم القانون الاداري و كهدف وحيد للبوليس الاداري هو المحافظة على الامن العام و الصحة العامة و السكينة العامة و الاداب العامة بطريقة وقائية و ذلك عن طريق القضاء على كل المخاطر و </a:t>
            </a:r>
            <a:r>
              <a:rPr lang="ar-DZ" dirty="0" err="1" smtClean="0"/>
              <a:t>الاخطارمهما</a:t>
            </a:r>
            <a:r>
              <a:rPr lang="ar-DZ" dirty="0" smtClean="0"/>
              <a:t> كان مصدرها التي قد تهدد عناصر و مقومات النظام هذه“</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67544" y="404664"/>
            <a:ext cx="8496944" cy="6453336"/>
          </a:xfrm>
        </p:spPr>
        <p:txBody>
          <a:bodyPr/>
          <a:lstStyle/>
          <a:p>
            <a:pPr algn="r">
              <a:buNone/>
            </a:pPr>
            <a:r>
              <a:rPr lang="ar-DZ" dirty="0" smtClean="0">
                <a:solidFill>
                  <a:srgbClr val="0070C0"/>
                </a:solidFill>
              </a:rPr>
              <a:t>- التعريف </a:t>
            </a:r>
            <a:r>
              <a:rPr lang="ar-DZ" dirty="0" err="1" smtClean="0">
                <a:solidFill>
                  <a:srgbClr val="0070C0"/>
                </a:solidFill>
              </a:rPr>
              <a:t>التشريعي :</a:t>
            </a:r>
            <a:r>
              <a:rPr lang="ar-DZ" dirty="0" smtClean="0">
                <a:solidFill>
                  <a:srgbClr val="0070C0"/>
                </a:solidFill>
              </a:rPr>
              <a:t> </a:t>
            </a:r>
          </a:p>
          <a:p>
            <a:pPr algn="r">
              <a:buNone/>
            </a:pPr>
            <a:r>
              <a:rPr lang="ar-DZ" dirty="0" smtClean="0"/>
              <a:t>لم يعرف المشرع النظام العام بل اكتفى فقط بتبيان غرض الضبط الاداري و هو المحافظة على النظام العام و مكوناته </a:t>
            </a:r>
          </a:p>
          <a:p>
            <a:pPr algn="r">
              <a:buNone/>
            </a:pPr>
            <a:r>
              <a:rPr lang="ar-DZ" dirty="0" smtClean="0"/>
              <a:t>( على سبيل المثال انظر المادة 88 من الفقرة الثانية من قانون البلدية و المادة </a:t>
            </a:r>
          </a:p>
          <a:p>
            <a:pPr algn="r">
              <a:buNone/>
            </a:pPr>
            <a:r>
              <a:rPr lang="ar-DZ" dirty="0" smtClean="0"/>
              <a:t> 114 من قانون </a:t>
            </a:r>
            <a:r>
              <a:rPr lang="ar-DZ" dirty="0" err="1" smtClean="0"/>
              <a:t>الولاية )</a:t>
            </a:r>
            <a:endParaRPr lang="ar-DZ" dirty="0" smtClean="0"/>
          </a:p>
          <a:p>
            <a:pPr algn="r">
              <a:buFontTx/>
              <a:buChar char="-"/>
            </a:pPr>
            <a:r>
              <a:rPr lang="ar-DZ" dirty="0" smtClean="0">
                <a:solidFill>
                  <a:srgbClr val="0070C0"/>
                </a:solidFill>
              </a:rPr>
              <a:t>التعريف </a:t>
            </a:r>
            <a:r>
              <a:rPr lang="ar-DZ" dirty="0" err="1" smtClean="0">
                <a:solidFill>
                  <a:srgbClr val="0070C0"/>
                </a:solidFill>
              </a:rPr>
              <a:t>القضائي :</a:t>
            </a:r>
            <a:endParaRPr lang="ar-DZ" dirty="0" smtClean="0">
              <a:solidFill>
                <a:srgbClr val="0070C0"/>
              </a:solidFill>
            </a:endParaRPr>
          </a:p>
          <a:p>
            <a:pPr algn="r">
              <a:buFontTx/>
              <a:buChar char="-"/>
            </a:pPr>
            <a:r>
              <a:rPr lang="ar-DZ" dirty="0" smtClean="0"/>
              <a:t>يستنتج هذا </a:t>
            </a:r>
            <a:r>
              <a:rPr lang="ar-DZ" dirty="0" err="1" smtClean="0"/>
              <a:t>التعريف </a:t>
            </a:r>
            <a:r>
              <a:rPr lang="ar-DZ" dirty="0" smtClean="0"/>
              <a:t>– من حيثيات قرار الغرفة الادارية بمجلس قضاء الجزائر و ذلك بتاريخ </a:t>
            </a:r>
            <a:r>
              <a:rPr lang="ar-DZ" dirty="0" err="1" smtClean="0"/>
              <a:t>27-01-1982 </a:t>
            </a:r>
            <a:r>
              <a:rPr lang="ar-DZ" dirty="0" smtClean="0"/>
              <a:t>– و مما جاء </a:t>
            </a:r>
            <a:r>
              <a:rPr lang="ar-DZ" dirty="0" err="1" smtClean="0"/>
              <a:t>فيه : </a:t>
            </a:r>
            <a:r>
              <a:rPr lang="ar-DZ" dirty="0" smtClean="0"/>
              <a:t>” حيث ان لفظ النظام العام يعني مجموعة القواعد اللازمة لحماية السلم </a:t>
            </a:r>
            <a:r>
              <a:rPr lang="ar-DZ" dirty="0" err="1" smtClean="0"/>
              <a:t>الاجتماعي </a:t>
            </a:r>
            <a:r>
              <a:rPr lang="ar-DZ" dirty="0" smtClean="0"/>
              <a:t>، و الواجب توفرها لكي يستطيع كل انسان ممارسة جميع حقوقه الاساسية عبر التراب الوطني في اطار حقوقه </a:t>
            </a:r>
            <a:r>
              <a:rPr lang="ar-DZ" dirty="0" err="1" smtClean="0"/>
              <a:t>المشروعة ”</a:t>
            </a:r>
            <a:r>
              <a:rPr lang="ar-DZ" dirty="0" smtClean="0"/>
              <a:t>  </a:t>
            </a:r>
            <a:endParaRPr lang="fr-FR" dirty="0">
              <a:solidFill>
                <a:srgbClr val="0070C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692696"/>
            <a:ext cx="7772400" cy="1512168"/>
          </a:xfrm>
        </p:spPr>
        <p:txBody>
          <a:bodyPr>
            <a:normAutofit fontScale="90000"/>
          </a:bodyPr>
          <a:lstStyle/>
          <a:p>
            <a:pPr algn="r"/>
            <a:r>
              <a:rPr lang="ar-DZ" b="1" u="sng" dirty="0" smtClean="0">
                <a:solidFill>
                  <a:srgbClr val="FF0000"/>
                </a:solidFill>
              </a:rPr>
              <a:t>_ الفرع </a:t>
            </a:r>
            <a:r>
              <a:rPr lang="ar-DZ" b="1" u="sng" dirty="0" err="1" smtClean="0">
                <a:solidFill>
                  <a:srgbClr val="FF0000"/>
                </a:solidFill>
              </a:rPr>
              <a:t>الثاني </a:t>
            </a:r>
            <a:r>
              <a:rPr lang="ar-DZ" b="1" u="sng" dirty="0" smtClean="0">
                <a:solidFill>
                  <a:srgbClr val="FF0000"/>
                </a:solidFill>
              </a:rPr>
              <a:t>: خصائص النظام العام </a:t>
            </a:r>
            <a:r>
              <a:rPr lang="ar-DZ" dirty="0" smtClean="0"/>
              <a:t/>
            </a:r>
            <a:br>
              <a:rPr lang="ar-DZ" dirty="0" smtClean="0"/>
            </a:br>
            <a:endParaRPr lang="fr-FR" dirty="0"/>
          </a:p>
        </p:txBody>
      </p:sp>
      <p:sp>
        <p:nvSpPr>
          <p:cNvPr id="3" name="Espace réservé du contenu 2"/>
          <p:cNvSpPr>
            <a:spLocks noGrp="1"/>
          </p:cNvSpPr>
          <p:nvPr>
            <p:ph sz="quarter" idx="1"/>
          </p:nvPr>
        </p:nvSpPr>
        <p:spPr>
          <a:xfrm>
            <a:off x="539552" y="1700808"/>
            <a:ext cx="8147248" cy="4968552"/>
          </a:xfrm>
        </p:spPr>
        <p:txBody>
          <a:bodyPr/>
          <a:lstStyle/>
          <a:p>
            <a:pPr algn="r">
              <a:buNone/>
            </a:pPr>
            <a:r>
              <a:rPr lang="ar-DZ" dirty="0" smtClean="0"/>
              <a:t>يتميز النظام العام بمجموعة من الخصائص تتمثل </a:t>
            </a:r>
            <a:r>
              <a:rPr lang="ar-DZ" dirty="0" err="1" smtClean="0"/>
              <a:t>في :</a:t>
            </a:r>
            <a:r>
              <a:rPr lang="ar-DZ" dirty="0" smtClean="0"/>
              <a:t> </a:t>
            </a:r>
          </a:p>
          <a:p>
            <a:pPr algn="r">
              <a:buFontTx/>
              <a:buChar char="-"/>
            </a:pPr>
            <a:r>
              <a:rPr lang="ar-DZ" dirty="0" smtClean="0"/>
              <a:t>1- مرونة فكرة النظام العام و </a:t>
            </a:r>
            <a:r>
              <a:rPr lang="ar-DZ" dirty="0" err="1" smtClean="0"/>
              <a:t>نسبيتها</a:t>
            </a:r>
            <a:r>
              <a:rPr lang="ar-DZ" dirty="0" smtClean="0"/>
              <a:t> و عدم استقرارها او </a:t>
            </a:r>
            <a:r>
              <a:rPr lang="ar-DZ" dirty="0" err="1" smtClean="0"/>
              <a:t>ثباتها </a:t>
            </a:r>
            <a:r>
              <a:rPr lang="ar-DZ" dirty="0" smtClean="0"/>
              <a:t>، فهي تختلف من دولة الى اخرى بل من زمن الى اخر داخل الدولة </a:t>
            </a:r>
            <a:r>
              <a:rPr lang="ar-DZ" dirty="0" err="1" smtClean="0"/>
              <a:t>الواحدة </a:t>
            </a:r>
            <a:r>
              <a:rPr lang="ar-DZ" dirty="0" smtClean="0"/>
              <a:t>، فما يعتبر من النظام العام في عصر ما قد لا يعتبر كذلك في عصر </a:t>
            </a:r>
            <a:r>
              <a:rPr lang="ar-DZ" dirty="0" err="1" smtClean="0"/>
              <a:t>اخر ,</a:t>
            </a:r>
            <a:r>
              <a:rPr lang="ar-DZ" dirty="0" smtClean="0"/>
              <a:t> </a:t>
            </a:r>
          </a:p>
          <a:p>
            <a:pPr algn="r">
              <a:buFontTx/>
              <a:buChar char="-"/>
            </a:pPr>
            <a:r>
              <a:rPr lang="ar-DZ" dirty="0" smtClean="0"/>
              <a:t>-2- النظام العام مجموعة من القواعد </a:t>
            </a:r>
            <a:r>
              <a:rPr lang="ar-DZ" dirty="0" err="1" smtClean="0"/>
              <a:t>الامرة </a:t>
            </a:r>
            <a:r>
              <a:rPr lang="ar-DZ" dirty="0" smtClean="0"/>
              <a:t>: ان النظام العام يمثل مجموعة من القواعد و القيم الاساسية و الاجتماعية و الاقتصادية التي لا يجوز الاتفاق على </a:t>
            </a:r>
            <a:r>
              <a:rPr lang="ar-DZ" dirty="0" err="1" smtClean="0"/>
              <a:t>مخالفتها </a:t>
            </a:r>
            <a:r>
              <a:rPr lang="ar-DZ" dirty="0" smtClean="0"/>
              <a:t>، و ذلك لان هذه القواعد تستهدف بطبيعتها حماية </a:t>
            </a:r>
          </a:p>
          <a:p>
            <a:pPr algn="r">
              <a:buNone/>
            </a:pPr>
            <a:r>
              <a:rPr lang="ar-DZ" dirty="0" smtClean="0"/>
              <a:t>النظام الاجتماعي في الدولة </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67544" y="548680"/>
            <a:ext cx="8219256" cy="5471120"/>
          </a:xfrm>
        </p:spPr>
        <p:txBody>
          <a:bodyPr/>
          <a:lstStyle/>
          <a:p>
            <a:pPr algn="r">
              <a:buNone/>
            </a:pPr>
            <a:r>
              <a:rPr lang="ar-DZ" dirty="0" smtClean="0"/>
              <a:t>- 3- يكون النظام العام </a:t>
            </a:r>
            <a:r>
              <a:rPr lang="ar-DZ" dirty="0" err="1" smtClean="0"/>
              <a:t>عاما </a:t>
            </a:r>
            <a:r>
              <a:rPr lang="ar-DZ" dirty="0" smtClean="0"/>
              <a:t>: بمعنى يشمل و يطبق على جميع المواطنين في الدولة في امنهم و صحتهم و </a:t>
            </a:r>
            <a:r>
              <a:rPr lang="ar-DZ" dirty="0" err="1" smtClean="0"/>
              <a:t>سكينتهم </a:t>
            </a:r>
            <a:r>
              <a:rPr lang="ar-DZ" dirty="0" smtClean="0"/>
              <a:t>، فعلى اعتبار ان تدابير الضبط الاداري تتضمن تقييد حريات الافراد </a:t>
            </a:r>
            <a:r>
              <a:rPr lang="ar-DZ" dirty="0" err="1" smtClean="0"/>
              <a:t>فانها</a:t>
            </a:r>
            <a:r>
              <a:rPr lang="ar-DZ" dirty="0" smtClean="0"/>
              <a:t> لن تكون مشروعة </a:t>
            </a:r>
            <a:r>
              <a:rPr lang="ar-DZ" dirty="0" err="1" smtClean="0"/>
              <a:t>الا</a:t>
            </a:r>
            <a:r>
              <a:rPr lang="ar-DZ" dirty="0" smtClean="0"/>
              <a:t> اذا كان النظام العام المهدد عاما يهدد امن </a:t>
            </a:r>
            <a:r>
              <a:rPr lang="ar-DZ" dirty="0" err="1" smtClean="0"/>
              <a:t>الجماعة </a:t>
            </a:r>
            <a:r>
              <a:rPr lang="ar-DZ" dirty="0" smtClean="0"/>
              <a:t>، صحتها و </a:t>
            </a:r>
            <a:r>
              <a:rPr lang="ar-DZ" dirty="0" err="1" smtClean="0"/>
              <a:t>سكينها .</a:t>
            </a:r>
            <a:r>
              <a:rPr lang="ar-DZ" dirty="0" smtClean="0"/>
              <a:t> </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1858218"/>
          </a:xfrm>
        </p:spPr>
        <p:txBody>
          <a:bodyPr>
            <a:normAutofit fontScale="90000"/>
          </a:bodyPr>
          <a:lstStyle/>
          <a:p>
            <a:pPr algn="r"/>
            <a:r>
              <a:rPr lang="ar-DZ" b="1" u="sng" dirty="0" smtClean="0">
                <a:solidFill>
                  <a:srgbClr val="FF0000"/>
                </a:solidFill>
              </a:rPr>
              <a:t>- المطلب </a:t>
            </a:r>
            <a:r>
              <a:rPr lang="ar-DZ" b="1" u="sng" dirty="0" err="1" smtClean="0">
                <a:solidFill>
                  <a:srgbClr val="FF0000"/>
                </a:solidFill>
              </a:rPr>
              <a:t>الثاني </a:t>
            </a:r>
            <a:r>
              <a:rPr lang="ar-DZ" b="1" u="sng" dirty="0" smtClean="0">
                <a:solidFill>
                  <a:srgbClr val="FF0000"/>
                </a:solidFill>
              </a:rPr>
              <a:t>: عناصر النظام العام </a:t>
            </a:r>
            <a:r>
              <a:rPr lang="ar-DZ" dirty="0" smtClean="0"/>
              <a:t/>
            </a:r>
            <a:br>
              <a:rPr lang="ar-DZ" dirty="0" smtClean="0"/>
            </a:br>
            <a:endParaRPr lang="fr-FR" dirty="0"/>
          </a:p>
        </p:txBody>
      </p:sp>
      <p:graphicFrame>
        <p:nvGraphicFramePr>
          <p:cNvPr id="4" name="Espace réservé du contenu 3"/>
          <p:cNvGraphicFramePr>
            <a:graphicFrameLocks noGrp="1"/>
          </p:cNvGraphicFramePr>
          <p:nvPr>
            <p:ph sz="quarter" idx="1"/>
          </p:nvPr>
        </p:nvGraphicFramePr>
        <p:xfrm>
          <a:off x="323528" y="1268760"/>
          <a:ext cx="8640960"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105</TotalTime>
  <Words>889</Words>
  <Application>Microsoft Office PowerPoint</Application>
  <PresentationFormat>Affichage à l'écran (4:3)</PresentationFormat>
  <Paragraphs>66</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Capitaux</vt:lpstr>
      <vt:lpstr>اغراض(اهداف) الضبط الاداري</vt:lpstr>
      <vt:lpstr>خطة البحث :</vt:lpstr>
      <vt:lpstr>- مقدمة : </vt:lpstr>
      <vt:lpstr>- المطلب الاول : مفهوم النظام العام</vt:lpstr>
      <vt:lpstr> _ الفرع الاول : تعريف النظام العام</vt:lpstr>
      <vt:lpstr>Diapositive 6</vt:lpstr>
      <vt:lpstr>_ الفرع الثاني : خصائص النظام العام  </vt:lpstr>
      <vt:lpstr>Diapositive 8</vt:lpstr>
      <vt:lpstr>- المطلب الثاني : عناصر النظام العام  </vt:lpstr>
      <vt:lpstr>Diapositive 10</vt:lpstr>
      <vt:lpstr>_ الفرع الثاني : العناصر الحديثة للنظام العام  </vt:lpstr>
      <vt:lpstr>Diapositive 12</vt:lpstr>
      <vt:lpstr>- الخاتمة :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hp</dc:creator>
  <cp:lastModifiedBy>hp</cp:lastModifiedBy>
  <cp:revision>6</cp:revision>
  <dcterms:created xsi:type="dcterms:W3CDTF">2020-03-30T10:08:58Z</dcterms:created>
  <dcterms:modified xsi:type="dcterms:W3CDTF">2020-03-30T18:24:13Z</dcterms:modified>
</cp:coreProperties>
</file>