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9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322714"/>
          </a:xfrm>
        </p:spPr>
        <p:txBody>
          <a:bodyPr/>
          <a:lstStyle/>
          <a:p>
            <a:pPr rtl="1"/>
            <a:r>
              <a:rPr lang="ar-DZ" b="1" dirty="0"/>
              <a:t>ماستر1: تخصص صيانة وترميم </a:t>
            </a:r>
            <a:r>
              <a:rPr lang="fr-FR" b="1" dirty="0"/>
              <a:t/>
            </a:r>
            <a:br>
              <a:rPr lang="fr-FR" b="1" dirty="0"/>
            </a:br>
            <a:r>
              <a:rPr lang="ar-DZ" b="1" dirty="0"/>
              <a:t>  </a:t>
            </a:r>
            <a:r>
              <a:rPr lang="fr-FR" b="1" dirty="0"/>
              <a:t/>
            </a:r>
            <a:br>
              <a:rPr lang="fr-FR" b="1" dirty="0"/>
            </a:br>
            <a:r>
              <a:rPr lang="ar-DZ" b="1" dirty="0"/>
              <a:t>مقياس: الحفظ الوقائي المتحفي2</a:t>
            </a:r>
            <a:r>
              <a:rPr lang="fr-FR" b="1" dirty="0"/>
              <a:t/>
            </a:r>
            <a:br>
              <a:rPr lang="fr-FR" b="1" dirty="0"/>
            </a:br>
            <a:r>
              <a:rPr lang="fr-FR" dirty="0"/>
              <a:t/>
            </a:r>
            <a:br>
              <a:rPr lang="fr-FR" dirty="0"/>
            </a:br>
            <a:r>
              <a:rPr lang="ar-DZ" b="1" dirty="0"/>
              <a:t>المحاضرة</a:t>
            </a:r>
            <a:r>
              <a:rPr lang="fr-FR" b="1" dirty="0"/>
              <a:t> </a:t>
            </a:r>
            <a:r>
              <a:rPr lang="fr-FR" b="1" dirty="0" smtClean="0"/>
              <a:t>7</a:t>
            </a:r>
            <a:r>
              <a:rPr lang="ar-DZ" b="1" dirty="0" smtClean="0"/>
              <a:t> </a:t>
            </a:r>
            <a:r>
              <a:rPr lang="fr-FR" b="1" dirty="0"/>
              <a:t/>
            </a:r>
            <a:br>
              <a:rPr lang="fr-FR" b="1" dirty="0"/>
            </a:br>
            <a:r>
              <a:rPr lang="ar-DZ" b="1" u="heavy" dirty="0"/>
              <a:t>حفظ المواد الأثرية المتحفية</a:t>
            </a:r>
            <a:r>
              <a:rPr lang="fr-FR" dirty="0"/>
              <a:t/>
            </a:r>
            <a:br>
              <a:rPr lang="fr-FR" dirty="0"/>
            </a:br>
            <a:r>
              <a:rPr lang="ar-DZ" b="1" dirty="0"/>
              <a:t> </a:t>
            </a:r>
            <a:r>
              <a:rPr lang="fr-FR" dirty="0"/>
              <a:t/>
            </a:r>
            <a:br>
              <a:rPr lang="fr-FR" dirty="0"/>
            </a:br>
            <a:r>
              <a:rPr lang="ar-DZ" b="1" dirty="0" smtClean="0"/>
              <a:t>المعادن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8501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322714"/>
          </a:xfrm>
        </p:spPr>
        <p:txBody>
          <a:bodyPr>
            <a:normAutofit/>
          </a:bodyPr>
          <a:lstStyle/>
          <a:p>
            <a:pPr rtl="1"/>
            <a:r>
              <a:rPr lang="ar-SA" b="1" dirty="0"/>
              <a:t>الحديد</a:t>
            </a:r>
            <a:r>
              <a:rPr lang="fr-FR" b="1" dirty="0" smtClean="0"/>
              <a:t>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6806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6178698"/>
          </a:xfrm>
        </p:spPr>
        <p:txBody>
          <a:bodyPr/>
          <a:lstStyle/>
          <a:p>
            <a:r>
              <a:rPr lang="ar-DZ" smtClean="0"/>
              <a:t>إنتـــــــــــــــــــــــــــــهى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8106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8952" cy="6322714"/>
          </a:xfrm>
        </p:spPr>
        <p:txBody>
          <a:bodyPr>
            <a:normAutofit/>
          </a:bodyPr>
          <a:lstStyle/>
          <a:p>
            <a:pPr lvl="0" rtl="1"/>
            <a:r>
              <a:rPr lang="ar-SA" b="1" dirty="0"/>
              <a:t>لمحة عامة عن المعادن وتاريخ اكتشافها: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5399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6394722"/>
          </a:xfrm>
        </p:spPr>
        <p:txBody>
          <a:bodyPr>
            <a:normAutofit/>
          </a:bodyPr>
          <a:lstStyle/>
          <a:p>
            <a:pPr lvl="0" rtl="1"/>
            <a:r>
              <a:rPr lang="ar-SA" sz="3600" b="1" dirty="0"/>
              <a:t>تاريخ اكتشاف المعادن:</a:t>
            </a:r>
            <a:r>
              <a:rPr lang="fr-FR" sz="3600" dirty="0"/>
              <a:t/>
            </a:r>
            <a:br>
              <a:rPr lang="fr-FR" sz="3600" dirty="0"/>
            </a:b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853908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322714"/>
          </a:xfrm>
        </p:spPr>
        <p:txBody>
          <a:bodyPr/>
          <a:lstStyle/>
          <a:p>
            <a:r>
              <a:rPr lang="ar-SA" b="1" dirty="0"/>
              <a:t>الذهب</a:t>
            </a:r>
            <a:r>
              <a:rPr lang="ar-SA" b="1" dirty="0" smtClean="0"/>
              <a:t>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1151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6250706"/>
          </a:xfrm>
        </p:spPr>
        <p:txBody>
          <a:bodyPr/>
          <a:lstStyle/>
          <a:p>
            <a:pPr rtl="1"/>
            <a:r>
              <a:rPr lang="ar-SA" b="1" dirty="0"/>
              <a:t>النحاس</a:t>
            </a:r>
            <a:r>
              <a:rPr lang="fr-FR" b="1" dirty="0" smtClean="0"/>
              <a:t>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9232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6394722"/>
          </a:xfrm>
        </p:spPr>
        <p:txBody>
          <a:bodyPr/>
          <a:lstStyle/>
          <a:p>
            <a:pPr rtl="1"/>
            <a:r>
              <a:rPr lang="ar-SA" b="1" dirty="0"/>
              <a:t>الفضة</a:t>
            </a:r>
            <a:r>
              <a:rPr lang="fr-FR" b="1" dirty="0" smtClean="0"/>
              <a:t>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1433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6394722"/>
          </a:xfrm>
        </p:spPr>
        <p:txBody>
          <a:bodyPr/>
          <a:lstStyle/>
          <a:p>
            <a:pPr rtl="1"/>
            <a:r>
              <a:rPr lang="ar-SA" b="1" dirty="0"/>
              <a:t>القصدير</a:t>
            </a:r>
            <a:r>
              <a:rPr lang="fr-FR" b="1" dirty="0" smtClean="0"/>
              <a:t>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6416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6322714"/>
          </a:xfrm>
        </p:spPr>
        <p:txBody>
          <a:bodyPr>
            <a:normAutofit/>
          </a:bodyPr>
          <a:lstStyle/>
          <a:p>
            <a:pPr rtl="1"/>
            <a:r>
              <a:rPr lang="ar-SA" b="1" dirty="0"/>
              <a:t>الرصاص</a:t>
            </a:r>
            <a:r>
              <a:rPr lang="fr-FR" b="1" dirty="0" smtClean="0"/>
              <a:t>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5046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6466730"/>
          </a:xfrm>
        </p:spPr>
        <p:txBody>
          <a:bodyPr>
            <a:normAutofit/>
          </a:bodyPr>
          <a:lstStyle/>
          <a:p>
            <a:pPr lvl="0" rtl="1"/>
            <a:r>
              <a:rPr lang="ar-DZ" sz="4000" b="1" dirty="0" smtClean="0"/>
              <a:t/>
            </a:r>
            <a:br>
              <a:rPr lang="ar-DZ" sz="4000" b="1" dirty="0" smtClean="0"/>
            </a:br>
            <a:r>
              <a:rPr lang="ar-DZ" sz="4000" b="1" dirty="0"/>
              <a:t/>
            </a:r>
            <a:br>
              <a:rPr lang="ar-DZ" sz="4000" b="1" dirty="0"/>
            </a:br>
            <a:r>
              <a:rPr lang="ar-SA" sz="4000" b="1" dirty="0" smtClean="0"/>
              <a:t>البرونز</a:t>
            </a:r>
            <a:r>
              <a:rPr lang="ar-SA" sz="4000" b="1" dirty="0" smtClean="0"/>
              <a:t>: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0898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29</Words>
  <Application>Microsoft Office PowerPoint</Application>
  <PresentationFormat>Affichage à l'écran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ماستر1: تخصص صيانة وترميم     مقياس: الحفظ الوقائي المتحفي2  المحاضرة 7  حفظ المواد الأثرية المتحفية   المعادن</vt:lpstr>
      <vt:lpstr>لمحة عامة عن المعادن وتاريخ اكتشافها:  </vt:lpstr>
      <vt:lpstr>تاريخ اكتشاف المعادن: </vt:lpstr>
      <vt:lpstr>الذهب:</vt:lpstr>
      <vt:lpstr>النحاس:</vt:lpstr>
      <vt:lpstr>الفضة:</vt:lpstr>
      <vt:lpstr>القصدير:</vt:lpstr>
      <vt:lpstr>الرصاص:</vt:lpstr>
      <vt:lpstr>  البرونز:  </vt:lpstr>
      <vt:lpstr>الحديد:</vt:lpstr>
      <vt:lpstr>إنتـــــــــــــــــــــــــــــهى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ماستر1: تخصص صيانة وترميم     مقياس: الحفظ الوقائي المتحفي2  المحاضرة 7  حفظ المواد الأثرية المتحفية   المعادن</dc:title>
  <dc:creator>aicha</dc:creator>
  <cp:lastModifiedBy>pc</cp:lastModifiedBy>
  <cp:revision>5</cp:revision>
  <dcterms:created xsi:type="dcterms:W3CDTF">2023-02-28T13:55:50Z</dcterms:created>
  <dcterms:modified xsi:type="dcterms:W3CDTF">2024-05-05T18:39:20Z</dcterms:modified>
</cp:coreProperties>
</file>