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309" r:id="rId3"/>
    <p:sldId id="322" r:id="rId4"/>
    <p:sldId id="292" r:id="rId5"/>
    <p:sldId id="285" r:id="rId6"/>
    <p:sldId id="264" r:id="rId7"/>
    <p:sldId id="289" r:id="rId8"/>
    <p:sldId id="265" r:id="rId9"/>
    <p:sldId id="310" r:id="rId10"/>
    <p:sldId id="291" r:id="rId11"/>
    <p:sldId id="311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02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3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6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26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2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5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81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20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38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45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1B7C0-4131-4DF4-817A-9C670CD6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981" y="1955800"/>
            <a:ext cx="12288982" cy="18613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Pathologies des Glandes Surrénales</a:t>
            </a:r>
            <a:b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phéochromocytome </a:t>
            </a: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d’Endocrinologie </a:t>
            </a:r>
            <a:b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année de médecine 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FBD1-D054-4A6C-B4F4-B49D2E1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5098473"/>
            <a:ext cx="10058400" cy="857873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Khelil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endocrinologie- diabétologie et maladies métaboliques</a:t>
            </a:r>
          </a:p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Faculté de médecine de Tlemcen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1689FE-7936-4B18-9255-36A80BCC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091" y="190924"/>
            <a:ext cx="1024217" cy="9693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AD6B46-18C5-4472-B7EA-F0CA60B1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" y="190924"/>
            <a:ext cx="102421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6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9357" y="1113183"/>
            <a:ext cx="10980123" cy="5080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Formes cliniques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Formes associées 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NEM2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Phacomatoses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Maladie de Von-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Recklinghaussen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Phéo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neurofibromes  + nodules de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lish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iriens+ taches café au lait)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Maladie de Von-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Hippel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-Lindau (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Phéo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rénale+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pancréatique+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hémangioblastomes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Formes malignes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malignité ne peut être affirmée sur l’examen anatomopathologique. Seule la présence d’une extension loco-régionale ou d’une métastase (hépatique ou pulmonaire) permet de confirmer la malignité. </a:t>
            </a:r>
          </a:p>
        </p:txBody>
      </p:sp>
    </p:spTree>
    <p:extLst>
      <p:ext uri="{BB962C8B-B14F-4D97-AF65-F5344CB8AC3E}">
        <p14:creationId xmlns:p14="http://schemas.microsoft.com/office/powerpoint/2010/main" val="129011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3247" y="713690"/>
            <a:ext cx="10345506" cy="4362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Tx/>
              <a:buNone/>
              <a:tabLst/>
              <a:defRPr/>
            </a:pPr>
            <a:endParaRPr kumimoji="0" lang="fr-FR" sz="26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Prise en charge thérapeutique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 peut être que chirurgical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médicale  : Réhydratation,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bloquant (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prazosine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moins 10 j avant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chir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après 1 semaine un β-bloquant peut être ajouté voir un IC ou un IEC afin d’opérer un patient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normotendu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Dans les formes visiblement malignes,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chir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chimiothérapie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Dans tous les cas, la surveillance doit être prolongée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40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0121" y="780357"/>
            <a:ext cx="12021879" cy="508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Généralités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Le phéochromocytome est une tumeur rare sécrétant les catécholamines </a:t>
            </a:r>
          </a:p>
          <a:p>
            <a:pPr marL="6858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Origine= des cellules chromaffines de la médullosurrénale.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- Dans 90% des cas, il est surrénalien, rarement bilatéral. Il peut être ectopique (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paragangliome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situé entre le trou occipital et le sacrum, surtout au niveau de l’abdomen (bifurcation aortique,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organe de 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Zuckerkandl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..) et thoracique( médiastin) et au cou( carotides, glomus).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- Responsable d’une HTA qui peut être curable chirurgicalement.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- Isolé, ou faisant partie d’une NEM2 A ou NEM2 B, maladie de Von 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Hippel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Lindau,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Neurofibromatose de type 1.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- Malin dans 10% des cas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- Risque: mort subite par troubles du rythme lié à un paroxysme sécrétoire</a:t>
            </a:r>
          </a:p>
        </p:txBody>
      </p:sp>
    </p:spTree>
    <p:extLst>
      <p:ext uri="{BB962C8B-B14F-4D97-AF65-F5344CB8AC3E}">
        <p14:creationId xmlns:p14="http://schemas.microsoft.com/office/powerpoint/2010/main" val="17046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3B0E49-FB08-4956-9738-3A07C48DD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FF56C5-865E-436D-8CD1-3FD9B507F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Cette tumeur sécrète les catécholamines (Adrénaline, noradrénaline) qui agissent sur la pression artérielle et le métabolisme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glucido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-lipidique via les récepteurs du système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sympatique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 : Vasoconstriction (VC) et glycogénolyse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 : VC, inhibition de l’insulinosécrétion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β1 : Inotropisme, chronotropisme, mise en jeu du SRAA, lipolyse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β2 : Bronchodilatation, VD sélective</a:t>
            </a:r>
            <a:endParaRPr lang="fr-F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411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638" y="1089738"/>
            <a:ext cx="11629016" cy="4544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   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Généralités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 L'excès de sécrétion de catécholamines s'observe au cours de tumeurs dites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« chromaffines », car elles fixent certains colorants, mais qui en réalité fabriquent des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catécholamines : les phéochromocytomes.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 La décharge d'adrénaline qui en résulte peut être très dangereuse par l'hypertension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artérielle brutale qu'elle entraîne ; dans un deuxième temps, la relaxation secondaire et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très rapide des vaisseaux peut provoquer un collapsus.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- La sécrétion des catécholamines par la tumeur peut être :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*Paroxystique et importante, produisant des manifestations cliniques aiguës et bruyantes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*Permanente et modérée, responsable de signes discrets et non paroxystiques.</a:t>
            </a:r>
          </a:p>
        </p:txBody>
      </p:sp>
    </p:spTree>
    <p:extLst>
      <p:ext uri="{BB962C8B-B14F-4D97-AF65-F5344CB8AC3E}">
        <p14:creationId xmlns:p14="http://schemas.microsoft.com/office/powerpoint/2010/main" val="218681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2325" y="2122367"/>
            <a:ext cx="11165974" cy="405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Hypertension artérielle 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 de révélation dans 65% des cas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HTA permanente ou paroxystique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crise débute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brutalement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pression artérielle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 cours des crises atteint des chiffres très élevés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Peut s’accompagner d’hypotension orthostatique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Retentissement rapide sur l’œil  et le rein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crise peut se compliquer d'accidents (œdème aigu du poumon, hémorragie cérébrale ou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cérébroméningée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Elle  répond rarement aux traitements conventionnels.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8BB021-D74E-4496-A91C-DF31084E6B35}"/>
              </a:ext>
            </a:extLst>
          </p:cNvPr>
          <p:cNvSpPr/>
          <p:nvPr/>
        </p:nvSpPr>
        <p:spPr>
          <a:xfrm>
            <a:off x="1289124" y="588574"/>
            <a:ext cx="4939397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clinique </a:t>
            </a:r>
          </a:p>
        </p:txBody>
      </p:sp>
    </p:spTree>
    <p:extLst>
      <p:ext uri="{BB962C8B-B14F-4D97-AF65-F5344CB8AC3E}">
        <p14:creationId xmlns:p14="http://schemas.microsoft.com/office/powerpoint/2010/main" val="108453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081" y="1101949"/>
            <a:ext cx="11165974" cy="5009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Tableau clinique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accès paroxystiques 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 de révélation dans 25% des cas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paroxysmes, de quelques minutes à quelques heures, génèrent un syndrome critique fait de 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E9E5D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Céphalées, sueurs, palpitations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= triade de MENARD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sueurs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sont constantes, succédant à la phase douleur-pâleur. Elles s'accompagnent souvent alors d’une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vasodilatation avec érythrose du visage.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* 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palpitations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sont à début brutal, s'accompagnant d'angoisse.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Pâleur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impressionnante.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Douleurs épigastriques + nausées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Pression artérielle pouvant atteindre des chiffres alarmants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crise est souvent déclenchée par un effort, une émotion, un changement brusque de position (passage en décubitus latéral), la palpation douce de l'abdomen (augmentation de la pression intra-abdominale)</a:t>
            </a:r>
          </a:p>
        </p:txBody>
      </p:sp>
    </p:spTree>
    <p:extLst>
      <p:ext uri="{BB962C8B-B14F-4D97-AF65-F5344CB8AC3E}">
        <p14:creationId xmlns:p14="http://schemas.microsoft.com/office/powerpoint/2010/main" val="2610009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2655" y="883580"/>
            <a:ext cx="10471936" cy="6322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Tableau clinique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 startAt="3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Manifestations 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atypiqes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Souvent méconnus, constipation, douleurs abdominales diffuses, nausées et vomissements qui peuvent se manifester indépendamment d’accès paroxystiques.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 accès de tremblements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OAP,  angine de poitrine et même infarctus du myocarde 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troubles du rythme cardiaque (+ + +) : tachycardie sinusale, supraventriculaire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Diabète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Collapsus :  souvent provoqué (épreuves pharmacologiques, chirurgie, grossesse et accouchement).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Formes pseudo-hyperthyroïdiennes : sueurs, palpitations, amaigrissement, tremblement 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445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2863" y="978681"/>
            <a:ext cx="10175954" cy="3997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 biologique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Repose sur les dosages urinaires ( plus contributifs), par HPLC ( Se et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++++) 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dérivés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méthoxylés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cathécholamines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dans les urines de 24h: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Métanéphrines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urinaires des 24 H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Normétanéphrines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urinaires des 24 H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dosage de l’acide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vanylmandélique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(VMA), moins fiable n’est plus utilisé.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 typeface="Symbol" panose="05050102010706020507" pitchFamily="18" charset="2"/>
              <a:buChar char="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dosage plasmatique des catécholamines: plus compliqué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* Conditions draconiennes de prélèvement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800"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Dosage de la chromogranine A :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élevé mais peu spécifique </a:t>
            </a:r>
          </a:p>
          <a:p>
            <a:pPr marL="44958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8263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3334871" y="0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1878" y="1033670"/>
            <a:ext cx="10804511" cy="415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Diagnostic topographique 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 examens  indispensables (localisation + rechercher des métastases):</a:t>
            </a:r>
          </a:p>
          <a:p>
            <a:pPr marL="228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IRM à préférer au Scanner thoraco-abdominal: met en évidence la tumeur dans 80 -95% des cas ( coupes surrénaliennes puis </a:t>
            </a:r>
            <a:r>
              <a:rPr kumimoji="0" lang="fr-FR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totocorporelles</a:t>
            </a: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Scintigraphie au MIBG: en 2</a:t>
            </a:r>
            <a:r>
              <a:rPr kumimoji="0" lang="fr-FR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intention , localise les tumeurs petites  et ectopique </a:t>
            </a:r>
          </a:p>
          <a:p>
            <a:pPr marL="90678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5335432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903</Words>
  <Application>Microsoft Office PowerPoint</Application>
  <PresentationFormat>Grand écran</PresentationFormat>
  <Paragraphs>108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Calibri</vt:lpstr>
      <vt:lpstr>Calibri Light</vt:lpstr>
      <vt:lpstr>Courier New</vt:lpstr>
      <vt:lpstr>Edwardian Script ITC</vt:lpstr>
      <vt:lpstr>Symbol</vt:lpstr>
      <vt:lpstr>Times New Roman</vt:lpstr>
      <vt:lpstr>Rétrospective</vt:lpstr>
      <vt:lpstr>Pathologies des Glandes Surrénales Le phéochromocytome   Module d’Endocrinologie  5 ème année de médecine </vt:lpstr>
      <vt:lpstr>Présentation PowerPoint</vt:lpstr>
      <vt:lpstr>Généralités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Pathologies des Glandes Surrénales Le phéochromocytome   Module d’Endocrinologie  5 ème année de médecine </dc:title>
  <dc:creator>KHELLIL NOUR EL HOUDA</dc:creator>
  <cp:lastModifiedBy>KHELLIL NOUR EL HOUDA</cp:lastModifiedBy>
  <cp:revision>1</cp:revision>
  <dcterms:created xsi:type="dcterms:W3CDTF">2024-03-22T21:27:58Z</dcterms:created>
  <dcterms:modified xsi:type="dcterms:W3CDTF">2024-03-22T21:30:57Z</dcterms:modified>
</cp:coreProperties>
</file>