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E3C8-708B-4FF4-B7C9-450FF11F6E6E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C73A-3607-44F1-B80B-83C7E871E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FC73A-3607-44F1-B80B-83C7E871E6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352" y="913995"/>
            <a:ext cx="16263294" cy="190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923" y="4002063"/>
            <a:ext cx="16710153" cy="5980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3176" y="3667181"/>
            <a:ext cx="6275070" cy="6619875"/>
            <a:chOff x="12013176" y="3667181"/>
            <a:chExt cx="6275070" cy="6619875"/>
          </a:xfrm>
        </p:grpSpPr>
        <p:sp>
          <p:nvSpPr>
            <p:cNvPr id="3" name="object 3"/>
            <p:cNvSpPr/>
            <p:nvPr/>
          </p:nvSpPr>
          <p:spPr>
            <a:xfrm>
              <a:off x="12013176" y="3667181"/>
              <a:ext cx="6275070" cy="6619875"/>
            </a:xfrm>
            <a:custGeom>
              <a:avLst/>
              <a:gdLst/>
              <a:ahLst/>
              <a:cxnLst/>
              <a:rect l="l" t="t" r="r" b="b"/>
              <a:pathLst>
                <a:path w="6275069" h="6619875">
                  <a:moveTo>
                    <a:pt x="0" y="0"/>
                  </a:moveTo>
                  <a:lnTo>
                    <a:pt x="6274823" y="0"/>
                  </a:lnTo>
                  <a:lnTo>
                    <a:pt x="6274823" y="6619817"/>
                  </a:lnTo>
                  <a:lnTo>
                    <a:pt x="0" y="6619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48818" y="4658435"/>
              <a:ext cx="701675" cy="681990"/>
            </a:xfrm>
            <a:custGeom>
              <a:avLst/>
              <a:gdLst/>
              <a:ahLst/>
              <a:cxnLst/>
              <a:rect l="l" t="t" r="r" b="b"/>
              <a:pathLst>
                <a:path w="701675" h="681989">
                  <a:moveTo>
                    <a:pt x="538403" y="499973"/>
                  </a:moveTo>
                  <a:lnTo>
                    <a:pt x="342823" y="424472"/>
                  </a:lnTo>
                  <a:lnTo>
                    <a:pt x="275374" y="401078"/>
                  </a:lnTo>
                  <a:lnTo>
                    <a:pt x="236181" y="394462"/>
                  </a:lnTo>
                  <a:lnTo>
                    <a:pt x="226174" y="394868"/>
                  </a:lnTo>
                  <a:lnTo>
                    <a:pt x="38722" y="456044"/>
                  </a:lnTo>
                  <a:lnTo>
                    <a:pt x="8331" y="484060"/>
                  </a:lnTo>
                  <a:lnTo>
                    <a:pt x="0" y="510400"/>
                  </a:lnTo>
                  <a:lnTo>
                    <a:pt x="50" y="635965"/>
                  </a:lnTo>
                  <a:lnTo>
                    <a:pt x="16535" y="671068"/>
                  </a:lnTo>
                  <a:lnTo>
                    <a:pt x="47066" y="681710"/>
                  </a:lnTo>
                  <a:lnTo>
                    <a:pt x="54394" y="680999"/>
                  </a:lnTo>
                  <a:lnTo>
                    <a:pt x="531901" y="515264"/>
                  </a:lnTo>
                  <a:lnTo>
                    <a:pt x="538403" y="505917"/>
                  </a:lnTo>
                  <a:lnTo>
                    <a:pt x="538403" y="499973"/>
                  </a:lnTo>
                  <a:close/>
                </a:path>
                <a:path w="701675" h="681989">
                  <a:moveTo>
                    <a:pt x="701497" y="302425"/>
                  </a:moveTo>
                  <a:lnTo>
                    <a:pt x="693458" y="261594"/>
                  </a:lnTo>
                  <a:lnTo>
                    <a:pt x="670547" y="226809"/>
                  </a:lnTo>
                  <a:lnTo>
                    <a:pt x="636130" y="203098"/>
                  </a:lnTo>
                  <a:lnTo>
                    <a:pt x="57950" y="1498"/>
                  </a:lnTo>
                  <a:lnTo>
                    <a:pt x="47040" y="0"/>
                  </a:lnTo>
                  <a:lnTo>
                    <a:pt x="43383" y="76"/>
                  </a:lnTo>
                  <a:lnTo>
                    <a:pt x="8928" y="18630"/>
                  </a:lnTo>
                  <a:lnTo>
                    <a:pt x="0" y="171450"/>
                  </a:lnTo>
                  <a:lnTo>
                    <a:pt x="1041" y="178282"/>
                  </a:lnTo>
                  <a:lnTo>
                    <a:pt x="21386" y="214185"/>
                  </a:lnTo>
                  <a:lnTo>
                    <a:pt x="369252" y="340918"/>
                  </a:lnTo>
                  <a:lnTo>
                    <a:pt x="640130" y="434505"/>
                  </a:lnTo>
                  <a:lnTo>
                    <a:pt x="643585" y="435698"/>
                  </a:lnTo>
                  <a:lnTo>
                    <a:pt x="647128" y="436473"/>
                  </a:lnTo>
                  <a:lnTo>
                    <a:pt x="654418" y="437197"/>
                  </a:lnTo>
                  <a:lnTo>
                    <a:pt x="658063" y="437134"/>
                  </a:lnTo>
                  <a:lnTo>
                    <a:pt x="692404" y="418846"/>
                  </a:lnTo>
                  <a:lnTo>
                    <a:pt x="701459" y="395478"/>
                  </a:lnTo>
                  <a:lnTo>
                    <a:pt x="701497" y="302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18189" y="6540231"/>
              <a:ext cx="4372610" cy="0"/>
            </a:xfrm>
            <a:custGeom>
              <a:avLst/>
              <a:gdLst/>
              <a:ahLst/>
              <a:cxnLst/>
              <a:rect l="l" t="t" r="r" b="b"/>
              <a:pathLst>
                <a:path w="4372609">
                  <a:moveTo>
                    <a:pt x="0" y="0"/>
                  </a:moveTo>
                  <a:lnTo>
                    <a:pt x="4372068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26996" y="7667832"/>
            <a:ext cx="5086985" cy="10355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737235">
              <a:lnSpc>
                <a:spcPts val="3900"/>
              </a:lnSpc>
              <a:spcBef>
                <a:spcPts val="275"/>
              </a:spcBef>
              <a:buSzPct val="96969"/>
              <a:buChar char="•"/>
              <a:tabLst>
                <a:tab pos="189230" algn="l"/>
              </a:tabLst>
            </a:pPr>
            <a:r>
              <a:rPr sz="3300" spc="10" dirty="0">
                <a:latin typeface="Trebuchet MS"/>
                <a:cs typeface="Trebuchet MS"/>
              </a:rPr>
              <a:t>Terbeche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spc="100" dirty="0">
                <a:latin typeface="Trebuchet MS"/>
                <a:cs typeface="Trebuchet MS"/>
              </a:rPr>
              <a:t>Mohammed </a:t>
            </a:r>
            <a:r>
              <a:rPr sz="3300" spc="-980" dirty="0">
                <a:latin typeface="Trebuchet MS"/>
                <a:cs typeface="Trebuchet MS"/>
              </a:rPr>
              <a:t> </a:t>
            </a:r>
            <a:r>
              <a:rPr sz="3300" spc="35" dirty="0">
                <a:latin typeface="Trebuchet MS"/>
                <a:cs typeface="Trebuchet MS"/>
              </a:rPr>
              <a:t>Abdel-</a:t>
            </a:r>
            <a:r>
              <a:rPr sz="3300" spc="35" dirty="0" err="1">
                <a:latin typeface="Trebuchet MS"/>
                <a:cs typeface="Trebuchet MS"/>
              </a:rPr>
              <a:t>illah</a:t>
            </a:r>
            <a:endParaRPr sz="33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28699" y="7381606"/>
            <a:ext cx="15305405" cy="1880235"/>
            <a:chOff x="1028699" y="7381606"/>
            <a:chExt cx="15305405" cy="18802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699" y="8785170"/>
              <a:ext cx="6400799" cy="4762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29344" y="7381606"/>
              <a:ext cx="904875" cy="47625"/>
            </a:xfrm>
            <a:custGeom>
              <a:avLst/>
              <a:gdLst/>
              <a:ahLst/>
              <a:cxnLst/>
              <a:rect l="l" t="t" r="r" b="b"/>
              <a:pathLst>
                <a:path w="904875" h="47625">
                  <a:moveTo>
                    <a:pt x="904425" y="47624"/>
                  </a:moveTo>
                  <a:lnTo>
                    <a:pt x="0" y="47624"/>
                  </a:lnTo>
                  <a:lnTo>
                    <a:pt x="0" y="0"/>
                  </a:lnTo>
                  <a:lnTo>
                    <a:pt x="904425" y="0"/>
                  </a:lnTo>
                  <a:lnTo>
                    <a:pt x="904425" y="47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6000" y="4369533"/>
            <a:ext cx="9879330" cy="2109552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 marR="5080">
              <a:lnSpc>
                <a:spcPts val="14550"/>
              </a:lnSpc>
              <a:spcBef>
                <a:spcPts val="1850"/>
              </a:spcBef>
            </a:pPr>
            <a:r>
              <a:rPr lang="fr-FR" sz="13500" spc="280" dirty="0">
                <a:latin typeface="Trebuchet MS"/>
                <a:cs typeface="Trebuchet MS"/>
              </a:rPr>
              <a:t>Gas </a:t>
            </a:r>
            <a:r>
              <a:rPr lang="en-GB" sz="13500" spc="280" dirty="0">
                <a:latin typeface="Trebuchet MS"/>
                <a:cs typeface="Trebuchet MS"/>
              </a:rPr>
              <a:t>Welding</a:t>
            </a:r>
            <a:endParaRPr lang="en-GB" sz="13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18276" y="6832363"/>
            <a:ext cx="33286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75" dirty="0" err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</a:t>
            </a:r>
            <a:r>
              <a:rPr lang="fr-FR" sz="4000" u="heavy" spc="75" dirty="0" err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esented</a:t>
            </a:r>
            <a:r>
              <a:rPr sz="40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lang="fr-FR" sz="4000" u="heavy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by</a:t>
            </a:r>
            <a:r>
              <a:rPr sz="4000" spc="-475" dirty="0">
                <a:latin typeface="Trebuchet MS"/>
                <a:cs typeface="Trebuchet MS"/>
              </a:rPr>
              <a:t>: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60977" y="4369533"/>
            <a:ext cx="5507990" cy="1675459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564640">
              <a:lnSpc>
                <a:spcPct val="100000"/>
              </a:lnSpc>
              <a:spcBef>
                <a:spcPts val="2325"/>
              </a:spcBef>
            </a:pPr>
            <a:r>
              <a:rPr lang="fr-FR" sz="3700" u="heavy" spc="70" dirty="0" err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Presented</a:t>
            </a:r>
            <a:r>
              <a:rPr lang="fr-FR" sz="3700" u="heavy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to</a:t>
            </a:r>
            <a:r>
              <a:rPr sz="3700" u="heavy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700" u="heavy" spc="-4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</a:t>
            </a:r>
            <a:endParaRPr sz="3700" dirty="0">
              <a:latin typeface="Trebuchet MS"/>
              <a:cs typeface="Trebuchet MS"/>
            </a:endParaRPr>
          </a:p>
          <a:p>
            <a:pPr marL="199390" indent="-187325">
              <a:lnSpc>
                <a:spcPct val="100000"/>
              </a:lnSpc>
              <a:spcBef>
                <a:spcPts val="2105"/>
              </a:spcBef>
              <a:buSzPct val="97142"/>
              <a:buChar char="•"/>
              <a:tabLst>
                <a:tab pos="200025" algn="l"/>
              </a:tabLst>
            </a:pPr>
            <a:r>
              <a:rPr sz="3500" spc="45" dirty="0">
                <a:latin typeface="Trebuchet MS"/>
                <a:cs typeface="Trebuchet MS"/>
              </a:rPr>
              <a:t>M</a:t>
            </a:r>
            <a:r>
              <a:rPr lang="fr-FR" sz="3500" spc="45" dirty="0" err="1">
                <a:latin typeface="Trebuchet MS"/>
                <a:cs typeface="Trebuchet MS"/>
              </a:rPr>
              <a:t>rs</a:t>
            </a:r>
            <a:r>
              <a:rPr sz="3500" spc="45" dirty="0">
                <a:latin typeface="Trebuchet MS"/>
                <a:cs typeface="Trebuchet MS"/>
              </a:rPr>
              <a:t>.</a:t>
            </a:r>
            <a:r>
              <a:rPr lang="fr-FR" sz="3500" spc="45" dirty="0">
                <a:latin typeface="Trebuchet MS"/>
                <a:cs typeface="Trebuchet MS"/>
              </a:rPr>
              <a:t> </a:t>
            </a:r>
            <a:r>
              <a:rPr lang="fr-FR" sz="3500" spc="45" dirty="0" err="1">
                <a:latin typeface="Trebuchet MS"/>
                <a:cs typeface="Trebuchet MS"/>
              </a:rPr>
              <a:t>CHabouli</a:t>
            </a:r>
            <a:r>
              <a:rPr lang="fr-FR" sz="3500" spc="45" dirty="0">
                <a:latin typeface="Trebuchet MS"/>
                <a:cs typeface="Trebuchet MS"/>
              </a:rPr>
              <a:t>. M</a:t>
            </a:r>
            <a:endParaRPr sz="3500" dirty="0">
              <a:latin typeface="Trebuchet MS"/>
              <a:cs typeface="Trebuchet M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59AC1DB-2838-4C13-A00A-D63C50D8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343"/>
            <a:ext cx="65" cy="22251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6979" rIns="0" bIns="-2697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9C80A49-2808-46E5-BDFE-0D6B77A8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"/>
            <a:ext cx="18288000" cy="3682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3949" y="0"/>
            <a:ext cx="494049" cy="1028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3184" y="9102507"/>
            <a:ext cx="1000124" cy="10001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789804" y="9194635"/>
            <a:ext cx="342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85" dirty="0">
                <a:latin typeface="Arial"/>
                <a:cs typeface="Arial"/>
              </a:rPr>
              <a:t>1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4811E6C-8C2B-42E2-A48B-6DE12920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842" y="1080884"/>
            <a:ext cx="4032674" cy="984885"/>
          </a:xfrm>
        </p:spPr>
        <p:txBody>
          <a:bodyPr/>
          <a:lstStyle/>
          <a:p>
            <a:r>
              <a:rPr lang="fr-FR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fr-FR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19E901B-6A56-42F0-A196-3A59BD92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4842" y="2628900"/>
            <a:ext cx="9569107" cy="6070893"/>
          </a:xfrm>
        </p:spPr>
        <p:txBody>
          <a:bodyPr/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Also known as oxy acetylene welding is a welding process that melts and joins metals by heating them with a flame caused by a reaction of fuel gas and oxygen as the name indicates oxygen to create the heat necessary to melt or to weld the metal. In other words, It utilizes oxygen and a fuel gas to heat metal until it is in a molten state in order to fuse multiple pieces of metal together.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49DEE1-1430-46EA-97DF-6B346003D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66"/>
            <a:ext cx="8055925" cy="9183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1098561"/>
            <a:ext cx="1252220" cy="1102995"/>
          </a:xfrm>
          <a:custGeom>
            <a:avLst/>
            <a:gdLst/>
            <a:ahLst/>
            <a:cxnLst/>
            <a:rect l="l" t="t" r="r" b="b"/>
            <a:pathLst>
              <a:path w="1252219" h="1102995">
                <a:moveTo>
                  <a:pt x="307642" y="241170"/>
                </a:moveTo>
                <a:lnTo>
                  <a:pt x="294086" y="241170"/>
                </a:lnTo>
                <a:lnTo>
                  <a:pt x="287374" y="240508"/>
                </a:lnTo>
                <a:lnTo>
                  <a:pt x="249152" y="227521"/>
                </a:lnTo>
                <a:lnTo>
                  <a:pt x="218803" y="200877"/>
                </a:lnTo>
                <a:lnTo>
                  <a:pt x="200947" y="164632"/>
                </a:lnTo>
                <a:lnTo>
                  <a:pt x="197641" y="144598"/>
                </a:lnTo>
                <a:lnTo>
                  <a:pt x="197641" y="96572"/>
                </a:lnTo>
                <a:lnTo>
                  <a:pt x="208093" y="57535"/>
                </a:lnTo>
                <a:lnTo>
                  <a:pt x="232667" y="25474"/>
                </a:lnTo>
                <a:lnTo>
                  <a:pt x="267624" y="5270"/>
                </a:lnTo>
                <a:lnTo>
                  <a:pt x="294086" y="0"/>
                </a:lnTo>
                <a:lnTo>
                  <a:pt x="307642" y="0"/>
                </a:lnTo>
                <a:lnTo>
                  <a:pt x="346627" y="10464"/>
                </a:lnTo>
                <a:lnTo>
                  <a:pt x="378646" y="35071"/>
                </a:lnTo>
                <a:lnTo>
                  <a:pt x="398823" y="70075"/>
                </a:lnTo>
                <a:lnTo>
                  <a:pt x="404087" y="96572"/>
                </a:lnTo>
                <a:lnTo>
                  <a:pt x="404087" y="144598"/>
                </a:lnTo>
                <a:lnTo>
                  <a:pt x="393636" y="183635"/>
                </a:lnTo>
                <a:lnTo>
                  <a:pt x="369061" y="215696"/>
                </a:lnTo>
                <a:lnTo>
                  <a:pt x="334104" y="235899"/>
                </a:lnTo>
                <a:lnTo>
                  <a:pt x="307642" y="241170"/>
                </a:lnTo>
                <a:close/>
              </a:path>
              <a:path w="1252219" h="1102995">
                <a:moveTo>
                  <a:pt x="55739" y="689064"/>
                </a:moveTo>
                <a:lnTo>
                  <a:pt x="15836" y="689057"/>
                </a:lnTo>
                <a:lnTo>
                  <a:pt x="0" y="671945"/>
                </a:lnTo>
                <a:lnTo>
                  <a:pt x="48" y="670531"/>
                </a:lnTo>
                <a:lnTo>
                  <a:pt x="496" y="667714"/>
                </a:lnTo>
                <a:lnTo>
                  <a:pt x="888" y="666355"/>
                </a:lnTo>
                <a:lnTo>
                  <a:pt x="94419" y="447887"/>
                </a:lnTo>
                <a:lnTo>
                  <a:pt x="128620" y="362237"/>
                </a:lnTo>
                <a:lnTo>
                  <a:pt x="149225" y="326974"/>
                </a:lnTo>
                <a:lnTo>
                  <a:pt x="179252" y="299310"/>
                </a:lnTo>
                <a:lnTo>
                  <a:pt x="216063" y="281676"/>
                </a:lnTo>
                <a:lnTo>
                  <a:pt x="256410" y="275623"/>
                </a:lnTo>
                <a:lnTo>
                  <a:pt x="345319" y="275623"/>
                </a:lnTo>
                <a:lnTo>
                  <a:pt x="385677" y="281678"/>
                </a:lnTo>
                <a:lnTo>
                  <a:pt x="422481" y="299313"/>
                </a:lnTo>
                <a:lnTo>
                  <a:pt x="452504" y="326976"/>
                </a:lnTo>
                <a:lnTo>
                  <a:pt x="473108" y="362237"/>
                </a:lnTo>
                <a:lnTo>
                  <a:pt x="507310" y="447887"/>
                </a:lnTo>
                <a:lnTo>
                  <a:pt x="515979" y="468146"/>
                </a:lnTo>
                <a:lnTo>
                  <a:pt x="188971" y="468146"/>
                </a:lnTo>
                <a:lnTo>
                  <a:pt x="187422" y="471832"/>
                </a:lnTo>
                <a:lnTo>
                  <a:pt x="109656" y="653502"/>
                </a:lnTo>
                <a:lnTo>
                  <a:pt x="81289" y="681408"/>
                </a:lnTo>
                <a:lnTo>
                  <a:pt x="62336" y="688100"/>
                </a:lnTo>
                <a:lnTo>
                  <a:pt x="55739" y="689064"/>
                </a:lnTo>
                <a:close/>
              </a:path>
              <a:path w="1252219" h="1102995">
                <a:moveTo>
                  <a:pt x="181911" y="1102498"/>
                </a:moveTo>
                <a:lnTo>
                  <a:pt x="142805" y="1102007"/>
                </a:lnTo>
                <a:lnTo>
                  <a:pt x="130178" y="1086252"/>
                </a:lnTo>
                <a:lnTo>
                  <a:pt x="163233" y="689064"/>
                </a:lnTo>
                <a:lnTo>
                  <a:pt x="193960" y="473658"/>
                </a:lnTo>
                <a:lnTo>
                  <a:pt x="194545" y="469696"/>
                </a:lnTo>
                <a:lnTo>
                  <a:pt x="188971" y="468146"/>
                </a:lnTo>
                <a:lnTo>
                  <a:pt x="412758" y="468146"/>
                </a:lnTo>
                <a:lnTo>
                  <a:pt x="407218" y="469696"/>
                </a:lnTo>
                <a:lnTo>
                  <a:pt x="407768" y="473658"/>
                </a:lnTo>
                <a:lnTo>
                  <a:pt x="438495" y="689064"/>
                </a:lnTo>
                <a:lnTo>
                  <a:pt x="439871" y="705595"/>
                </a:lnTo>
                <a:lnTo>
                  <a:pt x="298146" y="705595"/>
                </a:lnTo>
                <a:lnTo>
                  <a:pt x="240343" y="1052969"/>
                </a:lnTo>
                <a:lnTo>
                  <a:pt x="212048" y="1091451"/>
                </a:lnTo>
                <a:lnTo>
                  <a:pt x="189810" y="1101098"/>
                </a:lnTo>
                <a:lnTo>
                  <a:pt x="181911" y="1102498"/>
                </a:lnTo>
                <a:close/>
              </a:path>
              <a:path w="1252219" h="1102995">
                <a:moveTo>
                  <a:pt x="585841" y="689059"/>
                </a:moveTo>
                <a:lnTo>
                  <a:pt x="545961" y="689057"/>
                </a:lnTo>
                <a:lnTo>
                  <a:pt x="509197" y="673966"/>
                </a:lnTo>
                <a:lnTo>
                  <a:pt x="412758" y="468146"/>
                </a:lnTo>
                <a:lnTo>
                  <a:pt x="515979" y="468146"/>
                </a:lnTo>
                <a:lnTo>
                  <a:pt x="600805" y="666355"/>
                </a:lnTo>
                <a:lnTo>
                  <a:pt x="601198" y="667714"/>
                </a:lnTo>
                <a:lnTo>
                  <a:pt x="601646" y="670531"/>
                </a:lnTo>
                <a:lnTo>
                  <a:pt x="601694" y="671945"/>
                </a:lnTo>
                <a:lnTo>
                  <a:pt x="601441" y="674786"/>
                </a:lnTo>
                <a:lnTo>
                  <a:pt x="585841" y="689059"/>
                </a:lnTo>
                <a:close/>
              </a:path>
              <a:path w="1252219" h="1102995">
                <a:moveTo>
                  <a:pt x="419821" y="1102494"/>
                </a:moveTo>
                <a:lnTo>
                  <a:pt x="377267" y="1080898"/>
                </a:lnTo>
                <a:lnTo>
                  <a:pt x="303651" y="705595"/>
                </a:lnTo>
                <a:lnTo>
                  <a:pt x="439871" y="705595"/>
                </a:lnTo>
                <a:lnTo>
                  <a:pt x="471551" y="1086252"/>
                </a:lnTo>
                <a:lnTo>
                  <a:pt x="471259" y="1088589"/>
                </a:lnTo>
                <a:lnTo>
                  <a:pt x="419821" y="1102494"/>
                </a:lnTo>
                <a:close/>
              </a:path>
              <a:path w="1252219" h="1102995">
                <a:moveTo>
                  <a:pt x="957945" y="241170"/>
                </a:moveTo>
                <a:lnTo>
                  <a:pt x="944389" y="241170"/>
                </a:lnTo>
                <a:lnTo>
                  <a:pt x="937677" y="240508"/>
                </a:lnTo>
                <a:lnTo>
                  <a:pt x="899455" y="227521"/>
                </a:lnTo>
                <a:lnTo>
                  <a:pt x="869106" y="200877"/>
                </a:lnTo>
                <a:lnTo>
                  <a:pt x="851250" y="164632"/>
                </a:lnTo>
                <a:lnTo>
                  <a:pt x="847944" y="144598"/>
                </a:lnTo>
                <a:lnTo>
                  <a:pt x="847944" y="96572"/>
                </a:lnTo>
                <a:lnTo>
                  <a:pt x="858395" y="57535"/>
                </a:lnTo>
                <a:lnTo>
                  <a:pt x="882970" y="25474"/>
                </a:lnTo>
                <a:lnTo>
                  <a:pt x="917927" y="5270"/>
                </a:lnTo>
                <a:lnTo>
                  <a:pt x="944389" y="0"/>
                </a:lnTo>
                <a:lnTo>
                  <a:pt x="957945" y="0"/>
                </a:lnTo>
                <a:lnTo>
                  <a:pt x="996930" y="10464"/>
                </a:lnTo>
                <a:lnTo>
                  <a:pt x="1028949" y="35071"/>
                </a:lnTo>
                <a:lnTo>
                  <a:pt x="1049126" y="70075"/>
                </a:lnTo>
                <a:lnTo>
                  <a:pt x="1054390" y="96572"/>
                </a:lnTo>
                <a:lnTo>
                  <a:pt x="1054390" y="144598"/>
                </a:lnTo>
                <a:lnTo>
                  <a:pt x="1043939" y="183635"/>
                </a:lnTo>
                <a:lnTo>
                  <a:pt x="1019364" y="215696"/>
                </a:lnTo>
                <a:lnTo>
                  <a:pt x="984407" y="235899"/>
                </a:lnTo>
                <a:lnTo>
                  <a:pt x="957945" y="241170"/>
                </a:lnTo>
                <a:close/>
              </a:path>
              <a:path w="1252219" h="1102995">
                <a:moveTo>
                  <a:pt x="706042" y="689064"/>
                </a:moveTo>
                <a:lnTo>
                  <a:pt x="666139" y="689057"/>
                </a:lnTo>
                <a:lnTo>
                  <a:pt x="650302" y="671945"/>
                </a:lnTo>
                <a:lnTo>
                  <a:pt x="650351" y="670531"/>
                </a:lnTo>
                <a:lnTo>
                  <a:pt x="650799" y="667714"/>
                </a:lnTo>
                <a:lnTo>
                  <a:pt x="651191" y="666355"/>
                </a:lnTo>
                <a:lnTo>
                  <a:pt x="744722" y="447887"/>
                </a:lnTo>
                <a:lnTo>
                  <a:pt x="778923" y="362237"/>
                </a:lnTo>
                <a:lnTo>
                  <a:pt x="799527" y="326974"/>
                </a:lnTo>
                <a:lnTo>
                  <a:pt x="829554" y="299310"/>
                </a:lnTo>
                <a:lnTo>
                  <a:pt x="866365" y="281676"/>
                </a:lnTo>
                <a:lnTo>
                  <a:pt x="906712" y="275623"/>
                </a:lnTo>
                <a:lnTo>
                  <a:pt x="995622" y="275623"/>
                </a:lnTo>
                <a:lnTo>
                  <a:pt x="1035980" y="281678"/>
                </a:lnTo>
                <a:lnTo>
                  <a:pt x="1072784" y="299313"/>
                </a:lnTo>
                <a:lnTo>
                  <a:pt x="1102807" y="326976"/>
                </a:lnTo>
                <a:lnTo>
                  <a:pt x="1123411" y="362237"/>
                </a:lnTo>
                <a:lnTo>
                  <a:pt x="1157612" y="447887"/>
                </a:lnTo>
                <a:lnTo>
                  <a:pt x="1166282" y="468146"/>
                </a:lnTo>
                <a:lnTo>
                  <a:pt x="839274" y="468146"/>
                </a:lnTo>
                <a:lnTo>
                  <a:pt x="837725" y="471832"/>
                </a:lnTo>
                <a:lnTo>
                  <a:pt x="759959" y="653502"/>
                </a:lnTo>
                <a:lnTo>
                  <a:pt x="731592" y="681408"/>
                </a:lnTo>
                <a:lnTo>
                  <a:pt x="712639" y="688100"/>
                </a:lnTo>
                <a:lnTo>
                  <a:pt x="706042" y="689064"/>
                </a:lnTo>
                <a:close/>
              </a:path>
              <a:path w="1252219" h="1102995">
                <a:moveTo>
                  <a:pt x="832213" y="1102498"/>
                </a:moveTo>
                <a:lnTo>
                  <a:pt x="793108" y="1102007"/>
                </a:lnTo>
                <a:lnTo>
                  <a:pt x="780481" y="1086252"/>
                </a:lnTo>
                <a:lnTo>
                  <a:pt x="813536" y="689064"/>
                </a:lnTo>
                <a:lnTo>
                  <a:pt x="844263" y="473658"/>
                </a:lnTo>
                <a:lnTo>
                  <a:pt x="844848" y="469696"/>
                </a:lnTo>
                <a:lnTo>
                  <a:pt x="839274" y="468146"/>
                </a:lnTo>
                <a:lnTo>
                  <a:pt x="1063060" y="468146"/>
                </a:lnTo>
                <a:lnTo>
                  <a:pt x="1057521" y="469696"/>
                </a:lnTo>
                <a:lnTo>
                  <a:pt x="1058071" y="473658"/>
                </a:lnTo>
                <a:lnTo>
                  <a:pt x="1088798" y="689064"/>
                </a:lnTo>
                <a:lnTo>
                  <a:pt x="1090174" y="705595"/>
                </a:lnTo>
                <a:lnTo>
                  <a:pt x="948449" y="705595"/>
                </a:lnTo>
                <a:lnTo>
                  <a:pt x="890646" y="1052969"/>
                </a:lnTo>
                <a:lnTo>
                  <a:pt x="862351" y="1091451"/>
                </a:lnTo>
                <a:lnTo>
                  <a:pt x="840113" y="1101098"/>
                </a:lnTo>
                <a:lnTo>
                  <a:pt x="832213" y="1102498"/>
                </a:lnTo>
                <a:close/>
              </a:path>
              <a:path w="1252219" h="1102995">
                <a:moveTo>
                  <a:pt x="1236144" y="689059"/>
                </a:moveTo>
                <a:lnTo>
                  <a:pt x="1196263" y="689057"/>
                </a:lnTo>
                <a:lnTo>
                  <a:pt x="1159500" y="673966"/>
                </a:lnTo>
                <a:lnTo>
                  <a:pt x="1063060" y="468146"/>
                </a:lnTo>
                <a:lnTo>
                  <a:pt x="1166282" y="468146"/>
                </a:lnTo>
                <a:lnTo>
                  <a:pt x="1251108" y="666355"/>
                </a:lnTo>
                <a:lnTo>
                  <a:pt x="1251501" y="667714"/>
                </a:lnTo>
                <a:lnTo>
                  <a:pt x="1251949" y="670531"/>
                </a:lnTo>
                <a:lnTo>
                  <a:pt x="1251997" y="671945"/>
                </a:lnTo>
                <a:lnTo>
                  <a:pt x="1251743" y="674786"/>
                </a:lnTo>
                <a:lnTo>
                  <a:pt x="1236144" y="689059"/>
                </a:lnTo>
                <a:close/>
              </a:path>
              <a:path w="1252219" h="1102995">
                <a:moveTo>
                  <a:pt x="1070124" y="1102494"/>
                </a:moveTo>
                <a:lnTo>
                  <a:pt x="1027570" y="1080898"/>
                </a:lnTo>
                <a:lnTo>
                  <a:pt x="953954" y="705595"/>
                </a:lnTo>
                <a:lnTo>
                  <a:pt x="1090174" y="705595"/>
                </a:lnTo>
                <a:lnTo>
                  <a:pt x="1121853" y="1086252"/>
                </a:lnTo>
                <a:lnTo>
                  <a:pt x="1121562" y="1088589"/>
                </a:lnTo>
                <a:lnTo>
                  <a:pt x="1070124" y="1102494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103870" y="1098561"/>
            <a:ext cx="1902460" cy="1102995"/>
          </a:xfrm>
          <a:custGeom>
            <a:avLst/>
            <a:gdLst/>
            <a:ahLst/>
            <a:cxnLst/>
            <a:rect l="l" t="t" r="r" b="b"/>
            <a:pathLst>
              <a:path w="1902459" h="1102995">
                <a:moveTo>
                  <a:pt x="307642" y="241170"/>
                </a:moveTo>
                <a:lnTo>
                  <a:pt x="294086" y="241170"/>
                </a:lnTo>
                <a:lnTo>
                  <a:pt x="287374" y="240508"/>
                </a:lnTo>
                <a:lnTo>
                  <a:pt x="249152" y="227521"/>
                </a:lnTo>
                <a:lnTo>
                  <a:pt x="218803" y="200877"/>
                </a:lnTo>
                <a:lnTo>
                  <a:pt x="200947" y="164632"/>
                </a:lnTo>
                <a:lnTo>
                  <a:pt x="197641" y="144598"/>
                </a:lnTo>
                <a:lnTo>
                  <a:pt x="197641" y="96572"/>
                </a:lnTo>
                <a:lnTo>
                  <a:pt x="208092" y="57535"/>
                </a:lnTo>
                <a:lnTo>
                  <a:pt x="232667" y="25474"/>
                </a:lnTo>
                <a:lnTo>
                  <a:pt x="267624" y="5270"/>
                </a:lnTo>
                <a:lnTo>
                  <a:pt x="294087" y="0"/>
                </a:lnTo>
                <a:lnTo>
                  <a:pt x="307642" y="0"/>
                </a:lnTo>
                <a:lnTo>
                  <a:pt x="346627" y="10464"/>
                </a:lnTo>
                <a:lnTo>
                  <a:pt x="378646" y="35071"/>
                </a:lnTo>
                <a:lnTo>
                  <a:pt x="398823" y="70075"/>
                </a:lnTo>
                <a:lnTo>
                  <a:pt x="404087" y="96572"/>
                </a:lnTo>
                <a:lnTo>
                  <a:pt x="404087" y="144598"/>
                </a:lnTo>
                <a:lnTo>
                  <a:pt x="393635" y="183635"/>
                </a:lnTo>
                <a:lnTo>
                  <a:pt x="369061" y="215696"/>
                </a:lnTo>
                <a:lnTo>
                  <a:pt x="334104" y="235899"/>
                </a:lnTo>
                <a:lnTo>
                  <a:pt x="307642" y="241170"/>
                </a:lnTo>
                <a:close/>
              </a:path>
              <a:path w="1902459" h="1102995">
                <a:moveTo>
                  <a:pt x="55739" y="689064"/>
                </a:moveTo>
                <a:lnTo>
                  <a:pt x="15837" y="689057"/>
                </a:lnTo>
                <a:lnTo>
                  <a:pt x="0" y="671945"/>
                </a:lnTo>
                <a:lnTo>
                  <a:pt x="48" y="670531"/>
                </a:lnTo>
                <a:lnTo>
                  <a:pt x="496" y="667714"/>
                </a:lnTo>
                <a:lnTo>
                  <a:pt x="888" y="666355"/>
                </a:lnTo>
                <a:lnTo>
                  <a:pt x="94419" y="447887"/>
                </a:lnTo>
                <a:lnTo>
                  <a:pt x="128620" y="362237"/>
                </a:lnTo>
                <a:lnTo>
                  <a:pt x="149225" y="326974"/>
                </a:lnTo>
                <a:lnTo>
                  <a:pt x="179252" y="299310"/>
                </a:lnTo>
                <a:lnTo>
                  <a:pt x="216062" y="281676"/>
                </a:lnTo>
                <a:lnTo>
                  <a:pt x="256410" y="275623"/>
                </a:lnTo>
                <a:lnTo>
                  <a:pt x="345319" y="275623"/>
                </a:lnTo>
                <a:lnTo>
                  <a:pt x="385677" y="281678"/>
                </a:lnTo>
                <a:lnTo>
                  <a:pt x="422481" y="299313"/>
                </a:lnTo>
                <a:lnTo>
                  <a:pt x="452504" y="326976"/>
                </a:lnTo>
                <a:lnTo>
                  <a:pt x="473108" y="362237"/>
                </a:lnTo>
                <a:lnTo>
                  <a:pt x="507310" y="447887"/>
                </a:lnTo>
                <a:lnTo>
                  <a:pt x="515979" y="468146"/>
                </a:lnTo>
                <a:lnTo>
                  <a:pt x="188971" y="468146"/>
                </a:lnTo>
                <a:lnTo>
                  <a:pt x="187422" y="471832"/>
                </a:lnTo>
                <a:lnTo>
                  <a:pt x="109656" y="653502"/>
                </a:lnTo>
                <a:lnTo>
                  <a:pt x="81289" y="681407"/>
                </a:lnTo>
                <a:lnTo>
                  <a:pt x="62336" y="688100"/>
                </a:lnTo>
                <a:lnTo>
                  <a:pt x="55739" y="689064"/>
                </a:lnTo>
                <a:close/>
              </a:path>
              <a:path w="1902459" h="1102995">
                <a:moveTo>
                  <a:pt x="181911" y="1102498"/>
                </a:moveTo>
                <a:lnTo>
                  <a:pt x="142805" y="1102007"/>
                </a:lnTo>
                <a:lnTo>
                  <a:pt x="130178" y="1086252"/>
                </a:lnTo>
                <a:lnTo>
                  <a:pt x="163233" y="689064"/>
                </a:lnTo>
                <a:lnTo>
                  <a:pt x="193960" y="473658"/>
                </a:lnTo>
                <a:lnTo>
                  <a:pt x="194545" y="469696"/>
                </a:lnTo>
                <a:lnTo>
                  <a:pt x="188971" y="468146"/>
                </a:lnTo>
                <a:lnTo>
                  <a:pt x="412758" y="468146"/>
                </a:lnTo>
                <a:lnTo>
                  <a:pt x="407218" y="469696"/>
                </a:lnTo>
                <a:lnTo>
                  <a:pt x="407768" y="473658"/>
                </a:lnTo>
                <a:lnTo>
                  <a:pt x="438495" y="689064"/>
                </a:lnTo>
                <a:lnTo>
                  <a:pt x="439871" y="705595"/>
                </a:lnTo>
                <a:lnTo>
                  <a:pt x="298146" y="705595"/>
                </a:lnTo>
                <a:lnTo>
                  <a:pt x="240343" y="1052969"/>
                </a:lnTo>
                <a:lnTo>
                  <a:pt x="212048" y="1091451"/>
                </a:lnTo>
                <a:lnTo>
                  <a:pt x="189810" y="1101098"/>
                </a:lnTo>
                <a:lnTo>
                  <a:pt x="181911" y="1102498"/>
                </a:lnTo>
                <a:close/>
              </a:path>
              <a:path w="1902459" h="1102995">
                <a:moveTo>
                  <a:pt x="585841" y="689059"/>
                </a:moveTo>
                <a:lnTo>
                  <a:pt x="545960" y="689057"/>
                </a:lnTo>
                <a:lnTo>
                  <a:pt x="509198" y="673966"/>
                </a:lnTo>
                <a:lnTo>
                  <a:pt x="412758" y="468146"/>
                </a:lnTo>
                <a:lnTo>
                  <a:pt x="515979" y="468146"/>
                </a:lnTo>
                <a:lnTo>
                  <a:pt x="600805" y="666355"/>
                </a:lnTo>
                <a:lnTo>
                  <a:pt x="601198" y="667714"/>
                </a:lnTo>
                <a:lnTo>
                  <a:pt x="601646" y="670531"/>
                </a:lnTo>
                <a:lnTo>
                  <a:pt x="601694" y="671945"/>
                </a:lnTo>
                <a:lnTo>
                  <a:pt x="601441" y="674786"/>
                </a:lnTo>
                <a:lnTo>
                  <a:pt x="585841" y="689059"/>
                </a:lnTo>
                <a:close/>
              </a:path>
              <a:path w="1902459" h="1102995">
                <a:moveTo>
                  <a:pt x="419821" y="1102494"/>
                </a:moveTo>
                <a:lnTo>
                  <a:pt x="377267" y="1080898"/>
                </a:lnTo>
                <a:lnTo>
                  <a:pt x="303651" y="705595"/>
                </a:lnTo>
                <a:lnTo>
                  <a:pt x="439871" y="705595"/>
                </a:lnTo>
                <a:lnTo>
                  <a:pt x="471551" y="1086252"/>
                </a:lnTo>
                <a:lnTo>
                  <a:pt x="471259" y="1088589"/>
                </a:lnTo>
                <a:lnTo>
                  <a:pt x="419821" y="1102494"/>
                </a:lnTo>
                <a:close/>
              </a:path>
              <a:path w="1902459" h="1102995">
                <a:moveTo>
                  <a:pt x="957938" y="241027"/>
                </a:moveTo>
                <a:lnTo>
                  <a:pt x="944395" y="241027"/>
                </a:lnTo>
                <a:lnTo>
                  <a:pt x="937689" y="240366"/>
                </a:lnTo>
                <a:lnTo>
                  <a:pt x="899496" y="227402"/>
                </a:lnTo>
                <a:lnTo>
                  <a:pt x="869157" y="200800"/>
                </a:lnTo>
                <a:lnTo>
                  <a:pt x="851281" y="164604"/>
                </a:lnTo>
                <a:lnTo>
                  <a:pt x="847944" y="96572"/>
                </a:lnTo>
                <a:lnTo>
                  <a:pt x="848605" y="89850"/>
                </a:lnTo>
                <a:lnTo>
                  <a:pt x="861575" y="51578"/>
                </a:lnTo>
                <a:lnTo>
                  <a:pt x="888184" y="21189"/>
                </a:lnTo>
                <a:lnTo>
                  <a:pt x="924382" y="3310"/>
                </a:lnTo>
                <a:lnTo>
                  <a:pt x="944389" y="0"/>
                </a:lnTo>
                <a:lnTo>
                  <a:pt x="957945" y="0"/>
                </a:lnTo>
                <a:lnTo>
                  <a:pt x="996930" y="10464"/>
                </a:lnTo>
                <a:lnTo>
                  <a:pt x="1028949" y="35071"/>
                </a:lnTo>
                <a:lnTo>
                  <a:pt x="1049126" y="70075"/>
                </a:lnTo>
                <a:lnTo>
                  <a:pt x="1054389" y="96572"/>
                </a:lnTo>
                <a:lnTo>
                  <a:pt x="1054380" y="144592"/>
                </a:lnTo>
                <a:lnTo>
                  <a:pt x="1043893" y="183583"/>
                </a:lnTo>
                <a:lnTo>
                  <a:pt x="1019315" y="215596"/>
                </a:lnTo>
                <a:lnTo>
                  <a:pt x="984378" y="235766"/>
                </a:lnTo>
                <a:lnTo>
                  <a:pt x="957938" y="241027"/>
                </a:lnTo>
                <a:close/>
              </a:path>
              <a:path w="1902459" h="1102995">
                <a:moveTo>
                  <a:pt x="706042" y="689064"/>
                </a:moveTo>
                <a:lnTo>
                  <a:pt x="666139" y="689057"/>
                </a:lnTo>
                <a:lnTo>
                  <a:pt x="650302" y="671945"/>
                </a:lnTo>
                <a:lnTo>
                  <a:pt x="650351" y="670531"/>
                </a:lnTo>
                <a:lnTo>
                  <a:pt x="650799" y="667714"/>
                </a:lnTo>
                <a:lnTo>
                  <a:pt x="651191" y="666355"/>
                </a:lnTo>
                <a:lnTo>
                  <a:pt x="744722" y="447887"/>
                </a:lnTo>
                <a:lnTo>
                  <a:pt x="778923" y="362237"/>
                </a:lnTo>
                <a:lnTo>
                  <a:pt x="799528" y="326974"/>
                </a:lnTo>
                <a:lnTo>
                  <a:pt x="829555" y="299310"/>
                </a:lnTo>
                <a:lnTo>
                  <a:pt x="866366" y="281676"/>
                </a:lnTo>
                <a:lnTo>
                  <a:pt x="906713" y="275623"/>
                </a:lnTo>
                <a:lnTo>
                  <a:pt x="995621" y="275623"/>
                </a:lnTo>
                <a:lnTo>
                  <a:pt x="1035980" y="281678"/>
                </a:lnTo>
                <a:lnTo>
                  <a:pt x="1072784" y="299313"/>
                </a:lnTo>
                <a:lnTo>
                  <a:pt x="1102807" y="326976"/>
                </a:lnTo>
                <a:lnTo>
                  <a:pt x="1123411" y="362237"/>
                </a:lnTo>
                <a:lnTo>
                  <a:pt x="1157612" y="447887"/>
                </a:lnTo>
                <a:lnTo>
                  <a:pt x="1166282" y="468146"/>
                </a:lnTo>
                <a:lnTo>
                  <a:pt x="839274" y="468146"/>
                </a:lnTo>
                <a:lnTo>
                  <a:pt x="837725" y="471832"/>
                </a:lnTo>
                <a:lnTo>
                  <a:pt x="759958" y="653502"/>
                </a:lnTo>
                <a:lnTo>
                  <a:pt x="731592" y="681408"/>
                </a:lnTo>
                <a:lnTo>
                  <a:pt x="712639" y="688100"/>
                </a:lnTo>
                <a:lnTo>
                  <a:pt x="706042" y="689064"/>
                </a:lnTo>
                <a:close/>
              </a:path>
              <a:path w="1902459" h="1102995">
                <a:moveTo>
                  <a:pt x="832213" y="1102498"/>
                </a:moveTo>
                <a:lnTo>
                  <a:pt x="793108" y="1102007"/>
                </a:lnTo>
                <a:lnTo>
                  <a:pt x="780480" y="1086252"/>
                </a:lnTo>
                <a:lnTo>
                  <a:pt x="813536" y="689064"/>
                </a:lnTo>
                <a:lnTo>
                  <a:pt x="844263" y="473658"/>
                </a:lnTo>
                <a:lnTo>
                  <a:pt x="844848" y="469696"/>
                </a:lnTo>
                <a:lnTo>
                  <a:pt x="839274" y="468146"/>
                </a:lnTo>
                <a:lnTo>
                  <a:pt x="1063060" y="468146"/>
                </a:lnTo>
                <a:lnTo>
                  <a:pt x="1057521" y="469696"/>
                </a:lnTo>
                <a:lnTo>
                  <a:pt x="1058071" y="473658"/>
                </a:lnTo>
                <a:lnTo>
                  <a:pt x="1088798" y="689064"/>
                </a:lnTo>
                <a:lnTo>
                  <a:pt x="1090174" y="705595"/>
                </a:lnTo>
                <a:lnTo>
                  <a:pt x="948449" y="705595"/>
                </a:lnTo>
                <a:lnTo>
                  <a:pt x="890646" y="1052969"/>
                </a:lnTo>
                <a:lnTo>
                  <a:pt x="862351" y="1091451"/>
                </a:lnTo>
                <a:lnTo>
                  <a:pt x="840113" y="1101098"/>
                </a:lnTo>
                <a:lnTo>
                  <a:pt x="832213" y="1102498"/>
                </a:lnTo>
                <a:close/>
              </a:path>
              <a:path w="1902459" h="1102995">
                <a:moveTo>
                  <a:pt x="1236144" y="689059"/>
                </a:moveTo>
                <a:lnTo>
                  <a:pt x="1196263" y="689057"/>
                </a:lnTo>
                <a:lnTo>
                  <a:pt x="1159500" y="673966"/>
                </a:lnTo>
                <a:lnTo>
                  <a:pt x="1063060" y="468146"/>
                </a:lnTo>
                <a:lnTo>
                  <a:pt x="1166282" y="468146"/>
                </a:lnTo>
                <a:lnTo>
                  <a:pt x="1251108" y="666355"/>
                </a:lnTo>
                <a:lnTo>
                  <a:pt x="1251501" y="667714"/>
                </a:lnTo>
                <a:lnTo>
                  <a:pt x="1251949" y="670531"/>
                </a:lnTo>
                <a:lnTo>
                  <a:pt x="1251998" y="671945"/>
                </a:lnTo>
                <a:lnTo>
                  <a:pt x="1251744" y="674786"/>
                </a:lnTo>
                <a:lnTo>
                  <a:pt x="1236144" y="689059"/>
                </a:lnTo>
                <a:close/>
              </a:path>
              <a:path w="1902459" h="1102995">
                <a:moveTo>
                  <a:pt x="1070124" y="1102494"/>
                </a:moveTo>
                <a:lnTo>
                  <a:pt x="1027570" y="1080898"/>
                </a:lnTo>
                <a:lnTo>
                  <a:pt x="953954" y="705595"/>
                </a:lnTo>
                <a:lnTo>
                  <a:pt x="1090174" y="705595"/>
                </a:lnTo>
                <a:lnTo>
                  <a:pt x="1121853" y="1086252"/>
                </a:lnTo>
                <a:lnTo>
                  <a:pt x="1121561" y="1088589"/>
                </a:lnTo>
                <a:lnTo>
                  <a:pt x="1070124" y="1102494"/>
                </a:lnTo>
                <a:close/>
              </a:path>
              <a:path w="1902459" h="1102995">
                <a:moveTo>
                  <a:pt x="1608247" y="241170"/>
                </a:moveTo>
                <a:lnTo>
                  <a:pt x="1594692" y="241170"/>
                </a:lnTo>
                <a:lnTo>
                  <a:pt x="1587979" y="240508"/>
                </a:lnTo>
                <a:lnTo>
                  <a:pt x="1549757" y="227521"/>
                </a:lnTo>
                <a:lnTo>
                  <a:pt x="1519409" y="200877"/>
                </a:lnTo>
                <a:lnTo>
                  <a:pt x="1501552" y="164632"/>
                </a:lnTo>
                <a:lnTo>
                  <a:pt x="1498247" y="144598"/>
                </a:lnTo>
                <a:lnTo>
                  <a:pt x="1498247" y="96572"/>
                </a:lnTo>
                <a:lnTo>
                  <a:pt x="1508698" y="57535"/>
                </a:lnTo>
                <a:lnTo>
                  <a:pt x="1533273" y="25474"/>
                </a:lnTo>
                <a:lnTo>
                  <a:pt x="1568230" y="5270"/>
                </a:lnTo>
                <a:lnTo>
                  <a:pt x="1594692" y="0"/>
                </a:lnTo>
                <a:lnTo>
                  <a:pt x="1608247" y="0"/>
                </a:lnTo>
                <a:lnTo>
                  <a:pt x="1647233" y="10464"/>
                </a:lnTo>
                <a:lnTo>
                  <a:pt x="1679251" y="35071"/>
                </a:lnTo>
                <a:lnTo>
                  <a:pt x="1699428" y="70075"/>
                </a:lnTo>
                <a:lnTo>
                  <a:pt x="1704692" y="96572"/>
                </a:lnTo>
                <a:lnTo>
                  <a:pt x="1704692" y="144598"/>
                </a:lnTo>
                <a:lnTo>
                  <a:pt x="1694241" y="183635"/>
                </a:lnTo>
                <a:lnTo>
                  <a:pt x="1669666" y="215696"/>
                </a:lnTo>
                <a:lnTo>
                  <a:pt x="1634709" y="235899"/>
                </a:lnTo>
                <a:lnTo>
                  <a:pt x="1608247" y="241170"/>
                </a:lnTo>
                <a:close/>
              </a:path>
              <a:path w="1902459" h="1102995">
                <a:moveTo>
                  <a:pt x="1356345" y="689064"/>
                </a:moveTo>
                <a:lnTo>
                  <a:pt x="1316443" y="689057"/>
                </a:lnTo>
                <a:lnTo>
                  <a:pt x="1300605" y="671945"/>
                </a:lnTo>
                <a:lnTo>
                  <a:pt x="1300654" y="670531"/>
                </a:lnTo>
                <a:lnTo>
                  <a:pt x="1301102" y="667714"/>
                </a:lnTo>
                <a:lnTo>
                  <a:pt x="1301494" y="666355"/>
                </a:lnTo>
                <a:lnTo>
                  <a:pt x="1395024" y="447887"/>
                </a:lnTo>
                <a:lnTo>
                  <a:pt x="1429226" y="362237"/>
                </a:lnTo>
                <a:lnTo>
                  <a:pt x="1449830" y="326974"/>
                </a:lnTo>
                <a:lnTo>
                  <a:pt x="1479858" y="299310"/>
                </a:lnTo>
                <a:lnTo>
                  <a:pt x="1516668" y="281676"/>
                </a:lnTo>
                <a:lnTo>
                  <a:pt x="1557015" y="275623"/>
                </a:lnTo>
                <a:lnTo>
                  <a:pt x="1645924" y="275623"/>
                </a:lnTo>
                <a:lnTo>
                  <a:pt x="1686282" y="281678"/>
                </a:lnTo>
                <a:lnTo>
                  <a:pt x="1723086" y="299313"/>
                </a:lnTo>
                <a:lnTo>
                  <a:pt x="1753109" y="326976"/>
                </a:lnTo>
                <a:lnTo>
                  <a:pt x="1773714" y="362237"/>
                </a:lnTo>
                <a:lnTo>
                  <a:pt x="1807915" y="447887"/>
                </a:lnTo>
                <a:lnTo>
                  <a:pt x="1816585" y="468146"/>
                </a:lnTo>
                <a:lnTo>
                  <a:pt x="1489576" y="468146"/>
                </a:lnTo>
                <a:lnTo>
                  <a:pt x="1488028" y="471832"/>
                </a:lnTo>
                <a:lnTo>
                  <a:pt x="1410261" y="653502"/>
                </a:lnTo>
                <a:lnTo>
                  <a:pt x="1381894" y="681408"/>
                </a:lnTo>
                <a:lnTo>
                  <a:pt x="1362942" y="688100"/>
                </a:lnTo>
                <a:lnTo>
                  <a:pt x="1356345" y="689064"/>
                </a:lnTo>
                <a:close/>
              </a:path>
              <a:path w="1902459" h="1102995">
                <a:moveTo>
                  <a:pt x="1482516" y="1102498"/>
                </a:moveTo>
                <a:lnTo>
                  <a:pt x="1443410" y="1102007"/>
                </a:lnTo>
                <a:lnTo>
                  <a:pt x="1430783" y="1086252"/>
                </a:lnTo>
                <a:lnTo>
                  <a:pt x="1463839" y="689064"/>
                </a:lnTo>
                <a:lnTo>
                  <a:pt x="1494566" y="473658"/>
                </a:lnTo>
                <a:lnTo>
                  <a:pt x="1495150" y="469696"/>
                </a:lnTo>
                <a:lnTo>
                  <a:pt x="1489576" y="468146"/>
                </a:lnTo>
                <a:lnTo>
                  <a:pt x="1713363" y="468146"/>
                </a:lnTo>
                <a:lnTo>
                  <a:pt x="1707823" y="469696"/>
                </a:lnTo>
                <a:lnTo>
                  <a:pt x="1708374" y="473658"/>
                </a:lnTo>
                <a:lnTo>
                  <a:pt x="1739101" y="689064"/>
                </a:lnTo>
                <a:lnTo>
                  <a:pt x="1740476" y="705595"/>
                </a:lnTo>
                <a:lnTo>
                  <a:pt x="1598752" y="705595"/>
                </a:lnTo>
                <a:lnTo>
                  <a:pt x="1540948" y="1052969"/>
                </a:lnTo>
                <a:lnTo>
                  <a:pt x="1512654" y="1091451"/>
                </a:lnTo>
                <a:lnTo>
                  <a:pt x="1490416" y="1101098"/>
                </a:lnTo>
                <a:lnTo>
                  <a:pt x="1482516" y="1102498"/>
                </a:lnTo>
                <a:close/>
              </a:path>
              <a:path w="1902459" h="1102995">
                <a:moveTo>
                  <a:pt x="1886446" y="689059"/>
                </a:moveTo>
                <a:lnTo>
                  <a:pt x="1846566" y="689057"/>
                </a:lnTo>
                <a:lnTo>
                  <a:pt x="1809803" y="673966"/>
                </a:lnTo>
                <a:lnTo>
                  <a:pt x="1713363" y="468146"/>
                </a:lnTo>
                <a:lnTo>
                  <a:pt x="1816585" y="468146"/>
                </a:lnTo>
                <a:lnTo>
                  <a:pt x="1901411" y="666355"/>
                </a:lnTo>
                <a:lnTo>
                  <a:pt x="1901804" y="667714"/>
                </a:lnTo>
                <a:lnTo>
                  <a:pt x="1902251" y="670531"/>
                </a:lnTo>
                <a:lnTo>
                  <a:pt x="1902300" y="671945"/>
                </a:lnTo>
                <a:lnTo>
                  <a:pt x="1902046" y="674786"/>
                </a:lnTo>
                <a:lnTo>
                  <a:pt x="1886446" y="689059"/>
                </a:lnTo>
                <a:close/>
              </a:path>
              <a:path w="1902459" h="1102995">
                <a:moveTo>
                  <a:pt x="1720427" y="1102494"/>
                </a:moveTo>
                <a:lnTo>
                  <a:pt x="1677873" y="1080898"/>
                </a:lnTo>
                <a:lnTo>
                  <a:pt x="1604257" y="705595"/>
                </a:lnTo>
                <a:lnTo>
                  <a:pt x="1740476" y="705595"/>
                </a:lnTo>
                <a:lnTo>
                  <a:pt x="1772156" y="1086252"/>
                </a:lnTo>
                <a:lnTo>
                  <a:pt x="1771864" y="1088589"/>
                </a:lnTo>
                <a:lnTo>
                  <a:pt x="1720427" y="1102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7625" y="2781300"/>
            <a:ext cx="9935210" cy="0"/>
          </a:xfrm>
          <a:custGeom>
            <a:avLst/>
            <a:gdLst/>
            <a:ahLst/>
            <a:cxnLst/>
            <a:rect l="l" t="t" r="r" b="b"/>
            <a:pathLst>
              <a:path w="9935210">
                <a:moveTo>
                  <a:pt x="0" y="0"/>
                </a:moveTo>
                <a:lnTo>
                  <a:pt x="9934699" y="0"/>
                </a:lnTo>
              </a:path>
            </a:pathLst>
          </a:custGeom>
          <a:ln w="19049">
            <a:solidFill>
              <a:srgbClr val="FFB9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625" y="968387"/>
            <a:ext cx="5514975" cy="1363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fr-FR" sz="8750" spc="145" dirty="0">
                <a:solidFill>
                  <a:srgbClr val="FFC000"/>
                </a:solidFill>
                <a:latin typeface="Trebuchet MS"/>
                <a:cs typeface="Trebuchet MS"/>
              </a:rPr>
              <a:t>Process :</a:t>
            </a:r>
            <a:endParaRPr sz="875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3184" y="9102504"/>
            <a:ext cx="1000124" cy="10001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7625" y="3492952"/>
            <a:ext cx="10257155" cy="4978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7175">
              <a:spcBef>
                <a:spcPts val="2775"/>
              </a:spcBef>
            </a:pPr>
            <a:r>
              <a:rPr lang="en-GB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Equipment Setup: </a:t>
            </a:r>
          </a:p>
          <a:p>
            <a:pPr marR="257175">
              <a:spcBef>
                <a:spcPts val="2775"/>
              </a:spcBef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welding requires specialized equipment, including a welding torch, hoses, and gas cylinders. The most common fuel gases used are acetylene, propane, and natural gas, while oxygen is used as the oxidizer.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7175">
              <a:lnSpc>
                <a:spcPct val="100000"/>
              </a:lnSpc>
              <a:spcBef>
                <a:spcPts val="2775"/>
              </a:spcBef>
            </a:pP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2743A-EFF1-4592-9222-30F8050A2F55}"/>
              </a:ext>
            </a:extLst>
          </p:cNvPr>
          <p:cNvSpPr/>
          <p:nvPr/>
        </p:nvSpPr>
        <p:spPr>
          <a:xfrm>
            <a:off x="16660873" y="9187067"/>
            <a:ext cx="503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800" b="1" spc="-285" dirty="0">
                <a:latin typeface="Arial"/>
                <a:cs typeface="Arial"/>
              </a:rPr>
              <a:t>2</a:t>
            </a:r>
            <a:endParaRPr lang="fr-FR" sz="4800" dirty="0">
              <a:latin typeface="Arial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FAB7D6-30F1-4BEA-AE62-70D33EB1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85" y="495437"/>
            <a:ext cx="7065533" cy="8540216"/>
          </a:xfrm>
          <a:prstGeom prst="rect">
            <a:avLst/>
          </a:prstGeom>
        </p:spPr>
      </p:pic>
      <p:pic>
        <p:nvPicPr>
          <p:cNvPr id="12" name="object 4">
            <a:extLst>
              <a:ext uri="{FF2B5EF4-FFF2-40B4-BE49-F238E27FC236}">
                <a16:creationId xmlns:a16="http://schemas.microsoft.com/office/drawing/2014/main" id="{2452E393-3669-4342-9ABF-D9407BBDBA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93949" y="0"/>
            <a:ext cx="494049" cy="10286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3184" y="9102503"/>
            <a:ext cx="1000124" cy="10001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789804" y="9175587"/>
            <a:ext cx="342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85" dirty="0">
                <a:latin typeface="Arial"/>
                <a:cs typeface="Arial"/>
              </a:rPr>
              <a:t>3</a:t>
            </a:r>
            <a:endParaRPr sz="5000">
              <a:latin typeface="Arial"/>
              <a:cs typeface="Arial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CE819A8-AA2F-4B88-A8ED-82B9CD33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5" y="723900"/>
            <a:ext cx="10219645" cy="8409995"/>
          </a:xfrm>
        </p:spPr>
        <p:txBody>
          <a:bodyPr/>
          <a:lstStyle/>
          <a:p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Ignition: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fuel gas is ignited at the torch's nozzle, creating a flame. The flame temperature can reach up to 3480 degrees Celsius 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Heat Application: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intense heat produced by the flame is directed at the joint to be welded. The heat causes the metal to melt, creating a molten puddle.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Fusion: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As the metal melts, a filler rod, which is typically made of the same or a compatible metal, is added to the molten puddle. The filler material fuses with the base metal to create a strong bond.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Cooling: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Once the weld is complete, the joint is allowed to cool forming a solid continuous weld.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F21EB1A7-3E74-4436-B774-7288BD1308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93949" y="0"/>
            <a:ext cx="494049" cy="102869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5279A1A-EA00-4F6B-B937-4AB4AE69A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723900"/>
            <a:ext cx="6821149" cy="8238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448" y="904284"/>
            <a:ext cx="82162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sz="6000" u="sng" spc="23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u="sng" spc="-1005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60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861144"/>
            <a:ext cx="10043160" cy="45647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Gas welding is versatile and can be used on a wide range of metals. </a:t>
            </a:r>
            <a:endParaRPr lang="fr-FR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It's a relatively simple and cost-effective welding method. </a:t>
            </a:r>
            <a:endParaRPr lang="fr-FR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It can be used in various positions, making it suitable for different welding scenarios</a:t>
            </a:r>
            <a:r>
              <a:rPr lang="en-GB" dirty="0"/>
              <a:t>.</a:t>
            </a:r>
            <a:endParaRPr lang="fr-FR" dirty="0"/>
          </a:p>
          <a:p>
            <a:pPr marL="12700" marR="5080">
              <a:lnSpc>
                <a:spcPct val="108300"/>
              </a:lnSpc>
              <a:spcBef>
                <a:spcPts val="90"/>
              </a:spcBef>
            </a:pPr>
            <a:endParaRPr sz="31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25616" y="3"/>
            <a:ext cx="5962383" cy="10286996"/>
            <a:chOff x="12325616" y="3"/>
            <a:chExt cx="5962383" cy="1028699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5616" y="3"/>
              <a:ext cx="5962383" cy="102869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3183" y="9102509"/>
              <a:ext cx="1000124" cy="1000124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027950" y="1031366"/>
            <a:ext cx="701675" cy="681990"/>
          </a:xfrm>
          <a:custGeom>
            <a:avLst/>
            <a:gdLst/>
            <a:ahLst/>
            <a:cxnLst/>
            <a:rect l="l" t="t" r="r" b="b"/>
            <a:pathLst>
              <a:path w="701675" h="681989">
                <a:moveTo>
                  <a:pt x="538403" y="499986"/>
                </a:moveTo>
                <a:lnTo>
                  <a:pt x="342811" y="424484"/>
                </a:lnTo>
                <a:lnTo>
                  <a:pt x="275361" y="401078"/>
                </a:lnTo>
                <a:lnTo>
                  <a:pt x="236181" y="394462"/>
                </a:lnTo>
                <a:lnTo>
                  <a:pt x="226174" y="394881"/>
                </a:lnTo>
                <a:lnTo>
                  <a:pt x="38709" y="456044"/>
                </a:lnTo>
                <a:lnTo>
                  <a:pt x="8331" y="484060"/>
                </a:lnTo>
                <a:lnTo>
                  <a:pt x="0" y="510400"/>
                </a:lnTo>
                <a:lnTo>
                  <a:pt x="50" y="635965"/>
                </a:lnTo>
                <a:lnTo>
                  <a:pt x="50" y="639610"/>
                </a:lnTo>
                <a:lnTo>
                  <a:pt x="22529" y="675284"/>
                </a:lnTo>
                <a:lnTo>
                  <a:pt x="47066" y="681723"/>
                </a:lnTo>
                <a:lnTo>
                  <a:pt x="54381" y="680999"/>
                </a:lnTo>
                <a:lnTo>
                  <a:pt x="531901" y="515264"/>
                </a:lnTo>
                <a:lnTo>
                  <a:pt x="538403" y="505917"/>
                </a:lnTo>
                <a:lnTo>
                  <a:pt x="538403" y="499986"/>
                </a:lnTo>
                <a:close/>
              </a:path>
              <a:path w="701675" h="681989">
                <a:moveTo>
                  <a:pt x="701497" y="302425"/>
                </a:moveTo>
                <a:lnTo>
                  <a:pt x="693458" y="261607"/>
                </a:lnTo>
                <a:lnTo>
                  <a:pt x="670547" y="226809"/>
                </a:lnTo>
                <a:lnTo>
                  <a:pt x="636130" y="203098"/>
                </a:lnTo>
                <a:lnTo>
                  <a:pt x="57950" y="1498"/>
                </a:lnTo>
                <a:lnTo>
                  <a:pt x="47040" y="0"/>
                </a:lnTo>
                <a:lnTo>
                  <a:pt x="43383" y="76"/>
                </a:lnTo>
                <a:lnTo>
                  <a:pt x="8928" y="18643"/>
                </a:lnTo>
                <a:lnTo>
                  <a:pt x="0" y="171450"/>
                </a:lnTo>
                <a:lnTo>
                  <a:pt x="1041" y="178282"/>
                </a:lnTo>
                <a:lnTo>
                  <a:pt x="21386" y="214185"/>
                </a:lnTo>
                <a:lnTo>
                  <a:pt x="369252" y="340931"/>
                </a:lnTo>
                <a:lnTo>
                  <a:pt x="640118" y="434505"/>
                </a:lnTo>
                <a:lnTo>
                  <a:pt x="643572" y="435698"/>
                </a:lnTo>
                <a:lnTo>
                  <a:pt x="647128" y="436486"/>
                </a:lnTo>
                <a:lnTo>
                  <a:pt x="654418" y="437210"/>
                </a:lnTo>
                <a:lnTo>
                  <a:pt x="658050" y="437134"/>
                </a:lnTo>
                <a:lnTo>
                  <a:pt x="692404" y="418858"/>
                </a:lnTo>
                <a:lnTo>
                  <a:pt x="701459" y="395490"/>
                </a:lnTo>
                <a:lnTo>
                  <a:pt x="701497" y="302425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89804" y="9166062"/>
            <a:ext cx="342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85" dirty="0">
                <a:latin typeface="Arial"/>
                <a:cs typeface="Arial"/>
              </a:rPr>
              <a:t>4</a:t>
            </a:r>
            <a:endParaRPr sz="5000" dirty="0">
              <a:latin typeface="Arial"/>
              <a:cs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16AE368-A7C7-47E6-B4CD-8F42C4252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2108699"/>
            <a:ext cx="7209211" cy="54069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1776" y="867272"/>
            <a:ext cx="1488440" cy="1457960"/>
          </a:xfrm>
          <a:custGeom>
            <a:avLst/>
            <a:gdLst/>
            <a:ahLst/>
            <a:cxnLst/>
            <a:rect l="l" t="t" r="r" b="b"/>
            <a:pathLst>
              <a:path w="1488440" h="1457960">
                <a:moveTo>
                  <a:pt x="1142288" y="1069174"/>
                </a:moveTo>
                <a:lnTo>
                  <a:pt x="727303" y="907681"/>
                </a:lnTo>
                <a:lnTo>
                  <a:pt x="584200" y="857643"/>
                </a:lnTo>
                <a:lnTo>
                  <a:pt x="543229" y="847026"/>
                </a:lnTo>
                <a:lnTo>
                  <a:pt x="501053" y="843483"/>
                </a:lnTo>
                <a:lnTo>
                  <a:pt x="479818" y="844372"/>
                </a:lnTo>
                <a:lnTo>
                  <a:pt x="438251" y="851446"/>
                </a:lnTo>
                <a:lnTo>
                  <a:pt x="89192" y="972731"/>
                </a:lnTo>
                <a:lnTo>
                  <a:pt x="51168" y="995591"/>
                </a:lnTo>
                <a:lnTo>
                  <a:pt x="21958" y="1028979"/>
                </a:lnTo>
                <a:lnTo>
                  <a:pt x="4368" y="1069695"/>
                </a:lnTo>
                <a:lnTo>
                  <a:pt x="0" y="1098981"/>
                </a:lnTo>
                <a:lnTo>
                  <a:pt x="50" y="1360030"/>
                </a:lnTo>
                <a:lnTo>
                  <a:pt x="9258" y="1401394"/>
                </a:lnTo>
                <a:lnTo>
                  <a:pt x="38214" y="1437386"/>
                </a:lnTo>
                <a:lnTo>
                  <a:pt x="80467" y="1456105"/>
                </a:lnTo>
                <a:lnTo>
                  <a:pt x="103695" y="1457502"/>
                </a:lnTo>
                <a:lnTo>
                  <a:pt x="115277" y="1456131"/>
                </a:lnTo>
                <a:lnTo>
                  <a:pt x="1128496" y="1101864"/>
                </a:lnTo>
                <a:lnTo>
                  <a:pt x="1142288" y="1081874"/>
                </a:lnTo>
                <a:lnTo>
                  <a:pt x="1142288" y="1069174"/>
                </a:lnTo>
                <a:close/>
              </a:path>
              <a:path w="1488440" h="1457960">
                <a:moveTo>
                  <a:pt x="1488287" y="841781"/>
                </a:moveTo>
                <a:lnTo>
                  <a:pt x="1488160" y="637667"/>
                </a:lnTo>
                <a:lnTo>
                  <a:pt x="1479918" y="584771"/>
                </a:lnTo>
                <a:lnTo>
                  <a:pt x="1459763" y="535127"/>
                </a:lnTo>
                <a:lnTo>
                  <a:pt x="1428762" y="491451"/>
                </a:lnTo>
                <a:lnTo>
                  <a:pt x="1388554" y="456006"/>
                </a:lnTo>
                <a:lnTo>
                  <a:pt x="1341323" y="430720"/>
                </a:lnTo>
                <a:lnTo>
                  <a:pt x="122859" y="3200"/>
                </a:lnTo>
                <a:lnTo>
                  <a:pt x="99771" y="0"/>
                </a:lnTo>
                <a:lnTo>
                  <a:pt x="88099" y="482"/>
                </a:lnTo>
                <a:lnTo>
                  <a:pt x="44450" y="15862"/>
                </a:lnTo>
                <a:lnTo>
                  <a:pt x="12738" y="49542"/>
                </a:lnTo>
                <a:lnTo>
                  <a:pt x="50" y="94018"/>
                </a:lnTo>
                <a:lnTo>
                  <a:pt x="0" y="358965"/>
                </a:lnTo>
                <a:lnTo>
                  <a:pt x="533" y="366356"/>
                </a:lnTo>
                <a:lnTo>
                  <a:pt x="11645" y="409346"/>
                </a:lnTo>
                <a:lnTo>
                  <a:pt x="35394" y="446862"/>
                </a:lnTo>
                <a:lnTo>
                  <a:pt x="69519" y="475297"/>
                </a:lnTo>
                <a:lnTo>
                  <a:pt x="783399" y="728967"/>
                </a:lnTo>
                <a:lnTo>
                  <a:pt x="1358112" y="929132"/>
                </a:lnTo>
                <a:lnTo>
                  <a:pt x="1388427" y="934681"/>
                </a:lnTo>
                <a:lnTo>
                  <a:pt x="1400022" y="934224"/>
                </a:lnTo>
                <a:lnTo>
                  <a:pt x="1443482" y="919124"/>
                </a:lnTo>
                <a:lnTo>
                  <a:pt x="1475232" y="885863"/>
                </a:lnTo>
                <a:lnTo>
                  <a:pt x="1488287" y="841781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52286" y="1080498"/>
            <a:ext cx="7376159" cy="101072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marR="5080">
              <a:lnSpc>
                <a:spcPts val="7430"/>
              </a:lnSpc>
              <a:spcBef>
                <a:spcPts val="925"/>
              </a:spcBef>
            </a:pPr>
            <a:r>
              <a:rPr lang="en-GB" sz="6000" u="sng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Disadvantages</a:t>
            </a:r>
            <a:r>
              <a:rPr sz="6000" u="sng" spc="85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6000" u="sng" spc="-459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6000" u="sng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1776" y="2709631"/>
            <a:ext cx="9848849" cy="723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3184" y="9102505"/>
            <a:ext cx="1000124" cy="10001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35619" y="3817930"/>
            <a:ext cx="9727565" cy="500329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welding is slower compared to some other welding methods. </a:t>
            </a:r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may not be suitable for very thick or large workpieces. </a:t>
            </a:r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skill and experience of the welder play a significant role in the quality of the weld.</a:t>
            </a:r>
            <a:endParaRPr lang="fr-F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ts val="4830"/>
              </a:lnSpc>
              <a:spcBef>
                <a:spcPts val="315"/>
              </a:spcBef>
            </a:pPr>
            <a:endParaRPr sz="3750" dirty="0">
              <a:latin typeface="Lucida Sans Unicode"/>
              <a:cs typeface="Lucida Sans Unicod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B6029-61F3-404B-B105-564EFE29D491}"/>
              </a:ext>
            </a:extLst>
          </p:cNvPr>
          <p:cNvSpPr/>
          <p:nvPr/>
        </p:nvSpPr>
        <p:spPr>
          <a:xfrm>
            <a:off x="16740108" y="9248624"/>
            <a:ext cx="446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b="1" spc="-285" dirty="0">
                <a:latin typeface="Arial"/>
                <a:cs typeface="Arial"/>
              </a:rPr>
              <a:t>5</a:t>
            </a:r>
            <a:endParaRPr lang="fr-FR" sz="4000" dirty="0">
              <a:latin typeface="Arial"/>
              <a:cs typeface="Arial"/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C1FCDE87-7922-4456-B166-6E0A8B1BCFE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0782" y="-17318"/>
            <a:ext cx="5962383" cy="10286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624" y="5099977"/>
            <a:ext cx="75819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6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Conclusion </a:t>
            </a:r>
            <a:r>
              <a:rPr sz="5600" spc="-38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56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4" y="5988279"/>
            <a:ext cx="8486774" cy="6286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9774" y="6610611"/>
            <a:ext cx="16390619" cy="286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conclusion, gas welding is a widely used method for joining metals through the controlled application of heat. It offers versatility and is suitable for a variety of applications, from automotive repairs to metal artistry. However, it requires proper training and expertise to achieve high-quality welds. </a:t>
            </a: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endParaRPr sz="30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3184" y="9102507"/>
            <a:ext cx="1000124" cy="10001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789804" y="9185110"/>
            <a:ext cx="342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85" dirty="0">
                <a:latin typeface="Arial"/>
                <a:cs typeface="Arial"/>
              </a:rPr>
              <a:t>6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3974358-9EE7-4E75-85C6-5A67EB3F9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5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420</Words>
  <Application>Microsoft Office PowerPoint</Application>
  <PresentationFormat>Personnalisé</PresentationFormat>
  <Paragraphs>35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Sans Unicode</vt:lpstr>
      <vt:lpstr>Tahoma</vt:lpstr>
      <vt:lpstr>Times New Roman</vt:lpstr>
      <vt:lpstr>Trebuchet MS</vt:lpstr>
      <vt:lpstr>Office Theme</vt:lpstr>
      <vt:lpstr>Présentation PowerPoint</vt:lpstr>
      <vt:lpstr>Definition: </vt:lpstr>
      <vt:lpstr>Process :</vt:lpstr>
      <vt:lpstr>Présentation PowerPoint</vt:lpstr>
      <vt:lpstr>Advantages :</vt:lpstr>
      <vt:lpstr>Disadvantages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Jaune Professionnel Dégradé Application Développement Planifier un diaporama</dc:title>
  <dc:creator>Issam Souidi</dc:creator>
  <cp:keywords>DAFSm_vVuoc,BAEwuVnHAxk</cp:keywords>
  <cp:lastModifiedBy>LENOVO</cp:lastModifiedBy>
  <cp:revision>27</cp:revision>
  <dcterms:created xsi:type="dcterms:W3CDTF">2022-11-21T22:20:51Z</dcterms:created>
  <dcterms:modified xsi:type="dcterms:W3CDTF">2023-11-09T12:44:35Z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2022-11-21T00:00:00Z</vt:filetime>
  </property>
  <property fmtid="{D5CDD505-2E9C-101B-9397-08002B2CF9AE}" pid="3" name="Creator">
    <vt:lpwstr>Canva</vt:lpwstr>
  </property>
  <property fmtid="{D5CDD505-2E9C-101B-9397-08002B2CF9AE}" pid="4" name="LastSaved">
    <vt:filetime>2022-11-21T00:00:00Z</vt:filetime>
  </property>
</Properties>
</file>