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Hind Siliguri" charset="1" panose="02000000000000000000"/>
      <p:regular r:id="rId12"/>
    </p:embeddedFont>
    <p:embeddedFont>
      <p:font typeface="TT Chocolates Bold" charset="1" panose="02000803020000020003"/>
      <p:regular r:id="rId13"/>
    </p:embeddedFont>
    <p:embeddedFont>
      <p:font typeface="Agrandir Bold" charset="1" panose="00000800000000000000"/>
      <p:regular r:id="rId14"/>
    </p:embeddedFont>
    <p:embeddedFont>
      <p:font typeface="Be Vietnam Ultra-Bold" charset="1" panose="00000900000000000000"/>
      <p:regular r:id="rId15"/>
    </p:embeddedFont>
    <p:embeddedFont>
      <p:font typeface="Be Vietnam" charset="1" panose="000005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9222" t="-4461" r="-20094" b="-4717"/>
            </a:stretch>
          </a:blipFill>
        </p:spPr>
      </p:sp>
      <p:grpSp>
        <p:nvGrpSpPr>
          <p:cNvPr name="Group 3" id="3"/>
          <p:cNvGrpSpPr/>
          <p:nvPr/>
        </p:nvGrpSpPr>
        <p:grpSpPr>
          <a:xfrm rot="-1689571">
            <a:off x="12939732" y="-1577438"/>
            <a:ext cx="3086100" cy="7144088"/>
            <a:chOff x="0" y="0"/>
            <a:chExt cx="812800" cy="1881571"/>
          </a:xfrm>
        </p:grpSpPr>
        <p:sp>
          <p:nvSpPr>
            <p:cNvPr name="Freeform 4" id="4"/>
            <p:cNvSpPr/>
            <p:nvPr/>
          </p:nvSpPr>
          <p:spPr>
            <a:xfrm flipH="false" flipV="false" rot="0">
              <a:off x="0" y="0"/>
              <a:ext cx="812800" cy="1881571"/>
            </a:xfrm>
            <a:custGeom>
              <a:avLst/>
              <a:gdLst/>
              <a:ahLst/>
              <a:cxnLst/>
              <a:rect r="r" b="b" t="t" l="l"/>
              <a:pathLst>
                <a:path h="1881571" w="812800">
                  <a:moveTo>
                    <a:pt x="0" y="0"/>
                  </a:moveTo>
                  <a:lnTo>
                    <a:pt x="812800" y="0"/>
                  </a:lnTo>
                  <a:lnTo>
                    <a:pt x="812800" y="1881571"/>
                  </a:lnTo>
                  <a:lnTo>
                    <a:pt x="0" y="1881571"/>
                  </a:lnTo>
                  <a:close/>
                </a:path>
              </a:pathLst>
            </a:custGeom>
            <a:solidFill>
              <a:srgbClr val="262262"/>
            </a:solidFill>
          </p:spPr>
        </p:sp>
        <p:sp>
          <p:nvSpPr>
            <p:cNvPr name="TextBox 5" id="5"/>
            <p:cNvSpPr txBox="true"/>
            <p:nvPr/>
          </p:nvSpPr>
          <p:spPr>
            <a:xfrm>
              <a:off x="0" y="-47625"/>
              <a:ext cx="812800" cy="1929196"/>
            </a:xfrm>
            <a:prstGeom prst="rect">
              <a:avLst/>
            </a:prstGeom>
          </p:spPr>
          <p:txBody>
            <a:bodyPr anchor="ctr" rtlCol="false" tIns="50800" lIns="50800" bIns="50800" rIns="50800"/>
            <a:lstStyle/>
            <a:p>
              <a:pPr algn="ctr">
                <a:lnSpc>
                  <a:spcPts val="2800"/>
                </a:lnSpc>
              </a:pPr>
            </a:p>
          </p:txBody>
        </p:sp>
      </p:grpSp>
      <p:sp>
        <p:nvSpPr>
          <p:cNvPr name="Freeform 6" id="6"/>
          <p:cNvSpPr/>
          <p:nvPr/>
        </p:nvSpPr>
        <p:spPr>
          <a:xfrm flipH="false" flipV="true" rot="0">
            <a:off x="11582150" y="-457538"/>
            <a:ext cx="7026757" cy="11202077"/>
          </a:xfrm>
          <a:custGeom>
            <a:avLst/>
            <a:gdLst/>
            <a:ahLst/>
            <a:cxnLst/>
            <a:rect r="r" b="b" t="t" l="l"/>
            <a:pathLst>
              <a:path h="11202077" w="7026757">
                <a:moveTo>
                  <a:pt x="0" y="11202076"/>
                </a:moveTo>
                <a:lnTo>
                  <a:pt x="7026757" y="11202076"/>
                </a:lnTo>
                <a:lnTo>
                  <a:pt x="7026757" y="0"/>
                </a:lnTo>
                <a:lnTo>
                  <a:pt x="0" y="0"/>
                </a:lnTo>
                <a:lnTo>
                  <a:pt x="0" y="11202076"/>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255401" y="3834192"/>
            <a:ext cx="11132996" cy="3768324"/>
            <a:chOff x="0" y="0"/>
            <a:chExt cx="3498255" cy="1184098"/>
          </a:xfrm>
        </p:grpSpPr>
        <p:sp>
          <p:nvSpPr>
            <p:cNvPr name="Freeform 8" id="8"/>
            <p:cNvSpPr/>
            <p:nvPr/>
          </p:nvSpPr>
          <p:spPr>
            <a:xfrm flipH="false" flipV="false" rot="0">
              <a:off x="0" y="0"/>
              <a:ext cx="3498255" cy="1184098"/>
            </a:xfrm>
            <a:custGeom>
              <a:avLst/>
              <a:gdLst/>
              <a:ahLst/>
              <a:cxnLst/>
              <a:rect r="r" b="b" t="t" l="l"/>
              <a:pathLst>
                <a:path h="1184098" w="3498255">
                  <a:moveTo>
                    <a:pt x="9736" y="0"/>
                  </a:moveTo>
                  <a:lnTo>
                    <a:pt x="3488519" y="0"/>
                  </a:lnTo>
                  <a:cubicBezTo>
                    <a:pt x="3493896" y="0"/>
                    <a:pt x="3498255" y="4359"/>
                    <a:pt x="3498255" y="9736"/>
                  </a:cubicBezTo>
                  <a:lnTo>
                    <a:pt x="3498255" y="1174362"/>
                  </a:lnTo>
                  <a:cubicBezTo>
                    <a:pt x="3498255" y="1176944"/>
                    <a:pt x="3497229" y="1179420"/>
                    <a:pt x="3495403" y="1181246"/>
                  </a:cubicBezTo>
                  <a:cubicBezTo>
                    <a:pt x="3493577" y="1183072"/>
                    <a:pt x="3491101" y="1184098"/>
                    <a:pt x="3488519" y="1184098"/>
                  </a:cubicBezTo>
                  <a:lnTo>
                    <a:pt x="9736" y="1184098"/>
                  </a:lnTo>
                  <a:cubicBezTo>
                    <a:pt x="4359" y="1184098"/>
                    <a:pt x="0" y="1179739"/>
                    <a:pt x="0" y="1174362"/>
                  </a:cubicBezTo>
                  <a:lnTo>
                    <a:pt x="0" y="9736"/>
                  </a:lnTo>
                  <a:cubicBezTo>
                    <a:pt x="0" y="4359"/>
                    <a:pt x="4359" y="0"/>
                    <a:pt x="9736" y="0"/>
                  </a:cubicBezTo>
                  <a:close/>
                </a:path>
              </a:pathLst>
            </a:custGeom>
            <a:solidFill>
              <a:srgbClr val="000000">
                <a:alpha val="0"/>
              </a:srgbClr>
            </a:solidFill>
            <a:ln w="95250" cap="sq">
              <a:solidFill>
                <a:srgbClr val="195759"/>
              </a:solidFill>
              <a:prstDash val="solid"/>
              <a:miter/>
            </a:ln>
          </p:spPr>
        </p:sp>
        <p:sp>
          <p:nvSpPr>
            <p:cNvPr name="TextBox 9" id="9"/>
            <p:cNvSpPr txBox="true"/>
            <p:nvPr/>
          </p:nvSpPr>
          <p:spPr>
            <a:xfrm>
              <a:off x="0" y="-47625"/>
              <a:ext cx="3498255" cy="1231723"/>
            </a:xfrm>
            <a:prstGeom prst="rect">
              <a:avLst/>
            </a:prstGeom>
          </p:spPr>
          <p:txBody>
            <a:bodyPr anchor="ctr" rtlCol="false" tIns="50800" lIns="50800" bIns="50800" rIns="50800"/>
            <a:lstStyle/>
            <a:p>
              <a:pPr algn="ctr">
                <a:lnSpc>
                  <a:spcPts val="2800"/>
                </a:lnSpc>
              </a:pPr>
            </a:p>
          </p:txBody>
        </p:sp>
      </p:grpSp>
      <p:grpSp>
        <p:nvGrpSpPr>
          <p:cNvPr name="Group 10" id="10"/>
          <p:cNvGrpSpPr/>
          <p:nvPr/>
        </p:nvGrpSpPr>
        <p:grpSpPr>
          <a:xfrm rot="0">
            <a:off x="528119" y="311474"/>
            <a:ext cx="2328582" cy="3148894"/>
            <a:chOff x="0" y="0"/>
            <a:chExt cx="360758" cy="487846"/>
          </a:xfrm>
        </p:grpSpPr>
        <p:sp>
          <p:nvSpPr>
            <p:cNvPr name="Freeform 11" id="11"/>
            <p:cNvSpPr/>
            <p:nvPr/>
          </p:nvSpPr>
          <p:spPr>
            <a:xfrm flipH="false" flipV="false" rot="0">
              <a:off x="0" y="0"/>
              <a:ext cx="360758" cy="487846"/>
            </a:xfrm>
            <a:custGeom>
              <a:avLst/>
              <a:gdLst/>
              <a:ahLst/>
              <a:cxnLst/>
              <a:rect r="r" b="b" t="t" l="l"/>
              <a:pathLst>
                <a:path h="487846" w="360758">
                  <a:moveTo>
                    <a:pt x="76469" y="0"/>
                  </a:moveTo>
                  <a:lnTo>
                    <a:pt x="284289" y="0"/>
                  </a:lnTo>
                  <a:cubicBezTo>
                    <a:pt x="304570" y="0"/>
                    <a:pt x="324020" y="8057"/>
                    <a:pt x="338361" y="22397"/>
                  </a:cubicBezTo>
                  <a:cubicBezTo>
                    <a:pt x="352702" y="36738"/>
                    <a:pt x="360758" y="56188"/>
                    <a:pt x="360758" y="76469"/>
                  </a:cubicBezTo>
                  <a:lnTo>
                    <a:pt x="360758" y="411377"/>
                  </a:lnTo>
                  <a:cubicBezTo>
                    <a:pt x="360758" y="431658"/>
                    <a:pt x="352702" y="451108"/>
                    <a:pt x="338361" y="465449"/>
                  </a:cubicBezTo>
                  <a:cubicBezTo>
                    <a:pt x="324020" y="479789"/>
                    <a:pt x="304570" y="487846"/>
                    <a:pt x="284289" y="487846"/>
                  </a:cubicBezTo>
                  <a:lnTo>
                    <a:pt x="76469" y="487846"/>
                  </a:lnTo>
                  <a:cubicBezTo>
                    <a:pt x="56188" y="487846"/>
                    <a:pt x="36738" y="479789"/>
                    <a:pt x="22397" y="465449"/>
                  </a:cubicBezTo>
                  <a:cubicBezTo>
                    <a:pt x="8057" y="451108"/>
                    <a:pt x="0" y="431658"/>
                    <a:pt x="0" y="411377"/>
                  </a:cubicBezTo>
                  <a:lnTo>
                    <a:pt x="0" y="76469"/>
                  </a:lnTo>
                  <a:cubicBezTo>
                    <a:pt x="0" y="56188"/>
                    <a:pt x="8057" y="36738"/>
                    <a:pt x="22397" y="22397"/>
                  </a:cubicBezTo>
                  <a:cubicBezTo>
                    <a:pt x="36738" y="8057"/>
                    <a:pt x="56188" y="0"/>
                    <a:pt x="76469" y="0"/>
                  </a:cubicBezTo>
                  <a:close/>
                </a:path>
              </a:pathLst>
            </a:custGeom>
            <a:blipFill>
              <a:blip r:embed="rId5"/>
              <a:stretch>
                <a:fillRect l="0" t="-789" r="0" b="-789"/>
              </a:stretch>
            </a:blipFill>
          </p:spPr>
        </p:sp>
      </p:grpSp>
      <p:sp>
        <p:nvSpPr>
          <p:cNvPr name="TextBox 12" id="12"/>
          <p:cNvSpPr txBox="true"/>
          <p:nvPr/>
        </p:nvSpPr>
        <p:spPr>
          <a:xfrm rot="0">
            <a:off x="3518751" y="3993630"/>
            <a:ext cx="8869647" cy="1093354"/>
          </a:xfrm>
          <a:prstGeom prst="rect">
            <a:avLst/>
          </a:prstGeom>
        </p:spPr>
        <p:txBody>
          <a:bodyPr anchor="t" rtlCol="false" tIns="0" lIns="0" bIns="0" rIns="0">
            <a:spAutoFit/>
          </a:bodyPr>
          <a:lstStyle/>
          <a:p>
            <a:pPr algn="r" rtl="true">
              <a:lnSpc>
                <a:spcPts val="9036"/>
              </a:lnSpc>
              <a:spcBef>
                <a:spcPct val="0"/>
              </a:spcBef>
            </a:pPr>
            <a:r>
              <a:rPr lang="ar-EG" sz="6454">
                <a:solidFill>
                  <a:srgbClr val="33326B"/>
                </a:solidFill>
                <a:latin typeface="Hind Siliguri"/>
                <a:ea typeface="Hind Siliguri"/>
                <a:cs typeface="Hind Siliguri"/>
                <a:sym typeface="Hind Siliguri"/>
                <a:rtl val="true"/>
              </a:rPr>
              <a:t>المحاضرة السادسة (تابع)</a:t>
            </a:r>
          </a:p>
        </p:txBody>
      </p:sp>
      <p:sp>
        <p:nvSpPr>
          <p:cNvPr name="TextBox 13" id="13"/>
          <p:cNvSpPr txBox="true"/>
          <p:nvPr/>
        </p:nvSpPr>
        <p:spPr>
          <a:xfrm rot="0">
            <a:off x="1255401" y="5499279"/>
            <a:ext cx="11132996" cy="1949529"/>
          </a:xfrm>
          <a:prstGeom prst="rect">
            <a:avLst/>
          </a:prstGeom>
        </p:spPr>
        <p:txBody>
          <a:bodyPr anchor="t" rtlCol="false" tIns="0" lIns="0" bIns="0" rIns="0">
            <a:spAutoFit/>
          </a:bodyPr>
          <a:lstStyle/>
          <a:p>
            <a:pPr algn="ctr" rtl="true">
              <a:lnSpc>
                <a:spcPts val="15920"/>
              </a:lnSpc>
              <a:spcBef>
                <a:spcPct val="0"/>
              </a:spcBef>
            </a:pPr>
            <a:r>
              <a:rPr lang="ar-EG" b="true" sz="11371">
                <a:solidFill>
                  <a:srgbClr val="33326B"/>
                </a:solidFill>
                <a:latin typeface="TT Chocolates Bold"/>
                <a:ea typeface="TT Chocolates Bold"/>
                <a:cs typeface="TT Chocolates Bold"/>
                <a:sym typeface="TT Chocolates Bold"/>
                <a:rtl val="true"/>
              </a:rPr>
              <a:t>نموذج </a:t>
            </a:r>
            <a:r>
              <a:rPr lang="en-US" b="true" sz="11371">
                <a:solidFill>
                  <a:srgbClr val="33326B"/>
                </a:solidFill>
                <a:latin typeface="TT Chocolates Bold"/>
                <a:ea typeface="TT Chocolates Bold"/>
                <a:cs typeface="TT Chocolates Bold"/>
                <a:sym typeface="TT Chocolates Bold"/>
              </a:rPr>
              <a:t>ADKAR</a:t>
            </a:r>
          </a:p>
        </p:txBody>
      </p:sp>
      <p:sp>
        <p:nvSpPr>
          <p:cNvPr name="TextBox 14" id="14"/>
          <p:cNvSpPr txBox="true"/>
          <p:nvPr/>
        </p:nvSpPr>
        <p:spPr>
          <a:xfrm rot="0">
            <a:off x="2489436" y="206699"/>
            <a:ext cx="9898961" cy="2252044"/>
          </a:xfrm>
          <a:prstGeom prst="rect">
            <a:avLst/>
          </a:prstGeom>
        </p:spPr>
        <p:txBody>
          <a:bodyPr anchor="t" rtlCol="false" tIns="0" lIns="0" bIns="0" rIns="0">
            <a:spAutoFit/>
          </a:bodyPr>
          <a:lstStyle/>
          <a:p>
            <a:pPr algn="ctr" rtl="true">
              <a:lnSpc>
                <a:spcPts val="5858"/>
              </a:lnSpc>
            </a:pPr>
            <a:r>
              <a:rPr lang="ar-EG" b="true" sz="5326">
                <a:solidFill>
                  <a:srgbClr val="2B2B2B"/>
                </a:solidFill>
                <a:latin typeface="Agrandir Bold"/>
                <a:ea typeface="Agrandir Bold"/>
                <a:cs typeface="Agrandir Bold"/>
                <a:sym typeface="Agrandir Bold"/>
                <a:rtl val="true"/>
              </a:rPr>
              <a:t>جامعة أبو بكر بلقايد</a:t>
            </a:r>
          </a:p>
          <a:p>
            <a:pPr algn="ctr" rtl="true">
              <a:lnSpc>
                <a:spcPts val="5858"/>
              </a:lnSpc>
            </a:pPr>
            <a:r>
              <a:rPr lang="ar-EG" b="true" sz="5326">
                <a:solidFill>
                  <a:srgbClr val="2B2B2B"/>
                </a:solidFill>
                <a:latin typeface="Agrandir Bold"/>
                <a:ea typeface="Agrandir Bold"/>
                <a:cs typeface="Agrandir Bold"/>
                <a:sym typeface="Agrandir Bold"/>
                <a:rtl val="true"/>
              </a:rPr>
              <a:t>كلية العلوم الانسانية والاجتماعية</a:t>
            </a:r>
          </a:p>
          <a:p>
            <a:pPr algn="ctr" rtl="true">
              <a:lnSpc>
                <a:spcPts val="4758"/>
              </a:lnSpc>
            </a:pPr>
            <a:r>
              <a:rPr lang="ar-EG" b="true" sz="4326">
                <a:solidFill>
                  <a:srgbClr val="2B2B2B"/>
                </a:solidFill>
                <a:latin typeface="Agrandir Bold"/>
                <a:ea typeface="Agrandir Bold"/>
                <a:cs typeface="Agrandir Bold"/>
                <a:sym typeface="Agrandir Bold"/>
                <a:rtl val="true"/>
              </a:rPr>
              <a:t>قسم علم النفس</a:t>
            </a:r>
          </a:p>
        </p:txBody>
      </p:sp>
      <p:sp>
        <p:nvSpPr>
          <p:cNvPr name="TextBox 15" id="15"/>
          <p:cNvSpPr txBox="true"/>
          <p:nvPr/>
        </p:nvSpPr>
        <p:spPr>
          <a:xfrm rot="0">
            <a:off x="1255401" y="8299111"/>
            <a:ext cx="4453721" cy="1420829"/>
          </a:xfrm>
          <a:prstGeom prst="rect">
            <a:avLst/>
          </a:prstGeom>
        </p:spPr>
        <p:txBody>
          <a:bodyPr anchor="t" rtlCol="false" tIns="0" lIns="0" bIns="0" rIns="0">
            <a:spAutoFit/>
          </a:bodyPr>
          <a:lstStyle/>
          <a:p>
            <a:pPr algn="ctr" rtl="true">
              <a:lnSpc>
                <a:spcPts val="4318"/>
              </a:lnSpc>
            </a:pPr>
            <a:r>
              <a:rPr lang="ar-EG" b="true" sz="3926">
                <a:solidFill>
                  <a:srgbClr val="2B2B2B"/>
                </a:solidFill>
                <a:latin typeface="Agrandir Bold"/>
                <a:ea typeface="Agrandir Bold"/>
                <a:cs typeface="Agrandir Bold"/>
                <a:sym typeface="Agrandir Bold"/>
                <a:rtl val="true"/>
              </a:rPr>
              <a:t>من اعداد:</a:t>
            </a:r>
          </a:p>
          <a:p>
            <a:pPr algn="ctr" rtl="true">
              <a:lnSpc>
                <a:spcPts val="5858"/>
              </a:lnSpc>
            </a:pPr>
            <a:r>
              <a:rPr lang="ar-EG" b="true" sz="5326">
                <a:solidFill>
                  <a:srgbClr val="2B2B2B"/>
                </a:solidFill>
                <a:latin typeface="Agrandir Bold"/>
                <a:ea typeface="Agrandir Bold"/>
                <a:cs typeface="Agrandir Bold"/>
                <a:sym typeface="Agrandir Bold"/>
                <a:rtl val="true"/>
              </a:rPr>
              <a:t>د. هواري أحلام</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9222" t="-4461" r="-20094" b="-4717"/>
            </a:stretch>
          </a:blipFill>
        </p:spPr>
      </p:sp>
      <p:sp>
        <p:nvSpPr>
          <p:cNvPr name="TextBox 3" id="3"/>
          <p:cNvSpPr txBox="true"/>
          <p:nvPr/>
        </p:nvSpPr>
        <p:spPr>
          <a:xfrm rot="0">
            <a:off x="4686622" y="411670"/>
            <a:ext cx="9573833" cy="1227708"/>
          </a:xfrm>
          <a:prstGeom prst="rect">
            <a:avLst/>
          </a:prstGeom>
        </p:spPr>
        <p:txBody>
          <a:bodyPr anchor="t" rtlCol="false" tIns="0" lIns="0" bIns="0" rIns="0">
            <a:spAutoFit/>
          </a:bodyPr>
          <a:lstStyle/>
          <a:p>
            <a:pPr algn="ctr" rtl="true">
              <a:lnSpc>
                <a:spcPts val="10031"/>
              </a:lnSpc>
              <a:spcBef>
                <a:spcPct val="0"/>
              </a:spcBef>
            </a:pPr>
            <a:r>
              <a:rPr lang="ar-EG" b="true" sz="7165">
                <a:solidFill>
                  <a:srgbClr val="33326B"/>
                </a:solidFill>
                <a:latin typeface="TT Chocolates Bold"/>
                <a:ea typeface="TT Chocolates Bold"/>
                <a:cs typeface="TT Chocolates Bold"/>
                <a:sym typeface="TT Chocolates Bold"/>
                <a:rtl val="true"/>
              </a:rPr>
              <a:t>نموذج </a:t>
            </a:r>
            <a:r>
              <a:rPr lang="en-US" b="true" sz="7165">
                <a:solidFill>
                  <a:srgbClr val="33326B"/>
                </a:solidFill>
                <a:latin typeface="TT Chocolates Bold"/>
                <a:ea typeface="TT Chocolates Bold"/>
                <a:cs typeface="TT Chocolates Bold"/>
                <a:sym typeface="TT Chocolates Bold"/>
              </a:rPr>
              <a:t>ADKAR (2003)</a:t>
            </a:r>
            <a:r>
              <a:rPr lang="ar-EG" b="true" sz="7165">
                <a:solidFill>
                  <a:srgbClr val="33326B"/>
                </a:solidFill>
                <a:latin typeface="TT Chocolates Bold"/>
                <a:ea typeface="TT Chocolates Bold"/>
                <a:cs typeface="TT Chocolates Bold"/>
                <a:sym typeface="TT Chocolates Bold"/>
                <a:rtl val="true"/>
              </a:rPr>
              <a:t>: </a:t>
            </a:r>
          </a:p>
        </p:txBody>
      </p:sp>
      <p:grpSp>
        <p:nvGrpSpPr>
          <p:cNvPr name="Group 4" id="4"/>
          <p:cNvGrpSpPr/>
          <p:nvPr/>
        </p:nvGrpSpPr>
        <p:grpSpPr>
          <a:xfrm rot="8100000">
            <a:off x="15648950" y="1688323"/>
            <a:ext cx="2103985" cy="2103985"/>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51515" y="0"/>
                  </a:moveTo>
                  <a:lnTo>
                    <a:pt x="761285" y="0"/>
                  </a:lnTo>
                  <a:cubicBezTo>
                    <a:pt x="789736" y="0"/>
                    <a:pt x="812800" y="23064"/>
                    <a:pt x="812800" y="51515"/>
                  </a:cubicBezTo>
                  <a:lnTo>
                    <a:pt x="812800" y="761285"/>
                  </a:lnTo>
                  <a:cubicBezTo>
                    <a:pt x="812800" y="789736"/>
                    <a:pt x="789736" y="812800"/>
                    <a:pt x="761285" y="812800"/>
                  </a:cubicBezTo>
                  <a:lnTo>
                    <a:pt x="51515" y="812800"/>
                  </a:lnTo>
                  <a:cubicBezTo>
                    <a:pt x="23064" y="812800"/>
                    <a:pt x="0" y="789736"/>
                    <a:pt x="0" y="761285"/>
                  </a:cubicBezTo>
                  <a:lnTo>
                    <a:pt x="0" y="51515"/>
                  </a:lnTo>
                  <a:cubicBezTo>
                    <a:pt x="0" y="23064"/>
                    <a:pt x="23064" y="0"/>
                    <a:pt x="51515" y="0"/>
                  </a:cubicBezTo>
                  <a:close/>
                </a:path>
              </a:pathLst>
            </a:custGeom>
            <a:gradFill rotWithShape="true">
              <a:gsLst>
                <a:gs pos="0">
                  <a:srgbClr val="48CFAE">
                    <a:alpha val="100000"/>
                  </a:srgbClr>
                </a:gs>
                <a:gs pos="100000">
                  <a:srgbClr val="006D83">
                    <a:alpha val="100000"/>
                  </a:srgbClr>
                </a:gs>
              </a:gsLst>
              <a:lin ang="5400000"/>
            </a:gradFill>
          </p:spPr>
        </p:sp>
        <p:sp>
          <p:nvSpPr>
            <p:cNvPr name="TextBox 6" id="6"/>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7" id="7"/>
          <p:cNvGrpSpPr/>
          <p:nvPr/>
        </p:nvGrpSpPr>
        <p:grpSpPr>
          <a:xfrm rot="8100000">
            <a:off x="12842145" y="-3929245"/>
            <a:ext cx="4742111" cy="4742111"/>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22856" y="0"/>
                  </a:moveTo>
                  <a:lnTo>
                    <a:pt x="789944" y="0"/>
                  </a:lnTo>
                  <a:cubicBezTo>
                    <a:pt x="796006" y="0"/>
                    <a:pt x="801819" y="2408"/>
                    <a:pt x="806106" y="6694"/>
                  </a:cubicBezTo>
                  <a:cubicBezTo>
                    <a:pt x="810392" y="10981"/>
                    <a:pt x="812800" y="16794"/>
                    <a:pt x="812800" y="22856"/>
                  </a:cubicBezTo>
                  <a:lnTo>
                    <a:pt x="812800" y="789944"/>
                  </a:lnTo>
                  <a:cubicBezTo>
                    <a:pt x="812800" y="796006"/>
                    <a:pt x="810392" y="801819"/>
                    <a:pt x="806106" y="806106"/>
                  </a:cubicBezTo>
                  <a:cubicBezTo>
                    <a:pt x="801819" y="810392"/>
                    <a:pt x="796006" y="812800"/>
                    <a:pt x="789944" y="812800"/>
                  </a:cubicBezTo>
                  <a:lnTo>
                    <a:pt x="22856" y="812800"/>
                  </a:lnTo>
                  <a:cubicBezTo>
                    <a:pt x="16794" y="812800"/>
                    <a:pt x="10981" y="810392"/>
                    <a:pt x="6694" y="806106"/>
                  </a:cubicBezTo>
                  <a:cubicBezTo>
                    <a:pt x="2408" y="801819"/>
                    <a:pt x="0" y="796006"/>
                    <a:pt x="0" y="789944"/>
                  </a:cubicBezTo>
                  <a:lnTo>
                    <a:pt x="0" y="22856"/>
                  </a:lnTo>
                  <a:cubicBezTo>
                    <a:pt x="0" y="16794"/>
                    <a:pt x="2408" y="10981"/>
                    <a:pt x="6694" y="6694"/>
                  </a:cubicBezTo>
                  <a:cubicBezTo>
                    <a:pt x="10981" y="2408"/>
                    <a:pt x="16794" y="0"/>
                    <a:pt x="22856" y="0"/>
                  </a:cubicBezTo>
                  <a:close/>
                </a:path>
              </a:pathLst>
            </a:custGeom>
            <a:gradFill rotWithShape="true">
              <a:gsLst>
                <a:gs pos="0">
                  <a:srgbClr val="48CFAE">
                    <a:alpha val="100000"/>
                  </a:srgbClr>
                </a:gs>
                <a:gs pos="100000">
                  <a:srgbClr val="006D83">
                    <a:alpha val="100000"/>
                  </a:srgbClr>
                </a:gs>
              </a:gsLst>
              <a:lin ang="5400000"/>
            </a:gradFill>
          </p:spPr>
        </p:sp>
        <p:sp>
          <p:nvSpPr>
            <p:cNvPr name="TextBox 9" id="9"/>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10" id="10"/>
          <p:cNvGrpSpPr/>
          <p:nvPr/>
        </p:nvGrpSpPr>
        <p:grpSpPr>
          <a:xfrm rot="-2700000">
            <a:off x="17683066" y="-1496178"/>
            <a:ext cx="4742111" cy="474211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22856" y="0"/>
                  </a:moveTo>
                  <a:lnTo>
                    <a:pt x="789944" y="0"/>
                  </a:lnTo>
                  <a:cubicBezTo>
                    <a:pt x="796006" y="0"/>
                    <a:pt x="801819" y="2408"/>
                    <a:pt x="806106" y="6694"/>
                  </a:cubicBezTo>
                  <a:cubicBezTo>
                    <a:pt x="810392" y="10981"/>
                    <a:pt x="812800" y="16794"/>
                    <a:pt x="812800" y="22856"/>
                  </a:cubicBezTo>
                  <a:lnTo>
                    <a:pt x="812800" y="789944"/>
                  </a:lnTo>
                  <a:cubicBezTo>
                    <a:pt x="812800" y="796006"/>
                    <a:pt x="810392" y="801819"/>
                    <a:pt x="806106" y="806106"/>
                  </a:cubicBezTo>
                  <a:cubicBezTo>
                    <a:pt x="801819" y="810392"/>
                    <a:pt x="796006" y="812800"/>
                    <a:pt x="789944" y="812800"/>
                  </a:cubicBezTo>
                  <a:lnTo>
                    <a:pt x="22856" y="812800"/>
                  </a:lnTo>
                  <a:cubicBezTo>
                    <a:pt x="16794" y="812800"/>
                    <a:pt x="10981" y="810392"/>
                    <a:pt x="6694" y="806106"/>
                  </a:cubicBezTo>
                  <a:cubicBezTo>
                    <a:pt x="2408" y="801819"/>
                    <a:pt x="0" y="796006"/>
                    <a:pt x="0" y="789944"/>
                  </a:cubicBezTo>
                  <a:lnTo>
                    <a:pt x="0" y="22856"/>
                  </a:lnTo>
                  <a:cubicBezTo>
                    <a:pt x="0" y="16794"/>
                    <a:pt x="2408" y="10981"/>
                    <a:pt x="6694" y="6694"/>
                  </a:cubicBezTo>
                  <a:cubicBezTo>
                    <a:pt x="10981" y="2408"/>
                    <a:pt x="16794" y="0"/>
                    <a:pt x="22856" y="0"/>
                  </a:cubicBezTo>
                  <a:close/>
                </a:path>
              </a:pathLst>
            </a:custGeom>
            <a:gradFill rotWithShape="true">
              <a:gsLst>
                <a:gs pos="0">
                  <a:srgbClr val="48CFAE">
                    <a:alpha val="100000"/>
                  </a:srgbClr>
                </a:gs>
                <a:gs pos="100000">
                  <a:srgbClr val="006D83">
                    <a:alpha val="100000"/>
                  </a:srgbClr>
                </a:gs>
              </a:gsLst>
              <a:lin ang="0"/>
            </a:gradFill>
          </p:spPr>
        </p:sp>
        <p:sp>
          <p:nvSpPr>
            <p:cNvPr name="TextBox 12" id="12"/>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13" id="13"/>
          <p:cNvGrpSpPr/>
          <p:nvPr/>
        </p:nvGrpSpPr>
        <p:grpSpPr>
          <a:xfrm rot="-8100000">
            <a:off x="15699542" y="603380"/>
            <a:ext cx="987162" cy="98716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109796" y="0"/>
                  </a:moveTo>
                  <a:lnTo>
                    <a:pt x="703004" y="0"/>
                  </a:lnTo>
                  <a:cubicBezTo>
                    <a:pt x="732123" y="0"/>
                    <a:pt x="760051" y="11568"/>
                    <a:pt x="780641" y="32159"/>
                  </a:cubicBezTo>
                  <a:cubicBezTo>
                    <a:pt x="801232" y="52749"/>
                    <a:pt x="812800" y="80677"/>
                    <a:pt x="812800" y="109796"/>
                  </a:cubicBezTo>
                  <a:lnTo>
                    <a:pt x="812800" y="703004"/>
                  </a:lnTo>
                  <a:cubicBezTo>
                    <a:pt x="812800" y="732123"/>
                    <a:pt x="801232" y="760051"/>
                    <a:pt x="780641" y="780641"/>
                  </a:cubicBezTo>
                  <a:cubicBezTo>
                    <a:pt x="760051" y="801232"/>
                    <a:pt x="732123" y="812800"/>
                    <a:pt x="703004" y="812800"/>
                  </a:cubicBezTo>
                  <a:lnTo>
                    <a:pt x="109796" y="812800"/>
                  </a:lnTo>
                  <a:cubicBezTo>
                    <a:pt x="80677" y="812800"/>
                    <a:pt x="52749" y="801232"/>
                    <a:pt x="32159" y="780641"/>
                  </a:cubicBezTo>
                  <a:cubicBezTo>
                    <a:pt x="11568" y="760051"/>
                    <a:pt x="0" y="732123"/>
                    <a:pt x="0" y="703004"/>
                  </a:cubicBezTo>
                  <a:lnTo>
                    <a:pt x="0" y="109796"/>
                  </a:lnTo>
                  <a:cubicBezTo>
                    <a:pt x="0" y="80677"/>
                    <a:pt x="11568" y="52749"/>
                    <a:pt x="32159" y="32159"/>
                  </a:cubicBezTo>
                  <a:cubicBezTo>
                    <a:pt x="52749" y="11568"/>
                    <a:pt x="80677" y="0"/>
                    <a:pt x="109796" y="0"/>
                  </a:cubicBezTo>
                  <a:close/>
                </a:path>
              </a:pathLst>
            </a:custGeom>
            <a:solidFill>
              <a:srgbClr val="33326B"/>
            </a:solidFill>
          </p:spPr>
        </p:sp>
        <p:sp>
          <p:nvSpPr>
            <p:cNvPr name="TextBox 15" id="15"/>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16" id="16"/>
          <p:cNvGrpSpPr/>
          <p:nvPr/>
        </p:nvGrpSpPr>
        <p:grpSpPr>
          <a:xfrm rot="-10800000">
            <a:off x="-2244366" y="9188691"/>
            <a:ext cx="21640247" cy="2196619"/>
            <a:chOff x="0" y="0"/>
            <a:chExt cx="5699489" cy="578533"/>
          </a:xfrm>
        </p:grpSpPr>
        <p:sp>
          <p:nvSpPr>
            <p:cNvPr name="Freeform 17" id="17"/>
            <p:cNvSpPr/>
            <p:nvPr/>
          </p:nvSpPr>
          <p:spPr>
            <a:xfrm flipH="false" flipV="false" rot="0">
              <a:off x="0" y="0"/>
              <a:ext cx="5699489" cy="578533"/>
            </a:xfrm>
            <a:custGeom>
              <a:avLst/>
              <a:gdLst/>
              <a:ahLst/>
              <a:cxnLst/>
              <a:rect r="r" b="b" t="t" l="l"/>
              <a:pathLst>
                <a:path h="578533" w="5699489">
                  <a:moveTo>
                    <a:pt x="0" y="0"/>
                  </a:moveTo>
                  <a:lnTo>
                    <a:pt x="5699489" y="0"/>
                  </a:lnTo>
                  <a:lnTo>
                    <a:pt x="5699489" y="578533"/>
                  </a:lnTo>
                  <a:lnTo>
                    <a:pt x="0" y="578533"/>
                  </a:lnTo>
                  <a:close/>
                </a:path>
              </a:pathLst>
            </a:custGeom>
            <a:solidFill>
              <a:srgbClr val="195759"/>
            </a:solidFill>
          </p:spPr>
        </p:sp>
        <p:sp>
          <p:nvSpPr>
            <p:cNvPr name="TextBox 18" id="18"/>
            <p:cNvSpPr txBox="true"/>
            <p:nvPr/>
          </p:nvSpPr>
          <p:spPr>
            <a:xfrm>
              <a:off x="0" y="-47625"/>
              <a:ext cx="5699489" cy="626158"/>
            </a:xfrm>
            <a:prstGeom prst="rect">
              <a:avLst/>
            </a:prstGeom>
          </p:spPr>
          <p:txBody>
            <a:bodyPr anchor="ctr" rtlCol="false" tIns="50800" lIns="50800" bIns="50800" rIns="50800"/>
            <a:lstStyle/>
            <a:p>
              <a:pPr algn="ctr">
                <a:lnSpc>
                  <a:spcPts val="2800"/>
                </a:lnSpc>
              </a:pPr>
            </a:p>
          </p:txBody>
        </p:sp>
      </p:grpSp>
      <p:sp>
        <p:nvSpPr>
          <p:cNvPr name="TextBox 19" id="19"/>
          <p:cNvSpPr txBox="true"/>
          <p:nvPr/>
        </p:nvSpPr>
        <p:spPr>
          <a:xfrm rot="0">
            <a:off x="329049" y="2383072"/>
            <a:ext cx="17629903" cy="6112762"/>
          </a:xfrm>
          <a:prstGeom prst="rect">
            <a:avLst/>
          </a:prstGeom>
        </p:spPr>
        <p:txBody>
          <a:bodyPr anchor="t" rtlCol="false" tIns="0" lIns="0" bIns="0" rIns="0">
            <a:spAutoFit/>
          </a:bodyPr>
          <a:lstStyle/>
          <a:p>
            <a:pPr algn="just" rtl="true">
              <a:lnSpc>
                <a:spcPts val="6951"/>
              </a:lnSpc>
            </a:pPr>
            <a:r>
              <a:rPr lang="ar-EG" b="true" sz="4965">
                <a:solidFill>
                  <a:srgbClr val="33326B"/>
                </a:solidFill>
                <a:latin typeface="TT Chocolates Bold"/>
                <a:ea typeface="TT Chocolates Bold"/>
                <a:cs typeface="TT Chocolates Bold"/>
                <a:sym typeface="TT Chocolates Bold"/>
                <a:rtl val="true"/>
              </a:rPr>
              <a:t> اقترح من طرف </a:t>
            </a:r>
            <a:r>
              <a:rPr lang="en-US" b="true" sz="4965">
                <a:solidFill>
                  <a:srgbClr val="33326B"/>
                </a:solidFill>
                <a:latin typeface="TT Chocolates Bold"/>
                <a:ea typeface="TT Chocolates Bold"/>
                <a:cs typeface="TT Chocolates Bold"/>
                <a:sym typeface="TT Chocolates Bold"/>
              </a:rPr>
              <a:t>JEFF HIATT</a:t>
            </a:r>
            <a:r>
              <a:rPr lang="ar-EG" b="true" sz="4965">
                <a:solidFill>
                  <a:srgbClr val="33326B"/>
                </a:solidFill>
                <a:latin typeface="TT Chocolates Bold"/>
                <a:ea typeface="TT Chocolates Bold"/>
                <a:cs typeface="TT Chocolates Bold"/>
                <a:sym typeface="TT Chocolates Bold"/>
                <a:rtl val="true"/>
              </a:rPr>
              <a:t> والّذي يركز على خمس إجراءات ونتائج ضرورية لتحقيق التغيير الفردي والتنظيمي، إذ أجرى </a:t>
            </a:r>
            <a:r>
              <a:rPr lang="en-US" b="true" sz="4965">
                <a:solidFill>
                  <a:srgbClr val="33326B"/>
                </a:solidFill>
                <a:latin typeface="TT Chocolates Bold"/>
                <a:ea typeface="TT Chocolates Bold"/>
                <a:cs typeface="TT Chocolates Bold"/>
                <a:sym typeface="TT Chocolates Bold"/>
              </a:rPr>
              <a:t>HIATT</a:t>
            </a:r>
            <a:r>
              <a:rPr lang="ar-EG" b="true" sz="4965">
                <a:solidFill>
                  <a:srgbClr val="33326B"/>
                </a:solidFill>
                <a:latin typeface="TT Chocolates Bold"/>
                <a:ea typeface="TT Chocolates Bold"/>
                <a:cs typeface="TT Chocolates Bold"/>
                <a:sym typeface="TT Chocolates Bold"/>
                <a:rtl val="true"/>
              </a:rPr>
              <a:t> وفريق بحثه دراسة ضمت </a:t>
            </a:r>
            <a:r>
              <a:rPr lang="en-US" b="true" sz="4965">
                <a:solidFill>
                  <a:srgbClr val="33326B"/>
                </a:solidFill>
                <a:latin typeface="TT Chocolates Bold"/>
                <a:ea typeface="TT Chocolates Bold"/>
                <a:cs typeface="TT Chocolates Bold"/>
                <a:sym typeface="TT Chocolates Bold"/>
              </a:rPr>
              <a:t>122</a:t>
            </a:r>
            <a:r>
              <a:rPr lang="ar-EG" b="true" sz="4965">
                <a:solidFill>
                  <a:srgbClr val="33326B"/>
                </a:solidFill>
                <a:latin typeface="TT Chocolates Bold"/>
                <a:ea typeface="TT Chocolates Bold"/>
                <a:cs typeface="TT Chocolates Bold"/>
                <a:sym typeface="TT Chocolates Bold"/>
                <a:rtl val="true"/>
              </a:rPr>
              <a:t> مؤسسة للخروج بهذا النموذج، وقد تم التركيز على فكرة أن نجاح التغيير في المنظمة مرهون بنجاح كل فرد في المنظمة في إحداثه من خلال قابليته للتحول، ويتألف النموذج من خمس خطوات، وهي:</a:t>
            </a:r>
          </a:p>
          <a:p>
            <a:pPr algn="ctr" rtl="true">
              <a:lnSpc>
                <a:spcPts val="6951"/>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9222" t="-4461" r="-20094" b="-4717"/>
            </a:stretch>
          </a:blipFill>
        </p:spPr>
      </p:sp>
      <p:grpSp>
        <p:nvGrpSpPr>
          <p:cNvPr name="Group 3" id="3"/>
          <p:cNvGrpSpPr/>
          <p:nvPr/>
        </p:nvGrpSpPr>
        <p:grpSpPr>
          <a:xfrm rot="0">
            <a:off x="4160965" y="6111273"/>
            <a:ext cx="2894666" cy="3831308"/>
            <a:chOff x="0" y="0"/>
            <a:chExt cx="334303" cy="442476"/>
          </a:xfrm>
        </p:grpSpPr>
        <p:sp>
          <p:nvSpPr>
            <p:cNvPr name="Freeform 4" id="4"/>
            <p:cNvSpPr/>
            <p:nvPr/>
          </p:nvSpPr>
          <p:spPr>
            <a:xfrm flipH="false" flipV="false" rot="0">
              <a:off x="0" y="0"/>
              <a:ext cx="334303" cy="442476"/>
            </a:xfrm>
            <a:custGeom>
              <a:avLst/>
              <a:gdLst/>
              <a:ahLst/>
              <a:cxnLst/>
              <a:rect r="r" b="b" t="t" l="l"/>
              <a:pathLst>
                <a:path h="442476" w="334303">
                  <a:moveTo>
                    <a:pt x="98958" y="0"/>
                  </a:moveTo>
                  <a:lnTo>
                    <a:pt x="235345" y="0"/>
                  </a:lnTo>
                  <a:cubicBezTo>
                    <a:pt x="289998" y="0"/>
                    <a:pt x="334303" y="44305"/>
                    <a:pt x="334303" y="98958"/>
                  </a:cubicBezTo>
                  <a:lnTo>
                    <a:pt x="334303" y="343518"/>
                  </a:lnTo>
                  <a:cubicBezTo>
                    <a:pt x="334303" y="398171"/>
                    <a:pt x="289998" y="442476"/>
                    <a:pt x="235345" y="442476"/>
                  </a:cubicBezTo>
                  <a:lnTo>
                    <a:pt x="98958" y="442476"/>
                  </a:lnTo>
                  <a:cubicBezTo>
                    <a:pt x="44305" y="442476"/>
                    <a:pt x="0" y="398171"/>
                    <a:pt x="0" y="343518"/>
                  </a:cubicBezTo>
                  <a:lnTo>
                    <a:pt x="0" y="98958"/>
                  </a:lnTo>
                  <a:cubicBezTo>
                    <a:pt x="0" y="44305"/>
                    <a:pt x="44305" y="0"/>
                    <a:pt x="98958" y="0"/>
                  </a:cubicBezTo>
                  <a:close/>
                </a:path>
              </a:pathLst>
            </a:custGeom>
            <a:solidFill>
              <a:srgbClr val="FFFFFF"/>
            </a:solidFill>
            <a:ln w="85725" cap="rnd">
              <a:solidFill>
                <a:srgbClr val="5E17EB"/>
              </a:solidFill>
              <a:prstDash val="solid"/>
              <a:round/>
            </a:ln>
          </p:spPr>
        </p:sp>
        <p:sp>
          <p:nvSpPr>
            <p:cNvPr name="TextBox 5" id="5"/>
            <p:cNvSpPr txBox="true"/>
            <p:nvPr/>
          </p:nvSpPr>
          <p:spPr>
            <a:xfrm>
              <a:off x="0" y="-57150"/>
              <a:ext cx="334303" cy="499626"/>
            </a:xfrm>
            <a:prstGeom prst="rect">
              <a:avLst/>
            </a:prstGeom>
          </p:spPr>
          <p:txBody>
            <a:bodyPr anchor="ctr" rtlCol="false" tIns="50800" lIns="50800" bIns="50800" rIns="50800"/>
            <a:lstStyle/>
            <a:p>
              <a:pPr algn="ctr">
                <a:lnSpc>
                  <a:spcPts val="4480"/>
                </a:lnSpc>
              </a:pPr>
            </a:p>
          </p:txBody>
        </p:sp>
      </p:grpSp>
      <p:grpSp>
        <p:nvGrpSpPr>
          <p:cNvPr name="Group 6" id="6"/>
          <p:cNvGrpSpPr/>
          <p:nvPr/>
        </p:nvGrpSpPr>
        <p:grpSpPr>
          <a:xfrm rot="0">
            <a:off x="291869" y="6005051"/>
            <a:ext cx="3040421" cy="3831308"/>
            <a:chOff x="0" y="0"/>
            <a:chExt cx="351137" cy="442476"/>
          </a:xfrm>
        </p:grpSpPr>
        <p:sp>
          <p:nvSpPr>
            <p:cNvPr name="Freeform 7" id="7"/>
            <p:cNvSpPr/>
            <p:nvPr/>
          </p:nvSpPr>
          <p:spPr>
            <a:xfrm flipH="false" flipV="false" rot="0">
              <a:off x="0" y="0"/>
              <a:ext cx="351137" cy="442476"/>
            </a:xfrm>
            <a:custGeom>
              <a:avLst/>
              <a:gdLst/>
              <a:ahLst/>
              <a:cxnLst/>
              <a:rect r="r" b="b" t="t" l="l"/>
              <a:pathLst>
                <a:path h="442476" w="351137">
                  <a:moveTo>
                    <a:pt x="94214" y="0"/>
                  </a:moveTo>
                  <a:lnTo>
                    <a:pt x="256922" y="0"/>
                  </a:lnTo>
                  <a:cubicBezTo>
                    <a:pt x="281910" y="0"/>
                    <a:pt x="305873" y="9926"/>
                    <a:pt x="323542" y="27595"/>
                  </a:cubicBezTo>
                  <a:cubicBezTo>
                    <a:pt x="341211" y="45263"/>
                    <a:pt x="351137" y="69227"/>
                    <a:pt x="351137" y="94214"/>
                  </a:cubicBezTo>
                  <a:lnTo>
                    <a:pt x="351137" y="348262"/>
                  </a:lnTo>
                  <a:cubicBezTo>
                    <a:pt x="351137" y="373249"/>
                    <a:pt x="341211" y="397213"/>
                    <a:pt x="323542" y="414881"/>
                  </a:cubicBezTo>
                  <a:cubicBezTo>
                    <a:pt x="305873" y="432550"/>
                    <a:pt x="281910" y="442476"/>
                    <a:pt x="256922" y="442476"/>
                  </a:cubicBezTo>
                  <a:lnTo>
                    <a:pt x="94214" y="442476"/>
                  </a:lnTo>
                  <a:cubicBezTo>
                    <a:pt x="69227" y="442476"/>
                    <a:pt x="45263" y="432550"/>
                    <a:pt x="27595" y="414881"/>
                  </a:cubicBezTo>
                  <a:cubicBezTo>
                    <a:pt x="9926" y="397213"/>
                    <a:pt x="0" y="373249"/>
                    <a:pt x="0" y="348262"/>
                  </a:cubicBezTo>
                  <a:lnTo>
                    <a:pt x="0" y="94214"/>
                  </a:lnTo>
                  <a:cubicBezTo>
                    <a:pt x="0" y="69227"/>
                    <a:pt x="9926" y="45263"/>
                    <a:pt x="27595" y="27595"/>
                  </a:cubicBezTo>
                  <a:cubicBezTo>
                    <a:pt x="45263" y="9926"/>
                    <a:pt x="69227" y="0"/>
                    <a:pt x="94214" y="0"/>
                  </a:cubicBezTo>
                  <a:close/>
                </a:path>
              </a:pathLst>
            </a:custGeom>
            <a:solidFill>
              <a:srgbClr val="FFFFFF"/>
            </a:solidFill>
            <a:ln w="85725" cap="rnd">
              <a:solidFill>
                <a:srgbClr val="33326B"/>
              </a:solidFill>
              <a:prstDash val="solid"/>
              <a:round/>
            </a:ln>
          </p:spPr>
        </p:sp>
        <p:sp>
          <p:nvSpPr>
            <p:cNvPr name="TextBox 8" id="8"/>
            <p:cNvSpPr txBox="true"/>
            <p:nvPr/>
          </p:nvSpPr>
          <p:spPr>
            <a:xfrm>
              <a:off x="0" y="-57150"/>
              <a:ext cx="351137" cy="499626"/>
            </a:xfrm>
            <a:prstGeom prst="rect">
              <a:avLst/>
            </a:prstGeom>
          </p:spPr>
          <p:txBody>
            <a:bodyPr anchor="ctr" rtlCol="false" tIns="50800" lIns="50800" bIns="50800" rIns="50800"/>
            <a:lstStyle/>
            <a:p>
              <a:pPr algn="ctr">
                <a:lnSpc>
                  <a:spcPts val="4480"/>
                </a:lnSpc>
              </a:pPr>
            </a:p>
          </p:txBody>
        </p:sp>
      </p:grpSp>
      <p:grpSp>
        <p:nvGrpSpPr>
          <p:cNvPr name="Group 9" id="9"/>
          <p:cNvGrpSpPr/>
          <p:nvPr/>
        </p:nvGrpSpPr>
        <p:grpSpPr>
          <a:xfrm rot="2700000">
            <a:off x="908841" y="3045074"/>
            <a:ext cx="1833041" cy="1833041"/>
            <a:chOff x="0" y="0"/>
            <a:chExt cx="2444055" cy="2444055"/>
          </a:xfrm>
        </p:grpSpPr>
        <p:grpSp>
          <p:nvGrpSpPr>
            <p:cNvPr name="Group 10" id="10"/>
            <p:cNvGrpSpPr>
              <a:grpSpLocks noChangeAspect="true"/>
            </p:cNvGrpSpPr>
            <p:nvPr/>
          </p:nvGrpSpPr>
          <p:grpSpPr>
            <a:xfrm rot="0">
              <a:off x="0" y="0"/>
              <a:ext cx="2444055" cy="2444055"/>
              <a:chOff x="0" y="0"/>
              <a:chExt cx="14400530" cy="14400530"/>
            </a:xfrm>
          </p:grpSpPr>
          <p:sp>
            <p:nvSpPr>
              <p:cNvPr name="Freeform 11" id="11"/>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4AAD"/>
              </a:solidFill>
            </p:spPr>
          </p:sp>
        </p:grpSp>
        <p:grpSp>
          <p:nvGrpSpPr>
            <p:cNvPr name="Group 12" id="12"/>
            <p:cNvGrpSpPr/>
            <p:nvPr/>
          </p:nvGrpSpPr>
          <p:grpSpPr>
            <a:xfrm rot="0">
              <a:off x="299961" y="342043"/>
              <a:ext cx="1838045" cy="1838045"/>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14" id="14"/>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15" id="15"/>
          <p:cNvGrpSpPr/>
          <p:nvPr/>
        </p:nvGrpSpPr>
        <p:grpSpPr>
          <a:xfrm rot="-2700000">
            <a:off x="4691777" y="2955538"/>
            <a:ext cx="1833041" cy="1833041"/>
            <a:chOff x="0" y="0"/>
            <a:chExt cx="2444055" cy="2444055"/>
          </a:xfrm>
        </p:grpSpPr>
        <p:grpSp>
          <p:nvGrpSpPr>
            <p:cNvPr name="Group 16" id="16"/>
            <p:cNvGrpSpPr>
              <a:grpSpLocks noChangeAspect="true"/>
            </p:cNvGrpSpPr>
            <p:nvPr/>
          </p:nvGrpSpPr>
          <p:grpSpPr>
            <a:xfrm rot="5400000">
              <a:off x="0" y="0"/>
              <a:ext cx="2444055" cy="2444055"/>
              <a:chOff x="0" y="0"/>
              <a:chExt cx="14400530" cy="14400530"/>
            </a:xfrm>
          </p:grpSpPr>
          <p:sp>
            <p:nvSpPr>
              <p:cNvPr name="Freeform 17" id="17"/>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5E17EB"/>
              </a:solidFill>
            </p:spPr>
          </p:sp>
        </p:grpSp>
        <p:grpSp>
          <p:nvGrpSpPr>
            <p:cNvPr name="Group 18" id="18"/>
            <p:cNvGrpSpPr/>
            <p:nvPr/>
          </p:nvGrpSpPr>
          <p:grpSpPr>
            <a:xfrm rot="0">
              <a:off x="283619" y="338366"/>
              <a:ext cx="1841722" cy="184172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21" id="21"/>
          <p:cNvGrpSpPr/>
          <p:nvPr/>
        </p:nvGrpSpPr>
        <p:grpSpPr>
          <a:xfrm rot="0">
            <a:off x="7524027" y="6236134"/>
            <a:ext cx="2927740" cy="3831308"/>
            <a:chOff x="0" y="0"/>
            <a:chExt cx="338123" cy="442476"/>
          </a:xfrm>
        </p:grpSpPr>
        <p:sp>
          <p:nvSpPr>
            <p:cNvPr name="Freeform 22" id="22"/>
            <p:cNvSpPr/>
            <p:nvPr/>
          </p:nvSpPr>
          <p:spPr>
            <a:xfrm flipH="false" flipV="false" rot="0">
              <a:off x="0" y="0"/>
              <a:ext cx="338123" cy="442476"/>
            </a:xfrm>
            <a:custGeom>
              <a:avLst/>
              <a:gdLst/>
              <a:ahLst/>
              <a:cxnLst/>
              <a:rect r="r" b="b" t="t" l="l"/>
              <a:pathLst>
                <a:path h="442476" w="338123">
                  <a:moveTo>
                    <a:pt x="97840" y="0"/>
                  </a:moveTo>
                  <a:lnTo>
                    <a:pt x="240283" y="0"/>
                  </a:lnTo>
                  <a:cubicBezTo>
                    <a:pt x="266232" y="0"/>
                    <a:pt x="291118" y="10308"/>
                    <a:pt x="309467" y="28657"/>
                  </a:cubicBezTo>
                  <a:cubicBezTo>
                    <a:pt x="327815" y="47005"/>
                    <a:pt x="338123" y="71891"/>
                    <a:pt x="338123" y="97840"/>
                  </a:cubicBezTo>
                  <a:lnTo>
                    <a:pt x="338123" y="344636"/>
                  </a:lnTo>
                  <a:cubicBezTo>
                    <a:pt x="338123" y="370584"/>
                    <a:pt x="327815" y="395470"/>
                    <a:pt x="309467" y="413819"/>
                  </a:cubicBezTo>
                  <a:cubicBezTo>
                    <a:pt x="291118" y="432168"/>
                    <a:pt x="266232" y="442476"/>
                    <a:pt x="240283" y="442476"/>
                  </a:cubicBezTo>
                  <a:lnTo>
                    <a:pt x="97840" y="442476"/>
                  </a:lnTo>
                  <a:cubicBezTo>
                    <a:pt x="71891" y="442476"/>
                    <a:pt x="47005" y="432168"/>
                    <a:pt x="28657" y="413819"/>
                  </a:cubicBezTo>
                  <a:cubicBezTo>
                    <a:pt x="10308" y="395470"/>
                    <a:pt x="0" y="370584"/>
                    <a:pt x="0" y="344636"/>
                  </a:cubicBezTo>
                  <a:lnTo>
                    <a:pt x="0" y="97840"/>
                  </a:lnTo>
                  <a:cubicBezTo>
                    <a:pt x="0" y="71891"/>
                    <a:pt x="10308" y="47005"/>
                    <a:pt x="28657" y="28657"/>
                  </a:cubicBezTo>
                  <a:cubicBezTo>
                    <a:pt x="47005" y="10308"/>
                    <a:pt x="71891" y="0"/>
                    <a:pt x="97840" y="0"/>
                  </a:cubicBezTo>
                  <a:close/>
                </a:path>
              </a:pathLst>
            </a:custGeom>
            <a:solidFill>
              <a:srgbClr val="FFFFFF"/>
            </a:solidFill>
            <a:ln w="85725" cap="rnd">
              <a:solidFill>
                <a:srgbClr val="FF914D"/>
              </a:solidFill>
              <a:prstDash val="solid"/>
              <a:round/>
            </a:ln>
          </p:spPr>
        </p:sp>
        <p:sp>
          <p:nvSpPr>
            <p:cNvPr name="TextBox 23" id="23"/>
            <p:cNvSpPr txBox="true"/>
            <p:nvPr/>
          </p:nvSpPr>
          <p:spPr>
            <a:xfrm>
              <a:off x="0" y="-57150"/>
              <a:ext cx="338123" cy="499626"/>
            </a:xfrm>
            <a:prstGeom prst="rect">
              <a:avLst/>
            </a:prstGeom>
          </p:spPr>
          <p:txBody>
            <a:bodyPr anchor="ctr" rtlCol="false" tIns="50800" lIns="50800" bIns="50800" rIns="50800"/>
            <a:lstStyle/>
            <a:p>
              <a:pPr algn="ctr">
                <a:lnSpc>
                  <a:spcPts val="4480"/>
                </a:lnSpc>
              </a:pPr>
            </a:p>
          </p:txBody>
        </p:sp>
      </p:grpSp>
      <p:grpSp>
        <p:nvGrpSpPr>
          <p:cNvPr name="Group 24" id="24"/>
          <p:cNvGrpSpPr/>
          <p:nvPr/>
        </p:nvGrpSpPr>
        <p:grpSpPr>
          <a:xfrm rot="2700000">
            <a:off x="8096717" y="2955538"/>
            <a:ext cx="1833041" cy="1833041"/>
            <a:chOff x="0" y="0"/>
            <a:chExt cx="2444055" cy="2444055"/>
          </a:xfrm>
        </p:grpSpPr>
        <p:grpSp>
          <p:nvGrpSpPr>
            <p:cNvPr name="Group 25" id="25"/>
            <p:cNvGrpSpPr>
              <a:grpSpLocks noChangeAspect="true"/>
            </p:cNvGrpSpPr>
            <p:nvPr/>
          </p:nvGrpSpPr>
          <p:grpSpPr>
            <a:xfrm rot="0">
              <a:off x="0" y="0"/>
              <a:ext cx="2444055" cy="2444055"/>
              <a:chOff x="0" y="0"/>
              <a:chExt cx="14400530" cy="14400530"/>
            </a:xfrm>
          </p:grpSpPr>
          <p:sp>
            <p:nvSpPr>
              <p:cNvPr name="Freeform 26" id="26"/>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914D"/>
              </a:solidFill>
            </p:spPr>
          </p:sp>
        </p:grpSp>
        <p:grpSp>
          <p:nvGrpSpPr>
            <p:cNvPr name="Group 27" id="27"/>
            <p:cNvGrpSpPr/>
            <p:nvPr/>
          </p:nvGrpSpPr>
          <p:grpSpPr>
            <a:xfrm rot="0">
              <a:off x="299961" y="342043"/>
              <a:ext cx="1838045" cy="1838045"/>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29" id="29"/>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30" id="30"/>
          <p:cNvGrpSpPr/>
          <p:nvPr/>
        </p:nvGrpSpPr>
        <p:grpSpPr>
          <a:xfrm rot="-2700000">
            <a:off x="17256279" y="7618209"/>
            <a:ext cx="2388948" cy="2388948"/>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5370" y="0"/>
                  </a:moveTo>
                  <a:lnTo>
                    <a:pt x="767430" y="0"/>
                  </a:lnTo>
                  <a:cubicBezTo>
                    <a:pt x="792487" y="0"/>
                    <a:pt x="812800" y="20313"/>
                    <a:pt x="812800" y="45370"/>
                  </a:cubicBezTo>
                  <a:lnTo>
                    <a:pt x="812800" y="767430"/>
                  </a:lnTo>
                  <a:cubicBezTo>
                    <a:pt x="812800" y="792487"/>
                    <a:pt x="792487" y="812800"/>
                    <a:pt x="767430" y="812800"/>
                  </a:cubicBezTo>
                  <a:lnTo>
                    <a:pt x="45370" y="812800"/>
                  </a:lnTo>
                  <a:cubicBezTo>
                    <a:pt x="20313" y="812800"/>
                    <a:pt x="0" y="792487"/>
                    <a:pt x="0" y="767430"/>
                  </a:cubicBezTo>
                  <a:lnTo>
                    <a:pt x="0" y="45370"/>
                  </a:lnTo>
                  <a:cubicBezTo>
                    <a:pt x="0" y="20313"/>
                    <a:pt x="20313" y="0"/>
                    <a:pt x="45370" y="0"/>
                  </a:cubicBezTo>
                  <a:close/>
                </a:path>
              </a:pathLst>
            </a:custGeom>
            <a:solidFill>
              <a:srgbClr val="33326B"/>
            </a:solidFill>
          </p:spPr>
        </p:sp>
        <p:sp>
          <p:nvSpPr>
            <p:cNvPr name="TextBox 32" id="32"/>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33" id="33"/>
          <p:cNvGrpSpPr/>
          <p:nvPr/>
        </p:nvGrpSpPr>
        <p:grpSpPr>
          <a:xfrm rot="-8100000">
            <a:off x="13703799" y="8756087"/>
            <a:ext cx="3895116" cy="3895116"/>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27826" y="0"/>
                  </a:moveTo>
                  <a:lnTo>
                    <a:pt x="784974" y="0"/>
                  </a:lnTo>
                  <a:cubicBezTo>
                    <a:pt x="792354" y="0"/>
                    <a:pt x="799431" y="2932"/>
                    <a:pt x="804650" y="8150"/>
                  </a:cubicBezTo>
                  <a:cubicBezTo>
                    <a:pt x="809868" y="13369"/>
                    <a:pt x="812800" y="20446"/>
                    <a:pt x="812800" y="27826"/>
                  </a:cubicBezTo>
                  <a:lnTo>
                    <a:pt x="812800" y="784974"/>
                  </a:lnTo>
                  <a:cubicBezTo>
                    <a:pt x="812800" y="792354"/>
                    <a:pt x="809868" y="799431"/>
                    <a:pt x="804650" y="804650"/>
                  </a:cubicBezTo>
                  <a:cubicBezTo>
                    <a:pt x="799431" y="809868"/>
                    <a:pt x="792354" y="812800"/>
                    <a:pt x="784974" y="812800"/>
                  </a:cubicBezTo>
                  <a:lnTo>
                    <a:pt x="27826" y="812800"/>
                  </a:lnTo>
                  <a:cubicBezTo>
                    <a:pt x="20446" y="812800"/>
                    <a:pt x="13369" y="809868"/>
                    <a:pt x="8150" y="804650"/>
                  </a:cubicBezTo>
                  <a:cubicBezTo>
                    <a:pt x="2932" y="799431"/>
                    <a:pt x="0" y="792354"/>
                    <a:pt x="0" y="784974"/>
                  </a:cubicBezTo>
                  <a:lnTo>
                    <a:pt x="0" y="27826"/>
                  </a:lnTo>
                  <a:cubicBezTo>
                    <a:pt x="0" y="20446"/>
                    <a:pt x="2932" y="13369"/>
                    <a:pt x="8150" y="8150"/>
                  </a:cubicBezTo>
                  <a:cubicBezTo>
                    <a:pt x="13369" y="2932"/>
                    <a:pt x="20446" y="0"/>
                    <a:pt x="27826" y="0"/>
                  </a:cubicBezTo>
                  <a:close/>
                </a:path>
              </a:pathLst>
            </a:custGeom>
            <a:gradFill rotWithShape="true">
              <a:gsLst>
                <a:gs pos="0">
                  <a:srgbClr val="48CFAE">
                    <a:alpha val="100000"/>
                  </a:srgbClr>
                </a:gs>
                <a:gs pos="100000">
                  <a:srgbClr val="006D83">
                    <a:alpha val="100000"/>
                  </a:srgbClr>
                </a:gs>
              </a:gsLst>
              <a:lin ang="5400000"/>
            </a:gradFill>
          </p:spPr>
        </p:sp>
        <p:sp>
          <p:nvSpPr>
            <p:cNvPr name="TextBox 35" id="35"/>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grpSp>
        <p:nvGrpSpPr>
          <p:cNvPr name="Group 36" id="36"/>
          <p:cNvGrpSpPr/>
          <p:nvPr/>
        </p:nvGrpSpPr>
        <p:grpSpPr>
          <a:xfrm rot="0">
            <a:off x="11167424" y="5926890"/>
            <a:ext cx="2854103" cy="4015691"/>
            <a:chOff x="0" y="0"/>
            <a:chExt cx="329619" cy="463770"/>
          </a:xfrm>
        </p:grpSpPr>
        <p:sp>
          <p:nvSpPr>
            <p:cNvPr name="Freeform 37" id="37"/>
            <p:cNvSpPr/>
            <p:nvPr/>
          </p:nvSpPr>
          <p:spPr>
            <a:xfrm flipH="false" flipV="false" rot="0">
              <a:off x="0" y="0"/>
              <a:ext cx="329619" cy="463770"/>
            </a:xfrm>
            <a:custGeom>
              <a:avLst/>
              <a:gdLst/>
              <a:ahLst/>
              <a:cxnLst/>
              <a:rect r="r" b="b" t="t" l="l"/>
              <a:pathLst>
                <a:path h="463770" w="329619">
                  <a:moveTo>
                    <a:pt x="100365" y="0"/>
                  </a:moveTo>
                  <a:lnTo>
                    <a:pt x="229254" y="0"/>
                  </a:lnTo>
                  <a:cubicBezTo>
                    <a:pt x="284684" y="0"/>
                    <a:pt x="329619" y="44935"/>
                    <a:pt x="329619" y="100365"/>
                  </a:cubicBezTo>
                  <a:lnTo>
                    <a:pt x="329619" y="363406"/>
                  </a:lnTo>
                  <a:cubicBezTo>
                    <a:pt x="329619" y="418835"/>
                    <a:pt x="284684" y="463770"/>
                    <a:pt x="229254" y="463770"/>
                  </a:cubicBezTo>
                  <a:lnTo>
                    <a:pt x="100365" y="463770"/>
                  </a:lnTo>
                  <a:cubicBezTo>
                    <a:pt x="44935" y="463770"/>
                    <a:pt x="0" y="418835"/>
                    <a:pt x="0" y="363406"/>
                  </a:cubicBezTo>
                  <a:lnTo>
                    <a:pt x="0" y="100365"/>
                  </a:lnTo>
                  <a:cubicBezTo>
                    <a:pt x="0" y="44935"/>
                    <a:pt x="44935" y="0"/>
                    <a:pt x="100365" y="0"/>
                  </a:cubicBezTo>
                  <a:close/>
                </a:path>
              </a:pathLst>
            </a:custGeom>
            <a:solidFill>
              <a:srgbClr val="FFFFFF"/>
            </a:solidFill>
            <a:ln w="85725" cap="rnd">
              <a:solidFill>
                <a:srgbClr val="33326B"/>
              </a:solidFill>
              <a:prstDash val="solid"/>
              <a:round/>
            </a:ln>
          </p:spPr>
        </p:sp>
        <p:sp>
          <p:nvSpPr>
            <p:cNvPr name="TextBox 38" id="38"/>
            <p:cNvSpPr txBox="true"/>
            <p:nvPr/>
          </p:nvSpPr>
          <p:spPr>
            <a:xfrm>
              <a:off x="0" y="-57150"/>
              <a:ext cx="329619" cy="520920"/>
            </a:xfrm>
            <a:prstGeom prst="rect">
              <a:avLst/>
            </a:prstGeom>
          </p:spPr>
          <p:txBody>
            <a:bodyPr anchor="ctr" rtlCol="false" tIns="50800" lIns="50800" bIns="50800" rIns="50800"/>
            <a:lstStyle/>
            <a:p>
              <a:pPr algn="ctr">
                <a:lnSpc>
                  <a:spcPts val="4480"/>
                </a:lnSpc>
              </a:pPr>
            </a:p>
          </p:txBody>
        </p:sp>
      </p:grpSp>
      <p:grpSp>
        <p:nvGrpSpPr>
          <p:cNvPr name="Group 39" id="39"/>
          <p:cNvGrpSpPr/>
          <p:nvPr/>
        </p:nvGrpSpPr>
        <p:grpSpPr>
          <a:xfrm rot="-2700000">
            <a:off x="11692878" y="2853843"/>
            <a:ext cx="1833041" cy="1833041"/>
            <a:chOff x="0" y="0"/>
            <a:chExt cx="2444055" cy="2444055"/>
          </a:xfrm>
        </p:grpSpPr>
        <p:grpSp>
          <p:nvGrpSpPr>
            <p:cNvPr name="Group 40" id="40"/>
            <p:cNvGrpSpPr>
              <a:grpSpLocks noChangeAspect="true"/>
            </p:cNvGrpSpPr>
            <p:nvPr/>
          </p:nvGrpSpPr>
          <p:grpSpPr>
            <a:xfrm rot="5400000">
              <a:off x="0" y="0"/>
              <a:ext cx="2444055" cy="2444055"/>
              <a:chOff x="0" y="0"/>
              <a:chExt cx="14400530" cy="14400530"/>
            </a:xfrm>
          </p:grpSpPr>
          <p:sp>
            <p:nvSpPr>
              <p:cNvPr name="Freeform 41" id="41"/>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3131"/>
              </a:solidFill>
            </p:spPr>
          </p:sp>
        </p:grpSp>
        <p:grpSp>
          <p:nvGrpSpPr>
            <p:cNvPr name="Group 42" id="42"/>
            <p:cNvGrpSpPr/>
            <p:nvPr/>
          </p:nvGrpSpPr>
          <p:grpSpPr>
            <a:xfrm rot="0">
              <a:off x="283619" y="338366"/>
              <a:ext cx="1841722" cy="1841722"/>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44" id="44"/>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45" id="45"/>
          <p:cNvGrpSpPr/>
          <p:nvPr/>
        </p:nvGrpSpPr>
        <p:grpSpPr>
          <a:xfrm rot="0">
            <a:off x="-663704" y="-2255898"/>
            <a:ext cx="19615407" cy="3895402"/>
            <a:chOff x="0" y="0"/>
            <a:chExt cx="5166198" cy="1025950"/>
          </a:xfrm>
        </p:grpSpPr>
        <p:sp>
          <p:nvSpPr>
            <p:cNvPr name="Freeform 46" id="46"/>
            <p:cNvSpPr/>
            <p:nvPr/>
          </p:nvSpPr>
          <p:spPr>
            <a:xfrm flipH="false" flipV="false" rot="0">
              <a:off x="0" y="0"/>
              <a:ext cx="5166198" cy="1025949"/>
            </a:xfrm>
            <a:custGeom>
              <a:avLst/>
              <a:gdLst/>
              <a:ahLst/>
              <a:cxnLst/>
              <a:rect r="r" b="b" t="t" l="l"/>
              <a:pathLst>
                <a:path h="1025949" w="5166198">
                  <a:moveTo>
                    <a:pt x="0" y="0"/>
                  </a:moveTo>
                  <a:lnTo>
                    <a:pt x="5166198" y="0"/>
                  </a:lnTo>
                  <a:lnTo>
                    <a:pt x="5166198" y="1025949"/>
                  </a:lnTo>
                  <a:lnTo>
                    <a:pt x="0" y="1025949"/>
                  </a:lnTo>
                  <a:close/>
                </a:path>
              </a:pathLst>
            </a:custGeom>
            <a:solidFill>
              <a:srgbClr val="195759"/>
            </a:solidFill>
          </p:spPr>
        </p:sp>
        <p:sp>
          <p:nvSpPr>
            <p:cNvPr name="TextBox 47" id="47"/>
            <p:cNvSpPr txBox="true"/>
            <p:nvPr/>
          </p:nvSpPr>
          <p:spPr>
            <a:xfrm>
              <a:off x="0" y="-47625"/>
              <a:ext cx="5166198" cy="1073575"/>
            </a:xfrm>
            <a:prstGeom prst="rect">
              <a:avLst/>
            </a:prstGeom>
          </p:spPr>
          <p:txBody>
            <a:bodyPr anchor="ctr" rtlCol="false" tIns="50800" lIns="50800" bIns="50800" rIns="50800"/>
            <a:lstStyle/>
            <a:p>
              <a:pPr algn="ctr">
                <a:lnSpc>
                  <a:spcPts val="2800"/>
                </a:lnSpc>
              </a:pPr>
            </a:p>
          </p:txBody>
        </p:sp>
      </p:grpSp>
      <p:sp>
        <p:nvSpPr>
          <p:cNvPr name="TextBox 48" id="48"/>
          <p:cNvSpPr txBox="true"/>
          <p:nvPr/>
        </p:nvSpPr>
        <p:spPr>
          <a:xfrm rot="0">
            <a:off x="1411587" y="3509547"/>
            <a:ext cx="800986" cy="701661"/>
          </a:xfrm>
          <a:prstGeom prst="rect">
            <a:avLst/>
          </a:prstGeom>
        </p:spPr>
        <p:txBody>
          <a:bodyPr anchor="t" rtlCol="false" tIns="0" lIns="0" bIns="0" rIns="0">
            <a:spAutoFit/>
          </a:bodyPr>
          <a:lstStyle/>
          <a:p>
            <a:pPr algn="ctr">
              <a:lnSpc>
                <a:spcPts val="5300"/>
              </a:lnSpc>
            </a:pPr>
            <a:r>
              <a:rPr lang="en-US" b="true" sz="5146" spc="164">
                <a:solidFill>
                  <a:srgbClr val="004AAD"/>
                </a:solidFill>
                <a:latin typeface="Be Vietnam Ultra-Bold"/>
                <a:ea typeface="Be Vietnam Ultra-Bold"/>
                <a:cs typeface="Be Vietnam Ultra-Bold"/>
                <a:sym typeface="Be Vietnam Ultra-Bold"/>
              </a:rPr>
              <a:t>A</a:t>
            </a:r>
          </a:p>
        </p:txBody>
      </p:sp>
      <p:sp>
        <p:nvSpPr>
          <p:cNvPr name="TextBox 49" id="49"/>
          <p:cNvSpPr txBox="true"/>
          <p:nvPr/>
        </p:nvSpPr>
        <p:spPr>
          <a:xfrm rot="0">
            <a:off x="509816" y="6212066"/>
            <a:ext cx="2651024" cy="1551661"/>
          </a:xfrm>
          <a:prstGeom prst="rect">
            <a:avLst/>
          </a:prstGeom>
        </p:spPr>
        <p:txBody>
          <a:bodyPr anchor="t" rtlCol="false" tIns="0" lIns="0" bIns="0" rIns="0">
            <a:spAutoFit/>
          </a:bodyPr>
          <a:lstStyle/>
          <a:p>
            <a:pPr algn="ctr" rtl="true">
              <a:lnSpc>
                <a:spcPts val="6212"/>
              </a:lnSpc>
            </a:pPr>
            <a:r>
              <a:rPr lang="ar-EG" b="true" sz="4670">
                <a:solidFill>
                  <a:srgbClr val="004AAD"/>
                </a:solidFill>
                <a:latin typeface="Be Vietnam Ultra-Bold"/>
                <a:ea typeface="Be Vietnam Ultra-Bold"/>
                <a:cs typeface="Be Vietnam Ultra-Bold"/>
                <a:sym typeface="Be Vietnam Ultra-Bold"/>
                <a:rtl val="true"/>
              </a:rPr>
              <a:t>الوعي</a:t>
            </a:r>
          </a:p>
          <a:p>
            <a:pPr algn="ctr" rtl="true">
              <a:lnSpc>
                <a:spcPts val="6212"/>
              </a:lnSpc>
            </a:pPr>
          </a:p>
        </p:txBody>
      </p:sp>
      <p:sp>
        <p:nvSpPr>
          <p:cNvPr name="TextBox 50" id="50"/>
          <p:cNvSpPr txBox="true"/>
          <p:nvPr/>
        </p:nvSpPr>
        <p:spPr>
          <a:xfrm rot="0">
            <a:off x="8143927" y="6353209"/>
            <a:ext cx="1687941" cy="695961"/>
          </a:xfrm>
          <a:prstGeom prst="rect">
            <a:avLst/>
          </a:prstGeom>
        </p:spPr>
        <p:txBody>
          <a:bodyPr anchor="t" rtlCol="false" tIns="0" lIns="0" bIns="0" rIns="0">
            <a:spAutoFit/>
          </a:bodyPr>
          <a:lstStyle/>
          <a:p>
            <a:pPr algn="ctr" rtl="true">
              <a:lnSpc>
                <a:spcPts val="5739"/>
              </a:lnSpc>
              <a:spcBef>
                <a:spcPct val="0"/>
              </a:spcBef>
            </a:pPr>
            <a:r>
              <a:rPr lang="ar-EG" b="true" sz="4099" spc="-94">
                <a:solidFill>
                  <a:srgbClr val="FF914D"/>
                </a:solidFill>
                <a:latin typeface="Be Vietnam Ultra-Bold"/>
                <a:ea typeface="Be Vietnam Ultra-Bold"/>
                <a:cs typeface="Be Vietnam Ultra-Bold"/>
                <a:sym typeface="Be Vietnam Ultra-Bold"/>
                <a:rtl val="true"/>
              </a:rPr>
              <a:t>االمعرفة</a:t>
            </a:r>
          </a:p>
        </p:txBody>
      </p:sp>
      <p:sp>
        <p:nvSpPr>
          <p:cNvPr name="TextBox 51" id="51"/>
          <p:cNvSpPr txBox="true"/>
          <p:nvPr/>
        </p:nvSpPr>
        <p:spPr>
          <a:xfrm rot="0">
            <a:off x="7687726" y="7538886"/>
            <a:ext cx="2651024" cy="1369416"/>
          </a:xfrm>
          <a:prstGeom prst="rect">
            <a:avLst/>
          </a:prstGeom>
        </p:spPr>
        <p:txBody>
          <a:bodyPr anchor="t" rtlCol="false" tIns="0" lIns="0" bIns="0" rIns="0">
            <a:spAutoFit/>
          </a:bodyPr>
          <a:lstStyle/>
          <a:p>
            <a:pPr algn="ctr" rtl="true">
              <a:lnSpc>
                <a:spcPts val="5547"/>
              </a:lnSpc>
            </a:pPr>
            <a:r>
              <a:rPr lang="ar-EG" sz="4170">
                <a:solidFill>
                  <a:srgbClr val="FF914D"/>
                </a:solidFill>
                <a:latin typeface="Be Vietnam"/>
                <a:ea typeface="Be Vietnam"/>
                <a:cs typeface="Be Vietnam"/>
                <a:sym typeface="Be Vietnam"/>
                <a:rtl val="true"/>
              </a:rPr>
              <a:t>حول كيفية التغيير</a:t>
            </a:r>
          </a:p>
        </p:txBody>
      </p:sp>
      <p:sp>
        <p:nvSpPr>
          <p:cNvPr name="TextBox 52" id="52"/>
          <p:cNvSpPr txBox="true"/>
          <p:nvPr/>
        </p:nvSpPr>
        <p:spPr>
          <a:xfrm rot="0">
            <a:off x="4577289" y="6325273"/>
            <a:ext cx="2062016" cy="695961"/>
          </a:xfrm>
          <a:prstGeom prst="rect">
            <a:avLst/>
          </a:prstGeom>
        </p:spPr>
        <p:txBody>
          <a:bodyPr anchor="t" rtlCol="false" tIns="0" lIns="0" bIns="0" rIns="0">
            <a:spAutoFit/>
          </a:bodyPr>
          <a:lstStyle/>
          <a:p>
            <a:pPr algn="ctr" rtl="true">
              <a:lnSpc>
                <a:spcPts val="5739"/>
              </a:lnSpc>
              <a:spcBef>
                <a:spcPct val="0"/>
              </a:spcBef>
            </a:pPr>
            <a:r>
              <a:rPr lang="ar-EG" b="true" sz="4099" spc="-94">
                <a:solidFill>
                  <a:srgbClr val="5E17EB"/>
                </a:solidFill>
                <a:latin typeface="Be Vietnam Ultra-Bold"/>
                <a:ea typeface="Be Vietnam Ultra-Bold"/>
                <a:cs typeface="Be Vietnam Ultra-Bold"/>
                <a:sym typeface="Be Vietnam Ultra-Bold"/>
                <a:rtl val="true"/>
              </a:rPr>
              <a:t>الرغبة</a:t>
            </a:r>
          </a:p>
        </p:txBody>
      </p:sp>
      <p:sp>
        <p:nvSpPr>
          <p:cNvPr name="TextBox 53" id="53"/>
          <p:cNvSpPr txBox="true"/>
          <p:nvPr/>
        </p:nvSpPr>
        <p:spPr>
          <a:xfrm rot="0">
            <a:off x="4247752" y="7126009"/>
            <a:ext cx="2651024" cy="2499970"/>
          </a:xfrm>
          <a:prstGeom prst="rect">
            <a:avLst/>
          </a:prstGeom>
        </p:spPr>
        <p:txBody>
          <a:bodyPr anchor="t" rtlCol="false" tIns="0" lIns="0" bIns="0" rIns="0">
            <a:spAutoFit/>
          </a:bodyPr>
          <a:lstStyle/>
          <a:p>
            <a:pPr algn="ctr" rtl="true">
              <a:lnSpc>
                <a:spcPts val="5015"/>
              </a:lnSpc>
            </a:pPr>
            <a:r>
              <a:rPr lang="ar-EG" sz="3770">
                <a:solidFill>
                  <a:srgbClr val="5E17EB"/>
                </a:solidFill>
                <a:latin typeface="Be Vietnam"/>
                <a:ea typeface="Be Vietnam"/>
                <a:cs typeface="Be Vietnam"/>
                <a:sym typeface="Be Vietnam"/>
                <a:rtl val="true"/>
              </a:rPr>
              <a:t>تحفيز وانشاء الرغبة في التغيير والمشاركة فيه</a:t>
            </a:r>
          </a:p>
        </p:txBody>
      </p:sp>
      <p:sp>
        <p:nvSpPr>
          <p:cNvPr name="TextBox 54" id="54"/>
          <p:cNvSpPr txBox="true"/>
          <p:nvPr/>
        </p:nvSpPr>
        <p:spPr>
          <a:xfrm rot="0">
            <a:off x="11313243" y="6044598"/>
            <a:ext cx="2366716" cy="702946"/>
          </a:xfrm>
          <a:prstGeom prst="rect">
            <a:avLst/>
          </a:prstGeom>
        </p:spPr>
        <p:txBody>
          <a:bodyPr anchor="t" rtlCol="false" tIns="0" lIns="0" bIns="0" rIns="0">
            <a:spAutoFit/>
          </a:bodyPr>
          <a:lstStyle/>
          <a:p>
            <a:pPr algn="ctr" rtl="true">
              <a:lnSpc>
                <a:spcPts val="5879"/>
              </a:lnSpc>
              <a:spcBef>
                <a:spcPct val="0"/>
              </a:spcBef>
            </a:pPr>
            <a:r>
              <a:rPr lang="ar-EG" b="true" sz="4199" spc="-96">
                <a:solidFill>
                  <a:srgbClr val="FF3131"/>
                </a:solidFill>
                <a:latin typeface="Be Vietnam Ultra-Bold"/>
                <a:ea typeface="Be Vietnam Ultra-Bold"/>
                <a:cs typeface="Be Vietnam Ultra-Bold"/>
                <a:sym typeface="Be Vietnam Ultra-Bold"/>
                <a:rtl val="true"/>
              </a:rPr>
              <a:t>القدرة</a:t>
            </a:r>
          </a:p>
        </p:txBody>
      </p:sp>
      <p:sp>
        <p:nvSpPr>
          <p:cNvPr name="TextBox 55" id="55"/>
          <p:cNvSpPr txBox="true"/>
          <p:nvPr/>
        </p:nvSpPr>
        <p:spPr>
          <a:xfrm rot="0">
            <a:off x="11199254" y="6772911"/>
            <a:ext cx="2651024" cy="2760066"/>
          </a:xfrm>
          <a:prstGeom prst="rect">
            <a:avLst/>
          </a:prstGeom>
        </p:spPr>
        <p:txBody>
          <a:bodyPr anchor="t" rtlCol="false" tIns="0" lIns="0" bIns="0" rIns="0">
            <a:spAutoFit/>
          </a:bodyPr>
          <a:lstStyle/>
          <a:p>
            <a:pPr algn="ctr" rtl="true">
              <a:lnSpc>
                <a:spcPts val="5547"/>
              </a:lnSpc>
            </a:pPr>
            <a:r>
              <a:rPr lang="ar-EG" sz="4170">
                <a:solidFill>
                  <a:srgbClr val="FF3131"/>
                </a:solidFill>
                <a:latin typeface="Be Vietnam"/>
                <a:ea typeface="Be Vietnam"/>
                <a:cs typeface="Be Vietnam"/>
                <a:sym typeface="Be Vietnam"/>
                <a:rtl val="true"/>
              </a:rPr>
              <a:t>لتنفيذ السلوكيات والمهارات المطلوبة</a:t>
            </a:r>
          </a:p>
        </p:txBody>
      </p:sp>
      <p:sp>
        <p:nvSpPr>
          <p:cNvPr name="TextBox 56" id="56"/>
          <p:cNvSpPr txBox="true"/>
          <p:nvPr/>
        </p:nvSpPr>
        <p:spPr>
          <a:xfrm rot="0">
            <a:off x="5207805" y="3509547"/>
            <a:ext cx="800986" cy="701661"/>
          </a:xfrm>
          <a:prstGeom prst="rect">
            <a:avLst/>
          </a:prstGeom>
        </p:spPr>
        <p:txBody>
          <a:bodyPr anchor="t" rtlCol="false" tIns="0" lIns="0" bIns="0" rIns="0">
            <a:spAutoFit/>
          </a:bodyPr>
          <a:lstStyle/>
          <a:p>
            <a:pPr algn="ctr">
              <a:lnSpc>
                <a:spcPts val="5300"/>
              </a:lnSpc>
            </a:pPr>
            <a:r>
              <a:rPr lang="en-US" b="true" sz="5146" spc="164">
                <a:solidFill>
                  <a:srgbClr val="5E17EB"/>
                </a:solidFill>
                <a:latin typeface="Be Vietnam Ultra-Bold"/>
                <a:ea typeface="Be Vietnam Ultra-Bold"/>
                <a:cs typeface="Be Vietnam Ultra-Bold"/>
                <a:sym typeface="Be Vietnam Ultra-Bold"/>
              </a:rPr>
              <a:t>D</a:t>
            </a:r>
          </a:p>
        </p:txBody>
      </p:sp>
      <p:sp>
        <p:nvSpPr>
          <p:cNvPr name="TextBox 57" id="57"/>
          <p:cNvSpPr txBox="true"/>
          <p:nvPr/>
        </p:nvSpPr>
        <p:spPr>
          <a:xfrm rot="0">
            <a:off x="8708355" y="3559328"/>
            <a:ext cx="800986" cy="701661"/>
          </a:xfrm>
          <a:prstGeom prst="rect">
            <a:avLst/>
          </a:prstGeom>
        </p:spPr>
        <p:txBody>
          <a:bodyPr anchor="t" rtlCol="false" tIns="0" lIns="0" bIns="0" rIns="0">
            <a:spAutoFit/>
          </a:bodyPr>
          <a:lstStyle/>
          <a:p>
            <a:pPr algn="ctr">
              <a:lnSpc>
                <a:spcPts val="5300"/>
              </a:lnSpc>
            </a:pPr>
            <a:r>
              <a:rPr lang="en-US" b="true" sz="5146" spc="164">
                <a:solidFill>
                  <a:srgbClr val="FF914D"/>
                </a:solidFill>
                <a:latin typeface="Be Vietnam Ultra-Bold"/>
                <a:ea typeface="Be Vietnam Ultra-Bold"/>
                <a:cs typeface="Be Vietnam Ultra-Bold"/>
                <a:sym typeface="Be Vietnam Ultra-Bold"/>
              </a:rPr>
              <a:t>K</a:t>
            </a:r>
          </a:p>
        </p:txBody>
      </p:sp>
      <p:sp>
        <p:nvSpPr>
          <p:cNvPr name="TextBox 58" id="58"/>
          <p:cNvSpPr txBox="true"/>
          <p:nvPr/>
        </p:nvSpPr>
        <p:spPr>
          <a:xfrm rot="0">
            <a:off x="12276172" y="3457633"/>
            <a:ext cx="800986" cy="701661"/>
          </a:xfrm>
          <a:prstGeom prst="rect">
            <a:avLst/>
          </a:prstGeom>
        </p:spPr>
        <p:txBody>
          <a:bodyPr anchor="t" rtlCol="false" tIns="0" lIns="0" bIns="0" rIns="0">
            <a:spAutoFit/>
          </a:bodyPr>
          <a:lstStyle/>
          <a:p>
            <a:pPr algn="ctr">
              <a:lnSpc>
                <a:spcPts val="5300"/>
              </a:lnSpc>
            </a:pPr>
            <a:r>
              <a:rPr lang="en-US" b="true" sz="5146" spc="164">
                <a:solidFill>
                  <a:srgbClr val="FF3131"/>
                </a:solidFill>
                <a:latin typeface="Be Vietnam Ultra-Bold"/>
                <a:ea typeface="Be Vietnam Ultra-Bold"/>
                <a:cs typeface="Be Vietnam Ultra-Bold"/>
                <a:sym typeface="Be Vietnam Ultra-Bold"/>
              </a:rPr>
              <a:t>A</a:t>
            </a:r>
          </a:p>
        </p:txBody>
      </p:sp>
      <p:grpSp>
        <p:nvGrpSpPr>
          <p:cNvPr name="Group 59" id="59"/>
          <p:cNvGrpSpPr/>
          <p:nvPr/>
        </p:nvGrpSpPr>
        <p:grpSpPr>
          <a:xfrm rot="2700000">
            <a:off x="15423573" y="2807364"/>
            <a:ext cx="1833041" cy="1833041"/>
            <a:chOff x="0" y="0"/>
            <a:chExt cx="2444055" cy="2444055"/>
          </a:xfrm>
        </p:grpSpPr>
        <p:grpSp>
          <p:nvGrpSpPr>
            <p:cNvPr name="Group 60" id="60"/>
            <p:cNvGrpSpPr>
              <a:grpSpLocks noChangeAspect="true"/>
            </p:cNvGrpSpPr>
            <p:nvPr/>
          </p:nvGrpSpPr>
          <p:grpSpPr>
            <a:xfrm rot="0">
              <a:off x="0" y="0"/>
              <a:ext cx="2444055" cy="2444055"/>
              <a:chOff x="0" y="0"/>
              <a:chExt cx="14400530" cy="14400530"/>
            </a:xfrm>
          </p:grpSpPr>
          <p:sp>
            <p:nvSpPr>
              <p:cNvPr name="Freeform 61" id="61"/>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48CFAE"/>
              </a:solidFill>
            </p:spPr>
          </p:sp>
        </p:grpSp>
        <p:grpSp>
          <p:nvGrpSpPr>
            <p:cNvPr name="Group 62" id="62"/>
            <p:cNvGrpSpPr/>
            <p:nvPr/>
          </p:nvGrpSpPr>
          <p:grpSpPr>
            <a:xfrm rot="0">
              <a:off x="299961" y="342043"/>
              <a:ext cx="1838045" cy="1838045"/>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64" id="64"/>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65" id="65"/>
          <p:cNvGrpSpPr/>
          <p:nvPr/>
        </p:nvGrpSpPr>
        <p:grpSpPr>
          <a:xfrm rot="0">
            <a:off x="14679760" y="6033728"/>
            <a:ext cx="3097163" cy="3831308"/>
            <a:chOff x="0" y="0"/>
            <a:chExt cx="357690" cy="442476"/>
          </a:xfrm>
        </p:grpSpPr>
        <p:sp>
          <p:nvSpPr>
            <p:cNvPr name="Freeform 66" id="66"/>
            <p:cNvSpPr/>
            <p:nvPr/>
          </p:nvSpPr>
          <p:spPr>
            <a:xfrm flipH="false" flipV="false" rot="0">
              <a:off x="0" y="0"/>
              <a:ext cx="357690" cy="442476"/>
            </a:xfrm>
            <a:custGeom>
              <a:avLst/>
              <a:gdLst/>
              <a:ahLst/>
              <a:cxnLst/>
              <a:rect r="r" b="b" t="t" l="l"/>
              <a:pathLst>
                <a:path h="442476" w="357690">
                  <a:moveTo>
                    <a:pt x="92488" y="0"/>
                  </a:moveTo>
                  <a:lnTo>
                    <a:pt x="265202" y="0"/>
                  </a:lnTo>
                  <a:cubicBezTo>
                    <a:pt x="289731" y="0"/>
                    <a:pt x="313256" y="9744"/>
                    <a:pt x="330601" y="27089"/>
                  </a:cubicBezTo>
                  <a:cubicBezTo>
                    <a:pt x="347946" y="44434"/>
                    <a:pt x="357690" y="67959"/>
                    <a:pt x="357690" y="92488"/>
                  </a:cubicBezTo>
                  <a:lnTo>
                    <a:pt x="357690" y="349988"/>
                  </a:lnTo>
                  <a:cubicBezTo>
                    <a:pt x="357690" y="401067"/>
                    <a:pt x="316281" y="442476"/>
                    <a:pt x="265202" y="442476"/>
                  </a:cubicBezTo>
                  <a:lnTo>
                    <a:pt x="92488" y="442476"/>
                  </a:lnTo>
                  <a:cubicBezTo>
                    <a:pt x="67959" y="442476"/>
                    <a:pt x="44434" y="432732"/>
                    <a:pt x="27089" y="415387"/>
                  </a:cubicBezTo>
                  <a:cubicBezTo>
                    <a:pt x="9744" y="398042"/>
                    <a:pt x="0" y="374517"/>
                    <a:pt x="0" y="349988"/>
                  </a:cubicBezTo>
                  <a:lnTo>
                    <a:pt x="0" y="92488"/>
                  </a:lnTo>
                  <a:cubicBezTo>
                    <a:pt x="0" y="67959"/>
                    <a:pt x="9744" y="44434"/>
                    <a:pt x="27089" y="27089"/>
                  </a:cubicBezTo>
                  <a:cubicBezTo>
                    <a:pt x="44434" y="9744"/>
                    <a:pt x="67959" y="0"/>
                    <a:pt x="92488" y="0"/>
                  </a:cubicBezTo>
                  <a:close/>
                </a:path>
              </a:pathLst>
            </a:custGeom>
            <a:solidFill>
              <a:srgbClr val="FFFFFF"/>
            </a:solidFill>
            <a:ln w="85725" cap="rnd">
              <a:solidFill>
                <a:srgbClr val="48CFAE"/>
              </a:solidFill>
              <a:prstDash val="solid"/>
              <a:round/>
            </a:ln>
          </p:spPr>
        </p:sp>
        <p:sp>
          <p:nvSpPr>
            <p:cNvPr name="TextBox 67" id="67"/>
            <p:cNvSpPr txBox="true"/>
            <p:nvPr/>
          </p:nvSpPr>
          <p:spPr>
            <a:xfrm>
              <a:off x="0" y="-57150"/>
              <a:ext cx="357690" cy="499626"/>
            </a:xfrm>
            <a:prstGeom prst="rect">
              <a:avLst/>
            </a:prstGeom>
          </p:spPr>
          <p:txBody>
            <a:bodyPr anchor="ctr" rtlCol="false" tIns="50800" lIns="50800" bIns="50800" rIns="50800"/>
            <a:lstStyle/>
            <a:p>
              <a:pPr algn="ctr">
                <a:lnSpc>
                  <a:spcPts val="4480"/>
                </a:lnSpc>
              </a:pPr>
            </a:p>
          </p:txBody>
        </p:sp>
      </p:grpSp>
      <p:sp>
        <p:nvSpPr>
          <p:cNvPr name="TextBox 68" id="68"/>
          <p:cNvSpPr txBox="true"/>
          <p:nvPr/>
        </p:nvSpPr>
        <p:spPr>
          <a:xfrm rot="0">
            <a:off x="15960525" y="3372489"/>
            <a:ext cx="800986" cy="701661"/>
          </a:xfrm>
          <a:prstGeom prst="rect">
            <a:avLst/>
          </a:prstGeom>
        </p:spPr>
        <p:txBody>
          <a:bodyPr anchor="t" rtlCol="false" tIns="0" lIns="0" bIns="0" rIns="0">
            <a:spAutoFit/>
          </a:bodyPr>
          <a:lstStyle/>
          <a:p>
            <a:pPr algn="ctr">
              <a:lnSpc>
                <a:spcPts val="5300"/>
              </a:lnSpc>
            </a:pPr>
            <a:r>
              <a:rPr lang="en-US" b="true" sz="5146" spc="164">
                <a:solidFill>
                  <a:srgbClr val="48CFAE"/>
                </a:solidFill>
                <a:latin typeface="Be Vietnam Ultra-Bold"/>
                <a:ea typeface="Be Vietnam Ultra-Bold"/>
                <a:cs typeface="Be Vietnam Ultra-Bold"/>
                <a:sym typeface="Be Vietnam Ultra-Bold"/>
              </a:rPr>
              <a:t>R</a:t>
            </a:r>
          </a:p>
        </p:txBody>
      </p:sp>
      <p:sp>
        <p:nvSpPr>
          <p:cNvPr name="TextBox 69" id="69"/>
          <p:cNvSpPr txBox="true"/>
          <p:nvPr/>
        </p:nvSpPr>
        <p:spPr>
          <a:xfrm rot="0">
            <a:off x="509816" y="5191075"/>
            <a:ext cx="3259058" cy="613411"/>
          </a:xfrm>
          <a:prstGeom prst="rect">
            <a:avLst/>
          </a:prstGeom>
        </p:spPr>
        <p:txBody>
          <a:bodyPr anchor="t" rtlCol="false" tIns="0" lIns="0" bIns="0" rIns="0">
            <a:spAutoFit/>
          </a:bodyPr>
          <a:lstStyle/>
          <a:p>
            <a:pPr algn="l">
              <a:lnSpc>
                <a:spcPts val="5039"/>
              </a:lnSpc>
              <a:spcBef>
                <a:spcPct val="0"/>
              </a:spcBef>
            </a:pPr>
            <a:r>
              <a:rPr lang="en-US" b="true" sz="3599" spc="-82">
                <a:solidFill>
                  <a:srgbClr val="004AAD"/>
                </a:solidFill>
                <a:latin typeface="Be Vietnam Ultra-Bold"/>
                <a:ea typeface="Be Vietnam Ultra-Bold"/>
                <a:cs typeface="Be Vietnam Ultra-Bold"/>
                <a:sym typeface="Be Vietnam Ultra-Bold"/>
              </a:rPr>
              <a:t>Awareness</a:t>
            </a:r>
          </a:p>
        </p:txBody>
      </p:sp>
      <p:sp>
        <p:nvSpPr>
          <p:cNvPr name="TextBox 70" id="70"/>
          <p:cNvSpPr txBox="true"/>
          <p:nvPr/>
        </p:nvSpPr>
        <p:spPr>
          <a:xfrm rot="0">
            <a:off x="422959" y="7210958"/>
            <a:ext cx="2651024" cy="2047342"/>
          </a:xfrm>
          <a:prstGeom prst="rect">
            <a:avLst/>
          </a:prstGeom>
        </p:spPr>
        <p:txBody>
          <a:bodyPr anchor="t" rtlCol="false" tIns="0" lIns="0" bIns="0" rIns="0">
            <a:spAutoFit/>
          </a:bodyPr>
          <a:lstStyle/>
          <a:p>
            <a:pPr algn="ctr" rtl="true">
              <a:lnSpc>
                <a:spcPts val="5414"/>
              </a:lnSpc>
            </a:pPr>
            <a:r>
              <a:rPr lang="ar-EG" sz="4070">
                <a:solidFill>
                  <a:srgbClr val="004AAD"/>
                </a:solidFill>
                <a:latin typeface="Be Vietnam"/>
                <a:ea typeface="Be Vietnam"/>
                <a:cs typeface="Be Vietnam"/>
                <a:sym typeface="Be Vietnam"/>
                <a:rtl val="true"/>
              </a:rPr>
              <a:t>خلق الوعي بالحاجة إلى التغيير</a:t>
            </a:r>
          </a:p>
        </p:txBody>
      </p:sp>
      <p:sp>
        <p:nvSpPr>
          <p:cNvPr name="TextBox 71" id="71"/>
          <p:cNvSpPr txBox="true"/>
          <p:nvPr/>
        </p:nvSpPr>
        <p:spPr>
          <a:xfrm rot="0">
            <a:off x="14269377" y="4991589"/>
            <a:ext cx="4181375" cy="702946"/>
          </a:xfrm>
          <a:prstGeom prst="rect">
            <a:avLst/>
          </a:prstGeom>
        </p:spPr>
        <p:txBody>
          <a:bodyPr anchor="t" rtlCol="false" tIns="0" lIns="0" bIns="0" rIns="0">
            <a:spAutoFit/>
          </a:bodyPr>
          <a:lstStyle/>
          <a:p>
            <a:pPr algn="ctr">
              <a:lnSpc>
                <a:spcPts val="5879"/>
              </a:lnSpc>
              <a:spcBef>
                <a:spcPct val="0"/>
              </a:spcBef>
            </a:pPr>
            <a:r>
              <a:rPr lang="en-US" b="true" sz="4199" spc="-96">
                <a:solidFill>
                  <a:srgbClr val="48CFAE"/>
                </a:solidFill>
                <a:latin typeface="Be Vietnam Ultra-Bold"/>
                <a:ea typeface="Be Vietnam Ultra-Bold"/>
                <a:cs typeface="Be Vietnam Ultra-Bold"/>
                <a:sym typeface="Be Vietnam Ultra-Bold"/>
              </a:rPr>
              <a:t>Reinforcement</a:t>
            </a:r>
          </a:p>
        </p:txBody>
      </p:sp>
      <p:sp>
        <p:nvSpPr>
          <p:cNvPr name="TextBox 72" id="72"/>
          <p:cNvSpPr txBox="true"/>
          <p:nvPr/>
        </p:nvSpPr>
        <p:spPr>
          <a:xfrm rot="0">
            <a:off x="14902830" y="7794919"/>
            <a:ext cx="2651024" cy="1369416"/>
          </a:xfrm>
          <a:prstGeom prst="rect">
            <a:avLst/>
          </a:prstGeom>
        </p:spPr>
        <p:txBody>
          <a:bodyPr anchor="t" rtlCol="false" tIns="0" lIns="0" bIns="0" rIns="0">
            <a:spAutoFit/>
          </a:bodyPr>
          <a:lstStyle/>
          <a:p>
            <a:pPr algn="ctr" rtl="true">
              <a:lnSpc>
                <a:spcPts val="5547"/>
              </a:lnSpc>
            </a:pPr>
            <a:r>
              <a:rPr lang="ar-EG" sz="4170">
                <a:solidFill>
                  <a:srgbClr val="48CFAE"/>
                </a:solidFill>
                <a:latin typeface="Be Vietnam"/>
                <a:ea typeface="Be Vietnam"/>
                <a:cs typeface="Be Vietnam"/>
                <a:sym typeface="Be Vietnam"/>
                <a:rtl val="true"/>
              </a:rPr>
              <a:t>للحفاظ على التغيير</a:t>
            </a:r>
          </a:p>
        </p:txBody>
      </p:sp>
      <p:sp>
        <p:nvSpPr>
          <p:cNvPr name="TextBox 73" id="73"/>
          <p:cNvSpPr txBox="true"/>
          <p:nvPr/>
        </p:nvSpPr>
        <p:spPr>
          <a:xfrm rot="0">
            <a:off x="4389905" y="5101539"/>
            <a:ext cx="2366716" cy="702946"/>
          </a:xfrm>
          <a:prstGeom prst="rect">
            <a:avLst/>
          </a:prstGeom>
        </p:spPr>
        <p:txBody>
          <a:bodyPr anchor="t" rtlCol="false" tIns="0" lIns="0" bIns="0" rIns="0">
            <a:spAutoFit/>
          </a:bodyPr>
          <a:lstStyle/>
          <a:p>
            <a:pPr algn="ctr">
              <a:lnSpc>
                <a:spcPts val="5879"/>
              </a:lnSpc>
              <a:spcBef>
                <a:spcPct val="0"/>
              </a:spcBef>
            </a:pPr>
            <a:r>
              <a:rPr lang="en-US" b="true" sz="4199" spc="-96">
                <a:solidFill>
                  <a:srgbClr val="5E17EB"/>
                </a:solidFill>
                <a:latin typeface="Be Vietnam Ultra-Bold"/>
                <a:ea typeface="Be Vietnam Ultra-Bold"/>
                <a:cs typeface="Be Vietnam Ultra-Bold"/>
                <a:sym typeface="Be Vietnam Ultra-Bold"/>
              </a:rPr>
              <a:t>Desire</a:t>
            </a:r>
          </a:p>
        </p:txBody>
      </p:sp>
      <p:sp>
        <p:nvSpPr>
          <p:cNvPr name="TextBox 74" id="74"/>
          <p:cNvSpPr txBox="true"/>
          <p:nvPr/>
        </p:nvSpPr>
        <p:spPr>
          <a:xfrm rot="0">
            <a:off x="7474867" y="4999844"/>
            <a:ext cx="3338266" cy="702946"/>
          </a:xfrm>
          <a:prstGeom prst="rect">
            <a:avLst/>
          </a:prstGeom>
        </p:spPr>
        <p:txBody>
          <a:bodyPr anchor="t" rtlCol="false" tIns="0" lIns="0" bIns="0" rIns="0">
            <a:spAutoFit/>
          </a:bodyPr>
          <a:lstStyle/>
          <a:p>
            <a:pPr algn="ctr">
              <a:lnSpc>
                <a:spcPts val="5879"/>
              </a:lnSpc>
              <a:spcBef>
                <a:spcPct val="0"/>
              </a:spcBef>
            </a:pPr>
            <a:r>
              <a:rPr lang="en-US" b="true" sz="4199" spc="-96">
                <a:solidFill>
                  <a:srgbClr val="FF914D"/>
                </a:solidFill>
                <a:latin typeface="Be Vietnam Ultra-Bold"/>
                <a:ea typeface="Be Vietnam Ultra-Bold"/>
                <a:cs typeface="Be Vietnam Ultra-Bold"/>
                <a:sym typeface="Be Vietnam Ultra-Bold"/>
              </a:rPr>
              <a:t>Knowledge</a:t>
            </a:r>
          </a:p>
        </p:txBody>
      </p:sp>
      <p:sp>
        <p:nvSpPr>
          <p:cNvPr name="TextBox 75" id="75"/>
          <p:cNvSpPr txBox="true"/>
          <p:nvPr/>
        </p:nvSpPr>
        <p:spPr>
          <a:xfrm rot="0">
            <a:off x="11483561" y="4999844"/>
            <a:ext cx="2366716" cy="702946"/>
          </a:xfrm>
          <a:prstGeom prst="rect">
            <a:avLst/>
          </a:prstGeom>
        </p:spPr>
        <p:txBody>
          <a:bodyPr anchor="t" rtlCol="false" tIns="0" lIns="0" bIns="0" rIns="0">
            <a:spAutoFit/>
          </a:bodyPr>
          <a:lstStyle/>
          <a:p>
            <a:pPr algn="ctr">
              <a:lnSpc>
                <a:spcPts val="5879"/>
              </a:lnSpc>
              <a:spcBef>
                <a:spcPct val="0"/>
              </a:spcBef>
            </a:pPr>
            <a:r>
              <a:rPr lang="en-US" b="true" sz="4199" spc="-96">
                <a:solidFill>
                  <a:srgbClr val="FF3131"/>
                </a:solidFill>
                <a:latin typeface="Be Vietnam Ultra-Bold"/>
                <a:ea typeface="Be Vietnam Ultra-Bold"/>
                <a:cs typeface="Be Vietnam Ultra-Bold"/>
                <a:sym typeface="Be Vietnam Ultra-Bold"/>
              </a:rPr>
              <a:t>Ability</a:t>
            </a:r>
          </a:p>
        </p:txBody>
      </p:sp>
      <p:sp>
        <p:nvSpPr>
          <p:cNvPr name="TextBox 76" id="76"/>
          <p:cNvSpPr txBox="true"/>
          <p:nvPr/>
        </p:nvSpPr>
        <p:spPr>
          <a:xfrm rot="0">
            <a:off x="15044984" y="6338399"/>
            <a:ext cx="2366716" cy="702946"/>
          </a:xfrm>
          <a:prstGeom prst="rect">
            <a:avLst/>
          </a:prstGeom>
        </p:spPr>
        <p:txBody>
          <a:bodyPr anchor="t" rtlCol="false" tIns="0" lIns="0" bIns="0" rIns="0">
            <a:spAutoFit/>
          </a:bodyPr>
          <a:lstStyle/>
          <a:p>
            <a:pPr algn="ctr" rtl="true">
              <a:lnSpc>
                <a:spcPts val="5879"/>
              </a:lnSpc>
              <a:spcBef>
                <a:spcPct val="0"/>
              </a:spcBef>
            </a:pPr>
            <a:r>
              <a:rPr lang="ar-EG" b="true" sz="4199" spc="-96">
                <a:solidFill>
                  <a:srgbClr val="48CFAE"/>
                </a:solidFill>
                <a:latin typeface="Be Vietnam Ultra-Bold"/>
                <a:ea typeface="Be Vietnam Ultra-Bold"/>
                <a:cs typeface="Be Vietnam Ultra-Bold"/>
                <a:sym typeface="Be Vietnam Ultra-Bold"/>
                <a:rtl val="true"/>
              </a:rPr>
              <a:t>التعزيز</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9222" t="-4461" r="-20094" b="-4717"/>
            </a:stretch>
          </a:blipFill>
        </p:spPr>
      </p:sp>
      <p:sp>
        <p:nvSpPr>
          <p:cNvPr name="TextBox 3" id="3"/>
          <p:cNvSpPr txBox="true"/>
          <p:nvPr/>
        </p:nvSpPr>
        <p:spPr>
          <a:xfrm rot="0">
            <a:off x="391915" y="171619"/>
            <a:ext cx="17504170" cy="11862161"/>
          </a:xfrm>
          <a:prstGeom prst="rect">
            <a:avLst/>
          </a:prstGeom>
        </p:spPr>
        <p:txBody>
          <a:bodyPr anchor="t" rtlCol="false" tIns="0" lIns="0" bIns="0" rIns="0">
            <a:spAutoFit/>
          </a:bodyPr>
          <a:lstStyle/>
          <a:p>
            <a:pPr algn="just" rtl="true">
              <a:lnSpc>
                <a:spcPts val="9724"/>
              </a:lnSpc>
            </a:pPr>
            <a:r>
              <a:rPr lang="en-US" b="true" sz="5200">
                <a:solidFill>
                  <a:srgbClr val="004AAD"/>
                </a:solidFill>
                <a:latin typeface="Be Vietnam Ultra-Bold"/>
                <a:ea typeface="Be Vietnam Ultra-Bold"/>
                <a:cs typeface="Be Vietnam Ultra-Bold"/>
                <a:sym typeface="Be Vietnam Ultra-Bold"/>
              </a:rPr>
              <a:t>1</a:t>
            </a:r>
            <a:r>
              <a:rPr lang="ar-EG" b="true" sz="5200">
                <a:solidFill>
                  <a:srgbClr val="004AAD"/>
                </a:solidFill>
                <a:latin typeface="Be Vietnam Ultra-Bold"/>
                <a:ea typeface="Be Vietnam Ultra-Bold"/>
                <a:cs typeface="Be Vietnam Ultra-Bold"/>
                <a:sym typeface="Be Vietnam Ultra-Bold"/>
                <a:rtl val="true"/>
              </a:rPr>
              <a:t>-الوعي بالحاجة إلى التغيير:</a:t>
            </a:r>
            <a:r>
              <a:rPr lang="ar-EG" b="true" sz="5200">
                <a:solidFill>
                  <a:srgbClr val="01003B"/>
                </a:solidFill>
                <a:latin typeface="Be Vietnam Ultra-Bold"/>
                <a:ea typeface="Be Vietnam Ultra-Bold"/>
                <a:cs typeface="Be Vietnam Ultra-Bold"/>
                <a:sym typeface="Be Vietnam Ultra-Bold"/>
                <a:rtl val="true"/>
              </a:rPr>
              <a:t> </a:t>
            </a:r>
          </a:p>
          <a:p>
            <a:pPr algn="just" rtl="true">
              <a:lnSpc>
                <a:spcPts val="8228"/>
              </a:lnSpc>
            </a:pPr>
            <a:r>
              <a:rPr lang="ar-EG" sz="4400">
                <a:solidFill>
                  <a:srgbClr val="01003B"/>
                </a:solidFill>
                <a:latin typeface="Be Vietnam"/>
                <a:ea typeface="Be Vietnam"/>
                <a:cs typeface="Be Vietnam"/>
                <a:sym typeface="Be Vietnam"/>
                <a:rtl val="true"/>
              </a:rPr>
              <a:t>وتركز هذه الخطوة على ضرورة فهم الداعي إلى التغيير (لماذا( وذلك من خلال التواصل المخطط له للفرد حول التغيير من خلال سلسلة من الدورات التدريبية والتعلم، إذ يكون التركيز على معرفة كيفية التغيير، وكيف يكون الأداء حال تنفيذ التغيير.</a:t>
            </a:r>
          </a:p>
          <a:p>
            <a:pPr algn="just" rtl="true">
              <a:lnSpc>
                <a:spcPts val="9724"/>
              </a:lnSpc>
            </a:pPr>
            <a:r>
              <a:rPr lang="ar-EG" sz="5200">
                <a:solidFill>
                  <a:srgbClr val="01003B"/>
                </a:solidFill>
                <a:latin typeface="Be Vietnam"/>
                <a:ea typeface="Be Vietnam"/>
                <a:cs typeface="Be Vietnam"/>
                <a:sym typeface="Be Vietnam"/>
                <a:rtl val="true"/>
              </a:rPr>
              <a:t> </a:t>
            </a:r>
            <a:r>
              <a:rPr lang="en-US" b="true" sz="5200">
                <a:solidFill>
                  <a:srgbClr val="5E17EB"/>
                </a:solidFill>
                <a:latin typeface="Be Vietnam Ultra-Bold"/>
                <a:ea typeface="Be Vietnam Ultra-Bold"/>
                <a:cs typeface="Be Vietnam Ultra-Bold"/>
                <a:sym typeface="Be Vietnam Ultra-Bold"/>
              </a:rPr>
              <a:t>2</a:t>
            </a:r>
            <a:r>
              <a:rPr lang="ar-EG" b="true" sz="5200">
                <a:solidFill>
                  <a:srgbClr val="5E17EB"/>
                </a:solidFill>
                <a:latin typeface="Be Vietnam Ultra-Bold"/>
                <a:ea typeface="Be Vietnam Ultra-Bold"/>
                <a:cs typeface="Be Vietnam Ultra-Bold"/>
                <a:sym typeface="Be Vietnam Ultra-Bold"/>
                <a:rtl val="true"/>
              </a:rPr>
              <a:t>-الرغبة في المشاركة ودعم التغيير: </a:t>
            </a:r>
          </a:p>
          <a:p>
            <a:pPr algn="just" rtl="true">
              <a:lnSpc>
                <a:spcPts val="8041"/>
              </a:lnSpc>
            </a:pPr>
            <a:r>
              <a:rPr lang="ar-EG" sz="4300">
                <a:solidFill>
                  <a:srgbClr val="01003B"/>
                </a:solidFill>
                <a:latin typeface="Be Vietnam"/>
                <a:ea typeface="Be Vietnam"/>
                <a:cs typeface="Be Vietnam"/>
                <a:sym typeface="Be Vietnam"/>
                <a:rtl val="true"/>
              </a:rPr>
              <a:t>وذلك من خلال التحفيز الأفراد على احداث التغيير وتقبله.</a:t>
            </a:r>
          </a:p>
          <a:p>
            <a:pPr algn="just" rtl="true">
              <a:lnSpc>
                <a:spcPts val="6240"/>
              </a:lnSpc>
            </a:pPr>
          </a:p>
          <a:p>
            <a:pPr algn="just" rtl="true">
              <a:lnSpc>
                <a:spcPts val="6720"/>
              </a:lnSpc>
            </a:pPr>
          </a:p>
          <a:p>
            <a:pPr algn="just">
              <a:lnSpc>
                <a:spcPts val="6720"/>
              </a:lnSpc>
            </a:pPr>
          </a:p>
          <a:p>
            <a:pPr algn="just" rtl="true">
              <a:lnSpc>
                <a:spcPts val="6720"/>
              </a:lnSpc>
            </a:pPr>
          </a:p>
          <a:p>
            <a:pPr algn="just">
              <a:lnSpc>
                <a:spcPts val="6720"/>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9222" t="-4461" r="-20094" b="-4717"/>
            </a:stretch>
          </a:blipFill>
        </p:spPr>
      </p:sp>
      <p:sp>
        <p:nvSpPr>
          <p:cNvPr name="TextBox 3" id="3"/>
          <p:cNvSpPr txBox="true"/>
          <p:nvPr/>
        </p:nvSpPr>
        <p:spPr>
          <a:xfrm rot="0">
            <a:off x="796388" y="-909082"/>
            <a:ext cx="17225989" cy="12828233"/>
          </a:xfrm>
          <a:prstGeom prst="rect">
            <a:avLst/>
          </a:prstGeom>
        </p:spPr>
        <p:txBody>
          <a:bodyPr anchor="t" rtlCol="false" tIns="0" lIns="0" bIns="0" rIns="0">
            <a:spAutoFit/>
          </a:bodyPr>
          <a:lstStyle/>
          <a:p>
            <a:pPr algn="just" rtl="true">
              <a:lnSpc>
                <a:spcPts val="7277"/>
              </a:lnSpc>
            </a:pPr>
          </a:p>
          <a:p>
            <a:pPr algn="just" rtl="true">
              <a:lnSpc>
                <a:spcPts val="9413"/>
              </a:lnSpc>
            </a:pPr>
            <a:r>
              <a:rPr lang="en-US" sz="5288">
                <a:solidFill>
                  <a:srgbClr val="FF914D"/>
                </a:solidFill>
                <a:latin typeface="Be Vietnam"/>
                <a:ea typeface="Be Vietnam"/>
                <a:cs typeface="Be Vietnam"/>
                <a:sym typeface="Be Vietnam"/>
              </a:rPr>
              <a:t>3</a:t>
            </a:r>
            <a:r>
              <a:rPr lang="ar-EG" sz="5288">
                <a:solidFill>
                  <a:srgbClr val="FF914D"/>
                </a:solidFill>
                <a:latin typeface="Be Vietnam"/>
                <a:ea typeface="Be Vietnam"/>
                <a:cs typeface="Be Vietnam"/>
                <a:sym typeface="Be Vietnam"/>
                <a:rtl val="true"/>
              </a:rPr>
              <a:t>-</a:t>
            </a:r>
            <a:r>
              <a:rPr lang="ar-EG" b="true" sz="5288">
                <a:solidFill>
                  <a:srgbClr val="FF914D"/>
                </a:solidFill>
                <a:latin typeface="Be Vietnam Ultra-Bold"/>
                <a:ea typeface="Be Vietnam Ultra-Bold"/>
                <a:cs typeface="Be Vietnam Ultra-Bold"/>
                <a:sym typeface="Be Vietnam Ultra-Bold"/>
                <a:rtl val="true"/>
              </a:rPr>
              <a:t>معرفة كيفية التغيير وما الذي يشبه هذا التغيير:</a:t>
            </a:r>
            <a:r>
              <a:rPr lang="ar-EG" sz="5288">
                <a:solidFill>
                  <a:srgbClr val="FF914D"/>
                </a:solidFill>
                <a:latin typeface="Be Vietnam"/>
                <a:ea typeface="Be Vietnam"/>
                <a:cs typeface="Be Vietnam"/>
                <a:sym typeface="Be Vietnam"/>
                <a:rtl val="true"/>
              </a:rPr>
              <a:t> </a:t>
            </a:r>
          </a:p>
          <a:p>
            <a:pPr algn="just" rtl="true">
              <a:lnSpc>
                <a:spcPts val="6921"/>
              </a:lnSpc>
            </a:pPr>
            <a:r>
              <a:rPr lang="ar-EG" sz="3888">
                <a:solidFill>
                  <a:srgbClr val="01003B"/>
                </a:solidFill>
                <a:latin typeface="Be Vietnam"/>
                <a:ea typeface="Be Vietnam"/>
                <a:cs typeface="Be Vietnam"/>
                <a:sym typeface="Be Vietnam"/>
                <a:rtl val="true"/>
              </a:rPr>
              <a:t>ويتم توفير المعرفة للفرد حول التغيير من خلال سلسلة من الدورات التدريبية والتعلم، إذ يكون التركيز على معرفة كيفية التغيير، وكيف يكون الأداء حال تنفيذ التغيير.</a:t>
            </a:r>
          </a:p>
          <a:p>
            <a:pPr algn="just" rtl="true">
              <a:lnSpc>
                <a:spcPts val="9413"/>
              </a:lnSpc>
            </a:pPr>
            <a:r>
              <a:rPr lang="en-US" sz="5288">
                <a:solidFill>
                  <a:srgbClr val="FF3131"/>
                </a:solidFill>
                <a:latin typeface="Be Vietnam"/>
                <a:ea typeface="Be Vietnam"/>
                <a:cs typeface="Be Vietnam"/>
                <a:sym typeface="Be Vietnam"/>
              </a:rPr>
              <a:t>4</a:t>
            </a:r>
            <a:r>
              <a:rPr lang="ar-EG" sz="5288">
                <a:solidFill>
                  <a:srgbClr val="FF3131"/>
                </a:solidFill>
                <a:latin typeface="Be Vietnam"/>
                <a:ea typeface="Be Vietnam"/>
                <a:cs typeface="Be Vietnam"/>
                <a:sym typeface="Be Vietnam"/>
                <a:rtl val="true"/>
              </a:rPr>
              <a:t>-</a:t>
            </a:r>
            <a:r>
              <a:rPr lang="ar-EG" b="true" sz="5288">
                <a:solidFill>
                  <a:srgbClr val="FF3131"/>
                </a:solidFill>
                <a:latin typeface="Be Vietnam Ultra-Bold"/>
                <a:ea typeface="Be Vietnam Ultra-Bold"/>
                <a:cs typeface="Be Vietnam Ultra-Bold"/>
                <a:sym typeface="Be Vietnam Ultra-Bold"/>
                <a:rtl val="true"/>
              </a:rPr>
              <a:t>القدرة على تنفيذ التغيير وفق قاعدة يوما بعد يوم:</a:t>
            </a:r>
          </a:p>
          <a:p>
            <a:pPr algn="just" rtl="true">
              <a:lnSpc>
                <a:spcPts val="7277"/>
              </a:lnSpc>
            </a:pPr>
            <a:r>
              <a:rPr lang="ar-EG" sz="4088">
                <a:solidFill>
                  <a:srgbClr val="01003B"/>
                </a:solidFill>
                <a:latin typeface="Be Vietnam"/>
                <a:ea typeface="Be Vietnam"/>
                <a:cs typeface="Be Vietnam"/>
                <a:sym typeface="Be Vietnam"/>
                <a:rtl val="true"/>
              </a:rPr>
              <a:t> تنفيذ التغيير بما في ذلك تغيير السلوك يستغرق بعض الوقت ويحتاج إلى الممارسة والتدريب والتغذية العكسي.</a:t>
            </a:r>
          </a:p>
          <a:p>
            <a:pPr algn="just" rtl="true">
              <a:lnSpc>
                <a:spcPts val="9413"/>
              </a:lnSpc>
            </a:pPr>
            <a:r>
              <a:rPr lang="ar-EG" sz="5288">
                <a:solidFill>
                  <a:srgbClr val="01003B"/>
                </a:solidFill>
                <a:latin typeface="Be Vietnam"/>
                <a:ea typeface="Be Vietnam"/>
                <a:cs typeface="Be Vietnam"/>
                <a:sym typeface="Be Vietnam"/>
                <a:rtl val="true"/>
              </a:rPr>
              <a:t> </a:t>
            </a:r>
            <a:r>
              <a:rPr lang="en-US" b="true" sz="5288">
                <a:solidFill>
                  <a:srgbClr val="48CFAE"/>
                </a:solidFill>
                <a:latin typeface="Be Vietnam Ultra-Bold"/>
                <a:ea typeface="Be Vietnam Ultra-Bold"/>
                <a:cs typeface="Be Vietnam Ultra-Bold"/>
                <a:sym typeface="Be Vietnam Ultra-Bold"/>
              </a:rPr>
              <a:t>5</a:t>
            </a:r>
            <a:r>
              <a:rPr lang="ar-EG" b="true" sz="5288">
                <a:solidFill>
                  <a:srgbClr val="48CFAE"/>
                </a:solidFill>
                <a:latin typeface="Be Vietnam Ultra-Bold"/>
                <a:ea typeface="Be Vietnam Ultra-Bold"/>
                <a:cs typeface="Be Vietnam Ultra-Bold"/>
                <a:sym typeface="Be Vietnam Ultra-Bold"/>
                <a:rtl val="true"/>
              </a:rPr>
              <a:t>-</a:t>
            </a:r>
            <a:r>
              <a:rPr lang="ar-EG" sz="5288">
                <a:solidFill>
                  <a:srgbClr val="48CFAE"/>
                </a:solidFill>
                <a:latin typeface="Be Vietnam"/>
                <a:ea typeface="Be Vietnam"/>
                <a:cs typeface="Be Vietnam"/>
                <a:sym typeface="Be Vietnam"/>
                <a:rtl val="true"/>
              </a:rPr>
              <a:t>ا</a:t>
            </a:r>
            <a:r>
              <a:rPr lang="ar-EG" b="true" sz="5288">
                <a:solidFill>
                  <a:srgbClr val="48CFAE"/>
                </a:solidFill>
                <a:latin typeface="Be Vietnam Ultra-Bold"/>
                <a:ea typeface="Be Vietnam Ultra-Bold"/>
                <a:cs typeface="Be Vietnam Ultra-Bold"/>
                <a:sym typeface="Be Vietnam Ultra-Bold"/>
                <a:rtl val="true"/>
              </a:rPr>
              <a:t>لتعزيز (الدعم)للحفاظ على التغيير:</a:t>
            </a:r>
          </a:p>
          <a:p>
            <a:pPr algn="just" rtl="true">
              <a:lnSpc>
                <a:spcPts val="7277"/>
              </a:lnSpc>
            </a:pPr>
            <a:r>
              <a:rPr lang="ar-EG" sz="4088">
                <a:solidFill>
                  <a:srgbClr val="01003B"/>
                </a:solidFill>
                <a:latin typeface="Be Vietnam"/>
                <a:ea typeface="Be Vietnam"/>
                <a:cs typeface="Be Vietnam"/>
                <a:sym typeface="Be Vietnam"/>
                <a:rtl val="true"/>
              </a:rPr>
              <a:t> وذلك للتأكد من تثبيت التغيير وعدم العودة إلى الممارسات القديمة، وذلك عن طريق التغذية العكسية الإيجابية، المكافآت، التقدير، قياس الأداء،جراءات  التصحيحية.</a:t>
            </a:r>
          </a:p>
          <a:p>
            <a:pPr algn="just" rtl="true">
              <a:lnSpc>
                <a:spcPts val="5665"/>
              </a:lnSpc>
            </a:pPr>
          </a:p>
          <a:p>
            <a:pPr algn="just">
              <a:lnSpc>
                <a:spcPts val="5665"/>
              </a:lnSpc>
            </a:pPr>
          </a:p>
          <a:p>
            <a:pPr algn="just" rtl="true">
              <a:lnSpc>
                <a:spcPts val="5665"/>
              </a:lnSpc>
            </a:pPr>
          </a:p>
          <a:p>
            <a:pPr algn="just">
              <a:lnSpc>
                <a:spcPts val="5665"/>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stretch>
              <a:fillRect l="-9222" t="-4461" r="-20094" b="-4717"/>
            </a:stretch>
          </a:blipFill>
        </p:spPr>
      </p:sp>
      <p:grpSp>
        <p:nvGrpSpPr>
          <p:cNvPr name="Group 3" id="3"/>
          <p:cNvGrpSpPr/>
          <p:nvPr/>
        </p:nvGrpSpPr>
        <p:grpSpPr>
          <a:xfrm rot="-1689571">
            <a:off x="12939732" y="-1577438"/>
            <a:ext cx="3086100" cy="7144088"/>
            <a:chOff x="0" y="0"/>
            <a:chExt cx="812800" cy="1881571"/>
          </a:xfrm>
        </p:grpSpPr>
        <p:sp>
          <p:nvSpPr>
            <p:cNvPr name="Freeform 4" id="4"/>
            <p:cNvSpPr/>
            <p:nvPr/>
          </p:nvSpPr>
          <p:spPr>
            <a:xfrm flipH="false" flipV="false" rot="0">
              <a:off x="0" y="0"/>
              <a:ext cx="812800" cy="1881571"/>
            </a:xfrm>
            <a:custGeom>
              <a:avLst/>
              <a:gdLst/>
              <a:ahLst/>
              <a:cxnLst/>
              <a:rect r="r" b="b" t="t" l="l"/>
              <a:pathLst>
                <a:path h="1881571" w="812800">
                  <a:moveTo>
                    <a:pt x="0" y="0"/>
                  </a:moveTo>
                  <a:lnTo>
                    <a:pt x="812800" y="0"/>
                  </a:lnTo>
                  <a:lnTo>
                    <a:pt x="812800" y="1881571"/>
                  </a:lnTo>
                  <a:lnTo>
                    <a:pt x="0" y="1881571"/>
                  </a:lnTo>
                  <a:close/>
                </a:path>
              </a:pathLst>
            </a:custGeom>
            <a:solidFill>
              <a:srgbClr val="262262"/>
            </a:solidFill>
          </p:spPr>
        </p:sp>
        <p:sp>
          <p:nvSpPr>
            <p:cNvPr name="TextBox 5" id="5"/>
            <p:cNvSpPr txBox="true"/>
            <p:nvPr/>
          </p:nvSpPr>
          <p:spPr>
            <a:xfrm>
              <a:off x="0" y="-47625"/>
              <a:ext cx="812800" cy="1929196"/>
            </a:xfrm>
            <a:prstGeom prst="rect">
              <a:avLst/>
            </a:prstGeom>
          </p:spPr>
          <p:txBody>
            <a:bodyPr anchor="ctr" rtlCol="false" tIns="50800" lIns="50800" bIns="50800" rIns="50800"/>
            <a:lstStyle/>
            <a:p>
              <a:pPr algn="ctr">
                <a:lnSpc>
                  <a:spcPts val="2800"/>
                </a:lnSpc>
              </a:pPr>
            </a:p>
          </p:txBody>
        </p:sp>
      </p:grpSp>
      <p:sp>
        <p:nvSpPr>
          <p:cNvPr name="Freeform 6" id="6"/>
          <p:cNvSpPr/>
          <p:nvPr/>
        </p:nvSpPr>
        <p:spPr>
          <a:xfrm flipH="false" flipV="true" rot="0">
            <a:off x="11582150" y="-457538"/>
            <a:ext cx="7026757" cy="11202077"/>
          </a:xfrm>
          <a:custGeom>
            <a:avLst/>
            <a:gdLst/>
            <a:ahLst/>
            <a:cxnLst/>
            <a:rect r="r" b="b" t="t" l="l"/>
            <a:pathLst>
              <a:path h="11202077" w="7026757">
                <a:moveTo>
                  <a:pt x="0" y="11202076"/>
                </a:moveTo>
                <a:lnTo>
                  <a:pt x="7026757" y="11202076"/>
                </a:lnTo>
                <a:lnTo>
                  <a:pt x="7026757" y="0"/>
                </a:lnTo>
                <a:lnTo>
                  <a:pt x="0" y="0"/>
                </a:lnTo>
                <a:lnTo>
                  <a:pt x="0" y="11202076"/>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255401" y="2578091"/>
            <a:ext cx="11132996" cy="6212677"/>
            <a:chOff x="0" y="0"/>
            <a:chExt cx="3498255" cy="1952172"/>
          </a:xfrm>
        </p:grpSpPr>
        <p:sp>
          <p:nvSpPr>
            <p:cNvPr name="Freeform 8" id="8"/>
            <p:cNvSpPr/>
            <p:nvPr/>
          </p:nvSpPr>
          <p:spPr>
            <a:xfrm flipH="false" flipV="false" rot="0">
              <a:off x="0" y="0"/>
              <a:ext cx="3498255" cy="1952172"/>
            </a:xfrm>
            <a:custGeom>
              <a:avLst/>
              <a:gdLst/>
              <a:ahLst/>
              <a:cxnLst/>
              <a:rect r="r" b="b" t="t" l="l"/>
              <a:pathLst>
                <a:path h="1952172" w="3498255">
                  <a:moveTo>
                    <a:pt x="9736" y="0"/>
                  </a:moveTo>
                  <a:lnTo>
                    <a:pt x="3488519" y="0"/>
                  </a:lnTo>
                  <a:cubicBezTo>
                    <a:pt x="3493896" y="0"/>
                    <a:pt x="3498255" y="4359"/>
                    <a:pt x="3498255" y="9736"/>
                  </a:cubicBezTo>
                  <a:lnTo>
                    <a:pt x="3498255" y="1942436"/>
                  </a:lnTo>
                  <a:cubicBezTo>
                    <a:pt x="3498255" y="1947813"/>
                    <a:pt x="3493896" y="1952172"/>
                    <a:pt x="3488519" y="1952172"/>
                  </a:cubicBezTo>
                  <a:lnTo>
                    <a:pt x="9736" y="1952172"/>
                  </a:lnTo>
                  <a:cubicBezTo>
                    <a:pt x="4359" y="1952172"/>
                    <a:pt x="0" y="1947813"/>
                    <a:pt x="0" y="1942436"/>
                  </a:cubicBezTo>
                  <a:lnTo>
                    <a:pt x="0" y="9736"/>
                  </a:lnTo>
                  <a:cubicBezTo>
                    <a:pt x="0" y="4359"/>
                    <a:pt x="4359" y="0"/>
                    <a:pt x="9736" y="0"/>
                  </a:cubicBezTo>
                  <a:close/>
                </a:path>
              </a:pathLst>
            </a:custGeom>
            <a:solidFill>
              <a:srgbClr val="000000">
                <a:alpha val="0"/>
              </a:srgbClr>
            </a:solidFill>
            <a:ln w="95250" cap="sq">
              <a:solidFill>
                <a:srgbClr val="195759"/>
              </a:solidFill>
              <a:prstDash val="solid"/>
              <a:miter/>
            </a:ln>
          </p:spPr>
        </p:sp>
        <p:sp>
          <p:nvSpPr>
            <p:cNvPr name="TextBox 9" id="9"/>
            <p:cNvSpPr txBox="true"/>
            <p:nvPr/>
          </p:nvSpPr>
          <p:spPr>
            <a:xfrm>
              <a:off x="0" y="-47625"/>
              <a:ext cx="3498255" cy="1999797"/>
            </a:xfrm>
            <a:prstGeom prst="rect">
              <a:avLst/>
            </a:prstGeom>
          </p:spPr>
          <p:txBody>
            <a:bodyPr anchor="ctr" rtlCol="false" tIns="50800" lIns="50800" bIns="50800" rIns="50800"/>
            <a:lstStyle/>
            <a:p>
              <a:pPr algn="ctr">
                <a:lnSpc>
                  <a:spcPts val="2800"/>
                </a:lnSpc>
              </a:pPr>
            </a:p>
          </p:txBody>
        </p:sp>
      </p:grpSp>
      <p:sp>
        <p:nvSpPr>
          <p:cNvPr name="TextBox 10" id="10"/>
          <p:cNvSpPr txBox="true"/>
          <p:nvPr/>
        </p:nvSpPr>
        <p:spPr>
          <a:xfrm rot="0">
            <a:off x="2381904" y="2907962"/>
            <a:ext cx="9759736" cy="1152846"/>
          </a:xfrm>
          <a:prstGeom prst="rect">
            <a:avLst/>
          </a:prstGeom>
        </p:spPr>
        <p:txBody>
          <a:bodyPr anchor="t" rtlCol="false" tIns="0" lIns="0" bIns="0" rIns="0">
            <a:spAutoFit/>
          </a:bodyPr>
          <a:lstStyle/>
          <a:p>
            <a:pPr algn="r" rtl="true">
              <a:lnSpc>
                <a:spcPts val="9432"/>
              </a:lnSpc>
              <a:spcBef>
                <a:spcPct val="0"/>
              </a:spcBef>
            </a:pPr>
            <a:r>
              <a:rPr lang="ar-EG" b="true" sz="6737">
                <a:solidFill>
                  <a:srgbClr val="33326B"/>
                </a:solidFill>
                <a:latin typeface="TT Chocolates Bold"/>
                <a:ea typeface="TT Chocolates Bold"/>
                <a:cs typeface="TT Chocolates Bold"/>
                <a:sym typeface="TT Chocolates Bold"/>
                <a:rtl val="true"/>
              </a:rPr>
              <a:t>شكرا على حسن متابعتكم</a:t>
            </a:r>
          </a:p>
        </p:txBody>
      </p:sp>
      <p:grpSp>
        <p:nvGrpSpPr>
          <p:cNvPr name="Group 11" id="11"/>
          <p:cNvGrpSpPr/>
          <p:nvPr/>
        </p:nvGrpSpPr>
        <p:grpSpPr>
          <a:xfrm rot="0">
            <a:off x="1994024" y="4857269"/>
            <a:ext cx="1132575" cy="113257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8CFAE">
                    <a:alpha val="100000"/>
                  </a:srgbClr>
                </a:gs>
                <a:gs pos="100000">
                  <a:srgbClr val="0A2952">
                    <a:alpha val="100000"/>
                  </a:srgbClr>
                </a:gs>
              </a:gsLst>
              <a:lin ang="5400000"/>
            </a:gradFill>
          </p:spPr>
        </p:sp>
        <p:sp>
          <p:nvSpPr>
            <p:cNvPr name="TextBox 13" id="13"/>
            <p:cNvSpPr txBox="true"/>
            <p:nvPr/>
          </p:nvSpPr>
          <p:spPr>
            <a:xfrm>
              <a:off x="76200" y="95250"/>
              <a:ext cx="660400" cy="641350"/>
            </a:xfrm>
            <a:prstGeom prst="rect">
              <a:avLst/>
            </a:prstGeom>
          </p:spPr>
          <p:txBody>
            <a:bodyPr anchor="ctr" rtlCol="false" tIns="50800" lIns="50800" bIns="50800" rIns="50800"/>
            <a:lstStyle/>
            <a:p>
              <a:pPr algn="ctr">
                <a:lnSpc>
                  <a:spcPts val="2750"/>
                </a:lnSpc>
              </a:pPr>
            </a:p>
          </p:txBody>
        </p:sp>
      </p:grpSp>
      <p:sp>
        <p:nvSpPr>
          <p:cNvPr name="Freeform 14" id="14"/>
          <p:cNvSpPr/>
          <p:nvPr/>
        </p:nvSpPr>
        <p:spPr>
          <a:xfrm flipH="false" flipV="false" rot="0">
            <a:off x="2216380" y="5143500"/>
            <a:ext cx="687862" cy="529029"/>
          </a:xfrm>
          <a:custGeom>
            <a:avLst/>
            <a:gdLst/>
            <a:ahLst/>
            <a:cxnLst/>
            <a:rect r="r" b="b" t="t" l="l"/>
            <a:pathLst>
              <a:path h="529029" w="687862">
                <a:moveTo>
                  <a:pt x="0" y="0"/>
                </a:moveTo>
                <a:lnTo>
                  <a:pt x="687862" y="0"/>
                </a:lnTo>
                <a:lnTo>
                  <a:pt x="687862" y="529029"/>
                </a:lnTo>
                <a:lnTo>
                  <a:pt x="0" y="5290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5" id="15"/>
          <p:cNvSpPr/>
          <p:nvPr/>
        </p:nvSpPr>
        <p:spPr>
          <a:xfrm>
            <a:off x="2560311" y="4447694"/>
            <a:ext cx="8541883" cy="19050"/>
          </a:xfrm>
          <a:prstGeom prst="line">
            <a:avLst/>
          </a:prstGeom>
          <a:ln cap="flat" w="38100">
            <a:solidFill>
              <a:srgbClr val="195759"/>
            </a:solidFill>
            <a:prstDash val="solid"/>
            <a:headEnd type="none" len="sm" w="sm"/>
            <a:tailEnd type="none" len="sm" w="sm"/>
          </a:ln>
        </p:spPr>
      </p:sp>
      <p:sp>
        <p:nvSpPr>
          <p:cNvPr name="TextBox 16" id="16"/>
          <p:cNvSpPr txBox="true"/>
          <p:nvPr/>
        </p:nvSpPr>
        <p:spPr>
          <a:xfrm rot="0">
            <a:off x="3554454" y="5197180"/>
            <a:ext cx="7547740" cy="512444"/>
          </a:xfrm>
          <a:prstGeom prst="rect">
            <a:avLst/>
          </a:prstGeom>
        </p:spPr>
        <p:txBody>
          <a:bodyPr anchor="t" rtlCol="false" tIns="0" lIns="0" bIns="0" rIns="0">
            <a:spAutoFit/>
          </a:bodyPr>
          <a:lstStyle/>
          <a:p>
            <a:pPr algn="ctr">
              <a:lnSpc>
                <a:spcPts val="3959"/>
              </a:lnSpc>
            </a:pPr>
            <a:r>
              <a:rPr lang="en-US" sz="3599" b="true">
                <a:solidFill>
                  <a:srgbClr val="33326B"/>
                </a:solidFill>
                <a:latin typeface="TT Chocolates Bold"/>
                <a:ea typeface="TT Chocolates Bold"/>
                <a:cs typeface="TT Chocolates Bold"/>
                <a:sym typeface="TT Chocolates Bold"/>
              </a:rPr>
              <a:t>ahlam.houari@univ-tlemcen.dz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DAGVhImpitE</dc:identifier>
  <dcterms:modified xsi:type="dcterms:W3CDTF">2011-08-01T06:04:30Z</dcterms:modified>
  <cp:revision>1</cp:revision>
  <dc:title>A</dc:title>
</cp:coreProperties>
</file>