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Lst>
  <p:sldSz cx="18288000" cy="10287000"/>
  <p:notesSz cx="6858000" cy="9144000"/>
  <p:embeddedFontLst>
    <p:embeddedFont>
      <p:font typeface="Codec Pro Bold" charset="1" panose="00000600000000000000"/>
      <p:regular r:id="rId13"/>
    </p:embeddedFont>
    <p:embeddedFont>
      <p:font typeface="Codec Pro" charset="1" panose="00000500000000000000"/>
      <p:regular r:id="rId14"/>
    </p:embeddedFont>
    <p:embeddedFont>
      <p:font typeface="29LT Bukra Semi Wide Bold" charset="1" panose="020B0805040000000004"/>
      <p:regular r:id="rId15"/>
    </p:embeddedFont>
    <p:embeddedFont>
      <p:font typeface="29LT Bukra Semi Wide" charset="1" panose="020B0505040000000004"/>
      <p:regular r:id="rId1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12.png" Type="http://schemas.openxmlformats.org/officeDocument/2006/relationships/image"/><Relationship Id="rId7" Target="../media/image13.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14.png" Type="http://schemas.openxmlformats.org/officeDocument/2006/relationships/image"/><Relationship Id="rId7" Target="../media/image15.svg" Type="http://schemas.openxmlformats.org/officeDocument/2006/relationships/image"/><Relationship Id="rId8" Target="../media/image16.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2EDE7"/>
        </a:solidFill>
      </p:bgPr>
    </p:bg>
    <p:spTree>
      <p:nvGrpSpPr>
        <p:cNvPr id="1" name=""/>
        <p:cNvGrpSpPr/>
        <p:nvPr/>
      </p:nvGrpSpPr>
      <p:grpSpPr>
        <a:xfrm>
          <a:off x="0" y="0"/>
          <a:ext cx="0" cy="0"/>
          <a:chOff x="0" y="0"/>
          <a:chExt cx="0" cy="0"/>
        </a:xfrm>
      </p:grpSpPr>
      <p:grpSp>
        <p:nvGrpSpPr>
          <p:cNvPr name="Group 2" id="2"/>
          <p:cNvGrpSpPr/>
          <p:nvPr/>
        </p:nvGrpSpPr>
        <p:grpSpPr>
          <a:xfrm rot="0">
            <a:off x="-838000" y="-549680"/>
            <a:ext cx="30161483" cy="15404338"/>
            <a:chOff x="0" y="0"/>
            <a:chExt cx="40215311" cy="20539117"/>
          </a:xfrm>
        </p:grpSpPr>
        <p:grpSp>
          <p:nvGrpSpPr>
            <p:cNvPr name="Group 3" id="3"/>
            <p:cNvGrpSpPr/>
            <p:nvPr/>
          </p:nvGrpSpPr>
          <p:grpSpPr>
            <a:xfrm rot="0">
              <a:off x="0" y="732906"/>
              <a:ext cx="23073517" cy="1686647"/>
              <a:chOff x="0" y="0"/>
              <a:chExt cx="4557732" cy="333165"/>
            </a:xfrm>
          </p:grpSpPr>
          <p:sp>
            <p:nvSpPr>
              <p:cNvPr name="Freeform 4" id="4"/>
              <p:cNvSpPr/>
              <p:nvPr/>
            </p:nvSpPr>
            <p:spPr>
              <a:xfrm flipH="false" flipV="false" rot="0">
                <a:off x="0" y="0"/>
                <a:ext cx="4557732" cy="333165"/>
              </a:xfrm>
              <a:custGeom>
                <a:avLst/>
                <a:gdLst/>
                <a:ahLst/>
                <a:cxnLst/>
                <a:rect r="r" b="b" t="t" l="l"/>
                <a:pathLst>
                  <a:path h="333165" w="4557732">
                    <a:moveTo>
                      <a:pt x="0" y="0"/>
                    </a:moveTo>
                    <a:lnTo>
                      <a:pt x="4557732" y="0"/>
                    </a:lnTo>
                    <a:lnTo>
                      <a:pt x="4557732" y="333165"/>
                    </a:lnTo>
                    <a:lnTo>
                      <a:pt x="0" y="333165"/>
                    </a:lnTo>
                    <a:close/>
                  </a:path>
                </a:pathLst>
              </a:custGeom>
              <a:solidFill>
                <a:srgbClr val="EAE2D9"/>
              </a:solidFill>
            </p:spPr>
          </p:sp>
          <p:sp>
            <p:nvSpPr>
              <p:cNvPr name="TextBox 5" id="5"/>
              <p:cNvSpPr txBox="true"/>
              <p:nvPr/>
            </p:nvSpPr>
            <p:spPr>
              <a:xfrm>
                <a:off x="0" y="-38100"/>
                <a:ext cx="4557732" cy="371265"/>
              </a:xfrm>
              <a:prstGeom prst="rect">
                <a:avLst/>
              </a:prstGeom>
            </p:spPr>
            <p:txBody>
              <a:bodyPr anchor="ctr" rtlCol="false" tIns="50800" lIns="50800" bIns="50800" rIns="50800"/>
              <a:lstStyle/>
              <a:p>
                <a:pPr algn="ctr">
                  <a:lnSpc>
                    <a:spcPts val="2659"/>
                  </a:lnSpc>
                </a:pPr>
              </a:p>
            </p:txBody>
          </p:sp>
        </p:grpSp>
        <p:grpSp>
          <p:nvGrpSpPr>
            <p:cNvPr name="Group 6" id="6"/>
            <p:cNvGrpSpPr/>
            <p:nvPr/>
          </p:nvGrpSpPr>
          <p:grpSpPr>
            <a:xfrm rot="0">
              <a:off x="0" y="12761785"/>
              <a:ext cx="23073517" cy="1686647"/>
              <a:chOff x="0" y="0"/>
              <a:chExt cx="4557732" cy="333165"/>
            </a:xfrm>
          </p:grpSpPr>
          <p:sp>
            <p:nvSpPr>
              <p:cNvPr name="Freeform 7" id="7"/>
              <p:cNvSpPr/>
              <p:nvPr/>
            </p:nvSpPr>
            <p:spPr>
              <a:xfrm flipH="false" flipV="false" rot="0">
                <a:off x="0" y="0"/>
                <a:ext cx="4557732" cy="333165"/>
              </a:xfrm>
              <a:custGeom>
                <a:avLst/>
                <a:gdLst/>
                <a:ahLst/>
                <a:cxnLst/>
                <a:rect r="r" b="b" t="t" l="l"/>
                <a:pathLst>
                  <a:path h="333165" w="4557732">
                    <a:moveTo>
                      <a:pt x="0" y="0"/>
                    </a:moveTo>
                    <a:lnTo>
                      <a:pt x="4557732" y="0"/>
                    </a:lnTo>
                    <a:lnTo>
                      <a:pt x="4557732" y="333165"/>
                    </a:lnTo>
                    <a:lnTo>
                      <a:pt x="0" y="333165"/>
                    </a:lnTo>
                    <a:close/>
                  </a:path>
                </a:pathLst>
              </a:custGeom>
              <a:solidFill>
                <a:srgbClr val="EAE2D9"/>
              </a:solidFill>
            </p:spPr>
          </p:sp>
          <p:sp>
            <p:nvSpPr>
              <p:cNvPr name="TextBox 8" id="8"/>
              <p:cNvSpPr txBox="true"/>
              <p:nvPr/>
            </p:nvSpPr>
            <p:spPr>
              <a:xfrm>
                <a:off x="0" y="-38100"/>
                <a:ext cx="4557732" cy="371265"/>
              </a:xfrm>
              <a:prstGeom prst="rect">
                <a:avLst/>
              </a:prstGeom>
            </p:spPr>
            <p:txBody>
              <a:bodyPr anchor="ctr" rtlCol="false" tIns="50800" lIns="50800" bIns="50800" rIns="50800"/>
              <a:lstStyle/>
              <a:p>
                <a:pPr algn="ctr">
                  <a:lnSpc>
                    <a:spcPts val="2659"/>
                  </a:lnSpc>
                </a:pPr>
              </a:p>
            </p:txBody>
          </p:sp>
        </p:grpSp>
        <p:grpSp>
          <p:nvGrpSpPr>
            <p:cNvPr name="Group 9" id="9"/>
            <p:cNvGrpSpPr/>
            <p:nvPr/>
          </p:nvGrpSpPr>
          <p:grpSpPr>
            <a:xfrm rot="0">
              <a:off x="23073517" y="0"/>
              <a:ext cx="3806298" cy="14596060"/>
              <a:chOff x="0" y="0"/>
              <a:chExt cx="751861" cy="2883172"/>
            </a:xfrm>
          </p:grpSpPr>
          <p:sp>
            <p:nvSpPr>
              <p:cNvPr name="Freeform 10" id="10"/>
              <p:cNvSpPr/>
              <p:nvPr/>
            </p:nvSpPr>
            <p:spPr>
              <a:xfrm flipH="false" flipV="false" rot="0">
                <a:off x="0" y="0"/>
                <a:ext cx="751861" cy="2883172"/>
              </a:xfrm>
              <a:custGeom>
                <a:avLst/>
                <a:gdLst/>
                <a:ahLst/>
                <a:cxnLst/>
                <a:rect r="r" b="b" t="t" l="l"/>
                <a:pathLst>
                  <a:path h="2883172" w="751861">
                    <a:moveTo>
                      <a:pt x="0" y="0"/>
                    </a:moveTo>
                    <a:lnTo>
                      <a:pt x="751861" y="0"/>
                    </a:lnTo>
                    <a:lnTo>
                      <a:pt x="751861" y="2883172"/>
                    </a:lnTo>
                    <a:lnTo>
                      <a:pt x="0" y="2883172"/>
                    </a:lnTo>
                    <a:close/>
                  </a:path>
                </a:pathLst>
              </a:custGeom>
              <a:solidFill>
                <a:srgbClr val="464D70"/>
              </a:solidFill>
            </p:spPr>
          </p:sp>
          <p:sp>
            <p:nvSpPr>
              <p:cNvPr name="TextBox 11" id="11"/>
              <p:cNvSpPr txBox="true"/>
              <p:nvPr/>
            </p:nvSpPr>
            <p:spPr>
              <a:xfrm>
                <a:off x="0" y="-38100"/>
                <a:ext cx="751861" cy="2921272"/>
              </a:xfrm>
              <a:prstGeom prst="rect">
                <a:avLst/>
              </a:prstGeom>
            </p:spPr>
            <p:txBody>
              <a:bodyPr anchor="ctr" rtlCol="false" tIns="50800" lIns="50800" bIns="50800" rIns="50800"/>
              <a:lstStyle/>
              <a:p>
                <a:pPr algn="ctr">
                  <a:lnSpc>
                    <a:spcPts val="2659"/>
                  </a:lnSpc>
                </a:pPr>
              </a:p>
            </p:txBody>
          </p:sp>
        </p:grpSp>
        <p:grpSp>
          <p:nvGrpSpPr>
            <p:cNvPr name="Group 12" id="12"/>
            <p:cNvGrpSpPr/>
            <p:nvPr/>
          </p:nvGrpSpPr>
          <p:grpSpPr>
            <a:xfrm rot="0">
              <a:off x="22881546" y="2419554"/>
              <a:ext cx="1782323" cy="10342705"/>
              <a:chOff x="0" y="0"/>
              <a:chExt cx="352064" cy="2043004"/>
            </a:xfrm>
          </p:grpSpPr>
          <p:sp>
            <p:nvSpPr>
              <p:cNvPr name="Freeform 13" id="13"/>
              <p:cNvSpPr/>
              <p:nvPr/>
            </p:nvSpPr>
            <p:spPr>
              <a:xfrm flipH="false" flipV="false" rot="0">
                <a:off x="0" y="0"/>
                <a:ext cx="352064" cy="2043004"/>
              </a:xfrm>
              <a:custGeom>
                <a:avLst/>
                <a:gdLst/>
                <a:ahLst/>
                <a:cxnLst/>
                <a:rect r="r" b="b" t="t" l="l"/>
                <a:pathLst>
                  <a:path h="2043004" w="352064">
                    <a:moveTo>
                      <a:pt x="0" y="0"/>
                    </a:moveTo>
                    <a:lnTo>
                      <a:pt x="352064" y="0"/>
                    </a:lnTo>
                    <a:lnTo>
                      <a:pt x="352064" y="2043004"/>
                    </a:lnTo>
                    <a:lnTo>
                      <a:pt x="0" y="2043004"/>
                    </a:lnTo>
                    <a:close/>
                  </a:path>
                </a:pathLst>
              </a:custGeom>
              <a:solidFill>
                <a:srgbClr val="F2EDE7"/>
              </a:solidFill>
            </p:spPr>
          </p:sp>
          <p:sp>
            <p:nvSpPr>
              <p:cNvPr name="TextBox 14" id="14"/>
              <p:cNvSpPr txBox="true"/>
              <p:nvPr/>
            </p:nvSpPr>
            <p:spPr>
              <a:xfrm>
                <a:off x="0" y="-38100"/>
                <a:ext cx="352064" cy="2081104"/>
              </a:xfrm>
              <a:prstGeom prst="rect">
                <a:avLst/>
              </a:prstGeom>
            </p:spPr>
            <p:txBody>
              <a:bodyPr anchor="ctr" rtlCol="false" tIns="50800" lIns="50800" bIns="50800" rIns="50800"/>
              <a:lstStyle/>
              <a:p>
                <a:pPr algn="ctr">
                  <a:lnSpc>
                    <a:spcPts val="2659"/>
                  </a:lnSpc>
                </a:pPr>
              </a:p>
            </p:txBody>
          </p:sp>
        </p:grpSp>
        <p:grpSp>
          <p:nvGrpSpPr>
            <p:cNvPr name="Group 15" id="15"/>
            <p:cNvGrpSpPr/>
            <p:nvPr/>
          </p:nvGrpSpPr>
          <p:grpSpPr>
            <a:xfrm rot="0">
              <a:off x="23073517" y="12762259"/>
              <a:ext cx="672807" cy="1833801"/>
              <a:chOff x="0" y="0"/>
              <a:chExt cx="132900" cy="362232"/>
            </a:xfrm>
          </p:grpSpPr>
          <p:sp>
            <p:nvSpPr>
              <p:cNvPr name="Freeform 16" id="16"/>
              <p:cNvSpPr/>
              <p:nvPr/>
            </p:nvSpPr>
            <p:spPr>
              <a:xfrm flipH="false" flipV="false" rot="0">
                <a:off x="0" y="0"/>
                <a:ext cx="132900" cy="362232"/>
              </a:xfrm>
              <a:custGeom>
                <a:avLst/>
                <a:gdLst/>
                <a:ahLst/>
                <a:cxnLst/>
                <a:rect r="r" b="b" t="t" l="l"/>
                <a:pathLst>
                  <a:path h="362232" w="132900">
                    <a:moveTo>
                      <a:pt x="0" y="0"/>
                    </a:moveTo>
                    <a:lnTo>
                      <a:pt x="132900" y="0"/>
                    </a:lnTo>
                    <a:lnTo>
                      <a:pt x="132900" y="362232"/>
                    </a:lnTo>
                    <a:lnTo>
                      <a:pt x="0" y="362232"/>
                    </a:lnTo>
                    <a:close/>
                  </a:path>
                </a:pathLst>
              </a:custGeom>
              <a:solidFill>
                <a:srgbClr val="EBBF61"/>
              </a:solidFill>
            </p:spPr>
          </p:sp>
          <p:sp>
            <p:nvSpPr>
              <p:cNvPr name="TextBox 17" id="17"/>
              <p:cNvSpPr txBox="true"/>
              <p:nvPr/>
            </p:nvSpPr>
            <p:spPr>
              <a:xfrm>
                <a:off x="0" y="-38100"/>
                <a:ext cx="132900" cy="400332"/>
              </a:xfrm>
              <a:prstGeom prst="rect">
                <a:avLst/>
              </a:prstGeom>
            </p:spPr>
            <p:txBody>
              <a:bodyPr anchor="ctr" rtlCol="false" tIns="50800" lIns="50800" bIns="50800" rIns="50800"/>
              <a:lstStyle/>
              <a:p>
                <a:pPr algn="ctr">
                  <a:lnSpc>
                    <a:spcPts val="2659"/>
                  </a:lnSpc>
                </a:pPr>
              </a:p>
            </p:txBody>
          </p:sp>
        </p:grpSp>
        <p:grpSp>
          <p:nvGrpSpPr>
            <p:cNvPr name="Group 18" id="18"/>
            <p:cNvGrpSpPr/>
            <p:nvPr/>
          </p:nvGrpSpPr>
          <p:grpSpPr>
            <a:xfrm rot="0">
              <a:off x="23073517" y="732906"/>
              <a:ext cx="672807" cy="1686647"/>
              <a:chOff x="0" y="0"/>
              <a:chExt cx="132900" cy="333165"/>
            </a:xfrm>
          </p:grpSpPr>
          <p:sp>
            <p:nvSpPr>
              <p:cNvPr name="Freeform 19" id="19"/>
              <p:cNvSpPr/>
              <p:nvPr/>
            </p:nvSpPr>
            <p:spPr>
              <a:xfrm flipH="false" flipV="false" rot="0">
                <a:off x="0" y="0"/>
                <a:ext cx="132900" cy="333165"/>
              </a:xfrm>
              <a:custGeom>
                <a:avLst/>
                <a:gdLst/>
                <a:ahLst/>
                <a:cxnLst/>
                <a:rect r="r" b="b" t="t" l="l"/>
                <a:pathLst>
                  <a:path h="333165" w="132900">
                    <a:moveTo>
                      <a:pt x="0" y="0"/>
                    </a:moveTo>
                    <a:lnTo>
                      <a:pt x="132900" y="0"/>
                    </a:lnTo>
                    <a:lnTo>
                      <a:pt x="132900" y="333165"/>
                    </a:lnTo>
                    <a:lnTo>
                      <a:pt x="0" y="333165"/>
                    </a:lnTo>
                    <a:close/>
                  </a:path>
                </a:pathLst>
              </a:custGeom>
              <a:solidFill>
                <a:srgbClr val="EBBF61"/>
              </a:solidFill>
            </p:spPr>
          </p:sp>
          <p:sp>
            <p:nvSpPr>
              <p:cNvPr name="TextBox 20" id="20"/>
              <p:cNvSpPr txBox="true"/>
              <p:nvPr/>
            </p:nvSpPr>
            <p:spPr>
              <a:xfrm>
                <a:off x="0" y="-38100"/>
                <a:ext cx="132900" cy="371265"/>
              </a:xfrm>
              <a:prstGeom prst="rect">
                <a:avLst/>
              </a:prstGeom>
            </p:spPr>
            <p:txBody>
              <a:bodyPr anchor="ctr" rtlCol="false" tIns="50800" lIns="50800" bIns="50800" rIns="50800"/>
              <a:lstStyle/>
              <a:p>
                <a:pPr algn="ctr">
                  <a:lnSpc>
                    <a:spcPts val="2659"/>
                  </a:lnSpc>
                </a:pPr>
              </a:p>
            </p:txBody>
          </p:sp>
        </p:grpSp>
        <p:sp>
          <p:nvSpPr>
            <p:cNvPr name="Freeform 21" id="21"/>
            <p:cNvSpPr/>
            <p:nvPr/>
          </p:nvSpPr>
          <p:spPr>
            <a:xfrm flipH="false" flipV="false" rot="0">
              <a:off x="24355924" y="4708566"/>
              <a:ext cx="15859387" cy="15830552"/>
            </a:xfrm>
            <a:custGeom>
              <a:avLst/>
              <a:gdLst/>
              <a:ahLst/>
              <a:cxnLst/>
              <a:rect r="r" b="b" t="t" l="l"/>
              <a:pathLst>
                <a:path h="15830552" w="15859387">
                  <a:moveTo>
                    <a:pt x="0" y="0"/>
                  </a:moveTo>
                  <a:lnTo>
                    <a:pt x="15859387" y="0"/>
                  </a:lnTo>
                  <a:lnTo>
                    <a:pt x="15859387" y="15830551"/>
                  </a:lnTo>
                  <a:lnTo>
                    <a:pt x="0" y="1583055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grpSp>
        <p:nvGrpSpPr>
          <p:cNvPr name="Group 22" id="22"/>
          <p:cNvGrpSpPr/>
          <p:nvPr/>
        </p:nvGrpSpPr>
        <p:grpSpPr>
          <a:xfrm rot="0">
            <a:off x="16479530" y="3640457"/>
            <a:ext cx="504605" cy="2598352"/>
            <a:chOff x="0" y="0"/>
            <a:chExt cx="132900" cy="684340"/>
          </a:xfrm>
        </p:grpSpPr>
        <p:sp>
          <p:nvSpPr>
            <p:cNvPr name="Freeform 23" id="23"/>
            <p:cNvSpPr/>
            <p:nvPr/>
          </p:nvSpPr>
          <p:spPr>
            <a:xfrm flipH="false" flipV="false" rot="0">
              <a:off x="0" y="0"/>
              <a:ext cx="132900" cy="684340"/>
            </a:xfrm>
            <a:custGeom>
              <a:avLst/>
              <a:gdLst/>
              <a:ahLst/>
              <a:cxnLst/>
              <a:rect r="r" b="b" t="t" l="l"/>
              <a:pathLst>
                <a:path h="684340" w="132900">
                  <a:moveTo>
                    <a:pt x="66450" y="0"/>
                  </a:moveTo>
                  <a:lnTo>
                    <a:pt x="66450" y="0"/>
                  </a:lnTo>
                  <a:cubicBezTo>
                    <a:pt x="103149" y="0"/>
                    <a:pt x="132900" y="29751"/>
                    <a:pt x="132900" y="66450"/>
                  </a:cubicBezTo>
                  <a:lnTo>
                    <a:pt x="132900" y="617890"/>
                  </a:lnTo>
                  <a:cubicBezTo>
                    <a:pt x="132900" y="635513"/>
                    <a:pt x="125899" y="652415"/>
                    <a:pt x="113437" y="664877"/>
                  </a:cubicBezTo>
                  <a:cubicBezTo>
                    <a:pt x="100976" y="677339"/>
                    <a:pt x="84074" y="684340"/>
                    <a:pt x="66450" y="684340"/>
                  </a:cubicBezTo>
                  <a:lnTo>
                    <a:pt x="66450" y="684340"/>
                  </a:lnTo>
                  <a:cubicBezTo>
                    <a:pt x="48826" y="684340"/>
                    <a:pt x="31925" y="677339"/>
                    <a:pt x="19463" y="664877"/>
                  </a:cubicBezTo>
                  <a:cubicBezTo>
                    <a:pt x="7001" y="652415"/>
                    <a:pt x="0" y="635513"/>
                    <a:pt x="0" y="617890"/>
                  </a:cubicBezTo>
                  <a:lnTo>
                    <a:pt x="0" y="66450"/>
                  </a:lnTo>
                  <a:cubicBezTo>
                    <a:pt x="0" y="48826"/>
                    <a:pt x="7001" y="31925"/>
                    <a:pt x="19463" y="19463"/>
                  </a:cubicBezTo>
                  <a:cubicBezTo>
                    <a:pt x="31925" y="7001"/>
                    <a:pt x="48826" y="0"/>
                    <a:pt x="66450" y="0"/>
                  </a:cubicBezTo>
                  <a:close/>
                </a:path>
              </a:pathLst>
            </a:custGeom>
            <a:solidFill>
              <a:srgbClr val="BE8463"/>
            </a:solidFill>
          </p:spPr>
        </p:sp>
        <p:sp>
          <p:nvSpPr>
            <p:cNvPr name="TextBox 24" id="24"/>
            <p:cNvSpPr txBox="true"/>
            <p:nvPr/>
          </p:nvSpPr>
          <p:spPr>
            <a:xfrm>
              <a:off x="0" y="-38100"/>
              <a:ext cx="132900" cy="722440"/>
            </a:xfrm>
            <a:prstGeom prst="rect">
              <a:avLst/>
            </a:prstGeom>
          </p:spPr>
          <p:txBody>
            <a:bodyPr anchor="ctr" rtlCol="false" tIns="50800" lIns="50800" bIns="50800" rIns="50800"/>
            <a:lstStyle/>
            <a:p>
              <a:pPr algn="ctr">
                <a:lnSpc>
                  <a:spcPts val="2659"/>
                </a:lnSpc>
              </a:pPr>
            </a:p>
          </p:txBody>
        </p:sp>
      </p:grpSp>
      <p:sp>
        <p:nvSpPr>
          <p:cNvPr name="Freeform 25" id="25"/>
          <p:cNvSpPr/>
          <p:nvPr/>
        </p:nvSpPr>
        <p:spPr>
          <a:xfrm flipH="false" flipV="false" rot="0">
            <a:off x="-1789583" y="1264985"/>
            <a:ext cx="7726955" cy="9594302"/>
          </a:xfrm>
          <a:custGeom>
            <a:avLst/>
            <a:gdLst/>
            <a:ahLst/>
            <a:cxnLst/>
            <a:rect r="r" b="b" t="t" l="l"/>
            <a:pathLst>
              <a:path h="9594302" w="7726955">
                <a:moveTo>
                  <a:pt x="0" y="0"/>
                </a:moveTo>
                <a:lnTo>
                  <a:pt x="7726954" y="0"/>
                </a:lnTo>
                <a:lnTo>
                  <a:pt x="7726954" y="9594303"/>
                </a:lnTo>
                <a:lnTo>
                  <a:pt x="0" y="959430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26" id="26"/>
          <p:cNvSpPr/>
          <p:nvPr/>
        </p:nvSpPr>
        <p:spPr>
          <a:xfrm flipH="false" flipV="false" rot="0">
            <a:off x="858614" y="2236891"/>
            <a:ext cx="4468912" cy="5813218"/>
          </a:xfrm>
          <a:custGeom>
            <a:avLst/>
            <a:gdLst/>
            <a:ahLst/>
            <a:cxnLst/>
            <a:rect r="r" b="b" t="t" l="l"/>
            <a:pathLst>
              <a:path h="5813218" w="4468912">
                <a:moveTo>
                  <a:pt x="0" y="0"/>
                </a:moveTo>
                <a:lnTo>
                  <a:pt x="4468911" y="0"/>
                </a:lnTo>
                <a:lnTo>
                  <a:pt x="4468911" y="5813218"/>
                </a:lnTo>
                <a:lnTo>
                  <a:pt x="0" y="581321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27" id="27"/>
          <p:cNvSpPr/>
          <p:nvPr/>
        </p:nvSpPr>
        <p:spPr>
          <a:xfrm flipH="true" flipV="false" rot="0">
            <a:off x="15857243" y="5350095"/>
            <a:ext cx="305388" cy="456565"/>
          </a:xfrm>
          <a:custGeom>
            <a:avLst/>
            <a:gdLst/>
            <a:ahLst/>
            <a:cxnLst/>
            <a:rect r="r" b="b" t="t" l="l"/>
            <a:pathLst>
              <a:path h="456565" w="305388">
                <a:moveTo>
                  <a:pt x="305389" y="0"/>
                </a:moveTo>
                <a:lnTo>
                  <a:pt x="0" y="0"/>
                </a:lnTo>
                <a:lnTo>
                  <a:pt x="0" y="456565"/>
                </a:lnTo>
                <a:lnTo>
                  <a:pt x="305389" y="456565"/>
                </a:lnTo>
                <a:lnTo>
                  <a:pt x="305389"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28" id="28"/>
          <p:cNvSpPr/>
          <p:nvPr/>
        </p:nvSpPr>
        <p:spPr>
          <a:xfrm flipH="false" flipV="false" rot="0">
            <a:off x="3093070" y="8258460"/>
            <a:ext cx="3441002" cy="1999681"/>
          </a:xfrm>
          <a:custGeom>
            <a:avLst/>
            <a:gdLst/>
            <a:ahLst/>
            <a:cxnLst/>
            <a:rect r="r" b="b" t="t" l="l"/>
            <a:pathLst>
              <a:path h="1999681" w="3441002">
                <a:moveTo>
                  <a:pt x="0" y="0"/>
                </a:moveTo>
                <a:lnTo>
                  <a:pt x="3441001" y="0"/>
                </a:lnTo>
                <a:lnTo>
                  <a:pt x="3441001" y="1999680"/>
                </a:lnTo>
                <a:lnTo>
                  <a:pt x="0" y="1999680"/>
                </a:lnTo>
                <a:lnTo>
                  <a:pt x="0" y="0"/>
                </a:lnTo>
                <a:close/>
              </a:path>
            </a:pathLst>
          </a:custGeom>
          <a:blipFill>
            <a:blip r:embed="rId10">
              <a:extLst>
                <a:ext uri="{96DAC541-7B7A-43D3-8B79-37D633B846F1}">
                  <asvg:svgBlip xmlns:asvg="http://schemas.microsoft.com/office/drawing/2016/SVG/main" r:embed="rId11"/>
                </a:ext>
              </a:extLst>
            </a:blip>
            <a:stretch>
              <a:fillRect l="0" t="0" r="0" b="-105772"/>
            </a:stretch>
          </a:blipFill>
        </p:spPr>
      </p:sp>
      <p:sp>
        <p:nvSpPr>
          <p:cNvPr name="TextBox 29" id="29"/>
          <p:cNvSpPr txBox="true"/>
          <p:nvPr/>
        </p:nvSpPr>
        <p:spPr>
          <a:xfrm rot="0">
            <a:off x="2601417" y="3040792"/>
            <a:ext cx="13156218" cy="1308855"/>
          </a:xfrm>
          <a:prstGeom prst="rect">
            <a:avLst/>
          </a:prstGeom>
        </p:spPr>
        <p:txBody>
          <a:bodyPr anchor="t" rtlCol="false" tIns="0" lIns="0" bIns="0" rIns="0">
            <a:spAutoFit/>
          </a:bodyPr>
          <a:lstStyle/>
          <a:p>
            <a:pPr algn="r" rtl="true">
              <a:lnSpc>
                <a:spcPts val="9758"/>
              </a:lnSpc>
            </a:pPr>
            <a:r>
              <a:rPr lang="ar-EG" b="true" sz="6970">
                <a:solidFill>
                  <a:srgbClr val="000000"/>
                </a:solidFill>
                <a:latin typeface="Codec Pro Bold"/>
                <a:ea typeface="Codec Pro Bold"/>
                <a:cs typeface="Codec Pro Bold"/>
                <a:sym typeface="Codec Pro Bold"/>
                <a:rtl val="true"/>
              </a:rPr>
              <a:t>المحاضرة الحادية عشر</a:t>
            </a:r>
          </a:p>
        </p:txBody>
      </p:sp>
      <p:grpSp>
        <p:nvGrpSpPr>
          <p:cNvPr name="Group 30" id="30"/>
          <p:cNvGrpSpPr/>
          <p:nvPr/>
        </p:nvGrpSpPr>
        <p:grpSpPr>
          <a:xfrm rot="0">
            <a:off x="14671807" y="122253"/>
            <a:ext cx="2060025" cy="2642314"/>
            <a:chOff x="0" y="0"/>
            <a:chExt cx="319152" cy="409364"/>
          </a:xfrm>
        </p:grpSpPr>
        <p:sp>
          <p:nvSpPr>
            <p:cNvPr name="Freeform 31" id="31"/>
            <p:cNvSpPr/>
            <p:nvPr/>
          </p:nvSpPr>
          <p:spPr>
            <a:xfrm flipH="false" flipV="false" rot="0">
              <a:off x="0" y="0"/>
              <a:ext cx="319152" cy="409364"/>
            </a:xfrm>
            <a:custGeom>
              <a:avLst/>
              <a:gdLst/>
              <a:ahLst/>
              <a:cxnLst/>
              <a:rect r="r" b="b" t="t" l="l"/>
              <a:pathLst>
                <a:path h="409364" w="319152">
                  <a:moveTo>
                    <a:pt x="86438" y="0"/>
                  </a:moveTo>
                  <a:lnTo>
                    <a:pt x="232714" y="0"/>
                  </a:lnTo>
                  <a:cubicBezTo>
                    <a:pt x="255639" y="0"/>
                    <a:pt x="277624" y="9107"/>
                    <a:pt x="293835" y="25317"/>
                  </a:cubicBezTo>
                  <a:cubicBezTo>
                    <a:pt x="310045" y="41527"/>
                    <a:pt x="319152" y="63513"/>
                    <a:pt x="319152" y="86438"/>
                  </a:cubicBezTo>
                  <a:lnTo>
                    <a:pt x="319152" y="322926"/>
                  </a:lnTo>
                  <a:cubicBezTo>
                    <a:pt x="319152" y="370664"/>
                    <a:pt x="280452" y="409364"/>
                    <a:pt x="232714" y="409364"/>
                  </a:cubicBezTo>
                  <a:lnTo>
                    <a:pt x="86438" y="409364"/>
                  </a:lnTo>
                  <a:cubicBezTo>
                    <a:pt x="63513" y="409364"/>
                    <a:pt x="41527" y="400257"/>
                    <a:pt x="25317" y="384047"/>
                  </a:cubicBezTo>
                  <a:cubicBezTo>
                    <a:pt x="9107" y="367836"/>
                    <a:pt x="0" y="345850"/>
                    <a:pt x="0" y="322926"/>
                  </a:cubicBezTo>
                  <a:lnTo>
                    <a:pt x="0" y="86438"/>
                  </a:lnTo>
                  <a:cubicBezTo>
                    <a:pt x="0" y="63513"/>
                    <a:pt x="9107" y="41527"/>
                    <a:pt x="25317" y="25317"/>
                  </a:cubicBezTo>
                  <a:cubicBezTo>
                    <a:pt x="41527" y="9107"/>
                    <a:pt x="63513" y="0"/>
                    <a:pt x="86438" y="0"/>
                  </a:cubicBezTo>
                  <a:close/>
                </a:path>
              </a:pathLst>
            </a:custGeom>
            <a:blipFill>
              <a:blip r:embed="rId12"/>
              <a:stretch>
                <a:fillRect l="0" t="-3545" r="0" b="-3545"/>
              </a:stretch>
            </a:blipFill>
          </p:spPr>
        </p:sp>
      </p:grpSp>
      <p:sp>
        <p:nvSpPr>
          <p:cNvPr name="TextBox 32" id="32"/>
          <p:cNvSpPr txBox="true"/>
          <p:nvPr/>
        </p:nvSpPr>
        <p:spPr>
          <a:xfrm rot="0">
            <a:off x="3939547" y="4650593"/>
            <a:ext cx="11818088" cy="2270861"/>
          </a:xfrm>
          <a:prstGeom prst="rect">
            <a:avLst/>
          </a:prstGeom>
        </p:spPr>
        <p:txBody>
          <a:bodyPr anchor="t" rtlCol="false" tIns="0" lIns="0" bIns="0" rIns="0">
            <a:spAutoFit/>
          </a:bodyPr>
          <a:lstStyle/>
          <a:p>
            <a:pPr algn="just" rtl="true">
              <a:lnSpc>
                <a:spcPts val="8709"/>
              </a:lnSpc>
            </a:pPr>
            <a:r>
              <a:rPr lang="ar-EG" b="true" sz="6221">
                <a:solidFill>
                  <a:srgbClr val="000000"/>
                </a:solidFill>
                <a:latin typeface="Codec Pro Bold"/>
                <a:ea typeface="Codec Pro Bold"/>
                <a:cs typeface="Codec Pro Bold"/>
                <a:sym typeface="Codec Pro Bold"/>
                <a:rtl val="true"/>
              </a:rPr>
              <a:t>أساليب التعامل مع مقاومة التغيير التنظيمي</a:t>
            </a:r>
          </a:p>
        </p:txBody>
      </p:sp>
      <p:sp>
        <p:nvSpPr>
          <p:cNvPr name="TextBox 33" id="33"/>
          <p:cNvSpPr txBox="true"/>
          <p:nvPr/>
        </p:nvSpPr>
        <p:spPr>
          <a:xfrm rot="0">
            <a:off x="9179526" y="8363279"/>
            <a:ext cx="2139766" cy="704762"/>
          </a:xfrm>
          <a:prstGeom prst="rect">
            <a:avLst/>
          </a:prstGeom>
        </p:spPr>
        <p:txBody>
          <a:bodyPr anchor="t" rtlCol="false" tIns="0" lIns="0" bIns="0" rIns="0">
            <a:spAutoFit/>
          </a:bodyPr>
          <a:lstStyle/>
          <a:p>
            <a:pPr algn="r" rtl="true">
              <a:lnSpc>
                <a:spcPts val="5254"/>
              </a:lnSpc>
            </a:pPr>
            <a:r>
              <a:rPr lang="ar-EG" b="true" sz="3753">
                <a:solidFill>
                  <a:srgbClr val="000000"/>
                </a:solidFill>
                <a:latin typeface="Codec Pro Bold"/>
                <a:ea typeface="Codec Pro Bold"/>
                <a:cs typeface="Codec Pro Bold"/>
                <a:sym typeface="Codec Pro Bold"/>
                <a:rtl val="true"/>
              </a:rPr>
              <a:t>من اعداد:</a:t>
            </a:r>
          </a:p>
        </p:txBody>
      </p:sp>
      <p:sp>
        <p:nvSpPr>
          <p:cNvPr name="TextBox 34" id="34"/>
          <p:cNvSpPr txBox="true"/>
          <p:nvPr/>
        </p:nvSpPr>
        <p:spPr>
          <a:xfrm rot="0">
            <a:off x="2601417" y="-30147"/>
            <a:ext cx="11818088" cy="2193390"/>
          </a:xfrm>
          <a:prstGeom prst="rect">
            <a:avLst/>
          </a:prstGeom>
        </p:spPr>
        <p:txBody>
          <a:bodyPr anchor="t" rtlCol="false" tIns="0" lIns="0" bIns="0" rIns="0">
            <a:spAutoFit/>
          </a:bodyPr>
          <a:lstStyle/>
          <a:p>
            <a:pPr algn="ctr" rtl="true">
              <a:lnSpc>
                <a:spcPts val="5629"/>
              </a:lnSpc>
            </a:pPr>
            <a:r>
              <a:rPr lang="ar-EG" b="true" sz="4021">
                <a:solidFill>
                  <a:srgbClr val="000000"/>
                </a:solidFill>
                <a:latin typeface="Codec Pro Bold"/>
                <a:ea typeface="Codec Pro Bold"/>
                <a:cs typeface="Codec Pro Bold"/>
                <a:sym typeface="Codec Pro Bold"/>
                <a:rtl val="true"/>
              </a:rPr>
              <a:t>جامعة ابو بكر بلقايد</a:t>
            </a:r>
          </a:p>
          <a:p>
            <a:pPr algn="ctr" rtl="true">
              <a:lnSpc>
                <a:spcPts val="5629"/>
              </a:lnSpc>
            </a:pPr>
            <a:r>
              <a:rPr lang="ar-EG" b="true" sz="4021">
                <a:solidFill>
                  <a:srgbClr val="000000"/>
                </a:solidFill>
                <a:latin typeface="Codec Pro Bold"/>
                <a:ea typeface="Codec Pro Bold"/>
                <a:cs typeface="Codec Pro Bold"/>
                <a:sym typeface="Codec Pro Bold"/>
                <a:rtl val="true"/>
              </a:rPr>
              <a:t>كلية العلوم الانسانية والاجتماعية</a:t>
            </a:r>
          </a:p>
          <a:p>
            <a:pPr algn="ctr" rtl="true">
              <a:lnSpc>
                <a:spcPts val="5629"/>
              </a:lnSpc>
            </a:pPr>
            <a:r>
              <a:rPr lang="ar-EG" b="true" sz="4021">
                <a:solidFill>
                  <a:srgbClr val="000000"/>
                </a:solidFill>
                <a:latin typeface="Codec Pro Bold"/>
                <a:ea typeface="Codec Pro Bold"/>
                <a:cs typeface="Codec Pro Bold"/>
                <a:sym typeface="Codec Pro Bold"/>
                <a:rtl val="true"/>
              </a:rPr>
              <a:t>قسم علم النفس</a:t>
            </a:r>
          </a:p>
        </p:txBody>
      </p:sp>
      <p:sp>
        <p:nvSpPr>
          <p:cNvPr name="TextBox 35" id="35"/>
          <p:cNvSpPr txBox="true"/>
          <p:nvPr/>
        </p:nvSpPr>
        <p:spPr>
          <a:xfrm rot="0">
            <a:off x="5937371" y="8925166"/>
            <a:ext cx="4070638" cy="744132"/>
          </a:xfrm>
          <a:prstGeom prst="rect">
            <a:avLst/>
          </a:prstGeom>
        </p:spPr>
        <p:txBody>
          <a:bodyPr anchor="t" rtlCol="false" tIns="0" lIns="0" bIns="0" rIns="0">
            <a:spAutoFit/>
          </a:bodyPr>
          <a:lstStyle/>
          <a:p>
            <a:pPr algn="r" rtl="true">
              <a:lnSpc>
                <a:spcPts val="5534"/>
              </a:lnSpc>
            </a:pPr>
            <a:r>
              <a:rPr lang="ar-EG" b="true" sz="3953">
                <a:solidFill>
                  <a:srgbClr val="000000"/>
                </a:solidFill>
                <a:latin typeface="Codec Pro Bold"/>
                <a:ea typeface="Codec Pro Bold"/>
                <a:cs typeface="Codec Pro Bold"/>
                <a:sym typeface="Codec Pro Bold"/>
                <a:rtl val="true"/>
              </a:rPr>
              <a:t>د.هواري احلام</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2EDE7"/>
        </a:solidFill>
      </p:bgPr>
    </p:bg>
    <p:spTree>
      <p:nvGrpSpPr>
        <p:cNvPr id="1" name=""/>
        <p:cNvGrpSpPr/>
        <p:nvPr/>
      </p:nvGrpSpPr>
      <p:grpSpPr>
        <a:xfrm>
          <a:off x="0" y="0"/>
          <a:ext cx="0" cy="0"/>
          <a:chOff x="0" y="0"/>
          <a:chExt cx="0" cy="0"/>
        </a:xfrm>
      </p:grpSpPr>
      <p:grpSp>
        <p:nvGrpSpPr>
          <p:cNvPr name="Group 2" id="2"/>
          <p:cNvGrpSpPr/>
          <p:nvPr/>
        </p:nvGrpSpPr>
        <p:grpSpPr>
          <a:xfrm rot="0">
            <a:off x="-838000" y="0"/>
            <a:ext cx="17305138" cy="1264985"/>
            <a:chOff x="0" y="0"/>
            <a:chExt cx="4557732" cy="333165"/>
          </a:xfrm>
        </p:grpSpPr>
        <p:sp>
          <p:nvSpPr>
            <p:cNvPr name="Freeform 3" id="3"/>
            <p:cNvSpPr/>
            <p:nvPr/>
          </p:nvSpPr>
          <p:spPr>
            <a:xfrm flipH="false" flipV="false" rot="0">
              <a:off x="0" y="0"/>
              <a:ext cx="4557732" cy="333165"/>
            </a:xfrm>
            <a:custGeom>
              <a:avLst/>
              <a:gdLst/>
              <a:ahLst/>
              <a:cxnLst/>
              <a:rect r="r" b="b" t="t" l="l"/>
              <a:pathLst>
                <a:path h="333165" w="4557732">
                  <a:moveTo>
                    <a:pt x="0" y="0"/>
                  </a:moveTo>
                  <a:lnTo>
                    <a:pt x="4557732" y="0"/>
                  </a:lnTo>
                  <a:lnTo>
                    <a:pt x="4557732" y="333165"/>
                  </a:lnTo>
                  <a:lnTo>
                    <a:pt x="0" y="333165"/>
                  </a:lnTo>
                  <a:close/>
                </a:path>
              </a:pathLst>
            </a:custGeom>
            <a:solidFill>
              <a:srgbClr val="EAE2D9"/>
            </a:solidFill>
          </p:spPr>
        </p:sp>
        <p:sp>
          <p:nvSpPr>
            <p:cNvPr name="TextBox 4" id="4"/>
            <p:cNvSpPr txBox="true"/>
            <p:nvPr/>
          </p:nvSpPr>
          <p:spPr>
            <a:xfrm>
              <a:off x="0" y="-38100"/>
              <a:ext cx="4557732" cy="371265"/>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0">
            <a:off x="-838000" y="9021659"/>
            <a:ext cx="17305138" cy="1264985"/>
            <a:chOff x="0" y="0"/>
            <a:chExt cx="4557732" cy="333165"/>
          </a:xfrm>
        </p:grpSpPr>
        <p:sp>
          <p:nvSpPr>
            <p:cNvPr name="Freeform 6" id="6"/>
            <p:cNvSpPr/>
            <p:nvPr/>
          </p:nvSpPr>
          <p:spPr>
            <a:xfrm flipH="false" flipV="false" rot="0">
              <a:off x="0" y="0"/>
              <a:ext cx="4557732" cy="333165"/>
            </a:xfrm>
            <a:custGeom>
              <a:avLst/>
              <a:gdLst/>
              <a:ahLst/>
              <a:cxnLst/>
              <a:rect r="r" b="b" t="t" l="l"/>
              <a:pathLst>
                <a:path h="333165" w="4557732">
                  <a:moveTo>
                    <a:pt x="0" y="0"/>
                  </a:moveTo>
                  <a:lnTo>
                    <a:pt x="4557732" y="0"/>
                  </a:lnTo>
                  <a:lnTo>
                    <a:pt x="4557732" y="333165"/>
                  </a:lnTo>
                  <a:lnTo>
                    <a:pt x="0" y="333165"/>
                  </a:lnTo>
                  <a:close/>
                </a:path>
              </a:pathLst>
            </a:custGeom>
            <a:solidFill>
              <a:srgbClr val="EAE2D9"/>
            </a:solidFill>
          </p:spPr>
        </p:sp>
        <p:sp>
          <p:nvSpPr>
            <p:cNvPr name="TextBox 7" id="7"/>
            <p:cNvSpPr txBox="true"/>
            <p:nvPr/>
          </p:nvSpPr>
          <p:spPr>
            <a:xfrm>
              <a:off x="0" y="-38100"/>
              <a:ext cx="4557732" cy="371265"/>
            </a:xfrm>
            <a:prstGeom prst="rect">
              <a:avLst/>
            </a:prstGeom>
          </p:spPr>
          <p:txBody>
            <a:bodyPr anchor="ctr" rtlCol="false" tIns="50800" lIns="50800" bIns="50800" rIns="50800"/>
            <a:lstStyle/>
            <a:p>
              <a:pPr algn="ctr">
                <a:lnSpc>
                  <a:spcPts val="2659"/>
                </a:lnSpc>
              </a:pPr>
            </a:p>
          </p:txBody>
        </p:sp>
      </p:grpSp>
      <p:grpSp>
        <p:nvGrpSpPr>
          <p:cNvPr name="Group 8" id="8"/>
          <p:cNvGrpSpPr/>
          <p:nvPr/>
        </p:nvGrpSpPr>
        <p:grpSpPr>
          <a:xfrm rot="0">
            <a:off x="16467138" y="-549680"/>
            <a:ext cx="2854723" cy="10947045"/>
            <a:chOff x="0" y="0"/>
            <a:chExt cx="751861" cy="2883172"/>
          </a:xfrm>
        </p:grpSpPr>
        <p:sp>
          <p:nvSpPr>
            <p:cNvPr name="Freeform 9" id="9"/>
            <p:cNvSpPr/>
            <p:nvPr/>
          </p:nvSpPr>
          <p:spPr>
            <a:xfrm flipH="false" flipV="false" rot="0">
              <a:off x="0" y="0"/>
              <a:ext cx="751861" cy="2883172"/>
            </a:xfrm>
            <a:custGeom>
              <a:avLst/>
              <a:gdLst/>
              <a:ahLst/>
              <a:cxnLst/>
              <a:rect r="r" b="b" t="t" l="l"/>
              <a:pathLst>
                <a:path h="2883172" w="751861">
                  <a:moveTo>
                    <a:pt x="0" y="0"/>
                  </a:moveTo>
                  <a:lnTo>
                    <a:pt x="751861" y="0"/>
                  </a:lnTo>
                  <a:lnTo>
                    <a:pt x="751861" y="2883172"/>
                  </a:lnTo>
                  <a:lnTo>
                    <a:pt x="0" y="2883172"/>
                  </a:lnTo>
                  <a:close/>
                </a:path>
              </a:pathLst>
            </a:custGeom>
            <a:solidFill>
              <a:srgbClr val="464D70"/>
            </a:solidFill>
          </p:spPr>
        </p:sp>
        <p:sp>
          <p:nvSpPr>
            <p:cNvPr name="TextBox 10" id="10"/>
            <p:cNvSpPr txBox="true"/>
            <p:nvPr/>
          </p:nvSpPr>
          <p:spPr>
            <a:xfrm>
              <a:off x="0" y="-38100"/>
              <a:ext cx="751861" cy="2921272"/>
            </a:xfrm>
            <a:prstGeom prst="rect">
              <a:avLst/>
            </a:prstGeom>
          </p:spPr>
          <p:txBody>
            <a:bodyPr anchor="ctr" rtlCol="false" tIns="50800" lIns="50800" bIns="50800" rIns="50800"/>
            <a:lstStyle/>
            <a:p>
              <a:pPr algn="ctr">
                <a:lnSpc>
                  <a:spcPts val="2659"/>
                </a:lnSpc>
              </a:pPr>
            </a:p>
          </p:txBody>
        </p:sp>
      </p:grpSp>
      <p:grpSp>
        <p:nvGrpSpPr>
          <p:cNvPr name="Group 11" id="11"/>
          <p:cNvGrpSpPr/>
          <p:nvPr/>
        </p:nvGrpSpPr>
        <p:grpSpPr>
          <a:xfrm rot="0">
            <a:off x="16323160" y="1264985"/>
            <a:ext cx="1336742" cy="7757029"/>
            <a:chOff x="0" y="0"/>
            <a:chExt cx="352064" cy="2043004"/>
          </a:xfrm>
        </p:grpSpPr>
        <p:sp>
          <p:nvSpPr>
            <p:cNvPr name="Freeform 12" id="12"/>
            <p:cNvSpPr/>
            <p:nvPr/>
          </p:nvSpPr>
          <p:spPr>
            <a:xfrm flipH="false" flipV="false" rot="0">
              <a:off x="0" y="0"/>
              <a:ext cx="352064" cy="2043004"/>
            </a:xfrm>
            <a:custGeom>
              <a:avLst/>
              <a:gdLst/>
              <a:ahLst/>
              <a:cxnLst/>
              <a:rect r="r" b="b" t="t" l="l"/>
              <a:pathLst>
                <a:path h="2043004" w="352064">
                  <a:moveTo>
                    <a:pt x="0" y="0"/>
                  </a:moveTo>
                  <a:lnTo>
                    <a:pt x="352064" y="0"/>
                  </a:lnTo>
                  <a:lnTo>
                    <a:pt x="352064" y="2043004"/>
                  </a:lnTo>
                  <a:lnTo>
                    <a:pt x="0" y="2043004"/>
                  </a:lnTo>
                  <a:close/>
                </a:path>
              </a:pathLst>
            </a:custGeom>
            <a:solidFill>
              <a:srgbClr val="F2EDE7"/>
            </a:solidFill>
          </p:spPr>
        </p:sp>
        <p:sp>
          <p:nvSpPr>
            <p:cNvPr name="TextBox 13" id="13"/>
            <p:cNvSpPr txBox="true"/>
            <p:nvPr/>
          </p:nvSpPr>
          <p:spPr>
            <a:xfrm>
              <a:off x="0" y="-38100"/>
              <a:ext cx="352064" cy="2081104"/>
            </a:xfrm>
            <a:prstGeom prst="rect">
              <a:avLst/>
            </a:prstGeom>
          </p:spPr>
          <p:txBody>
            <a:bodyPr anchor="ctr" rtlCol="false" tIns="50800" lIns="50800" bIns="50800" rIns="50800"/>
            <a:lstStyle/>
            <a:p>
              <a:pPr algn="ctr">
                <a:lnSpc>
                  <a:spcPts val="2659"/>
                </a:lnSpc>
              </a:pPr>
            </a:p>
          </p:txBody>
        </p:sp>
      </p:grpSp>
      <p:grpSp>
        <p:nvGrpSpPr>
          <p:cNvPr name="Group 14" id="14"/>
          <p:cNvGrpSpPr/>
          <p:nvPr/>
        </p:nvGrpSpPr>
        <p:grpSpPr>
          <a:xfrm rot="0">
            <a:off x="16467138" y="9022015"/>
            <a:ext cx="504605" cy="1375351"/>
            <a:chOff x="0" y="0"/>
            <a:chExt cx="132900" cy="362232"/>
          </a:xfrm>
        </p:grpSpPr>
        <p:sp>
          <p:nvSpPr>
            <p:cNvPr name="Freeform 15" id="15"/>
            <p:cNvSpPr/>
            <p:nvPr/>
          </p:nvSpPr>
          <p:spPr>
            <a:xfrm flipH="false" flipV="false" rot="0">
              <a:off x="0" y="0"/>
              <a:ext cx="132900" cy="362232"/>
            </a:xfrm>
            <a:custGeom>
              <a:avLst/>
              <a:gdLst/>
              <a:ahLst/>
              <a:cxnLst/>
              <a:rect r="r" b="b" t="t" l="l"/>
              <a:pathLst>
                <a:path h="362232" w="132900">
                  <a:moveTo>
                    <a:pt x="0" y="0"/>
                  </a:moveTo>
                  <a:lnTo>
                    <a:pt x="132900" y="0"/>
                  </a:lnTo>
                  <a:lnTo>
                    <a:pt x="132900" y="362232"/>
                  </a:lnTo>
                  <a:lnTo>
                    <a:pt x="0" y="362232"/>
                  </a:lnTo>
                  <a:close/>
                </a:path>
              </a:pathLst>
            </a:custGeom>
            <a:solidFill>
              <a:srgbClr val="EBBF61"/>
            </a:solidFill>
          </p:spPr>
        </p:sp>
        <p:sp>
          <p:nvSpPr>
            <p:cNvPr name="TextBox 16" id="16"/>
            <p:cNvSpPr txBox="true"/>
            <p:nvPr/>
          </p:nvSpPr>
          <p:spPr>
            <a:xfrm>
              <a:off x="0" y="-38100"/>
              <a:ext cx="132900" cy="400332"/>
            </a:xfrm>
            <a:prstGeom prst="rect">
              <a:avLst/>
            </a:prstGeom>
          </p:spPr>
          <p:txBody>
            <a:bodyPr anchor="ctr" rtlCol="false" tIns="50800" lIns="50800" bIns="50800" rIns="50800"/>
            <a:lstStyle/>
            <a:p>
              <a:pPr algn="ctr">
                <a:lnSpc>
                  <a:spcPts val="2659"/>
                </a:lnSpc>
              </a:pPr>
            </a:p>
          </p:txBody>
        </p:sp>
      </p:grpSp>
      <p:grpSp>
        <p:nvGrpSpPr>
          <p:cNvPr name="Group 17" id="17"/>
          <p:cNvGrpSpPr/>
          <p:nvPr/>
        </p:nvGrpSpPr>
        <p:grpSpPr>
          <a:xfrm rot="0">
            <a:off x="16467138" y="0"/>
            <a:ext cx="504605" cy="1264985"/>
            <a:chOff x="0" y="0"/>
            <a:chExt cx="132900" cy="333165"/>
          </a:xfrm>
        </p:grpSpPr>
        <p:sp>
          <p:nvSpPr>
            <p:cNvPr name="Freeform 18" id="18"/>
            <p:cNvSpPr/>
            <p:nvPr/>
          </p:nvSpPr>
          <p:spPr>
            <a:xfrm flipH="false" flipV="false" rot="0">
              <a:off x="0" y="0"/>
              <a:ext cx="132900" cy="333165"/>
            </a:xfrm>
            <a:custGeom>
              <a:avLst/>
              <a:gdLst/>
              <a:ahLst/>
              <a:cxnLst/>
              <a:rect r="r" b="b" t="t" l="l"/>
              <a:pathLst>
                <a:path h="333165" w="132900">
                  <a:moveTo>
                    <a:pt x="0" y="0"/>
                  </a:moveTo>
                  <a:lnTo>
                    <a:pt x="132900" y="0"/>
                  </a:lnTo>
                  <a:lnTo>
                    <a:pt x="132900" y="333165"/>
                  </a:lnTo>
                  <a:lnTo>
                    <a:pt x="0" y="333165"/>
                  </a:lnTo>
                  <a:close/>
                </a:path>
              </a:pathLst>
            </a:custGeom>
            <a:solidFill>
              <a:srgbClr val="EBBF61"/>
            </a:solidFill>
          </p:spPr>
        </p:sp>
        <p:sp>
          <p:nvSpPr>
            <p:cNvPr name="TextBox 19" id="19"/>
            <p:cNvSpPr txBox="true"/>
            <p:nvPr/>
          </p:nvSpPr>
          <p:spPr>
            <a:xfrm>
              <a:off x="0" y="-38100"/>
              <a:ext cx="132900" cy="371265"/>
            </a:xfrm>
            <a:prstGeom prst="rect">
              <a:avLst/>
            </a:prstGeom>
          </p:spPr>
          <p:txBody>
            <a:bodyPr anchor="ctr" rtlCol="false" tIns="50800" lIns="50800" bIns="50800" rIns="50800"/>
            <a:lstStyle/>
            <a:p>
              <a:pPr algn="ctr">
                <a:lnSpc>
                  <a:spcPts val="2659"/>
                </a:lnSpc>
              </a:pPr>
            </a:p>
          </p:txBody>
        </p:sp>
      </p:grpSp>
      <p:sp>
        <p:nvSpPr>
          <p:cNvPr name="Freeform 20" id="20"/>
          <p:cNvSpPr/>
          <p:nvPr/>
        </p:nvSpPr>
        <p:spPr>
          <a:xfrm flipH="false" flipV="false" rot="0">
            <a:off x="17428943" y="2981744"/>
            <a:ext cx="11894540" cy="11872914"/>
          </a:xfrm>
          <a:custGeom>
            <a:avLst/>
            <a:gdLst/>
            <a:ahLst/>
            <a:cxnLst/>
            <a:rect r="r" b="b" t="t" l="l"/>
            <a:pathLst>
              <a:path h="11872914" w="11894540">
                <a:moveTo>
                  <a:pt x="0" y="0"/>
                </a:moveTo>
                <a:lnTo>
                  <a:pt x="11894540" y="0"/>
                </a:lnTo>
                <a:lnTo>
                  <a:pt x="11894540" y="11872914"/>
                </a:lnTo>
                <a:lnTo>
                  <a:pt x="0" y="1187291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21" id="21"/>
          <p:cNvSpPr/>
          <p:nvPr/>
        </p:nvSpPr>
        <p:spPr>
          <a:xfrm flipH="false" flipV="false" rot="0">
            <a:off x="-7168295" y="-1948804"/>
            <a:ext cx="10128529" cy="12576256"/>
          </a:xfrm>
          <a:custGeom>
            <a:avLst/>
            <a:gdLst/>
            <a:ahLst/>
            <a:cxnLst/>
            <a:rect r="r" b="b" t="t" l="l"/>
            <a:pathLst>
              <a:path h="12576256" w="10128529">
                <a:moveTo>
                  <a:pt x="0" y="0"/>
                </a:moveTo>
                <a:lnTo>
                  <a:pt x="10128529" y="0"/>
                </a:lnTo>
                <a:lnTo>
                  <a:pt x="10128529" y="12576256"/>
                </a:lnTo>
                <a:lnTo>
                  <a:pt x="0" y="1257625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22" id="22"/>
          <p:cNvSpPr txBox="true"/>
          <p:nvPr/>
        </p:nvSpPr>
        <p:spPr>
          <a:xfrm rot="0">
            <a:off x="0" y="1986130"/>
            <a:ext cx="17659902" cy="6028989"/>
          </a:xfrm>
          <a:prstGeom prst="rect">
            <a:avLst/>
          </a:prstGeom>
        </p:spPr>
        <p:txBody>
          <a:bodyPr anchor="t" rtlCol="false" tIns="0" lIns="0" bIns="0" rIns="0">
            <a:spAutoFit/>
          </a:bodyPr>
          <a:lstStyle/>
          <a:p>
            <a:pPr algn="just" rtl="true">
              <a:lnSpc>
                <a:spcPts val="8189"/>
              </a:lnSpc>
            </a:pPr>
            <a:r>
              <a:rPr lang="ar-EG" sz="5024">
                <a:solidFill>
                  <a:srgbClr val="464D70"/>
                </a:solidFill>
                <a:latin typeface="Codec Pro"/>
                <a:ea typeface="Codec Pro"/>
                <a:cs typeface="Codec Pro"/>
                <a:sym typeface="Codec Pro"/>
                <a:rtl val="true"/>
              </a:rPr>
              <a:t>مع تزايد شدة المقاومة في المؤسسة، فإن احتمالات نجاح التغيير تصبح محدودة جدا، وبالتالي لا تستطيع الإدارة أن تبقى مكتوفة الأيدي تجاه هذه المقاومة، بل يجب عليها أن تسعى لاتخاذ شتى الإجراءات والوسائل للتخفيف من حدة هذه المقاومة. ومن بين تلك الإجراءات نذكر الطرق التالية:</a:t>
            </a:r>
          </a:p>
          <a:p>
            <a:pPr algn="just" rtl="true">
              <a:lnSpc>
                <a:spcPts val="5913"/>
              </a:lnSpc>
            </a:pP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464D70"/>
        </a:solidFill>
      </p:bgPr>
    </p:bg>
    <p:spTree>
      <p:nvGrpSpPr>
        <p:cNvPr id="1" name=""/>
        <p:cNvGrpSpPr/>
        <p:nvPr/>
      </p:nvGrpSpPr>
      <p:grpSpPr>
        <a:xfrm>
          <a:off x="0" y="0"/>
          <a:ext cx="0" cy="0"/>
          <a:chOff x="0" y="0"/>
          <a:chExt cx="0" cy="0"/>
        </a:xfrm>
      </p:grpSpPr>
      <p:grpSp>
        <p:nvGrpSpPr>
          <p:cNvPr name="Group 2" id="2"/>
          <p:cNvGrpSpPr/>
          <p:nvPr/>
        </p:nvGrpSpPr>
        <p:grpSpPr>
          <a:xfrm rot="0">
            <a:off x="-838000" y="0"/>
            <a:ext cx="17305138" cy="1264985"/>
            <a:chOff x="0" y="0"/>
            <a:chExt cx="4557732" cy="333165"/>
          </a:xfrm>
        </p:grpSpPr>
        <p:sp>
          <p:nvSpPr>
            <p:cNvPr name="Freeform 3" id="3"/>
            <p:cNvSpPr/>
            <p:nvPr/>
          </p:nvSpPr>
          <p:spPr>
            <a:xfrm flipH="false" flipV="false" rot="0">
              <a:off x="0" y="0"/>
              <a:ext cx="4557732" cy="333165"/>
            </a:xfrm>
            <a:custGeom>
              <a:avLst/>
              <a:gdLst/>
              <a:ahLst/>
              <a:cxnLst/>
              <a:rect r="r" b="b" t="t" l="l"/>
              <a:pathLst>
                <a:path h="333165" w="4557732">
                  <a:moveTo>
                    <a:pt x="0" y="0"/>
                  </a:moveTo>
                  <a:lnTo>
                    <a:pt x="4557732" y="0"/>
                  </a:lnTo>
                  <a:lnTo>
                    <a:pt x="4557732" y="333165"/>
                  </a:lnTo>
                  <a:lnTo>
                    <a:pt x="0" y="333165"/>
                  </a:lnTo>
                  <a:close/>
                </a:path>
              </a:pathLst>
            </a:custGeom>
            <a:solidFill>
              <a:srgbClr val="383E5D"/>
            </a:solidFill>
          </p:spPr>
        </p:sp>
        <p:sp>
          <p:nvSpPr>
            <p:cNvPr name="TextBox 4" id="4"/>
            <p:cNvSpPr txBox="true"/>
            <p:nvPr/>
          </p:nvSpPr>
          <p:spPr>
            <a:xfrm>
              <a:off x="0" y="-38100"/>
              <a:ext cx="4557732" cy="371265"/>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0">
            <a:off x="-838000" y="9021659"/>
            <a:ext cx="17305138" cy="1264985"/>
            <a:chOff x="0" y="0"/>
            <a:chExt cx="4557732" cy="333165"/>
          </a:xfrm>
        </p:grpSpPr>
        <p:sp>
          <p:nvSpPr>
            <p:cNvPr name="Freeform 6" id="6"/>
            <p:cNvSpPr/>
            <p:nvPr/>
          </p:nvSpPr>
          <p:spPr>
            <a:xfrm flipH="false" flipV="false" rot="0">
              <a:off x="0" y="0"/>
              <a:ext cx="4557732" cy="333165"/>
            </a:xfrm>
            <a:custGeom>
              <a:avLst/>
              <a:gdLst/>
              <a:ahLst/>
              <a:cxnLst/>
              <a:rect r="r" b="b" t="t" l="l"/>
              <a:pathLst>
                <a:path h="333165" w="4557732">
                  <a:moveTo>
                    <a:pt x="0" y="0"/>
                  </a:moveTo>
                  <a:lnTo>
                    <a:pt x="4557732" y="0"/>
                  </a:lnTo>
                  <a:lnTo>
                    <a:pt x="4557732" y="333165"/>
                  </a:lnTo>
                  <a:lnTo>
                    <a:pt x="0" y="333165"/>
                  </a:lnTo>
                  <a:close/>
                </a:path>
              </a:pathLst>
            </a:custGeom>
            <a:solidFill>
              <a:srgbClr val="383E5D"/>
            </a:solidFill>
          </p:spPr>
        </p:sp>
        <p:sp>
          <p:nvSpPr>
            <p:cNvPr name="TextBox 7" id="7"/>
            <p:cNvSpPr txBox="true"/>
            <p:nvPr/>
          </p:nvSpPr>
          <p:spPr>
            <a:xfrm>
              <a:off x="0" y="-38100"/>
              <a:ext cx="4557732" cy="371265"/>
            </a:xfrm>
            <a:prstGeom prst="rect">
              <a:avLst/>
            </a:prstGeom>
          </p:spPr>
          <p:txBody>
            <a:bodyPr anchor="ctr" rtlCol="false" tIns="50800" lIns="50800" bIns="50800" rIns="50800"/>
            <a:lstStyle/>
            <a:p>
              <a:pPr algn="ctr">
                <a:lnSpc>
                  <a:spcPts val="2659"/>
                </a:lnSpc>
              </a:pPr>
            </a:p>
          </p:txBody>
        </p:sp>
      </p:grpSp>
      <p:grpSp>
        <p:nvGrpSpPr>
          <p:cNvPr name="Group 8" id="8"/>
          <p:cNvGrpSpPr/>
          <p:nvPr/>
        </p:nvGrpSpPr>
        <p:grpSpPr>
          <a:xfrm rot="0">
            <a:off x="16467138" y="-549680"/>
            <a:ext cx="2854723" cy="10947045"/>
            <a:chOff x="0" y="0"/>
            <a:chExt cx="751861" cy="2883172"/>
          </a:xfrm>
        </p:grpSpPr>
        <p:sp>
          <p:nvSpPr>
            <p:cNvPr name="Freeform 9" id="9"/>
            <p:cNvSpPr/>
            <p:nvPr/>
          </p:nvSpPr>
          <p:spPr>
            <a:xfrm flipH="false" flipV="false" rot="0">
              <a:off x="0" y="0"/>
              <a:ext cx="751861" cy="2883172"/>
            </a:xfrm>
            <a:custGeom>
              <a:avLst/>
              <a:gdLst/>
              <a:ahLst/>
              <a:cxnLst/>
              <a:rect r="r" b="b" t="t" l="l"/>
              <a:pathLst>
                <a:path h="2883172" w="751861">
                  <a:moveTo>
                    <a:pt x="0" y="0"/>
                  </a:moveTo>
                  <a:lnTo>
                    <a:pt x="751861" y="0"/>
                  </a:lnTo>
                  <a:lnTo>
                    <a:pt x="751861" y="2883172"/>
                  </a:lnTo>
                  <a:lnTo>
                    <a:pt x="0" y="2883172"/>
                  </a:lnTo>
                  <a:close/>
                </a:path>
              </a:pathLst>
            </a:custGeom>
            <a:solidFill>
              <a:srgbClr val="EAE2D9"/>
            </a:solidFill>
          </p:spPr>
        </p:sp>
        <p:sp>
          <p:nvSpPr>
            <p:cNvPr name="TextBox 10" id="10"/>
            <p:cNvSpPr txBox="true"/>
            <p:nvPr/>
          </p:nvSpPr>
          <p:spPr>
            <a:xfrm>
              <a:off x="0" y="-38100"/>
              <a:ext cx="751861" cy="2921272"/>
            </a:xfrm>
            <a:prstGeom prst="rect">
              <a:avLst/>
            </a:prstGeom>
          </p:spPr>
          <p:txBody>
            <a:bodyPr anchor="ctr" rtlCol="false" tIns="50800" lIns="50800" bIns="50800" rIns="50800"/>
            <a:lstStyle/>
            <a:p>
              <a:pPr algn="ctr">
                <a:lnSpc>
                  <a:spcPts val="2659"/>
                </a:lnSpc>
              </a:pPr>
            </a:p>
          </p:txBody>
        </p:sp>
      </p:grpSp>
      <p:grpSp>
        <p:nvGrpSpPr>
          <p:cNvPr name="Group 11" id="11"/>
          <p:cNvGrpSpPr/>
          <p:nvPr/>
        </p:nvGrpSpPr>
        <p:grpSpPr>
          <a:xfrm rot="0">
            <a:off x="16323160" y="1264985"/>
            <a:ext cx="1336742" cy="7757029"/>
            <a:chOff x="0" y="0"/>
            <a:chExt cx="352064" cy="2043004"/>
          </a:xfrm>
        </p:grpSpPr>
        <p:sp>
          <p:nvSpPr>
            <p:cNvPr name="Freeform 12" id="12"/>
            <p:cNvSpPr/>
            <p:nvPr/>
          </p:nvSpPr>
          <p:spPr>
            <a:xfrm flipH="false" flipV="false" rot="0">
              <a:off x="0" y="0"/>
              <a:ext cx="352064" cy="2043004"/>
            </a:xfrm>
            <a:custGeom>
              <a:avLst/>
              <a:gdLst/>
              <a:ahLst/>
              <a:cxnLst/>
              <a:rect r="r" b="b" t="t" l="l"/>
              <a:pathLst>
                <a:path h="2043004" w="352064">
                  <a:moveTo>
                    <a:pt x="0" y="0"/>
                  </a:moveTo>
                  <a:lnTo>
                    <a:pt x="352064" y="0"/>
                  </a:lnTo>
                  <a:lnTo>
                    <a:pt x="352064" y="2043004"/>
                  </a:lnTo>
                  <a:lnTo>
                    <a:pt x="0" y="2043004"/>
                  </a:lnTo>
                  <a:close/>
                </a:path>
              </a:pathLst>
            </a:custGeom>
            <a:solidFill>
              <a:srgbClr val="464D70"/>
            </a:solidFill>
          </p:spPr>
        </p:sp>
        <p:sp>
          <p:nvSpPr>
            <p:cNvPr name="TextBox 13" id="13"/>
            <p:cNvSpPr txBox="true"/>
            <p:nvPr/>
          </p:nvSpPr>
          <p:spPr>
            <a:xfrm>
              <a:off x="0" y="-38100"/>
              <a:ext cx="352064" cy="2081104"/>
            </a:xfrm>
            <a:prstGeom prst="rect">
              <a:avLst/>
            </a:prstGeom>
          </p:spPr>
          <p:txBody>
            <a:bodyPr anchor="ctr" rtlCol="false" tIns="50800" lIns="50800" bIns="50800" rIns="50800"/>
            <a:lstStyle/>
            <a:p>
              <a:pPr algn="ctr">
                <a:lnSpc>
                  <a:spcPts val="2659"/>
                </a:lnSpc>
              </a:pPr>
            </a:p>
          </p:txBody>
        </p:sp>
      </p:grpSp>
      <p:grpSp>
        <p:nvGrpSpPr>
          <p:cNvPr name="Group 14" id="14"/>
          <p:cNvGrpSpPr/>
          <p:nvPr/>
        </p:nvGrpSpPr>
        <p:grpSpPr>
          <a:xfrm rot="0">
            <a:off x="16467138" y="9022015"/>
            <a:ext cx="504605" cy="1375351"/>
            <a:chOff x="0" y="0"/>
            <a:chExt cx="132900" cy="362232"/>
          </a:xfrm>
        </p:grpSpPr>
        <p:sp>
          <p:nvSpPr>
            <p:cNvPr name="Freeform 15" id="15"/>
            <p:cNvSpPr/>
            <p:nvPr/>
          </p:nvSpPr>
          <p:spPr>
            <a:xfrm flipH="false" flipV="false" rot="0">
              <a:off x="0" y="0"/>
              <a:ext cx="132900" cy="362232"/>
            </a:xfrm>
            <a:custGeom>
              <a:avLst/>
              <a:gdLst/>
              <a:ahLst/>
              <a:cxnLst/>
              <a:rect r="r" b="b" t="t" l="l"/>
              <a:pathLst>
                <a:path h="362232" w="132900">
                  <a:moveTo>
                    <a:pt x="0" y="0"/>
                  </a:moveTo>
                  <a:lnTo>
                    <a:pt x="132900" y="0"/>
                  </a:lnTo>
                  <a:lnTo>
                    <a:pt x="132900" y="362232"/>
                  </a:lnTo>
                  <a:lnTo>
                    <a:pt x="0" y="362232"/>
                  </a:lnTo>
                  <a:close/>
                </a:path>
              </a:pathLst>
            </a:custGeom>
            <a:solidFill>
              <a:srgbClr val="EBBF61"/>
            </a:solidFill>
          </p:spPr>
        </p:sp>
        <p:sp>
          <p:nvSpPr>
            <p:cNvPr name="TextBox 16" id="16"/>
            <p:cNvSpPr txBox="true"/>
            <p:nvPr/>
          </p:nvSpPr>
          <p:spPr>
            <a:xfrm>
              <a:off x="0" y="-38100"/>
              <a:ext cx="132900" cy="400332"/>
            </a:xfrm>
            <a:prstGeom prst="rect">
              <a:avLst/>
            </a:prstGeom>
          </p:spPr>
          <p:txBody>
            <a:bodyPr anchor="ctr" rtlCol="false" tIns="50800" lIns="50800" bIns="50800" rIns="50800"/>
            <a:lstStyle/>
            <a:p>
              <a:pPr algn="ctr">
                <a:lnSpc>
                  <a:spcPts val="2659"/>
                </a:lnSpc>
              </a:pPr>
            </a:p>
          </p:txBody>
        </p:sp>
      </p:grpSp>
      <p:grpSp>
        <p:nvGrpSpPr>
          <p:cNvPr name="Group 17" id="17"/>
          <p:cNvGrpSpPr/>
          <p:nvPr/>
        </p:nvGrpSpPr>
        <p:grpSpPr>
          <a:xfrm rot="0">
            <a:off x="16467138" y="0"/>
            <a:ext cx="504605" cy="1264985"/>
            <a:chOff x="0" y="0"/>
            <a:chExt cx="132900" cy="333165"/>
          </a:xfrm>
        </p:grpSpPr>
        <p:sp>
          <p:nvSpPr>
            <p:cNvPr name="Freeform 18" id="18"/>
            <p:cNvSpPr/>
            <p:nvPr/>
          </p:nvSpPr>
          <p:spPr>
            <a:xfrm flipH="false" flipV="false" rot="0">
              <a:off x="0" y="0"/>
              <a:ext cx="132900" cy="333165"/>
            </a:xfrm>
            <a:custGeom>
              <a:avLst/>
              <a:gdLst/>
              <a:ahLst/>
              <a:cxnLst/>
              <a:rect r="r" b="b" t="t" l="l"/>
              <a:pathLst>
                <a:path h="333165" w="132900">
                  <a:moveTo>
                    <a:pt x="0" y="0"/>
                  </a:moveTo>
                  <a:lnTo>
                    <a:pt x="132900" y="0"/>
                  </a:lnTo>
                  <a:lnTo>
                    <a:pt x="132900" y="333165"/>
                  </a:lnTo>
                  <a:lnTo>
                    <a:pt x="0" y="333165"/>
                  </a:lnTo>
                  <a:close/>
                </a:path>
              </a:pathLst>
            </a:custGeom>
            <a:solidFill>
              <a:srgbClr val="EBBF61"/>
            </a:solidFill>
          </p:spPr>
        </p:sp>
        <p:sp>
          <p:nvSpPr>
            <p:cNvPr name="TextBox 19" id="19"/>
            <p:cNvSpPr txBox="true"/>
            <p:nvPr/>
          </p:nvSpPr>
          <p:spPr>
            <a:xfrm>
              <a:off x="0" y="-38100"/>
              <a:ext cx="132900" cy="371265"/>
            </a:xfrm>
            <a:prstGeom prst="rect">
              <a:avLst/>
            </a:prstGeom>
          </p:spPr>
          <p:txBody>
            <a:bodyPr anchor="ctr" rtlCol="false" tIns="50800" lIns="50800" bIns="50800" rIns="50800"/>
            <a:lstStyle/>
            <a:p>
              <a:pPr algn="ctr">
                <a:lnSpc>
                  <a:spcPts val="2659"/>
                </a:lnSpc>
              </a:pPr>
            </a:p>
          </p:txBody>
        </p:sp>
      </p:grpSp>
      <p:sp>
        <p:nvSpPr>
          <p:cNvPr name="Freeform 20" id="20"/>
          <p:cNvSpPr/>
          <p:nvPr/>
        </p:nvSpPr>
        <p:spPr>
          <a:xfrm flipH="false" flipV="false" rot="0">
            <a:off x="17669427" y="-317085"/>
            <a:ext cx="11894540" cy="11872914"/>
          </a:xfrm>
          <a:custGeom>
            <a:avLst/>
            <a:gdLst/>
            <a:ahLst/>
            <a:cxnLst/>
            <a:rect r="r" b="b" t="t" l="l"/>
            <a:pathLst>
              <a:path h="11872914" w="11894540">
                <a:moveTo>
                  <a:pt x="0" y="0"/>
                </a:moveTo>
                <a:lnTo>
                  <a:pt x="11894540" y="0"/>
                </a:lnTo>
                <a:lnTo>
                  <a:pt x="11894540" y="11872914"/>
                </a:lnTo>
                <a:lnTo>
                  <a:pt x="0" y="1187291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21" id="21"/>
          <p:cNvSpPr/>
          <p:nvPr/>
        </p:nvSpPr>
        <p:spPr>
          <a:xfrm flipH="false" flipV="false" rot="0">
            <a:off x="-7168295" y="-1948804"/>
            <a:ext cx="10128529" cy="12576256"/>
          </a:xfrm>
          <a:custGeom>
            <a:avLst/>
            <a:gdLst/>
            <a:ahLst/>
            <a:cxnLst/>
            <a:rect r="r" b="b" t="t" l="l"/>
            <a:pathLst>
              <a:path h="12576256" w="10128529">
                <a:moveTo>
                  <a:pt x="0" y="0"/>
                </a:moveTo>
                <a:lnTo>
                  <a:pt x="10128529" y="0"/>
                </a:lnTo>
                <a:lnTo>
                  <a:pt x="10128529" y="12576256"/>
                </a:lnTo>
                <a:lnTo>
                  <a:pt x="0" y="1257625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22" id="22"/>
          <p:cNvSpPr txBox="true"/>
          <p:nvPr/>
        </p:nvSpPr>
        <p:spPr>
          <a:xfrm rot="0">
            <a:off x="534887" y="1638241"/>
            <a:ext cx="16991531" cy="6294978"/>
          </a:xfrm>
          <a:prstGeom prst="rect">
            <a:avLst/>
          </a:prstGeom>
        </p:spPr>
        <p:txBody>
          <a:bodyPr anchor="t" rtlCol="false" tIns="0" lIns="0" bIns="0" rIns="0">
            <a:spAutoFit/>
          </a:bodyPr>
          <a:lstStyle/>
          <a:p>
            <a:pPr algn="just" rtl="true">
              <a:lnSpc>
                <a:spcPts val="8278"/>
              </a:lnSpc>
            </a:pPr>
            <a:r>
              <a:rPr lang="en-US" sz="5142">
                <a:solidFill>
                  <a:srgbClr val="F0BA40"/>
                </a:solidFill>
                <a:latin typeface="Codec Pro"/>
                <a:ea typeface="Codec Pro"/>
                <a:cs typeface="Codec Pro"/>
                <a:sym typeface="Codec Pro"/>
              </a:rPr>
              <a:t>1</a:t>
            </a:r>
            <a:r>
              <a:rPr lang="ar-EG" sz="5142">
                <a:solidFill>
                  <a:srgbClr val="F0BA40"/>
                </a:solidFill>
                <a:latin typeface="Codec Pro"/>
                <a:ea typeface="Codec Pro"/>
                <a:cs typeface="Codec Pro"/>
                <a:sym typeface="Codec Pro"/>
                <a:rtl val="true"/>
              </a:rPr>
              <a:t>-ا</a:t>
            </a:r>
            <a:r>
              <a:rPr lang="ar-EG" b="true" sz="5142">
                <a:solidFill>
                  <a:srgbClr val="F0BA40"/>
                </a:solidFill>
                <a:latin typeface="Codec Pro Bold"/>
                <a:ea typeface="Codec Pro Bold"/>
                <a:cs typeface="Codec Pro Bold"/>
                <a:sym typeface="Codec Pro Bold"/>
                <a:rtl val="true"/>
              </a:rPr>
              <a:t>لتعليم والاتصال:</a:t>
            </a:r>
            <a:r>
              <a:rPr lang="ar-EG" sz="5142">
                <a:solidFill>
                  <a:srgbClr val="F0BA40"/>
                </a:solidFill>
                <a:latin typeface="Codec Pro"/>
                <a:ea typeface="Codec Pro"/>
                <a:cs typeface="Codec Pro"/>
                <a:sym typeface="Codec Pro"/>
                <a:rtl val="true"/>
              </a:rPr>
              <a:t> </a:t>
            </a:r>
            <a:r>
              <a:rPr lang="ar-EG" sz="5142">
                <a:solidFill>
                  <a:srgbClr val="FFFFFF"/>
                </a:solidFill>
                <a:latin typeface="Codec Pro"/>
                <a:ea typeface="Codec Pro"/>
                <a:cs typeface="Codec Pro"/>
                <a:sym typeface="Codec Pro"/>
                <a:rtl val="true"/>
              </a:rPr>
              <a:t>ويتم ذلك عن طريق فتح باب النقاش بإعطاء شرح مفصل عن حالة التغيير ولما سوف يتم انجازه.</a:t>
            </a:r>
          </a:p>
          <a:p>
            <a:pPr algn="just" rtl="true">
              <a:lnSpc>
                <a:spcPts val="8278"/>
              </a:lnSpc>
            </a:pPr>
            <a:r>
              <a:rPr lang="en-US" sz="5142">
                <a:solidFill>
                  <a:srgbClr val="F0BA40"/>
                </a:solidFill>
                <a:latin typeface="Codec Pro"/>
                <a:ea typeface="Codec Pro"/>
                <a:cs typeface="Codec Pro"/>
                <a:sym typeface="Codec Pro"/>
              </a:rPr>
              <a:t>2</a:t>
            </a:r>
            <a:r>
              <a:rPr lang="ar-EG" sz="5142">
                <a:solidFill>
                  <a:srgbClr val="F0BA40"/>
                </a:solidFill>
                <a:latin typeface="Codec Pro"/>
                <a:ea typeface="Codec Pro"/>
                <a:cs typeface="Codec Pro"/>
                <a:sym typeface="Codec Pro"/>
                <a:rtl val="true"/>
              </a:rPr>
              <a:t>-</a:t>
            </a:r>
            <a:r>
              <a:rPr lang="ar-EG" b="true" sz="5142">
                <a:solidFill>
                  <a:srgbClr val="F0BA40"/>
                </a:solidFill>
                <a:latin typeface="Codec Pro Bold"/>
                <a:ea typeface="Codec Pro Bold"/>
                <a:cs typeface="Codec Pro Bold"/>
                <a:sym typeface="Codec Pro Bold"/>
                <a:rtl val="true"/>
              </a:rPr>
              <a:t>بيان أثر التغيير على الأفراد: </a:t>
            </a:r>
            <a:r>
              <a:rPr lang="ar-EG" sz="5142">
                <a:solidFill>
                  <a:srgbClr val="FFFFFF"/>
                </a:solidFill>
                <a:latin typeface="Codec Pro"/>
                <a:ea typeface="Codec Pro"/>
                <a:cs typeface="Codec Pro"/>
                <a:sym typeface="Codec Pro"/>
                <a:rtl val="true"/>
              </a:rPr>
              <a:t>حيث وجد أن الموظفين يكونون سعداء إذا تم إخبارهم بتفاصيل التغيير التنظيمي إحداثه بانفتاح وأمانة.  </a:t>
            </a:r>
          </a:p>
          <a:p>
            <a:pPr algn="just" rtl="true">
              <a:lnSpc>
                <a:spcPts val="8278"/>
              </a:lnSpc>
            </a:pPr>
          </a:p>
        </p:txBody>
      </p:sp>
      <p:sp>
        <p:nvSpPr>
          <p:cNvPr name="Freeform 23" id="23"/>
          <p:cNvSpPr/>
          <p:nvPr/>
        </p:nvSpPr>
        <p:spPr>
          <a:xfrm flipH="true" flipV="false" rot="0">
            <a:off x="9030653" y="2226338"/>
            <a:ext cx="632000" cy="944860"/>
          </a:xfrm>
          <a:custGeom>
            <a:avLst/>
            <a:gdLst/>
            <a:ahLst/>
            <a:cxnLst/>
            <a:rect r="r" b="b" t="t" l="l"/>
            <a:pathLst>
              <a:path h="944860" w="632000">
                <a:moveTo>
                  <a:pt x="632000" y="0"/>
                </a:moveTo>
                <a:lnTo>
                  <a:pt x="0" y="0"/>
                </a:lnTo>
                <a:lnTo>
                  <a:pt x="0" y="944860"/>
                </a:lnTo>
                <a:lnTo>
                  <a:pt x="632000" y="944860"/>
                </a:lnTo>
                <a:lnTo>
                  <a:pt x="63200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2EDE7"/>
        </a:solidFill>
      </p:bgPr>
    </p:bg>
    <p:spTree>
      <p:nvGrpSpPr>
        <p:cNvPr id="1" name=""/>
        <p:cNvGrpSpPr/>
        <p:nvPr/>
      </p:nvGrpSpPr>
      <p:grpSpPr>
        <a:xfrm>
          <a:off x="0" y="0"/>
          <a:ext cx="0" cy="0"/>
          <a:chOff x="0" y="0"/>
          <a:chExt cx="0" cy="0"/>
        </a:xfrm>
      </p:grpSpPr>
      <p:grpSp>
        <p:nvGrpSpPr>
          <p:cNvPr name="Group 2" id="2"/>
          <p:cNvGrpSpPr/>
          <p:nvPr/>
        </p:nvGrpSpPr>
        <p:grpSpPr>
          <a:xfrm rot="0">
            <a:off x="-838000" y="0"/>
            <a:ext cx="17305138" cy="1264985"/>
            <a:chOff x="0" y="0"/>
            <a:chExt cx="4557732" cy="333165"/>
          </a:xfrm>
        </p:grpSpPr>
        <p:sp>
          <p:nvSpPr>
            <p:cNvPr name="Freeform 3" id="3"/>
            <p:cNvSpPr/>
            <p:nvPr/>
          </p:nvSpPr>
          <p:spPr>
            <a:xfrm flipH="false" flipV="false" rot="0">
              <a:off x="0" y="0"/>
              <a:ext cx="4557732" cy="333165"/>
            </a:xfrm>
            <a:custGeom>
              <a:avLst/>
              <a:gdLst/>
              <a:ahLst/>
              <a:cxnLst/>
              <a:rect r="r" b="b" t="t" l="l"/>
              <a:pathLst>
                <a:path h="333165" w="4557732">
                  <a:moveTo>
                    <a:pt x="0" y="0"/>
                  </a:moveTo>
                  <a:lnTo>
                    <a:pt x="4557732" y="0"/>
                  </a:lnTo>
                  <a:lnTo>
                    <a:pt x="4557732" y="333165"/>
                  </a:lnTo>
                  <a:lnTo>
                    <a:pt x="0" y="333165"/>
                  </a:lnTo>
                  <a:close/>
                </a:path>
              </a:pathLst>
            </a:custGeom>
            <a:solidFill>
              <a:srgbClr val="EAE2D9"/>
            </a:solidFill>
          </p:spPr>
        </p:sp>
        <p:sp>
          <p:nvSpPr>
            <p:cNvPr name="TextBox 4" id="4"/>
            <p:cNvSpPr txBox="true"/>
            <p:nvPr/>
          </p:nvSpPr>
          <p:spPr>
            <a:xfrm>
              <a:off x="0" y="-38100"/>
              <a:ext cx="4557732" cy="371265"/>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0">
            <a:off x="-838000" y="9021659"/>
            <a:ext cx="17305138" cy="1264985"/>
            <a:chOff x="0" y="0"/>
            <a:chExt cx="4557732" cy="333165"/>
          </a:xfrm>
        </p:grpSpPr>
        <p:sp>
          <p:nvSpPr>
            <p:cNvPr name="Freeform 6" id="6"/>
            <p:cNvSpPr/>
            <p:nvPr/>
          </p:nvSpPr>
          <p:spPr>
            <a:xfrm flipH="false" flipV="false" rot="0">
              <a:off x="0" y="0"/>
              <a:ext cx="4557732" cy="333165"/>
            </a:xfrm>
            <a:custGeom>
              <a:avLst/>
              <a:gdLst/>
              <a:ahLst/>
              <a:cxnLst/>
              <a:rect r="r" b="b" t="t" l="l"/>
              <a:pathLst>
                <a:path h="333165" w="4557732">
                  <a:moveTo>
                    <a:pt x="0" y="0"/>
                  </a:moveTo>
                  <a:lnTo>
                    <a:pt x="4557732" y="0"/>
                  </a:lnTo>
                  <a:lnTo>
                    <a:pt x="4557732" y="333165"/>
                  </a:lnTo>
                  <a:lnTo>
                    <a:pt x="0" y="333165"/>
                  </a:lnTo>
                  <a:close/>
                </a:path>
              </a:pathLst>
            </a:custGeom>
            <a:solidFill>
              <a:srgbClr val="EAE2D9"/>
            </a:solidFill>
          </p:spPr>
        </p:sp>
        <p:sp>
          <p:nvSpPr>
            <p:cNvPr name="TextBox 7" id="7"/>
            <p:cNvSpPr txBox="true"/>
            <p:nvPr/>
          </p:nvSpPr>
          <p:spPr>
            <a:xfrm>
              <a:off x="0" y="-38100"/>
              <a:ext cx="4557732" cy="371265"/>
            </a:xfrm>
            <a:prstGeom prst="rect">
              <a:avLst/>
            </a:prstGeom>
          </p:spPr>
          <p:txBody>
            <a:bodyPr anchor="ctr" rtlCol="false" tIns="50800" lIns="50800" bIns="50800" rIns="50800"/>
            <a:lstStyle/>
            <a:p>
              <a:pPr algn="ctr">
                <a:lnSpc>
                  <a:spcPts val="2659"/>
                </a:lnSpc>
              </a:pPr>
            </a:p>
          </p:txBody>
        </p:sp>
      </p:grpSp>
      <p:grpSp>
        <p:nvGrpSpPr>
          <p:cNvPr name="Group 8" id="8"/>
          <p:cNvGrpSpPr/>
          <p:nvPr/>
        </p:nvGrpSpPr>
        <p:grpSpPr>
          <a:xfrm rot="0">
            <a:off x="16991531" y="-319593"/>
            <a:ext cx="2854723" cy="10947045"/>
            <a:chOff x="0" y="0"/>
            <a:chExt cx="751861" cy="2883172"/>
          </a:xfrm>
        </p:grpSpPr>
        <p:sp>
          <p:nvSpPr>
            <p:cNvPr name="Freeform 9" id="9"/>
            <p:cNvSpPr/>
            <p:nvPr/>
          </p:nvSpPr>
          <p:spPr>
            <a:xfrm flipH="false" flipV="false" rot="0">
              <a:off x="0" y="0"/>
              <a:ext cx="751861" cy="2883172"/>
            </a:xfrm>
            <a:custGeom>
              <a:avLst/>
              <a:gdLst/>
              <a:ahLst/>
              <a:cxnLst/>
              <a:rect r="r" b="b" t="t" l="l"/>
              <a:pathLst>
                <a:path h="2883172" w="751861">
                  <a:moveTo>
                    <a:pt x="0" y="0"/>
                  </a:moveTo>
                  <a:lnTo>
                    <a:pt x="751861" y="0"/>
                  </a:lnTo>
                  <a:lnTo>
                    <a:pt x="751861" y="2883172"/>
                  </a:lnTo>
                  <a:lnTo>
                    <a:pt x="0" y="2883172"/>
                  </a:lnTo>
                  <a:close/>
                </a:path>
              </a:pathLst>
            </a:custGeom>
            <a:solidFill>
              <a:srgbClr val="464D70"/>
            </a:solidFill>
          </p:spPr>
        </p:sp>
        <p:sp>
          <p:nvSpPr>
            <p:cNvPr name="TextBox 10" id="10"/>
            <p:cNvSpPr txBox="true"/>
            <p:nvPr/>
          </p:nvSpPr>
          <p:spPr>
            <a:xfrm>
              <a:off x="0" y="-38100"/>
              <a:ext cx="751861" cy="2921272"/>
            </a:xfrm>
            <a:prstGeom prst="rect">
              <a:avLst/>
            </a:prstGeom>
          </p:spPr>
          <p:txBody>
            <a:bodyPr anchor="ctr" rtlCol="false" tIns="50800" lIns="50800" bIns="50800" rIns="50800"/>
            <a:lstStyle/>
            <a:p>
              <a:pPr algn="ctr">
                <a:lnSpc>
                  <a:spcPts val="2659"/>
                </a:lnSpc>
              </a:pPr>
            </a:p>
          </p:txBody>
        </p:sp>
      </p:grpSp>
      <p:grpSp>
        <p:nvGrpSpPr>
          <p:cNvPr name="Group 11" id="11"/>
          <p:cNvGrpSpPr/>
          <p:nvPr/>
        </p:nvGrpSpPr>
        <p:grpSpPr>
          <a:xfrm rot="0">
            <a:off x="16323160" y="1264985"/>
            <a:ext cx="1336742" cy="7757029"/>
            <a:chOff x="0" y="0"/>
            <a:chExt cx="352064" cy="2043004"/>
          </a:xfrm>
        </p:grpSpPr>
        <p:sp>
          <p:nvSpPr>
            <p:cNvPr name="Freeform 12" id="12"/>
            <p:cNvSpPr/>
            <p:nvPr/>
          </p:nvSpPr>
          <p:spPr>
            <a:xfrm flipH="false" flipV="false" rot="0">
              <a:off x="0" y="0"/>
              <a:ext cx="352064" cy="2043004"/>
            </a:xfrm>
            <a:custGeom>
              <a:avLst/>
              <a:gdLst/>
              <a:ahLst/>
              <a:cxnLst/>
              <a:rect r="r" b="b" t="t" l="l"/>
              <a:pathLst>
                <a:path h="2043004" w="352064">
                  <a:moveTo>
                    <a:pt x="0" y="0"/>
                  </a:moveTo>
                  <a:lnTo>
                    <a:pt x="352064" y="0"/>
                  </a:lnTo>
                  <a:lnTo>
                    <a:pt x="352064" y="2043004"/>
                  </a:lnTo>
                  <a:lnTo>
                    <a:pt x="0" y="2043004"/>
                  </a:lnTo>
                  <a:close/>
                </a:path>
              </a:pathLst>
            </a:custGeom>
            <a:solidFill>
              <a:srgbClr val="F2EDE7"/>
            </a:solidFill>
          </p:spPr>
        </p:sp>
        <p:sp>
          <p:nvSpPr>
            <p:cNvPr name="TextBox 13" id="13"/>
            <p:cNvSpPr txBox="true"/>
            <p:nvPr/>
          </p:nvSpPr>
          <p:spPr>
            <a:xfrm>
              <a:off x="0" y="-38100"/>
              <a:ext cx="352064" cy="2081104"/>
            </a:xfrm>
            <a:prstGeom prst="rect">
              <a:avLst/>
            </a:prstGeom>
          </p:spPr>
          <p:txBody>
            <a:bodyPr anchor="ctr" rtlCol="false" tIns="50800" lIns="50800" bIns="50800" rIns="50800"/>
            <a:lstStyle/>
            <a:p>
              <a:pPr algn="ctr">
                <a:lnSpc>
                  <a:spcPts val="2659"/>
                </a:lnSpc>
              </a:pPr>
            </a:p>
          </p:txBody>
        </p:sp>
      </p:grpSp>
      <p:grpSp>
        <p:nvGrpSpPr>
          <p:cNvPr name="Group 14" id="14"/>
          <p:cNvGrpSpPr/>
          <p:nvPr/>
        </p:nvGrpSpPr>
        <p:grpSpPr>
          <a:xfrm rot="0">
            <a:off x="16467138" y="9022015"/>
            <a:ext cx="504605" cy="1375351"/>
            <a:chOff x="0" y="0"/>
            <a:chExt cx="132900" cy="362232"/>
          </a:xfrm>
        </p:grpSpPr>
        <p:sp>
          <p:nvSpPr>
            <p:cNvPr name="Freeform 15" id="15"/>
            <p:cNvSpPr/>
            <p:nvPr/>
          </p:nvSpPr>
          <p:spPr>
            <a:xfrm flipH="false" flipV="false" rot="0">
              <a:off x="0" y="0"/>
              <a:ext cx="132900" cy="362232"/>
            </a:xfrm>
            <a:custGeom>
              <a:avLst/>
              <a:gdLst/>
              <a:ahLst/>
              <a:cxnLst/>
              <a:rect r="r" b="b" t="t" l="l"/>
              <a:pathLst>
                <a:path h="362232" w="132900">
                  <a:moveTo>
                    <a:pt x="0" y="0"/>
                  </a:moveTo>
                  <a:lnTo>
                    <a:pt x="132900" y="0"/>
                  </a:lnTo>
                  <a:lnTo>
                    <a:pt x="132900" y="362232"/>
                  </a:lnTo>
                  <a:lnTo>
                    <a:pt x="0" y="362232"/>
                  </a:lnTo>
                  <a:close/>
                </a:path>
              </a:pathLst>
            </a:custGeom>
            <a:solidFill>
              <a:srgbClr val="EBBF61"/>
            </a:solidFill>
          </p:spPr>
        </p:sp>
        <p:sp>
          <p:nvSpPr>
            <p:cNvPr name="TextBox 16" id="16"/>
            <p:cNvSpPr txBox="true"/>
            <p:nvPr/>
          </p:nvSpPr>
          <p:spPr>
            <a:xfrm>
              <a:off x="0" y="-38100"/>
              <a:ext cx="132900" cy="400332"/>
            </a:xfrm>
            <a:prstGeom prst="rect">
              <a:avLst/>
            </a:prstGeom>
          </p:spPr>
          <p:txBody>
            <a:bodyPr anchor="ctr" rtlCol="false" tIns="50800" lIns="50800" bIns="50800" rIns="50800"/>
            <a:lstStyle/>
            <a:p>
              <a:pPr algn="ctr">
                <a:lnSpc>
                  <a:spcPts val="2659"/>
                </a:lnSpc>
              </a:pPr>
            </a:p>
          </p:txBody>
        </p:sp>
      </p:grpSp>
      <p:grpSp>
        <p:nvGrpSpPr>
          <p:cNvPr name="Group 17" id="17"/>
          <p:cNvGrpSpPr/>
          <p:nvPr/>
        </p:nvGrpSpPr>
        <p:grpSpPr>
          <a:xfrm rot="0">
            <a:off x="16467138" y="0"/>
            <a:ext cx="504605" cy="1264985"/>
            <a:chOff x="0" y="0"/>
            <a:chExt cx="132900" cy="333165"/>
          </a:xfrm>
        </p:grpSpPr>
        <p:sp>
          <p:nvSpPr>
            <p:cNvPr name="Freeform 18" id="18"/>
            <p:cNvSpPr/>
            <p:nvPr/>
          </p:nvSpPr>
          <p:spPr>
            <a:xfrm flipH="false" flipV="false" rot="0">
              <a:off x="0" y="0"/>
              <a:ext cx="132900" cy="333165"/>
            </a:xfrm>
            <a:custGeom>
              <a:avLst/>
              <a:gdLst/>
              <a:ahLst/>
              <a:cxnLst/>
              <a:rect r="r" b="b" t="t" l="l"/>
              <a:pathLst>
                <a:path h="333165" w="132900">
                  <a:moveTo>
                    <a:pt x="0" y="0"/>
                  </a:moveTo>
                  <a:lnTo>
                    <a:pt x="132900" y="0"/>
                  </a:lnTo>
                  <a:lnTo>
                    <a:pt x="132900" y="333165"/>
                  </a:lnTo>
                  <a:lnTo>
                    <a:pt x="0" y="333165"/>
                  </a:lnTo>
                  <a:close/>
                </a:path>
              </a:pathLst>
            </a:custGeom>
            <a:solidFill>
              <a:srgbClr val="EBBF61"/>
            </a:solidFill>
          </p:spPr>
        </p:sp>
        <p:sp>
          <p:nvSpPr>
            <p:cNvPr name="TextBox 19" id="19"/>
            <p:cNvSpPr txBox="true"/>
            <p:nvPr/>
          </p:nvSpPr>
          <p:spPr>
            <a:xfrm>
              <a:off x="0" y="-38100"/>
              <a:ext cx="132900" cy="371265"/>
            </a:xfrm>
            <a:prstGeom prst="rect">
              <a:avLst/>
            </a:prstGeom>
          </p:spPr>
          <p:txBody>
            <a:bodyPr anchor="ctr" rtlCol="false" tIns="50800" lIns="50800" bIns="50800" rIns="50800"/>
            <a:lstStyle/>
            <a:p>
              <a:pPr algn="ctr">
                <a:lnSpc>
                  <a:spcPts val="2659"/>
                </a:lnSpc>
              </a:pPr>
            </a:p>
          </p:txBody>
        </p:sp>
      </p:grpSp>
      <p:sp>
        <p:nvSpPr>
          <p:cNvPr name="Freeform 20" id="20"/>
          <p:cNvSpPr/>
          <p:nvPr/>
        </p:nvSpPr>
        <p:spPr>
          <a:xfrm flipH="false" flipV="false" rot="0">
            <a:off x="17428943" y="2981744"/>
            <a:ext cx="11894540" cy="11872914"/>
          </a:xfrm>
          <a:custGeom>
            <a:avLst/>
            <a:gdLst/>
            <a:ahLst/>
            <a:cxnLst/>
            <a:rect r="r" b="b" t="t" l="l"/>
            <a:pathLst>
              <a:path h="11872914" w="11894540">
                <a:moveTo>
                  <a:pt x="0" y="0"/>
                </a:moveTo>
                <a:lnTo>
                  <a:pt x="11894540" y="0"/>
                </a:lnTo>
                <a:lnTo>
                  <a:pt x="11894540" y="11872914"/>
                </a:lnTo>
                <a:lnTo>
                  <a:pt x="0" y="1187291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21" id="21"/>
          <p:cNvSpPr/>
          <p:nvPr/>
        </p:nvSpPr>
        <p:spPr>
          <a:xfrm flipH="false" flipV="false" rot="0">
            <a:off x="-7168295" y="-1948804"/>
            <a:ext cx="10128529" cy="12576256"/>
          </a:xfrm>
          <a:custGeom>
            <a:avLst/>
            <a:gdLst/>
            <a:ahLst/>
            <a:cxnLst/>
            <a:rect r="r" b="b" t="t" l="l"/>
            <a:pathLst>
              <a:path h="12576256" w="10128529">
                <a:moveTo>
                  <a:pt x="0" y="0"/>
                </a:moveTo>
                <a:lnTo>
                  <a:pt x="10128529" y="0"/>
                </a:lnTo>
                <a:lnTo>
                  <a:pt x="10128529" y="12576256"/>
                </a:lnTo>
                <a:lnTo>
                  <a:pt x="0" y="1257625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22" id="22"/>
          <p:cNvSpPr txBox="true"/>
          <p:nvPr/>
        </p:nvSpPr>
        <p:spPr>
          <a:xfrm rot="0">
            <a:off x="-437412" y="811485"/>
            <a:ext cx="17428943" cy="8446815"/>
          </a:xfrm>
          <a:prstGeom prst="rect">
            <a:avLst/>
          </a:prstGeom>
        </p:spPr>
        <p:txBody>
          <a:bodyPr anchor="t" rtlCol="false" tIns="0" lIns="0" bIns="0" rIns="0">
            <a:spAutoFit/>
          </a:bodyPr>
          <a:lstStyle/>
          <a:p>
            <a:pPr algn="r" rtl="true">
              <a:lnSpc>
                <a:spcPts val="8368"/>
              </a:lnSpc>
            </a:pPr>
            <a:r>
              <a:rPr lang="en-US" sz="4649" b="true">
                <a:solidFill>
                  <a:srgbClr val="F0BA40"/>
                </a:solidFill>
                <a:latin typeface="Codec Pro Bold"/>
                <a:ea typeface="Codec Pro Bold"/>
                <a:cs typeface="Codec Pro Bold"/>
                <a:sym typeface="Codec Pro Bold"/>
              </a:rPr>
              <a:t>3</a:t>
            </a:r>
            <a:r>
              <a:rPr lang="ar-EG" sz="4649" b="true">
                <a:solidFill>
                  <a:srgbClr val="F0BA40"/>
                </a:solidFill>
                <a:latin typeface="Codec Pro Bold"/>
                <a:ea typeface="Codec Pro Bold"/>
                <a:cs typeface="Codec Pro Bold"/>
                <a:sym typeface="Codec Pro Bold"/>
                <a:rtl val="true"/>
              </a:rPr>
              <a:t>-مناقشة جميع الأفكار والمخاوف الخاصة بالتغيير:</a:t>
            </a:r>
            <a:r>
              <a:rPr lang="ar-EG" sz="4649" b="true">
                <a:solidFill>
                  <a:srgbClr val="464D70"/>
                </a:solidFill>
                <a:latin typeface="Codec Pro Bold"/>
                <a:ea typeface="Codec Pro Bold"/>
                <a:cs typeface="Codec Pro Bold"/>
                <a:sym typeface="Codec Pro Bold"/>
                <a:rtl val="true"/>
              </a:rPr>
              <a:t> </a:t>
            </a:r>
            <a:r>
              <a:rPr lang="ar-EG" sz="4649">
                <a:solidFill>
                  <a:srgbClr val="464D70"/>
                </a:solidFill>
                <a:latin typeface="Codec Pro"/>
                <a:ea typeface="Codec Pro"/>
                <a:cs typeface="Codec Pro"/>
                <a:sym typeface="Codec Pro"/>
                <a:rtl val="true"/>
              </a:rPr>
              <a:t>ويكون بإخطار المتأثرين بالتغيير أن الهدف هو نجاح التغيير وأن هناك حاجة إلى مساعدة الجميع في ذلك، واتاحة الفرصة أمام الفئات والأفراد الآخرين لإبداء آرائهم واعطاء البدائل ومناقشتها من خلال لجان وفرق العمل المكلفة.  </a:t>
            </a:r>
          </a:p>
          <a:p>
            <a:pPr algn="r" rtl="true">
              <a:lnSpc>
                <a:spcPts val="8368"/>
              </a:lnSpc>
            </a:pPr>
            <a:r>
              <a:rPr lang="en-US" b="true" sz="4649">
                <a:solidFill>
                  <a:srgbClr val="F0BA40"/>
                </a:solidFill>
                <a:latin typeface="Codec Pro Bold"/>
                <a:ea typeface="Codec Pro Bold"/>
                <a:cs typeface="Codec Pro Bold"/>
                <a:sym typeface="Codec Pro Bold"/>
              </a:rPr>
              <a:t>4</a:t>
            </a:r>
            <a:r>
              <a:rPr lang="ar-EG" b="true" sz="4649">
                <a:solidFill>
                  <a:srgbClr val="F0BA40"/>
                </a:solidFill>
                <a:latin typeface="Codec Pro Bold"/>
                <a:ea typeface="Codec Pro Bold"/>
                <a:cs typeface="Codec Pro Bold"/>
                <a:sym typeface="Codec Pro Bold"/>
                <a:rtl val="true"/>
              </a:rPr>
              <a:t>-تعاقب إجراءات التغيير:</a:t>
            </a:r>
            <a:r>
              <a:rPr lang="ar-EG" b="true" sz="4649">
                <a:solidFill>
                  <a:srgbClr val="464D70"/>
                </a:solidFill>
                <a:latin typeface="Codec Pro Bold"/>
                <a:ea typeface="Codec Pro Bold"/>
                <a:cs typeface="Codec Pro Bold"/>
                <a:sym typeface="Codec Pro Bold"/>
                <a:rtl val="true"/>
              </a:rPr>
              <a:t> </a:t>
            </a:r>
            <a:r>
              <a:rPr lang="ar-EG" sz="4649">
                <a:solidFill>
                  <a:srgbClr val="464D70"/>
                </a:solidFill>
                <a:latin typeface="Codec Pro"/>
                <a:ea typeface="Codec Pro"/>
                <a:cs typeface="Codec Pro"/>
                <a:sym typeface="Codec Pro"/>
                <a:rtl val="true"/>
              </a:rPr>
              <a:t>وذلك بإجراء عمليات التغيير بشكل متعاقب، وبما يظهر للمقاومين جدية العملية وتحقيق نجاحات متلاحقة لإقناعهم بضرورة إجراء التغيير.</a:t>
            </a:r>
          </a:p>
        </p:txBody>
      </p:sp>
    </p:spTree>
  </p:cSld>
  <p:clrMapOvr>
    <a:masterClrMapping/>
  </p:clrMapOvr>
</p:sld>
</file>

<file path=ppt/slides/slide5.xml><?xml version="1.0" encoding="utf-8"?>
<p:sld xmlns:p="http://schemas.openxmlformats.org/presentationml/2006/main" xmlns:a="http://schemas.openxmlformats.org/drawingml/2006/main">
  <p:cSld>
    <p:bg>
      <p:bgPr>
        <a:solidFill>
          <a:srgbClr val="464D70"/>
        </a:solidFill>
      </p:bgPr>
    </p:bg>
    <p:spTree>
      <p:nvGrpSpPr>
        <p:cNvPr id="1" name=""/>
        <p:cNvGrpSpPr/>
        <p:nvPr/>
      </p:nvGrpSpPr>
      <p:grpSpPr>
        <a:xfrm>
          <a:off x="0" y="0"/>
          <a:ext cx="0" cy="0"/>
          <a:chOff x="0" y="0"/>
          <a:chExt cx="0" cy="0"/>
        </a:xfrm>
      </p:grpSpPr>
      <p:grpSp>
        <p:nvGrpSpPr>
          <p:cNvPr name="Group 2" id="2"/>
          <p:cNvGrpSpPr/>
          <p:nvPr/>
        </p:nvGrpSpPr>
        <p:grpSpPr>
          <a:xfrm rot="0">
            <a:off x="16467138" y="-549680"/>
            <a:ext cx="2854723" cy="10947045"/>
            <a:chOff x="0" y="0"/>
            <a:chExt cx="751861" cy="2883172"/>
          </a:xfrm>
        </p:grpSpPr>
        <p:sp>
          <p:nvSpPr>
            <p:cNvPr name="Freeform 3" id="3"/>
            <p:cNvSpPr/>
            <p:nvPr/>
          </p:nvSpPr>
          <p:spPr>
            <a:xfrm flipH="false" flipV="false" rot="0">
              <a:off x="0" y="0"/>
              <a:ext cx="751861" cy="2883172"/>
            </a:xfrm>
            <a:custGeom>
              <a:avLst/>
              <a:gdLst/>
              <a:ahLst/>
              <a:cxnLst/>
              <a:rect r="r" b="b" t="t" l="l"/>
              <a:pathLst>
                <a:path h="2883172" w="751861">
                  <a:moveTo>
                    <a:pt x="0" y="0"/>
                  </a:moveTo>
                  <a:lnTo>
                    <a:pt x="751861" y="0"/>
                  </a:lnTo>
                  <a:lnTo>
                    <a:pt x="751861" y="2883172"/>
                  </a:lnTo>
                  <a:lnTo>
                    <a:pt x="0" y="2883172"/>
                  </a:lnTo>
                  <a:close/>
                </a:path>
              </a:pathLst>
            </a:custGeom>
            <a:solidFill>
              <a:srgbClr val="383E5D"/>
            </a:solidFill>
          </p:spPr>
        </p:sp>
        <p:sp>
          <p:nvSpPr>
            <p:cNvPr name="TextBox 4" id="4"/>
            <p:cNvSpPr txBox="true"/>
            <p:nvPr/>
          </p:nvSpPr>
          <p:spPr>
            <a:xfrm>
              <a:off x="0" y="-38100"/>
              <a:ext cx="751861" cy="2921272"/>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0">
            <a:off x="-2265362" y="-549680"/>
            <a:ext cx="2854723" cy="10947045"/>
            <a:chOff x="0" y="0"/>
            <a:chExt cx="751861" cy="2883172"/>
          </a:xfrm>
        </p:grpSpPr>
        <p:sp>
          <p:nvSpPr>
            <p:cNvPr name="Freeform 6" id="6"/>
            <p:cNvSpPr/>
            <p:nvPr/>
          </p:nvSpPr>
          <p:spPr>
            <a:xfrm flipH="false" flipV="false" rot="0">
              <a:off x="0" y="0"/>
              <a:ext cx="751861" cy="2883172"/>
            </a:xfrm>
            <a:custGeom>
              <a:avLst/>
              <a:gdLst/>
              <a:ahLst/>
              <a:cxnLst/>
              <a:rect r="r" b="b" t="t" l="l"/>
              <a:pathLst>
                <a:path h="2883172" w="751861">
                  <a:moveTo>
                    <a:pt x="0" y="0"/>
                  </a:moveTo>
                  <a:lnTo>
                    <a:pt x="751861" y="0"/>
                  </a:lnTo>
                  <a:lnTo>
                    <a:pt x="751861" y="2883172"/>
                  </a:lnTo>
                  <a:lnTo>
                    <a:pt x="0" y="2883172"/>
                  </a:lnTo>
                  <a:close/>
                </a:path>
              </a:pathLst>
            </a:custGeom>
            <a:solidFill>
              <a:srgbClr val="383E5D"/>
            </a:solidFill>
          </p:spPr>
        </p:sp>
        <p:sp>
          <p:nvSpPr>
            <p:cNvPr name="TextBox 7" id="7"/>
            <p:cNvSpPr txBox="true"/>
            <p:nvPr/>
          </p:nvSpPr>
          <p:spPr>
            <a:xfrm>
              <a:off x="0" y="-38100"/>
              <a:ext cx="751861" cy="2921272"/>
            </a:xfrm>
            <a:prstGeom prst="rect">
              <a:avLst/>
            </a:prstGeom>
          </p:spPr>
          <p:txBody>
            <a:bodyPr anchor="ctr" rtlCol="false" tIns="50800" lIns="50800" bIns="50800" rIns="50800"/>
            <a:lstStyle/>
            <a:p>
              <a:pPr algn="ctr">
                <a:lnSpc>
                  <a:spcPts val="2659"/>
                </a:lnSpc>
              </a:pPr>
            </a:p>
          </p:txBody>
        </p:sp>
      </p:grpSp>
      <p:grpSp>
        <p:nvGrpSpPr>
          <p:cNvPr name="Group 8" id="8"/>
          <p:cNvGrpSpPr/>
          <p:nvPr/>
        </p:nvGrpSpPr>
        <p:grpSpPr>
          <a:xfrm rot="0">
            <a:off x="16323160" y="1264985"/>
            <a:ext cx="1336742" cy="7757029"/>
            <a:chOff x="0" y="0"/>
            <a:chExt cx="352064" cy="2043004"/>
          </a:xfrm>
        </p:grpSpPr>
        <p:sp>
          <p:nvSpPr>
            <p:cNvPr name="Freeform 9" id="9"/>
            <p:cNvSpPr/>
            <p:nvPr/>
          </p:nvSpPr>
          <p:spPr>
            <a:xfrm flipH="false" flipV="false" rot="0">
              <a:off x="0" y="0"/>
              <a:ext cx="352064" cy="2043004"/>
            </a:xfrm>
            <a:custGeom>
              <a:avLst/>
              <a:gdLst/>
              <a:ahLst/>
              <a:cxnLst/>
              <a:rect r="r" b="b" t="t" l="l"/>
              <a:pathLst>
                <a:path h="2043004" w="352064">
                  <a:moveTo>
                    <a:pt x="0" y="0"/>
                  </a:moveTo>
                  <a:lnTo>
                    <a:pt x="352064" y="0"/>
                  </a:lnTo>
                  <a:lnTo>
                    <a:pt x="352064" y="2043004"/>
                  </a:lnTo>
                  <a:lnTo>
                    <a:pt x="0" y="2043004"/>
                  </a:lnTo>
                  <a:close/>
                </a:path>
              </a:pathLst>
            </a:custGeom>
            <a:solidFill>
              <a:srgbClr val="464D70"/>
            </a:solidFill>
          </p:spPr>
        </p:sp>
        <p:sp>
          <p:nvSpPr>
            <p:cNvPr name="TextBox 10" id="10"/>
            <p:cNvSpPr txBox="true"/>
            <p:nvPr/>
          </p:nvSpPr>
          <p:spPr>
            <a:xfrm>
              <a:off x="0" y="-38100"/>
              <a:ext cx="352064" cy="2081104"/>
            </a:xfrm>
            <a:prstGeom prst="rect">
              <a:avLst/>
            </a:prstGeom>
          </p:spPr>
          <p:txBody>
            <a:bodyPr anchor="ctr" rtlCol="false" tIns="50800" lIns="50800" bIns="50800" rIns="50800"/>
            <a:lstStyle/>
            <a:p>
              <a:pPr algn="ctr">
                <a:lnSpc>
                  <a:spcPts val="2659"/>
                </a:lnSpc>
              </a:pPr>
            </a:p>
          </p:txBody>
        </p:sp>
      </p:grpSp>
      <p:sp>
        <p:nvSpPr>
          <p:cNvPr name="TextBox 11" id="11"/>
          <p:cNvSpPr txBox="true"/>
          <p:nvPr/>
        </p:nvSpPr>
        <p:spPr>
          <a:xfrm rot="0">
            <a:off x="188760" y="1492280"/>
            <a:ext cx="17471141" cy="7766020"/>
          </a:xfrm>
          <a:prstGeom prst="rect">
            <a:avLst/>
          </a:prstGeom>
        </p:spPr>
        <p:txBody>
          <a:bodyPr anchor="t" rtlCol="false" tIns="0" lIns="0" bIns="0" rIns="0">
            <a:spAutoFit/>
          </a:bodyPr>
          <a:lstStyle/>
          <a:p>
            <a:pPr algn="just" rtl="true">
              <a:lnSpc>
                <a:spcPts val="8225"/>
              </a:lnSpc>
            </a:pPr>
            <a:r>
              <a:rPr lang="en-US" b="true" sz="4446">
                <a:solidFill>
                  <a:srgbClr val="F0BA40"/>
                </a:solidFill>
                <a:latin typeface="Codec Pro Bold"/>
                <a:ea typeface="Codec Pro Bold"/>
                <a:cs typeface="Codec Pro Bold"/>
                <a:sym typeface="Codec Pro Bold"/>
              </a:rPr>
              <a:t>5</a:t>
            </a:r>
            <a:r>
              <a:rPr lang="ar-EG" b="true" sz="4446">
                <a:solidFill>
                  <a:srgbClr val="F0BA40"/>
                </a:solidFill>
                <a:latin typeface="Codec Pro Bold"/>
                <a:ea typeface="Codec Pro Bold"/>
                <a:cs typeface="Codec Pro Bold"/>
                <a:sym typeface="Codec Pro Bold"/>
                <a:rtl val="true"/>
              </a:rPr>
              <a:t>-جدولة التغيير:</a:t>
            </a:r>
            <a:r>
              <a:rPr lang="ar-EG" b="true" sz="4446">
                <a:solidFill>
                  <a:srgbClr val="FFFFFF"/>
                </a:solidFill>
                <a:latin typeface="Codec Pro Bold"/>
                <a:ea typeface="Codec Pro Bold"/>
                <a:cs typeface="Codec Pro Bold"/>
                <a:sym typeface="Codec Pro Bold"/>
                <a:rtl val="true"/>
              </a:rPr>
              <a:t> أ</a:t>
            </a:r>
            <a:r>
              <a:rPr lang="ar-EG" sz="4446">
                <a:solidFill>
                  <a:srgbClr val="FFFFFF"/>
                </a:solidFill>
                <a:latin typeface="Codec Pro"/>
                <a:ea typeface="Codec Pro"/>
                <a:cs typeface="Codec Pro"/>
                <a:sym typeface="Codec Pro"/>
                <a:rtl val="true"/>
              </a:rPr>
              <a:t>ي اختيار الوقت المناسب بوصفه عاملا حاسما الجراء التغيير، من خلال إعداد برنامج زمني معقول يعمل على إنجاح هذه العملية ، ويعمل على تخفيض مقاومتها.</a:t>
            </a:r>
          </a:p>
          <a:p>
            <a:pPr algn="just" rtl="true">
              <a:lnSpc>
                <a:spcPts val="8225"/>
              </a:lnSpc>
            </a:pPr>
            <a:r>
              <a:rPr lang="en-US" sz="4446">
                <a:solidFill>
                  <a:srgbClr val="F0BA40"/>
                </a:solidFill>
                <a:latin typeface="Codec Pro"/>
                <a:ea typeface="Codec Pro"/>
                <a:cs typeface="Codec Pro"/>
                <a:sym typeface="Codec Pro"/>
              </a:rPr>
              <a:t>6</a:t>
            </a:r>
            <a:r>
              <a:rPr lang="ar-EG" sz="4446">
                <a:solidFill>
                  <a:srgbClr val="F0BA40"/>
                </a:solidFill>
                <a:latin typeface="Codec Pro"/>
                <a:ea typeface="Codec Pro"/>
                <a:cs typeface="Codec Pro"/>
                <a:sym typeface="Codec Pro"/>
                <a:rtl val="true"/>
              </a:rPr>
              <a:t>-ا</a:t>
            </a:r>
            <a:r>
              <a:rPr lang="ar-EG" b="true" sz="4446">
                <a:solidFill>
                  <a:srgbClr val="F0BA40"/>
                </a:solidFill>
                <a:latin typeface="Codec Pro Bold"/>
                <a:ea typeface="Codec Pro Bold"/>
                <a:cs typeface="Codec Pro Bold"/>
                <a:sym typeface="Codec Pro Bold"/>
                <a:rtl val="true"/>
              </a:rPr>
              <a:t>لاتفاق على إحداث التغيير:</a:t>
            </a:r>
            <a:r>
              <a:rPr lang="ar-EG" sz="4446">
                <a:solidFill>
                  <a:srgbClr val="F0BA40"/>
                </a:solidFill>
                <a:latin typeface="Codec Pro"/>
                <a:ea typeface="Codec Pro"/>
                <a:cs typeface="Codec Pro"/>
                <a:sym typeface="Codec Pro"/>
                <a:rtl val="true"/>
              </a:rPr>
              <a:t> </a:t>
            </a:r>
            <a:r>
              <a:rPr lang="ar-EG" sz="4446">
                <a:solidFill>
                  <a:srgbClr val="FFFFFF"/>
                </a:solidFill>
                <a:latin typeface="Codec Pro"/>
                <a:ea typeface="Codec Pro"/>
                <a:cs typeface="Codec Pro"/>
                <a:sym typeface="Codec Pro"/>
                <a:rtl val="true"/>
              </a:rPr>
              <a:t>وفي هذه المرحلة تكون الادارة قد وصلت إلى الاتفاق على تطبيق التغيير المنوي إحداثه، وجعل المتأثرين به يتكيفون معه بطريقة سهلة.  </a:t>
            </a:r>
          </a:p>
          <a:p>
            <a:pPr algn="r" rtl="true">
              <a:lnSpc>
                <a:spcPts val="5815"/>
              </a:lnSpc>
            </a:pPr>
          </a:p>
          <a:p>
            <a:pPr algn="r" rtl="true">
              <a:lnSpc>
                <a:spcPts val="5815"/>
              </a:lnSpc>
            </a:pPr>
          </a:p>
        </p:txBody>
      </p:sp>
      <p:grpSp>
        <p:nvGrpSpPr>
          <p:cNvPr name="Group 12" id="12"/>
          <p:cNvGrpSpPr/>
          <p:nvPr/>
        </p:nvGrpSpPr>
        <p:grpSpPr>
          <a:xfrm rot="0">
            <a:off x="-838000" y="632493"/>
            <a:ext cx="17305138" cy="632493"/>
            <a:chOff x="0" y="0"/>
            <a:chExt cx="4557732" cy="166582"/>
          </a:xfrm>
        </p:grpSpPr>
        <p:sp>
          <p:nvSpPr>
            <p:cNvPr name="Freeform 13" id="13"/>
            <p:cNvSpPr/>
            <p:nvPr/>
          </p:nvSpPr>
          <p:spPr>
            <a:xfrm flipH="false" flipV="false" rot="0">
              <a:off x="0" y="0"/>
              <a:ext cx="4557732" cy="166582"/>
            </a:xfrm>
            <a:custGeom>
              <a:avLst/>
              <a:gdLst/>
              <a:ahLst/>
              <a:cxnLst/>
              <a:rect r="r" b="b" t="t" l="l"/>
              <a:pathLst>
                <a:path h="166582" w="4557732">
                  <a:moveTo>
                    <a:pt x="0" y="0"/>
                  </a:moveTo>
                  <a:lnTo>
                    <a:pt x="4557732" y="0"/>
                  </a:lnTo>
                  <a:lnTo>
                    <a:pt x="4557732" y="166582"/>
                  </a:lnTo>
                  <a:lnTo>
                    <a:pt x="0" y="166582"/>
                  </a:lnTo>
                  <a:close/>
                </a:path>
              </a:pathLst>
            </a:custGeom>
            <a:solidFill>
              <a:srgbClr val="383E5D"/>
            </a:solidFill>
          </p:spPr>
        </p:sp>
        <p:sp>
          <p:nvSpPr>
            <p:cNvPr name="TextBox 14" id="14"/>
            <p:cNvSpPr txBox="true"/>
            <p:nvPr/>
          </p:nvSpPr>
          <p:spPr>
            <a:xfrm>
              <a:off x="0" y="-38100"/>
              <a:ext cx="4557732" cy="204682"/>
            </a:xfrm>
            <a:prstGeom prst="rect">
              <a:avLst/>
            </a:prstGeom>
          </p:spPr>
          <p:txBody>
            <a:bodyPr anchor="ctr" rtlCol="false" tIns="50800" lIns="50800" bIns="50800" rIns="50800"/>
            <a:lstStyle/>
            <a:p>
              <a:pPr algn="ctr">
                <a:lnSpc>
                  <a:spcPts val="2659"/>
                </a:lnSpc>
              </a:pPr>
            </a:p>
          </p:txBody>
        </p:sp>
      </p:grpSp>
      <p:grpSp>
        <p:nvGrpSpPr>
          <p:cNvPr name="Group 15" id="15"/>
          <p:cNvGrpSpPr/>
          <p:nvPr/>
        </p:nvGrpSpPr>
        <p:grpSpPr>
          <a:xfrm rot="0">
            <a:off x="-838000" y="0"/>
            <a:ext cx="17305138" cy="632493"/>
            <a:chOff x="0" y="0"/>
            <a:chExt cx="4557732" cy="166582"/>
          </a:xfrm>
        </p:grpSpPr>
        <p:sp>
          <p:nvSpPr>
            <p:cNvPr name="Freeform 16" id="16"/>
            <p:cNvSpPr/>
            <p:nvPr/>
          </p:nvSpPr>
          <p:spPr>
            <a:xfrm flipH="false" flipV="false" rot="0">
              <a:off x="0" y="0"/>
              <a:ext cx="4557732" cy="166582"/>
            </a:xfrm>
            <a:custGeom>
              <a:avLst/>
              <a:gdLst/>
              <a:ahLst/>
              <a:cxnLst/>
              <a:rect r="r" b="b" t="t" l="l"/>
              <a:pathLst>
                <a:path h="166582" w="4557732">
                  <a:moveTo>
                    <a:pt x="0" y="0"/>
                  </a:moveTo>
                  <a:lnTo>
                    <a:pt x="4557732" y="0"/>
                  </a:lnTo>
                  <a:lnTo>
                    <a:pt x="4557732" y="166582"/>
                  </a:lnTo>
                  <a:lnTo>
                    <a:pt x="0" y="166582"/>
                  </a:lnTo>
                  <a:close/>
                </a:path>
              </a:pathLst>
            </a:custGeom>
            <a:solidFill>
              <a:srgbClr val="FFFFFF"/>
            </a:solidFill>
          </p:spPr>
        </p:sp>
        <p:sp>
          <p:nvSpPr>
            <p:cNvPr name="TextBox 17" id="17"/>
            <p:cNvSpPr txBox="true"/>
            <p:nvPr/>
          </p:nvSpPr>
          <p:spPr>
            <a:xfrm>
              <a:off x="0" y="-38100"/>
              <a:ext cx="4557732" cy="204682"/>
            </a:xfrm>
            <a:prstGeom prst="rect">
              <a:avLst/>
            </a:prstGeom>
          </p:spPr>
          <p:txBody>
            <a:bodyPr anchor="ctr" rtlCol="false" tIns="50800" lIns="50800" bIns="50800" rIns="50800"/>
            <a:lstStyle/>
            <a:p>
              <a:pPr algn="ctr">
                <a:lnSpc>
                  <a:spcPts val="2659"/>
                </a:lnSpc>
              </a:pPr>
            </a:p>
          </p:txBody>
        </p:sp>
      </p:grpSp>
      <p:grpSp>
        <p:nvGrpSpPr>
          <p:cNvPr name="Group 18" id="18"/>
          <p:cNvGrpSpPr/>
          <p:nvPr/>
        </p:nvGrpSpPr>
        <p:grpSpPr>
          <a:xfrm rot="0">
            <a:off x="-838000" y="9021659"/>
            <a:ext cx="17305138" cy="688031"/>
            <a:chOff x="0" y="0"/>
            <a:chExt cx="4557732" cy="181210"/>
          </a:xfrm>
        </p:grpSpPr>
        <p:sp>
          <p:nvSpPr>
            <p:cNvPr name="Freeform 19" id="19"/>
            <p:cNvSpPr/>
            <p:nvPr/>
          </p:nvSpPr>
          <p:spPr>
            <a:xfrm flipH="false" flipV="false" rot="0">
              <a:off x="0" y="0"/>
              <a:ext cx="4557732" cy="181210"/>
            </a:xfrm>
            <a:custGeom>
              <a:avLst/>
              <a:gdLst/>
              <a:ahLst/>
              <a:cxnLst/>
              <a:rect r="r" b="b" t="t" l="l"/>
              <a:pathLst>
                <a:path h="181210" w="4557732">
                  <a:moveTo>
                    <a:pt x="0" y="0"/>
                  </a:moveTo>
                  <a:lnTo>
                    <a:pt x="4557732" y="0"/>
                  </a:lnTo>
                  <a:lnTo>
                    <a:pt x="4557732" y="181210"/>
                  </a:lnTo>
                  <a:lnTo>
                    <a:pt x="0" y="181210"/>
                  </a:lnTo>
                  <a:close/>
                </a:path>
              </a:pathLst>
            </a:custGeom>
            <a:solidFill>
              <a:srgbClr val="383E5D"/>
            </a:solidFill>
          </p:spPr>
        </p:sp>
        <p:sp>
          <p:nvSpPr>
            <p:cNvPr name="TextBox 20" id="20"/>
            <p:cNvSpPr txBox="true"/>
            <p:nvPr/>
          </p:nvSpPr>
          <p:spPr>
            <a:xfrm>
              <a:off x="0" y="-38100"/>
              <a:ext cx="4557732" cy="219310"/>
            </a:xfrm>
            <a:prstGeom prst="rect">
              <a:avLst/>
            </a:prstGeom>
          </p:spPr>
          <p:txBody>
            <a:bodyPr anchor="ctr" rtlCol="false" tIns="50800" lIns="50800" bIns="50800" rIns="50800"/>
            <a:lstStyle/>
            <a:p>
              <a:pPr algn="ctr">
                <a:lnSpc>
                  <a:spcPts val="2659"/>
                </a:lnSpc>
              </a:pPr>
            </a:p>
          </p:txBody>
        </p:sp>
      </p:grpSp>
      <p:grpSp>
        <p:nvGrpSpPr>
          <p:cNvPr name="Group 21" id="21"/>
          <p:cNvGrpSpPr/>
          <p:nvPr/>
        </p:nvGrpSpPr>
        <p:grpSpPr>
          <a:xfrm rot="0">
            <a:off x="-838000" y="9707815"/>
            <a:ext cx="17305138" cy="688031"/>
            <a:chOff x="0" y="0"/>
            <a:chExt cx="4557732" cy="181210"/>
          </a:xfrm>
        </p:grpSpPr>
        <p:sp>
          <p:nvSpPr>
            <p:cNvPr name="Freeform 22" id="22"/>
            <p:cNvSpPr/>
            <p:nvPr/>
          </p:nvSpPr>
          <p:spPr>
            <a:xfrm flipH="false" flipV="false" rot="0">
              <a:off x="0" y="0"/>
              <a:ext cx="4557732" cy="181210"/>
            </a:xfrm>
            <a:custGeom>
              <a:avLst/>
              <a:gdLst/>
              <a:ahLst/>
              <a:cxnLst/>
              <a:rect r="r" b="b" t="t" l="l"/>
              <a:pathLst>
                <a:path h="181210" w="4557732">
                  <a:moveTo>
                    <a:pt x="0" y="0"/>
                  </a:moveTo>
                  <a:lnTo>
                    <a:pt x="4557732" y="0"/>
                  </a:lnTo>
                  <a:lnTo>
                    <a:pt x="4557732" y="181210"/>
                  </a:lnTo>
                  <a:lnTo>
                    <a:pt x="0" y="181210"/>
                  </a:lnTo>
                  <a:close/>
                </a:path>
              </a:pathLst>
            </a:custGeom>
            <a:solidFill>
              <a:srgbClr val="FFFFFF"/>
            </a:solidFill>
          </p:spPr>
        </p:sp>
        <p:sp>
          <p:nvSpPr>
            <p:cNvPr name="TextBox 23" id="23"/>
            <p:cNvSpPr txBox="true"/>
            <p:nvPr/>
          </p:nvSpPr>
          <p:spPr>
            <a:xfrm>
              <a:off x="0" y="-38100"/>
              <a:ext cx="4557732" cy="219310"/>
            </a:xfrm>
            <a:prstGeom prst="rect">
              <a:avLst/>
            </a:prstGeom>
          </p:spPr>
          <p:txBody>
            <a:bodyPr anchor="ctr" rtlCol="false" tIns="50800" lIns="50800" bIns="50800" rIns="50800"/>
            <a:lstStyle/>
            <a:p>
              <a:pPr algn="ctr">
                <a:lnSpc>
                  <a:spcPts val="2659"/>
                </a:lnSpc>
              </a:pPr>
            </a:p>
          </p:txBody>
        </p:sp>
      </p:grpSp>
      <p:grpSp>
        <p:nvGrpSpPr>
          <p:cNvPr name="Group 24" id="24"/>
          <p:cNvGrpSpPr/>
          <p:nvPr/>
        </p:nvGrpSpPr>
        <p:grpSpPr>
          <a:xfrm rot="0">
            <a:off x="16467138" y="9022015"/>
            <a:ext cx="504605" cy="1375351"/>
            <a:chOff x="0" y="0"/>
            <a:chExt cx="132900" cy="362232"/>
          </a:xfrm>
        </p:grpSpPr>
        <p:sp>
          <p:nvSpPr>
            <p:cNvPr name="Freeform 25" id="25"/>
            <p:cNvSpPr/>
            <p:nvPr/>
          </p:nvSpPr>
          <p:spPr>
            <a:xfrm flipH="false" flipV="false" rot="0">
              <a:off x="0" y="0"/>
              <a:ext cx="132900" cy="362232"/>
            </a:xfrm>
            <a:custGeom>
              <a:avLst/>
              <a:gdLst/>
              <a:ahLst/>
              <a:cxnLst/>
              <a:rect r="r" b="b" t="t" l="l"/>
              <a:pathLst>
                <a:path h="362232" w="132900">
                  <a:moveTo>
                    <a:pt x="0" y="0"/>
                  </a:moveTo>
                  <a:lnTo>
                    <a:pt x="132900" y="0"/>
                  </a:lnTo>
                  <a:lnTo>
                    <a:pt x="132900" y="362232"/>
                  </a:lnTo>
                  <a:lnTo>
                    <a:pt x="0" y="362232"/>
                  </a:lnTo>
                  <a:close/>
                </a:path>
              </a:pathLst>
            </a:custGeom>
            <a:solidFill>
              <a:srgbClr val="EBBF61"/>
            </a:solidFill>
          </p:spPr>
        </p:sp>
        <p:sp>
          <p:nvSpPr>
            <p:cNvPr name="TextBox 26" id="26"/>
            <p:cNvSpPr txBox="true"/>
            <p:nvPr/>
          </p:nvSpPr>
          <p:spPr>
            <a:xfrm>
              <a:off x="0" y="-38100"/>
              <a:ext cx="132900" cy="400332"/>
            </a:xfrm>
            <a:prstGeom prst="rect">
              <a:avLst/>
            </a:prstGeom>
          </p:spPr>
          <p:txBody>
            <a:bodyPr anchor="ctr" rtlCol="false" tIns="50800" lIns="50800" bIns="50800" rIns="50800"/>
            <a:lstStyle/>
            <a:p>
              <a:pPr algn="ctr">
                <a:lnSpc>
                  <a:spcPts val="2659"/>
                </a:lnSpc>
              </a:pPr>
            </a:p>
          </p:txBody>
        </p:sp>
      </p:grpSp>
      <p:grpSp>
        <p:nvGrpSpPr>
          <p:cNvPr name="Group 27" id="27"/>
          <p:cNvGrpSpPr/>
          <p:nvPr/>
        </p:nvGrpSpPr>
        <p:grpSpPr>
          <a:xfrm rot="0">
            <a:off x="16467138" y="0"/>
            <a:ext cx="504605" cy="1264985"/>
            <a:chOff x="0" y="0"/>
            <a:chExt cx="132900" cy="333165"/>
          </a:xfrm>
        </p:grpSpPr>
        <p:sp>
          <p:nvSpPr>
            <p:cNvPr name="Freeform 28" id="28"/>
            <p:cNvSpPr/>
            <p:nvPr/>
          </p:nvSpPr>
          <p:spPr>
            <a:xfrm flipH="false" flipV="false" rot="0">
              <a:off x="0" y="0"/>
              <a:ext cx="132900" cy="333165"/>
            </a:xfrm>
            <a:custGeom>
              <a:avLst/>
              <a:gdLst/>
              <a:ahLst/>
              <a:cxnLst/>
              <a:rect r="r" b="b" t="t" l="l"/>
              <a:pathLst>
                <a:path h="333165" w="132900">
                  <a:moveTo>
                    <a:pt x="0" y="0"/>
                  </a:moveTo>
                  <a:lnTo>
                    <a:pt x="132900" y="0"/>
                  </a:lnTo>
                  <a:lnTo>
                    <a:pt x="132900" y="333165"/>
                  </a:lnTo>
                  <a:lnTo>
                    <a:pt x="0" y="333165"/>
                  </a:lnTo>
                  <a:close/>
                </a:path>
              </a:pathLst>
            </a:custGeom>
            <a:solidFill>
              <a:srgbClr val="EBBF61"/>
            </a:solidFill>
          </p:spPr>
        </p:sp>
        <p:sp>
          <p:nvSpPr>
            <p:cNvPr name="TextBox 29" id="29"/>
            <p:cNvSpPr txBox="true"/>
            <p:nvPr/>
          </p:nvSpPr>
          <p:spPr>
            <a:xfrm>
              <a:off x="0" y="-38100"/>
              <a:ext cx="132900" cy="371265"/>
            </a:xfrm>
            <a:prstGeom prst="rect">
              <a:avLst/>
            </a:prstGeom>
          </p:spPr>
          <p:txBody>
            <a:bodyPr anchor="ctr" rtlCol="false" tIns="50800" lIns="50800" bIns="50800" rIns="50800"/>
            <a:lstStyle/>
            <a:p>
              <a:pPr algn="ctr">
                <a:lnSpc>
                  <a:spcPts val="2659"/>
                </a:lnSpc>
              </a:pPr>
            </a:p>
          </p:txBody>
        </p:sp>
      </p:grpSp>
    </p:spTree>
  </p:cSld>
  <p:clrMapOvr>
    <a:masterClrMapping/>
  </p:clrMapOvr>
</p:sld>
</file>

<file path=ppt/slides/slide6.xml><?xml version="1.0" encoding="utf-8"?>
<p:sld xmlns:p="http://schemas.openxmlformats.org/presentationml/2006/main" xmlns:a="http://schemas.openxmlformats.org/drawingml/2006/main">
  <p:cSld>
    <p:bg>
      <p:bgPr>
        <a:solidFill>
          <a:srgbClr val="F2EDE7"/>
        </a:solidFill>
      </p:bgPr>
    </p:bg>
    <p:spTree>
      <p:nvGrpSpPr>
        <p:cNvPr id="1" name=""/>
        <p:cNvGrpSpPr/>
        <p:nvPr/>
      </p:nvGrpSpPr>
      <p:grpSpPr>
        <a:xfrm>
          <a:off x="0" y="0"/>
          <a:ext cx="0" cy="0"/>
          <a:chOff x="0" y="0"/>
          <a:chExt cx="0" cy="0"/>
        </a:xfrm>
      </p:grpSpPr>
      <p:grpSp>
        <p:nvGrpSpPr>
          <p:cNvPr name="Group 2" id="2"/>
          <p:cNvGrpSpPr/>
          <p:nvPr/>
        </p:nvGrpSpPr>
        <p:grpSpPr>
          <a:xfrm rot="0">
            <a:off x="-838000" y="0"/>
            <a:ext cx="17305138" cy="568052"/>
            <a:chOff x="0" y="0"/>
            <a:chExt cx="4557732" cy="149610"/>
          </a:xfrm>
        </p:grpSpPr>
        <p:sp>
          <p:nvSpPr>
            <p:cNvPr name="Freeform 3" id="3"/>
            <p:cNvSpPr/>
            <p:nvPr/>
          </p:nvSpPr>
          <p:spPr>
            <a:xfrm flipH="false" flipV="false" rot="0">
              <a:off x="0" y="0"/>
              <a:ext cx="4557732" cy="149610"/>
            </a:xfrm>
            <a:custGeom>
              <a:avLst/>
              <a:gdLst/>
              <a:ahLst/>
              <a:cxnLst/>
              <a:rect r="r" b="b" t="t" l="l"/>
              <a:pathLst>
                <a:path h="149610" w="4557732">
                  <a:moveTo>
                    <a:pt x="0" y="0"/>
                  </a:moveTo>
                  <a:lnTo>
                    <a:pt x="4557732" y="0"/>
                  </a:lnTo>
                  <a:lnTo>
                    <a:pt x="4557732" y="149610"/>
                  </a:lnTo>
                  <a:lnTo>
                    <a:pt x="0" y="149610"/>
                  </a:lnTo>
                  <a:close/>
                </a:path>
              </a:pathLst>
            </a:custGeom>
            <a:solidFill>
              <a:srgbClr val="EAE2D9"/>
            </a:solidFill>
          </p:spPr>
        </p:sp>
        <p:sp>
          <p:nvSpPr>
            <p:cNvPr name="TextBox 4" id="4"/>
            <p:cNvSpPr txBox="true"/>
            <p:nvPr/>
          </p:nvSpPr>
          <p:spPr>
            <a:xfrm>
              <a:off x="0" y="-38100"/>
              <a:ext cx="4557732" cy="187710"/>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0">
            <a:off x="-838000" y="9843549"/>
            <a:ext cx="17305138" cy="443096"/>
            <a:chOff x="0" y="0"/>
            <a:chExt cx="4557732" cy="116700"/>
          </a:xfrm>
        </p:grpSpPr>
        <p:sp>
          <p:nvSpPr>
            <p:cNvPr name="Freeform 6" id="6"/>
            <p:cNvSpPr/>
            <p:nvPr/>
          </p:nvSpPr>
          <p:spPr>
            <a:xfrm flipH="false" flipV="false" rot="0">
              <a:off x="0" y="0"/>
              <a:ext cx="4557732" cy="116700"/>
            </a:xfrm>
            <a:custGeom>
              <a:avLst/>
              <a:gdLst/>
              <a:ahLst/>
              <a:cxnLst/>
              <a:rect r="r" b="b" t="t" l="l"/>
              <a:pathLst>
                <a:path h="116700" w="4557732">
                  <a:moveTo>
                    <a:pt x="0" y="0"/>
                  </a:moveTo>
                  <a:lnTo>
                    <a:pt x="4557732" y="0"/>
                  </a:lnTo>
                  <a:lnTo>
                    <a:pt x="4557732" y="116700"/>
                  </a:lnTo>
                  <a:lnTo>
                    <a:pt x="0" y="116700"/>
                  </a:lnTo>
                  <a:close/>
                </a:path>
              </a:pathLst>
            </a:custGeom>
            <a:solidFill>
              <a:srgbClr val="EAE2D9"/>
            </a:solidFill>
          </p:spPr>
        </p:sp>
        <p:sp>
          <p:nvSpPr>
            <p:cNvPr name="TextBox 7" id="7"/>
            <p:cNvSpPr txBox="true"/>
            <p:nvPr/>
          </p:nvSpPr>
          <p:spPr>
            <a:xfrm>
              <a:off x="0" y="-38100"/>
              <a:ext cx="4557732" cy="154800"/>
            </a:xfrm>
            <a:prstGeom prst="rect">
              <a:avLst/>
            </a:prstGeom>
          </p:spPr>
          <p:txBody>
            <a:bodyPr anchor="ctr" rtlCol="false" tIns="50800" lIns="50800" bIns="50800" rIns="50800"/>
            <a:lstStyle/>
            <a:p>
              <a:pPr algn="ctr">
                <a:lnSpc>
                  <a:spcPts val="2659"/>
                </a:lnSpc>
              </a:pPr>
            </a:p>
          </p:txBody>
        </p:sp>
      </p:grpSp>
      <p:grpSp>
        <p:nvGrpSpPr>
          <p:cNvPr name="Group 8" id="8"/>
          <p:cNvGrpSpPr/>
          <p:nvPr/>
        </p:nvGrpSpPr>
        <p:grpSpPr>
          <a:xfrm rot="0">
            <a:off x="16467138" y="-549680"/>
            <a:ext cx="2854723" cy="10947045"/>
            <a:chOff x="0" y="0"/>
            <a:chExt cx="751861" cy="2883172"/>
          </a:xfrm>
        </p:grpSpPr>
        <p:sp>
          <p:nvSpPr>
            <p:cNvPr name="Freeform 9" id="9"/>
            <p:cNvSpPr/>
            <p:nvPr/>
          </p:nvSpPr>
          <p:spPr>
            <a:xfrm flipH="false" flipV="false" rot="0">
              <a:off x="0" y="0"/>
              <a:ext cx="751861" cy="2883172"/>
            </a:xfrm>
            <a:custGeom>
              <a:avLst/>
              <a:gdLst/>
              <a:ahLst/>
              <a:cxnLst/>
              <a:rect r="r" b="b" t="t" l="l"/>
              <a:pathLst>
                <a:path h="2883172" w="751861">
                  <a:moveTo>
                    <a:pt x="0" y="0"/>
                  </a:moveTo>
                  <a:lnTo>
                    <a:pt x="751861" y="0"/>
                  </a:lnTo>
                  <a:lnTo>
                    <a:pt x="751861" y="2883172"/>
                  </a:lnTo>
                  <a:lnTo>
                    <a:pt x="0" y="2883172"/>
                  </a:lnTo>
                  <a:close/>
                </a:path>
              </a:pathLst>
            </a:custGeom>
            <a:solidFill>
              <a:srgbClr val="EBBF61"/>
            </a:solidFill>
          </p:spPr>
        </p:sp>
        <p:sp>
          <p:nvSpPr>
            <p:cNvPr name="TextBox 10" id="10"/>
            <p:cNvSpPr txBox="true"/>
            <p:nvPr/>
          </p:nvSpPr>
          <p:spPr>
            <a:xfrm>
              <a:off x="0" y="-38100"/>
              <a:ext cx="751861" cy="2921272"/>
            </a:xfrm>
            <a:prstGeom prst="rect">
              <a:avLst/>
            </a:prstGeom>
          </p:spPr>
          <p:txBody>
            <a:bodyPr anchor="ctr" rtlCol="false" tIns="50800" lIns="50800" bIns="50800" rIns="50800"/>
            <a:lstStyle/>
            <a:p>
              <a:pPr algn="ctr">
                <a:lnSpc>
                  <a:spcPts val="2659"/>
                </a:lnSpc>
              </a:pPr>
            </a:p>
          </p:txBody>
        </p:sp>
      </p:grpSp>
      <p:grpSp>
        <p:nvGrpSpPr>
          <p:cNvPr name="Group 11" id="11"/>
          <p:cNvGrpSpPr/>
          <p:nvPr/>
        </p:nvGrpSpPr>
        <p:grpSpPr>
          <a:xfrm rot="0">
            <a:off x="-2265362" y="-549680"/>
            <a:ext cx="2854723" cy="10947045"/>
            <a:chOff x="0" y="0"/>
            <a:chExt cx="751861" cy="2883172"/>
          </a:xfrm>
        </p:grpSpPr>
        <p:sp>
          <p:nvSpPr>
            <p:cNvPr name="Freeform 12" id="12"/>
            <p:cNvSpPr/>
            <p:nvPr/>
          </p:nvSpPr>
          <p:spPr>
            <a:xfrm flipH="false" flipV="false" rot="0">
              <a:off x="0" y="0"/>
              <a:ext cx="751861" cy="2883172"/>
            </a:xfrm>
            <a:custGeom>
              <a:avLst/>
              <a:gdLst/>
              <a:ahLst/>
              <a:cxnLst/>
              <a:rect r="r" b="b" t="t" l="l"/>
              <a:pathLst>
                <a:path h="2883172" w="751861">
                  <a:moveTo>
                    <a:pt x="0" y="0"/>
                  </a:moveTo>
                  <a:lnTo>
                    <a:pt x="751861" y="0"/>
                  </a:lnTo>
                  <a:lnTo>
                    <a:pt x="751861" y="2883172"/>
                  </a:lnTo>
                  <a:lnTo>
                    <a:pt x="0" y="2883172"/>
                  </a:lnTo>
                  <a:close/>
                </a:path>
              </a:pathLst>
            </a:custGeom>
            <a:solidFill>
              <a:srgbClr val="EAE2D9"/>
            </a:solidFill>
          </p:spPr>
        </p:sp>
        <p:sp>
          <p:nvSpPr>
            <p:cNvPr name="TextBox 13" id="13"/>
            <p:cNvSpPr txBox="true"/>
            <p:nvPr/>
          </p:nvSpPr>
          <p:spPr>
            <a:xfrm>
              <a:off x="0" y="-38100"/>
              <a:ext cx="751861" cy="2921272"/>
            </a:xfrm>
            <a:prstGeom prst="rect">
              <a:avLst/>
            </a:prstGeom>
          </p:spPr>
          <p:txBody>
            <a:bodyPr anchor="ctr" rtlCol="false" tIns="50800" lIns="50800" bIns="50800" rIns="50800"/>
            <a:lstStyle/>
            <a:p>
              <a:pPr algn="ctr">
                <a:lnSpc>
                  <a:spcPts val="2659"/>
                </a:lnSpc>
              </a:pPr>
            </a:p>
          </p:txBody>
        </p:sp>
      </p:grpSp>
      <p:grpSp>
        <p:nvGrpSpPr>
          <p:cNvPr name="Group 14" id="14"/>
          <p:cNvGrpSpPr/>
          <p:nvPr/>
        </p:nvGrpSpPr>
        <p:grpSpPr>
          <a:xfrm rot="0">
            <a:off x="16323160" y="1264985"/>
            <a:ext cx="1336742" cy="7757029"/>
            <a:chOff x="0" y="0"/>
            <a:chExt cx="352064" cy="2043004"/>
          </a:xfrm>
        </p:grpSpPr>
        <p:sp>
          <p:nvSpPr>
            <p:cNvPr name="Freeform 15" id="15"/>
            <p:cNvSpPr/>
            <p:nvPr/>
          </p:nvSpPr>
          <p:spPr>
            <a:xfrm flipH="false" flipV="false" rot="0">
              <a:off x="0" y="0"/>
              <a:ext cx="352064" cy="2043004"/>
            </a:xfrm>
            <a:custGeom>
              <a:avLst/>
              <a:gdLst/>
              <a:ahLst/>
              <a:cxnLst/>
              <a:rect r="r" b="b" t="t" l="l"/>
              <a:pathLst>
                <a:path h="2043004" w="352064">
                  <a:moveTo>
                    <a:pt x="0" y="0"/>
                  </a:moveTo>
                  <a:lnTo>
                    <a:pt x="352064" y="0"/>
                  </a:lnTo>
                  <a:lnTo>
                    <a:pt x="352064" y="2043004"/>
                  </a:lnTo>
                  <a:lnTo>
                    <a:pt x="0" y="2043004"/>
                  </a:lnTo>
                  <a:close/>
                </a:path>
              </a:pathLst>
            </a:custGeom>
            <a:solidFill>
              <a:srgbClr val="F2EDE7"/>
            </a:solidFill>
          </p:spPr>
        </p:sp>
        <p:sp>
          <p:nvSpPr>
            <p:cNvPr name="TextBox 16" id="16"/>
            <p:cNvSpPr txBox="true"/>
            <p:nvPr/>
          </p:nvSpPr>
          <p:spPr>
            <a:xfrm>
              <a:off x="0" y="-38100"/>
              <a:ext cx="352064" cy="2081104"/>
            </a:xfrm>
            <a:prstGeom prst="rect">
              <a:avLst/>
            </a:prstGeom>
          </p:spPr>
          <p:txBody>
            <a:bodyPr anchor="ctr" rtlCol="false" tIns="50800" lIns="50800" bIns="50800" rIns="50800"/>
            <a:lstStyle/>
            <a:p>
              <a:pPr algn="ctr">
                <a:lnSpc>
                  <a:spcPts val="2659"/>
                </a:lnSpc>
              </a:pPr>
            </a:p>
          </p:txBody>
        </p:sp>
      </p:grpSp>
      <p:grpSp>
        <p:nvGrpSpPr>
          <p:cNvPr name="Group 17" id="17"/>
          <p:cNvGrpSpPr/>
          <p:nvPr/>
        </p:nvGrpSpPr>
        <p:grpSpPr>
          <a:xfrm rot="0">
            <a:off x="16467138" y="9022015"/>
            <a:ext cx="504605" cy="1375351"/>
            <a:chOff x="0" y="0"/>
            <a:chExt cx="132900" cy="362232"/>
          </a:xfrm>
        </p:grpSpPr>
        <p:sp>
          <p:nvSpPr>
            <p:cNvPr name="Freeform 18" id="18"/>
            <p:cNvSpPr/>
            <p:nvPr/>
          </p:nvSpPr>
          <p:spPr>
            <a:xfrm flipH="false" flipV="false" rot="0">
              <a:off x="0" y="0"/>
              <a:ext cx="132900" cy="362232"/>
            </a:xfrm>
            <a:custGeom>
              <a:avLst/>
              <a:gdLst/>
              <a:ahLst/>
              <a:cxnLst/>
              <a:rect r="r" b="b" t="t" l="l"/>
              <a:pathLst>
                <a:path h="362232" w="132900">
                  <a:moveTo>
                    <a:pt x="0" y="0"/>
                  </a:moveTo>
                  <a:lnTo>
                    <a:pt x="132900" y="0"/>
                  </a:lnTo>
                  <a:lnTo>
                    <a:pt x="132900" y="362232"/>
                  </a:lnTo>
                  <a:lnTo>
                    <a:pt x="0" y="362232"/>
                  </a:lnTo>
                  <a:close/>
                </a:path>
              </a:pathLst>
            </a:custGeom>
            <a:solidFill>
              <a:srgbClr val="BE8463"/>
            </a:solidFill>
          </p:spPr>
        </p:sp>
        <p:sp>
          <p:nvSpPr>
            <p:cNvPr name="TextBox 19" id="19"/>
            <p:cNvSpPr txBox="true"/>
            <p:nvPr/>
          </p:nvSpPr>
          <p:spPr>
            <a:xfrm>
              <a:off x="0" y="-38100"/>
              <a:ext cx="132900" cy="400332"/>
            </a:xfrm>
            <a:prstGeom prst="rect">
              <a:avLst/>
            </a:prstGeom>
          </p:spPr>
          <p:txBody>
            <a:bodyPr anchor="ctr" rtlCol="false" tIns="50800" lIns="50800" bIns="50800" rIns="50800"/>
            <a:lstStyle/>
            <a:p>
              <a:pPr algn="ctr">
                <a:lnSpc>
                  <a:spcPts val="2659"/>
                </a:lnSpc>
              </a:pPr>
            </a:p>
          </p:txBody>
        </p:sp>
      </p:grpSp>
      <p:grpSp>
        <p:nvGrpSpPr>
          <p:cNvPr name="Group 20" id="20"/>
          <p:cNvGrpSpPr/>
          <p:nvPr/>
        </p:nvGrpSpPr>
        <p:grpSpPr>
          <a:xfrm rot="0">
            <a:off x="16467138" y="0"/>
            <a:ext cx="504605" cy="1264985"/>
            <a:chOff x="0" y="0"/>
            <a:chExt cx="132900" cy="333165"/>
          </a:xfrm>
        </p:grpSpPr>
        <p:sp>
          <p:nvSpPr>
            <p:cNvPr name="Freeform 21" id="21"/>
            <p:cNvSpPr/>
            <p:nvPr/>
          </p:nvSpPr>
          <p:spPr>
            <a:xfrm flipH="false" flipV="false" rot="0">
              <a:off x="0" y="0"/>
              <a:ext cx="132900" cy="333165"/>
            </a:xfrm>
            <a:custGeom>
              <a:avLst/>
              <a:gdLst/>
              <a:ahLst/>
              <a:cxnLst/>
              <a:rect r="r" b="b" t="t" l="l"/>
              <a:pathLst>
                <a:path h="333165" w="132900">
                  <a:moveTo>
                    <a:pt x="0" y="0"/>
                  </a:moveTo>
                  <a:lnTo>
                    <a:pt x="132900" y="0"/>
                  </a:lnTo>
                  <a:lnTo>
                    <a:pt x="132900" y="333165"/>
                  </a:lnTo>
                  <a:lnTo>
                    <a:pt x="0" y="333165"/>
                  </a:lnTo>
                  <a:close/>
                </a:path>
              </a:pathLst>
            </a:custGeom>
            <a:solidFill>
              <a:srgbClr val="BE8463"/>
            </a:solidFill>
          </p:spPr>
        </p:sp>
        <p:sp>
          <p:nvSpPr>
            <p:cNvPr name="TextBox 22" id="22"/>
            <p:cNvSpPr txBox="true"/>
            <p:nvPr/>
          </p:nvSpPr>
          <p:spPr>
            <a:xfrm>
              <a:off x="0" y="-38100"/>
              <a:ext cx="132900" cy="371265"/>
            </a:xfrm>
            <a:prstGeom prst="rect">
              <a:avLst/>
            </a:prstGeom>
          </p:spPr>
          <p:txBody>
            <a:bodyPr anchor="ctr" rtlCol="false" tIns="50800" lIns="50800" bIns="50800" rIns="50800"/>
            <a:lstStyle/>
            <a:p>
              <a:pPr algn="ctr">
                <a:lnSpc>
                  <a:spcPts val="2659"/>
                </a:lnSpc>
              </a:pPr>
            </a:p>
          </p:txBody>
        </p:sp>
      </p:grpSp>
      <p:sp>
        <p:nvSpPr>
          <p:cNvPr name="TextBox 23" id="23"/>
          <p:cNvSpPr txBox="true"/>
          <p:nvPr/>
        </p:nvSpPr>
        <p:spPr>
          <a:xfrm rot="0">
            <a:off x="711100" y="979235"/>
            <a:ext cx="16865799" cy="9769379"/>
          </a:xfrm>
          <a:prstGeom prst="rect">
            <a:avLst/>
          </a:prstGeom>
        </p:spPr>
        <p:txBody>
          <a:bodyPr anchor="t" rtlCol="false" tIns="0" lIns="0" bIns="0" rIns="0">
            <a:spAutoFit/>
          </a:bodyPr>
          <a:lstStyle/>
          <a:p>
            <a:pPr algn="just" rtl="true">
              <a:lnSpc>
                <a:spcPts val="7930"/>
              </a:lnSpc>
            </a:pPr>
            <a:r>
              <a:rPr lang="en-US" b="true" sz="4748">
                <a:solidFill>
                  <a:srgbClr val="F0BA40"/>
                </a:solidFill>
                <a:latin typeface="Codec Pro Bold"/>
                <a:ea typeface="Codec Pro Bold"/>
                <a:cs typeface="Codec Pro Bold"/>
                <a:sym typeface="Codec Pro Bold"/>
              </a:rPr>
              <a:t>7</a:t>
            </a:r>
            <a:r>
              <a:rPr lang="ar-EG" b="true" sz="4748">
                <a:solidFill>
                  <a:srgbClr val="F0BA40"/>
                </a:solidFill>
                <a:latin typeface="Codec Pro Bold"/>
                <a:ea typeface="Codec Pro Bold"/>
                <a:cs typeface="Codec Pro Bold"/>
                <a:sym typeface="Codec Pro Bold"/>
                <a:rtl val="true"/>
              </a:rPr>
              <a:t>-تنفيذ التغيير ومتابعته:</a:t>
            </a:r>
            <a:r>
              <a:rPr lang="ar-EG" b="true" sz="4748">
                <a:solidFill>
                  <a:srgbClr val="383E5D"/>
                </a:solidFill>
                <a:latin typeface="Codec Pro Bold"/>
                <a:ea typeface="Codec Pro Bold"/>
                <a:cs typeface="Codec Pro Bold"/>
                <a:sym typeface="Codec Pro Bold"/>
                <a:rtl val="true"/>
              </a:rPr>
              <a:t> </a:t>
            </a:r>
            <a:r>
              <a:rPr lang="ar-EG" sz="4748">
                <a:solidFill>
                  <a:srgbClr val="383E5D"/>
                </a:solidFill>
                <a:latin typeface="Codec Pro"/>
                <a:ea typeface="Codec Pro"/>
                <a:cs typeface="Codec Pro"/>
                <a:sym typeface="Codec Pro"/>
                <a:rtl val="true"/>
              </a:rPr>
              <a:t>ويكون ذلك بوضع خطة تنفيذ لما تم الاتفاق عليه بتحديد ما يجب على الموظفين وكذلك الادارة أن يعملوه، والأفراد الذين يمكن أن يقدموا المساعدة لتحقيق المطلوب، وهنا يجب التأكد من عملية الفهم السليم لخطوات التنفيذ.</a:t>
            </a:r>
          </a:p>
          <a:p>
            <a:pPr algn="just" rtl="true">
              <a:lnSpc>
                <a:spcPts val="8097"/>
              </a:lnSpc>
            </a:pPr>
            <a:r>
              <a:rPr lang="en-US" b="true" sz="4848">
                <a:solidFill>
                  <a:srgbClr val="F0BA40"/>
                </a:solidFill>
                <a:latin typeface="Codec Pro Bold"/>
                <a:ea typeface="Codec Pro Bold"/>
                <a:cs typeface="Codec Pro Bold"/>
                <a:sym typeface="Codec Pro Bold"/>
              </a:rPr>
              <a:t>8</a:t>
            </a:r>
            <a:r>
              <a:rPr lang="ar-EG" b="true" sz="4848">
                <a:solidFill>
                  <a:srgbClr val="F0BA40"/>
                </a:solidFill>
                <a:latin typeface="Codec Pro Bold"/>
                <a:ea typeface="Codec Pro Bold"/>
                <a:cs typeface="Codec Pro Bold"/>
                <a:sym typeface="Codec Pro Bold"/>
                <a:rtl val="true"/>
              </a:rPr>
              <a:t>-تلخيص ما تم التوصل إليه وتقدير القائمين على التغيير</a:t>
            </a:r>
            <a:r>
              <a:rPr lang="ar-EG" b="true" sz="4848">
                <a:solidFill>
                  <a:srgbClr val="383E5D"/>
                </a:solidFill>
                <a:latin typeface="Codec Pro Bold"/>
                <a:ea typeface="Codec Pro Bold"/>
                <a:cs typeface="Codec Pro Bold"/>
                <a:sym typeface="Codec Pro Bold"/>
                <a:rtl val="true"/>
              </a:rPr>
              <a:t>:</a:t>
            </a:r>
            <a:r>
              <a:rPr lang="ar-EG" sz="4848">
                <a:solidFill>
                  <a:srgbClr val="383E5D"/>
                </a:solidFill>
                <a:latin typeface="Codec Pro"/>
                <a:ea typeface="Codec Pro"/>
                <a:cs typeface="Codec Pro"/>
                <a:sym typeface="Codec Pro"/>
                <a:rtl val="true"/>
              </a:rPr>
              <a:t> ينبغي تلخيص ما تم التوصل إليه من أمور تم الاتفاق عليها، وأن يعبر عن قدرة الموظفين على القيام بالمهام الجديدة التي أوكلت إليهم، مما يرفع من روحهم المعنوية.</a:t>
            </a:r>
          </a:p>
          <a:p>
            <a:pPr algn="ctr" rtl="true" marL="0" indent="0" lvl="0">
              <a:lnSpc>
                <a:spcPts val="4687"/>
              </a:lnSpc>
              <a:spcBef>
                <a:spcPct val="0"/>
              </a:spcBef>
            </a:pP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464D70"/>
        </a:solidFill>
      </p:bgPr>
    </p:bg>
    <p:spTree>
      <p:nvGrpSpPr>
        <p:cNvPr id="1" name=""/>
        <p:cNvGrpSpPr/>
        <p:nvPr/>
      </p:nvGrpSpPr>
      <p:grpSpPr>
        <a:xfrm>
          <a:off x="0" y="0"/>
          <a:ext cx="0" cy="0"/>
          <a:chOff x="0" y="0"/>
          <a:chExt cx="0" cy="0"/>
        </a:xfrm>
      </p:grpSpPr>
      <p:grpSp>
        <p:nvGrpSpPr>
          <p:cNvPr name="Group 2" id="2"/>
          <p:cNvGrpSpPr/>
          <p:nvPr/>
        </p:nvGrpSpPr>
        <p:grpSpPr>
          <a:xfrm rot="0">
            <a:off x="-727430" y="-36857"/>
            <a:ext cx="17305138" cy="1264985"/>
            <a:chOff x="0" y="0"/>
            <a:chExt cx="4557732" cy="333165"/>
          </a:xfrm>
        </p:grpSpPr>
        <p:sp>
          <p:nvSpPr>
            <p:cNvPr name="Freeform 3" id="3"/>
            <p:cNvSpPr/>
            <p:nvPr/>
          </p:nvSpPr>
          <p:spPr>
            <a:xfrm flipH="false" flipV="false" rot="0">
              <a:off x="0" y="0"/>
              <a:ext cx="4557732" cy="333165"/>
            </a:xfrm>
            <a:custGeom>
              <a:avLst/>
              <a:gdLst/>
              <a:ahLst/>
              <a:cxnLst/>
              <a:rect r="r" b="b" t="t" l="l"/>
              <a:pathLst>
                <a:path h="333165" w="4557732">
                  <a:moveTo>
                    <a:pt x="0" y="0"/>
                  </a:moveTo>
                  <a:lnTo>
                    <a:pt x="4557732" y="0"/>
                  </a:lnTo>
                  <a:lnTo>
                    <a:pt x="4557732" y="333165"/>
                  </a:lnTo>
                  <a:lnTo>
                    <a:pt x="0" y="333165"/>
                  </a:lnTo>
                  <a:close/>
                </a:path>
              </a:pathLst>
            </a:custGeom>
            <a:solidFill>
              <a:srgbClr val="383E5D"/>
            </a:solidFill>
          </p:spPr>
        </p:sp>
        <p:sp>
          <p:nvSpPr>
            <p:cNvPr name="TextBox 4" id="4"/>
            <p:cNvSpPr txBox="true"/>
            <p:nvPr/>
          </p:nvSpPr>
          <p:spPr>
            <a:xfrm>
              <a:off x="0" y="-38100"/>
              <a:ext cx="4557732" cy="371265"/>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0">
            <a:off x="-727430" y="8984802"/>
            <a:ext cx="17305138" cy="688031"/>
            <a:chOff x="0" y="0"/>
            <a:chExt cx="4557732" cy="181210"/>
          </a:xfrm>
        </p:grpSpPr>
        <p:sp>
          <p:nvSpPr>
            <p:cNvPr name="Freeform 6" id="6"/>
            <p:cNvSpPr/>
            <p:nvPr/>
          </p:nvSpPr>
          <p:spPr>
            <a:xfrm flipH="false" flipV="false" rot="0">
              <a:off x="0" y="0"/>
              <a:ext cx="4557732" cy="181210"/>
            </a:xfrm>
            <a:custGeom>
              <a:avLst/>
              <a:gdLst/>
              <a:ahLst/>
              <a:cxnLst/>
              <a:rect r="r" b="b" t="t" l="l"/>
              <a:pathLst>
                <a:path h="181210" w="4557732">
                  <a:moveTo>
                    <a:pt x="0" y="0"/>
                  </a:moveTo>
                  <a:lnTo>
                    <a:pt x="4557732" y="0"/>
                  </a:lnTo>
                  <a:lnTo>
                    <a:pt x="4557732" y="181210"/>
                  </a:lnTo>
                  <a:lnTo>
                    <a:pt x="0" y="181210"/>
                  </a:lnTo>
                  <a:close/>
                </a:path>
              </a:pathLst>
            </a:custGeom>
            <a:solidFill>
              <a:srgbClr val="383E5D"/>
            </a:solidFill>
          </p:spPr>
        </p:sp>
        <p:sp>
          <p:nvSpPr>
            <p:cNvPr name="TextBox 7" id="7"/>
            <p:cNvSpPr txBox="true"/>
            <p:nvPr/>
          </p:nvSpPr>
          <p:spPr>
            <a:xfrm>
              <a:off x="0" y="-38100"/>
              <a:ext cx="4557732" cy="219310"/>
            </a:xfrm>
            <a:prstGeom prst="rect">
              <a:avLst/>
            </a:prstGeom>
          </p:spPr>
          <p:txBody>
            <a:bodyPr anchor="ctr" rtlCol="false" tIns="50800" lIns="50800" bIns="50800" rIns="50800"/>
            <a:lstStyle/>
            <a:p>
              <a:pPr algn="ctr">
                <a:lnSpc>
                  <a:spcPts val="2659"/>
                </a:lnSpc>
              </a:pPr>
            </a:p>
          </p:txBody>
        </p:sp>
      </p:grpSp>
      <p:grpSp>
        <p:nvGrpSpPr>
          <p:cNvPr name="Group 8" id="8"/>
          <p:cNvGrpSpPr/>
          <p:nvPr/>
        </p:nvGrpSpPr>
        <p:grpSpPr>
          <a:xfrm rot="0">
            <a:off x="-727430" y="9672833"/>
            <a:ext cx="17305138" cy="688031"/>
            <a:chOff x="0" y="0"/>
            <a:chExt cx="4557732" cy="181210"/>
          </a:xfrm>
        </p:grpSpPr>
        <p:sp>
          <p:nvSpPr>
            <p:cNvPr name="Freeform 9" id="9"/>
            <p:cNvSpPr/>
            <p:nvPr/>
          </p:nvSpPr>
          <p:spPr>
            <a:xfrm flipH="false" flipV="false" rot="0">
              <a:off x="0" y="0"/>
              <a:ext cx="4557732" cy="181210"/>
            </a:xfrm>
            <a:custGeom>
              <a:avLst/>
              <a:gdLst/>
              <a:ahLst/>
              <a:cxnLst/>
              <a:rect r="r" b="b" t="t" l="l"/>
              <a:pathLst>
                <a:path h="181210" w="4557732">
                  <a:moveTo>
                    <a:pt x="0" y="0"/>
                  </a:moveTo>
                  <a:lnTo>
                    <a:pt x="4557732" y="0"/>
                  </a:lnTo>
                  <a:lnTo>
                    <a:pt x="4557732" y="181210"/>
                  </a:lnTo>
                  <a:lnTo>
                    <a:pt x="0" y="181210"/>
                  </a:lnTo>
                  <a:close/>
                </a:path>
              </a:pathLst>
            </a:custGeom>
            <a:solidFill>
              <a:srgbClr val="FFFFFF"/>
            </a:solidFill>
          </p:spPr>
        </p:sp>
        <p:sp>
          <p:nvSpPr>
            <p:cNvPr name="TextBox 10" id="10"/>
            <p:cNvSpPr txBox="true"/>
            <p:nvPr/>
          </p:nvSpPr>
          <p:spPr>
            <a:xfrm>
              <a:off x="0" y="-38100"/>
              <a:ext cx="4557732" cy="219310"/>
            </a:xfrm>
            <a:prstGeom prst="rect">
              <a:avLst/>
            </a:prstGeom>
          </p:spPr>
          <p:txBody>
            <a:bodyPr anchor="ctr" rtlCol="false" tIns="50800" lIns="50800" bIns="50800" rIns="50800"/>
            <a:lstStyle/>
            <a:p>
              <a:pPr algn="ctr">
                <a:lnSpc>
                  <a:spcPts val="2659"/>
                </a:lnSpc>
              </a:pPr>
            </a:p>
          </p:txBody>
        </p:sp>
      </p:grpSp>
      <p:grpSp>
        <p:nvGrpSpPr>
          <p:cNvPr name="Group 11" id="11"/>
          <p:cNvGrpSpPr/>
          <p:nvPr/>
        </p:nvGrpSpPr>
        <p:grpSpPr>
          <a:xfrm rot="0">
            <a:off x="16577708" y="-586537"/>
            <a:ext cx="2854723" cy="10947045"/>
            <a:chOff x="0" y="0"/>
            <a:chExt cx="751861" cy="2883172"/>
          </a:xfrm>
        </p:grpSpPr>
        <p:sp>
          <p:nvSpPr>
            <p:cNvPr name="Freeform 12" id="12"/>
            <p:cNvSpPr/>
            <p:nvPr/>
          </p:nvSpPr>
          <p:spPr>
            <a:xfrm flipH="false" flipV="false" rot="0">
              <a:off x="0" y="0"/>
              <a:ext cx="751861" cy="2883172"/>
            </a:xfrm>
            <a:custGeom>
              <a:avLst/>
              <a:gdLst/>
              <a:ahLst/>
              <a:cxnLst/>
              <a:rect r="r" b="b" t="t" l="l"/>
              <a:pathLst>
                <a:path h="2883172" w="751861">
                  <a:moveTo>
                    <a:pt x="0" y="0"/>
                  </a:moveTo>
                  <a:lnTo>
                    <a:pt x="751861" y="0"/>
                  </a:lnTo>
                  <a:lnTo>
                    <a:pt x="751861" y="2883172"/>
                  </a:lnTo>
                  <a:lnTo>
                    <a:pt x="0" y="2883172"/>
                  </a:lnTo>
                  <a:close/>
                </a:path>
              </a:pathLst>
            </a:custGeom>
            <a:solidFill>
              <a:srgbClr val="BE8463"/>
            </a:solidFill>
          </p:spPr>
        </p:sp>
        <p:sp>
          <p:nvSpPr>
            <p:cNvPr name="TextBox 13" id="13"/>
            <p:cNvSpPr txBox="true"/>
            <p:nvPr/>
          </p:nvSpPr>
          <p:spPr>
            <a:xfrm>
              <a:off x="0" y="-38100"/>
              <a:ext cx="751861" cy="2921272"/>
            </a:xfrm>
            <a:prstGeom prst="rect">
              <a:avLst/>
            </a:prstGeom>
          </p:spPr>
          <p:txBody>
            <a:bodyPr anchor="ctr" rtlCol="false" tIns="50800" lIns="50800" bIns="50800" rIns="50800"/>
            <a:lstStyle/>
            <a:p>
              <a:pPr algn="ctr">
                <a:lnSpc>
                  <a:spcPts val="2659"/>
                </a:lnSpc>
              </a:pPr>
            </a:p>
          </p:txBody>
        </p:sp>
      </p:grpSp>
      <p:grpSp>
        <p:nvGrpSpPr>
          <p:cNvPr name="Group 14" id="14"/>
          <p:cNvGrpSpPr/>
          <p:nvPr/>
        </p:nvGrpSpPr>
        <p:grpSpPr>
          <a:xfrm rot="0">
            <a:off x="16433730" y="1228129"/>
            <a:ext cx="1336742" cy="7757029"/>
            <a:chOff x="0" y="0"/>
            <a:chExt cx="352064" cy="2043004"/>
          </a:xfrm>
        </p:grpSpPr>
        <p:sp>
          <p:nvSpPr>
            <p:cNvPr name="Freeform 15" id="15"/>
            <p:cNvSpPr/>
            <p:nvPr/>
          </p:nvSpPr>
          <p:spPr>
            <a:xfrm flipH="false" flipV="false" rot="0">
              <a:off x="0" y="0"/>
              <a:ext cx="352064" cy="2043004"/>
            </a:xfrm>
            <a:custGeom>
              <a:avLst/>
              <a:gdLst/>
              <a:ahLst/>
              <a:cxnLst/>
              <a:rect r="r" b="b" t="t" l="l"/>
              <a:pathLst>
                <a:path h="2043004" w="352064">
                  <a:moveTo>
                    <a:pt x="0" y="0"/>
                  </a:moveTo>
                  <a:lnTo>
                    <a:pt x="352064" y="0"/>
                  </a:lnTo>
                  <a:lnTo>
                    <a:pt x="352064" y="2043004"/>
                  </a:lnTo>
                  <a:lnTo>
                    <a:pt x="0" y="2043004"/>
                  </a:lnTo>
                  <a:close/>
                </a:path>
              </a:pathLst>
            </a:custGeom>
            <a:solidFill>
              <a:srgbClr val="464D70"/>
            </a:solidFill>
          </p:spPr>
        </p:sp>
        <p:sp>
          <p:nvSpPr>
            <p:cNvPr name="TextBox 16" id="16"/>
            <p:cNvSpPr txBox="true"/>
            <p:nvPr/>
          </p:nvSpPr>
          <p:spPr>
            <a:xfrm>
              <a:off x="0" y="-38100"/>
              <a:ext cx="352064" cy="2081104"/>
            </a:xfrm>
            <a:prstGeom prst="rect">
              <a:avLst/>
            </a:prstGeom>
          </p:spPr>
          <p:txBody>
            <a:bodyPr anchor="ctr" rtlCol="false" tIns="50800" lIns="50800" bIns="50800" rIns="50800"/>
            <a:lstStyle/>
            <a:p>
              <a:pPr algn="ctr">
                <a:lnSpc>
                  <a:spcPts val="2659"/>
                </a:lnSpc>
              </a:pPr>
            </a:p>
          </p:txBody>
        </p:sp>
      </p:grpSp>
      <p:grpSp>
        <p:nvGrpSpPr>
          <p:cNvPr name="Group 17" id="17"/>
          <p:cNvGrpSpPr/>
          <p:nvPr/>
        </p:nvGrpSpPr>
        <p:grpSpPr>
          <a:xfrm rot="0">
            <a:off x="16577708" y="8985158"/>
            <a:ext cx="504605" cy="1375351"/>
            <a:chOff x="0" y="0"/>
            <a:chExt cx="132900" cy="362232"/>
          </a:xfrm>
        </p:grpSpPr>
        <p:sp>
          <p:nvSpPr>
            <p:cNvPr name="Freeform 18" id="18"/>
            <p:cNvSpPr/>
            <p:nvPr/>
          </p:nvSpPr>
          <p:spPr>
            <a:xfrm flipH="false" flipV="false" rot="0">
              <a:off x="0" y="0"/>
              <a:ext cx="132900" cy="362232"/>
            </a:xfrm>
            <a:custGeom>
              <a:avLst/>
              <a:gdLst/>
              <a:ahLst/>
              <a:cxnLst/>
              <a:rect r="r" b="b" t="t" l="l"/>
              <a:pathLst>
                <a:path h="362232" w="132900">
                  <a:moveTo>
                    <a:pt x="0" y="0"/>
                  </a:moveTo>
                  <a:lnTo>
                    <a:pt x="132900" y="0"/>
                  </a:lnTo>
                  <a:lnTo>
                    <a:pt x="132900" y="362232"/>
                  </a:lnTo>
                  <a:lnTo>
                    <a:pt x="0" y="362232"/>
                  </a:lnTo>
                  <a:close/>
                </a:path>
              </a:pathLst>
            </a:custGeom>
            <a:solidFill>
              <a:srgbClr val="EBBF61"/>
            </a:solidFill>
          </p:spPr>
        </p:sp>
        <p:sp>
          <p:nvSpPr>
            <p:cNvPr name="TextBox 19" id="19"/>
            <p:cNvSpPr txBox="true"/>
            <p:nvPr/>
          </p:nvSpPr>
          <p:spPr>
            <a:xfrm>
              <a:off x="0" y="-38100"/>
              <a:ext cx="132900" cy="400332"/>
            </a:xfrm>
            <a:prstGeom prst="rect">
              <a:avLst/>
            </a:prstGeom>
          </p:spPr>
          <p:txBody>
            <a:bodyPr anchor="ctr" rtlCol="false" tIns="50800" lIns="50800" bIns="50800" rIns="50800"/>
            <a:lstStyle/>
            <a:p>
              <a:pPr algn="ctr">
                <a:lnSpc>
                  <a:spcPts val="2659"/>
                </a:lnSpc>
              </a:pPr>
            </a:p>
          </p:txBody>
        </p:sp>
      </p:grpSp>
      <p:grpSp>
        <p:nvGrpSpPr>
          <p:cNvPr name="Group 20" id="20"/>
          <p:cNvGrpSpPr/>
          <p:nvPr/>
        </p:nvGrpSpPr>
        <p:grpSpPr>
          <a:xfrm rot="0">
            <a:off x="16577708" y="-36857"/>
            <a:ext cx="504605" cy="1264985"/>
            <a:chOff x="0" y="0"/>
            <a:chExt cx="132900" cy="333165"/>
          </a:xfrm>
        </p:grpSpPr>
        <p:sp>
          <p:nvSpPr>
            <p:cNvPr name="Freeform 21" id="21"/>
            <p:cNvSpPr/>
            <p:nvPr/>
          </p:nvSpPr>
          <p:spPr>
            <a:xfrm flipH="false" flipV="false" rot="0">
              <a:off x="0" y="0"/>
              <a:ext cx="132900" cy="333165"/>
            </a:xfrm>
            <a:custGeom>
              <a:avLst/>
              <a:gdLst/>
              <a:ahLst/>
              <a:cxnLst/>
              <a:rect r="r" b="b" t="t" l="l"/>
              <a:pathLst>
                <a:path h="333165" w="132900">
                  <a:moveTo>
                    <a:pt x="0" y="0"/>
                  </a:moveTo>
                  <a:lnTo>
                    <a:pt x="132900" y="0"/>
                  </a:lnTo>
                  <a:lnTo>
                    <a:pt x="132900" y="333165"/>
                  </a:lnTo>
                  <a:lnTo>
                    <a:pt x="0" y="333165"/>
                  </a:lnTo>
                  <a:close/>
                </a:path>
              </a:pathLst>
            </a:custGeom>
            <a:solidFill>
              <a:srgbClr val="EBBF61"/>
            </a:solidFill>
          </p:spPr>
        </p:sp>
        <p:sp>
          <p:nvSpPr>
            <p:cNvPr name="TextBox 22" id="22"/>
            <p:cNvSpPr txBox="true"/>
            <p:nvPr/>
          </p:nvSpPr>
          <p:spPr>
            <a:xfrm>
              <a:off x="0" y="-38100"/>
              <a:ext cx="132900" cy="371265"/>
            </a:xfrm>
            <a:prstGeom prst="rect">
              <a:avLst/>
            </a:prstGeom>
          </p:spPr>
          <p:txBody>
            <a:bodyPr anchor="ctr" rtlCol="false" tIns="50800" lIns="50800" bIns="50800" rIns="50800"/>
            <a:lstStyle/>
            <a:p>
              <a:pPr algn="ctr">
                <a:lnSpc>
                  <a:spcPts val="2659"/>
                </a:lnSpc>
              </a:pPr>
            </a:p>
          </p:txBody>
        </p:sp>
      </p:grpSp>
      <p:sp>
        <p:nvSpPr>
          <p:cNvPr name="Freeform 23" id="23"/>
          <p:cNvSpPr/>
          <p:nvPr/>
        </p:nvSpPr>
        <p:spPr>
          <a:xfrm flipH="false" flipV="false" rot="0">
            <a:off x="17539513" y="2944888"/>
            <a:ext cx="11894540" cy="11872914"/>
          </a:xfrm>
          <a:custGeom>
            <a:avLst/>
            <a:gdLst/>
            <a:ahLst/>
            <a:cxnLst/>
            <a:rect r="r" b="b" t="t" l="l"/>
            <a:pathLst>
              <a:path h="11872914" w="11894540">
                <a:moveTo>
                  <a:pt x="0" y="0"/>
                </a:moveTo>
                <a:lnTo>
                  <a:pt x="11894540" y="0"/>
                </a:lnTo>
                <a:lnTo>
                  <a:pt x="11894540" y="11872913"/>
                </a:lnTo>
                <a:lnTo>
                  <a:pt x="0" y="1187291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24" id="24"/>
          <p:cNvSpPr/>
          <p:nvPr/>
        </p:nvSpPr>
        <p:spPr>
          <a:xfrm flipH="false" flipV="false" rot="0">
            <a:off x="-1955439" y="1595612"/>
            <a:ext cx="7726955" cy="9594302"/>
          </a:xfrm>
          <a:custGeom>
            <a:avLst/>
            <a:gdLst/>
            <a:ahLst/>
            <a:cxnLst/>
            <a:rect r="r" b="b" t="t" l="l"/>
            <a:pathLst>
              <a:path h="9594302" w="7726955">
                <a:moveTo>
                  <a:pt x="0" y="0"/>
                </a:moveTo>
                <a:lnTo>
                  <a:pt x="7726955" y="0"/>
                </a:lnTo>
                <a:lnTo>
                  <a:pt x="7726955" y="9594302"/>
                </a:lnTo>
                <a:lnTo>
                  <a:pt x="0" y="959430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25" id="25"/>
          <p:cNvSpPr/>
          <p:nvPr/>
        </p:nvSpPr>
        <p:spPr>
          <a:xfrm flipH="false" flipV="false" rot="0">
            <a:off x="1691849" y="2081896"/>
            <a:ext cx="5066955" cy="6123209"/>
          </a:xfrm>
          <a:custGeom>
            <a:avLst/>
            <a:gdLst/>
            <a:ahLst/>
            <a:cxnLst/>
            <a:rect r="r" b="b" t="t" l="l"/>
            <a:pathLst>
              <a:path h="6123209" w="5066955">
                <a:moveTo>
                  <a:pt x="0" y="0"/>
                </a:moveTo>
                <a:lnTo>
                  <a:pt x="5066956" y="0"/>
                </a:lnTo>
                <a:lnTo>
                  <a:pt x="5066956" y="6123208"/>
                </a:lnTo>
                <a:lnTo>
                  <a:pt x="0" y="612320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26" id="26"/>
          <p:cNvSpPr txBox="true"/>
          <p:nvPr/>
        </p:nvSpPr>
        <p:spPr>
          <a:xfrm rot="0">
            <a:off x="6352593" y="1974378"/>
            <a:ext cx="10906707" cy="1271933"/>
          </a:xfrm>
          <a:prstGeom prst="rect">
            <a:avLst/>
          </a:prstGeom>
        </p:spPr>
        <p:txBody>
          <a:bodyPr anchor="t" rtlCol="false" tIns="0" lIns="0" bIns="0" rIns="0">
            <a:spAutoFit/>
          </a:bodyPr>
          <a:lstStyle/>
          <a:p>
            <a:pPr algn="just" rtl="true">
              <a:lnSpc>
                <a:spcPts val="8643"/>
              </a:lnSpc>
            </a:pPr>
            <a:r>
              <a:rPr lang="ar-EG" b="true" sz="6173">
                <a:solidFill>
                  <a:srgbClr val="FFFFFF"/>
                </a:solidFill>
                <a:latin typeface="29LT Bukra Semi Wide Bold"/>
                <a:ea typeface="29LT Bukra Semi Wide Bold"/>
                <a:cs typeface="29LT Bukra Semi Wide Bold"/>
                <a:sym typeface="29LT Bukra Semi Wide Bold"/>
                <a:rtl val="true"/>
              </a:rPr>
              <a:t>شكراً على حسن المتابعة</a:t>
            </a:r>
          </a:p>
        </p:txBody>
      </p:sp>
      <p:sp>
        <p:nvSpPr>
          <p:cNvPr name="TextBox 27" id="27"/>
          <p:cNvSpPr txBox="true"/>
          <p:nvPr/>
        </p:nvSpPr>
        <p:spPr>
          <a:xfrm rot="0">
            <a:off x="5519213" y="4486355"/>
            <a:ext cx="11058494" cy="1152364"/>
          </a:xfrm>
          <a:prstGeom prst="rect">
            <a:avLst/>
          </a:prstGeom>
        </p:spPr>
        <p:txBody>
          <a:bodyPr anchor="t" rtlCol="false" tIns="0" lIns="0" bIns="0" rIns="0">
            <a:spAutoFit/>
          </a:bodyPr>
          <a:lstStyle/>
          <a:p>
            <a:pPr algn="just" rtl="true">
              <a:lnSpc>
                <a:spcPts val="4208"/>
              </a:lnSpc>
            </a:pPr>
            <a:r>
              <a:rPr lang="en-US" sz="3006" spc="499">
                <a:solidFill>
                  <a:srgbClr val="FFFFFF"/>
                </a:solidFill>
                <a:latin typeface="29LT Bukra Semi Wide"/>
                <a:ea typeface="29LT Bukra Semi Wide"/>
                <a:cs typeface="29LT Bukra Semi Wide"/>
                <a:sym typeface="29LT Bukra Semi Wide"/>
              </a:rPr>
              <a:t>ahlam.houari@univ-tlemcen.dz</a:t>
            </a:r>
          </a:p>
          <a:p>
            <a:pPr algn="just">
              <a:lnSpc>
                <a:spcPts val="4208"/>
              </a:lnSpc>
            </a:pPr>
          </a:p>
        </p:txBody>
      </p:sp>
      <p:sp>
        <p:nvSpPr>
          <p:cNvPr name="Freeform 28" id="28"/>
          <p:cNvSpPr/>
          <p:nvPr/>
        </p:nvSpPr>
        <p:spPr>
          <a:xfrm flipH="false" flipV="false" rot="0">
            <a:off x="6888943" y="4322635"/>
            <a:ext cx="1036196" cy="1036196"/>
          </a:xfrm>
          <a:custGeom>
            <a:avLst/>
            <a:gdLst/>
            <a:ahLst/>
            <a:cxnLst/>
            <a:rect r="r" b="b" t="t" l="l"/>
            <a:pathLst>
              <a:path h="1036196" w="1036196">
                <a:moveTo>
                  <a:pt x="0" y="0"/>
                </a:moveTo>
                <a:lnTo>
                  <a:pt x="1036196" y="0"/>
                </a:lnTo>
                <a:lnTo>
                  <a:pt x="1036196" y="1036196"/>
                </a:lnTo>
                <a:lnTo>
                  <a:pt x="0" y="1036196"/>
                </a:lnTo>
                <a:lnTo>
                  <a:pt x="0" y="0"/>
                </a:lnTo>
                <a:close/>
              </a:path>
            </a:pathLst>
          </a:custGeom>
          <a:blipFill>
            <a:blip r:embed="rId8"/>
            <a:stretch>
              <a:fillRect l="0" t="0" r="0" b="0"/>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DAGZGe6l81U</dc:identifier>
  <dcterms:modified xsi:type="dcterms:W3CDTF">2011-08-01T06:04:30Z</dcterms:modified>
  <cp:revision>1</cp:revision>
  <dc:title>أساليب التعامل مع مقاومة التغيير التنظيمي</dc:title>
</cp:coreProperties>
</file>