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250706"/>
          </a:xfrm>
        </p:spPr>
        <p:txBody>
          <a:bodyPr/>
          <a:lstStyle/>
          <a:p>
            <a:pPr rtl="1"/>
            <a:r>
              <a:rPr lang="ar-DZ" b="1" dirty="0"/>
              <a:t>أنواع وأشكال الأمراض التي تصيب الأثار</a:t>
            </a:r>
            <a:r>
              <a:rPr lang="fr-FR" dirty="0"/>
              <a:t/>
            </a:r>
            <a:br>
              <a:rPr lang="fr-FR" dirty="0"/>
            </a:br>
            <a:r>
              <a:rPr lang="ar-DZ" b="1" dirty="0"/>
              <a:t> 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3654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6394722"/>
          </a:xfrm>
        </p:spPr>
        <p:txBody>
          <a:bodyPr/>
          <a:lstStyle/>
          <a:p>
            <a:pPr rtl="1"/>
            <a:r>
              <a:rPr lang="ar-DZ" b="1" dirty="0"/>
              <a:t>الشقوق والشروخ: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6322714"/>
          </a:xfrm>
        </p:spPr>
        <p:txBody>
          <a:bodyPr/>
          <a:lstStyle/>
          <a:p>
            <a:pPr rtl="1"/>
            <a:r>
              <a:rPr lang="ar-DZ" b="1" dirty="0"/>
              <a:t>نمو الكائنات المجهرية: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6056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322714"/>
          </a:xfrm>
        </p:spPr>
        <p:txBody>
          <a:bodyPr/>
          <a:lstStyle/>
          <a:p>
            <a:pPr rtl="1"/>
            <a:r>
              <a:rPr lang="ar-DZ" b="1" dirty="0"/>
              <a:t>الطحالب: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3095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/>
          <a:lstStyle/>
          <a:p>
            <a:pPr rtl="1"/>
            <a:r>
              <a:rPr lang="ar-DZ" b="1" dirty="0"/>
              <a:t>التعفن: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473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6394722"/>
          </a:xfrm>
        </p:spPr>
        <p:txBody>
          <a:bodyPr>
            <a:normAutofit/>
          </a:bodyPr>
          <a:lstStyle/>
          <a:p>
            <a:pPr rtl="1"/>
            <a:r>
              <a:rPr lang="ar-DZ" b="1" dirty="0"/>
              <a:t>- الفطريات: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527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6322714"/>
          </a:xfrm>
        </p:spPr>
        <p:txBody>
          <a:bodyPr/>
          <a:lstStyle/>
          <a:p>
            <a:pPr rtl="1"/>
            <a:r>
              <a:rPr lang="ar-DZ" b="1" dirty="0"/>
              <a:t>التحلل: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488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>
            <a:normAutofit/>
          </a:bodyPr>
          <a:lstStyle/>
          <a:p>
            <a:pPr rtl="1"/>
            <a:r>
              <a:rPr lang="ar-DZ" b="1" dirty="0" smtClean="0"/>
              <a:t>النباتات: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4665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/>
          <a:lstStyle/>
          <a:p>
            <a:pPr rtl="1"/>
            <a:r>
              <a:rPr lang="ar-DZ" b="1" dirty="0"/>
              <a:t>الثقوب والحفر: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99917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27</Words>
  <Application>Microsoft Office PowerPoint</Application>
  <PresentationFormat>Affichage à l'écran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أنواع وأشكال الأمراض التي تصيب الأثار   </vt:lpstr>
      <vt:lpstr>الشقوق والشروخ: </vt:lpstr>
      <vt:lpstr>نمو الكائنات المجهرية: </vt:lpstr>
      <vt:lpstr>الطحالب:  </vt:lpstr>
      <vt:lpstr>التعفن: </vt:lpstr>
      <vt:lpstr>- الفطريات:  </vt:lpstr>
      <vt:lpstr>التحلل: </vt:lpstr>
      <vt:lpstr>النباتات: </vt:lpstr>
      <vt:lpstr>الثقوب والحفر: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aicha</dc:creator>
  <cp:lastModifiedBy>pc</cp:lastModifiedBy>
  <cp:revision>6</cp:revision>
  <dcterms:created xsi:type="dcterms:W3CDTF">2022-11-09T16:54:51Z</dcterms:created>
  <dcterms:modified xsi:type="dcterms:W3CDTF">2024-01-07T08:41:18Z</dcterms:modified>
</cp:coreProperties>
</file>