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61" r:id="rId4"/>
    <p:sldId id="257" r:id="rId5"/>
    <p:sldId id="258" r:id="rId6"/>
    <p:sldId id="259"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d seyf ed dine charef" initials="Mc" lastIdx="1" clrIdx="0">
    <p:extLst>
      <p:ext uri="{19B8F6BF-5375-455C-9EA6-DF929625EA0E}">
        <p15:presenceInfo xmlns:p15="http://schemas.microsoft.com/office/powerpoint/2012/main" userId="4ab59a82403994e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60" d="100"/>
          <a:sy n="60" d="100"/>
        </p:scale>
        <p:origin x="1122" y="3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heme" Target="theme/theme1.xml" /><Relationship Id="rId5" Type="http://schemas.openxmlformats.org/officeDocument/2006/relationships/slide" Target="slides/slide4.xml" /><Relationship Id="rId10"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presProps" Target="presProps.xml" /></Relationships>
</file>

<file path=ppt/comments/comment1.xml><?xml version="1.0" encoding="utf-8"?>
<p:cmLst xmlns:a="http://schemas.openxmlformats.org/drawingml/2006/main" xmlns:r="http://schemas.openxmlformats.org/officeDocument/2006/relationships" xmlns:p="http://schemas.openxmlformats.org/presentationml/2006/main">
  <p:cm authorId="1" dt="2023-12-06T23:15:07.258" idx="1">
    <p:pos x="10" y="10"/>
    <p:text/>
    <p:extLst>
      <p:ext uri="{C676402C-5697-4E1C-873F-D02D1690AC5C}">
        <p15:threadingInfo xmlns:p15="http://schemas.microsoft.com/office/powerpoint/2012/main" timeZoneBias="-6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E506B0-41B5-9ED3-7E04-257AC14F93E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7212C3DD-AAC7-E86F-D3EB-9555A03554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663A875-DA12-F99F-6D99-309BAD2DBDDA}"/>
              </a:ext>
            </a:extLst>
          </p:cNvPr>
          <p:cNvSpPr>
            <a:spLocks noGrp="1"/>
          </p:cNvSpPr>
          <p:nvPr>
            <p:ph type="dt" sz="half" idx="10"/>
          </p:nvPr>
        </p:nvSpPr>
        <p:spPr/>
        <p:txBody>
          <a:bodyPr/>
          <a:lstStyle/>
          <a:p>
            <a:fld id="{89F94325-640D-45DA-8AA8-F71DB551EFCB}" type="datetimeFigureOut">
              <a:rPr lang="fr-FR" smtClean="0"/>
              <a:t>06/12/2023</a:t>
            </a:fld>
            <a:endParaRPr lang="fr-FR"/>
          </a:p>
        </p:txBody>
      </p:sp>
      <p:sp>
        <p:nvSpPr>
          <p:cNvPr id="5" name="Espace réservé du pied de page 4">
            <a:extLst>
              <a:ext uri="{FF2B5EF4-FFF2-40B4-BE49-F238E27FC236}">
                <a16:creationId xmlns:a16="http://schemas.microsoft.com/office/drawing/2014/main" id="{3FD1D7CB-0B14-4784-4CE1-7455B1BAD95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DD14E2C-3D8F-3602-7F3F-27658789E311}"/>
              </a:ext>
            </a:extLst>
          </p:cNvPr>
          <p:cNvSpPr>
            <a:spLocks noGrp="1"/>
          </p:cNvSpPr>
          <p:nvPr>
            <p:ph type="sldNum" sz="quarter" idx="12"/>
          </p:nvPr>
        </p:nvSpPr>
        <p:spPr/>
        <p:txBody>
          <a:bodyPr/>
          <a:lstStyle/>
          <a:p>
            <a:fld id="{A8E49833-9008-4197-9E0C-85533E249413}" type="slidenum">
              <a:rPr lang="fr-FR" smtClean="0"/>
              <a:t>‹N°›</a:t>
            </a:fld>
            <a:endParaRPr lang="fr-FR"/>
          </a:p>
        </p:txBody>
      </p:sp>
    </p:spTree>
    <p:extLst>
      <p:ext uri="{BB962C8B-B14F-4D97-AF65-F5344CB8AC3E}">
        <p14:creationId xmlns:p14="http://schemas.microsoft.com/office/powerpoint/2010/main" val="2160052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339697-6C0E-2182-59BA-B7EF0F048E9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1C993AB-EF06-674C-D291-3FA0005E68B9}"/>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6200BA-3B3D-96C2-E569-D73D0DE223D5}"/>
              </a:ext>
            </a:extLst>
          </p:cNvPr>
          <p:cNvSpPr>
            <a:spLocks noGrp="1"/>
          </p:cNvSpPr>
          <p:nvPr>
            <p:ph type="dt" sz="half" idx="10"/>
          </p:nvPr>
        </p:nvSpPr>
        <p:spPr/>
        <p:txBody>
          <a:bodyPr/>
          <a:lstStyle/>
          <a:p>
            <a:fld id="{89F94325-640D-45DA-8AA8-F71DB551EFCB}" type="datetimeFigureOut">
              <a:rPr lang="fr-FR" smtClean="0"/>
              <a:t>06/12/2023</a:t>
            </a:fld>
            <a:endParaRPr lang="fr-FR"/>
          </a:p>
        </p:txBody>
      </p:sp>
      <p:sp>
        <p:nvSpPr>
          <p:cNvPr id="5" name="Espace réservé du pied de page 4">
            <a:extLst>
              <a:ext uri="{FF2B5EF4-FFF2-40B4-BE49-F238E27FC236}">
                <a16:creationId xmlns:a16="http://schemas.microsoft.com/office/drawing/2014/main" id="{961B333C-AE38-0FE4-E935-34BD90119AF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FB4DF6C-CDF5-AF7E-27AF-B1A943B0160E}"/>
              </a:ext>
            </a:extLst>
          </p:cNvPr>
          <p:cNvSpPr>
            <a:spLocks noGrp="1"/>
          </p:cNvSpPr>
          <p:nvPr>
            <p:ph type="sldNum" sz="quarter" idx="12"/>
          </p:nvPr>
        </p:nvSpPr>
        <p:spPr/>
        <p:txBody>
          <a:bodyPr/>
          <a:lstStyle/>
          <a:p>
            <a:fld id="{A8E49833-9008-4197-9E0C-85533E249413}" type="slidenum">
              <a:rPr lang="fr-FR" smtClean="0"/>
              <a:t>‹N°›</a:t>
            </a:fld>
            <a:endParaRPr lang="fr-FR"/>
          </a:p>
        </p:txBody>
      </p:sp>
    </p:spTree>
    <p:extLst>
      <p:ext uri="{BB962C8B-B14F-4D97-AF65-F5344CB8AC3E}">
        <p14:creationId xmlns:p14="http://schemas.microsoft.com/office/powerpoint/2010/main" val="3190028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A0F95369-4950-F9C4-E053-08B37FF86F75}"/>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21C0DD9C-DD54-662F-137E-06001DEAF2B6}"/>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79A9FF7-C295-877E-9FFC-FC722F7204AC}"/>
              </a:ext>
            </a:extLst>
          </p:cNvPr>
          <p:cNvSpPr>
            <a:spLocks noGrp="1"/>
          </p:cNvSpPr>
          <p:nvPr>
            <p:ph type="dt" sz="half" idx="10"/>
          </p:nvPr>
        </p:nvSpPr>
        <p:spPr/>
        <p:txBody>
          <a:bodyPr/>
          <a:lstStyle/>
          <a:p>
            <a:fld id="{89F94325-640D-45DA-8AA8-F71DB551EFCB}" type="datetimeFigureOut">
              <a:rPr lang="fr-FR" smtClean="0"/>
              <a:t>06/12/2023</a:t>
            </a:fld>
            <a:endParaRPr lang="fr-FR"/>
          </a:p>
        </p:txBody>
      </p:sp>
      <p:sp>
        <p:nvSpPr>
          <p:cNvPr id="5" name="Espace réservé du pied de page 4">
            <a:extLst>
              <a:ext uri="{FF2B5EF4-FFF2-40B4-BE49-F238E27FC236}">
                <a16:creationId xmlns:a16="http://schemas.microsoft.com/office/drawing/2014/main" id="{9845D07F-DC01-1F78-CE92-651FEB23C31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7ED0D75-8238-01C1-9CAB-A0660D5E7B69}"/>
              </a:ext>
            </a:extLst>
          </p:cNvPr>
          <p:cNvSpPr>
            <a:spLocks noGrp="1"/>
          </p:cNvSpPr>
          <p:nvPr>
            <p:ph type="sldNum" sz="quarter" idx="12"/>
          </p:nvPr>
        </p:nvSpPr>
        <p:spPr/>
        <p:txBody>
          <a:bodyPr/>
          <a:lstStyle/>
          <a:p>
            <a:fld id="{A8E49833-9008-4197-9E0C-85533E249413}" type="slidenum">
              <a:rPr lang="fr-FR" smtClean="0"/>
              <a:t>‹N°›</a:t>
            </a:fld>
            <a:endParaRPr lang="fr-FR"/>
          </a:p>
        </p:txBody>
      </p:sp>
    </p:spTree>
    <p:extLst>
      <p:ext uri="{BB962C8B-B14F-4D97-AF65-F5344CB8AC3E}">
        <p14:creationId xmlns:p14="http://schemas.microsoft.com/office/powerpoint/2010/main" val="2564837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1E1E90-6A63-1CF1-7EAE-622044A11D2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B2566CA-621E-6B7E-A751-0FD488BC159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F42A66C-0DCE-442B-7485-AD332DF92613}"/>
              </a:ext>
            </a:extLst>
          </p:cNvPr>
          <p:cNvSpPr>
            <a:spLocks noGrp="1"/>
          </p:cNvSpPr>
          <p:nvPr>
            <p:ph type="dt" sz="half" idx="10"/>
          </p:nvPr>
        </p:nvSpPr>
        <p:spPr/>
        <p:txBody>
          <a:bodyPr/>
          <a:lstStyle/>
          <a:p>
            <a:fld id="{89F94325-640D-45DA-8AA8-F71DB551EFCB}" type="datetimeFigureOut">
              <a:rPr lang="fr-FR" smtClean="0"/>
              <a:t>06/12/2023</a:t>
            </a:fld>
            <a:endParaRPr lang="fr-FR"/>
          </a:p>
        </p:txBody>
      </p:sp>
      <p:sp>
        <p:nvSpPr>
          <p:cNvPr id="5" name="Espace réservé du pied de page 4">
            <a:extLst>
              <a:ext uri="{FF2B5EF4-FFF2-40B4-BE49-F238E27FC236}">
                <a16:creationId xmlns:a16="http://schemas.microsoft.com/office/drawing/2014/main" id="{7E586347-8A14-3BFD-B8A7-3807BE22959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F6C4982-25A9-4A80-C3E7-C8C34A12EDE9}"/>
              </a:ext>
            </a:extLst>
          </p:cNvPr>
          <p:cNvSpPr>
            <a:spLocks noGrp="1"/>
          </p:cNvSpPr>
          <p:nvPr>
            <p:ph type="sldNum" sz="quarter" idx="12"/>
          </p:nvPr>
        </p:nvSpPr>
        <p:spPr/>
        <p:txBody>
          <a:bodyPr/>
          <a:lstStyle/>
          <a:p>
            <a:fld id="{A8E49833-9008-4197-9E0C-85533E249413}" type="slidenum">
              <a:rPr lang="fr-FR" smtClean="0"/>
              <a:t>‹N°›</a:t>
            </a:fld>
            <a:endParaRPr lang="fr-FR"/>
          </a:p>
        </p:txBody>
      </p:sp>
    </p:spTree>
    <p:extLst>
      <p:ext uri="{BB962C8B-B14F-4D97-AF65-F5344CB8AC3E}">
        <p14:creationId xmlns:p14="http://schemas.microsoft.com/office/powerpoint/2010/main" val="425330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D82263-6E3E-36BC-5DAF-123AAE402FA6}"/>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FC38F357-589D-4E67-3F68-75349184E8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9C18049-C907-7F75-7D65-CD75BF9AC5BF}"/>
              </a:ext>
            </a:extLst>
          </p:cNvPr>
          <p:cNvSpPr>
            <a:spLocks noGrp="1"/>
          </p:cNvSpPr>
          <p:nvPr>
            <p:ph type="dt" sz="half" idx="10"/>
          </p:nvPr>
        </p:nvSpPr>
        <p:spPr/>
        <p:txBody>
          <a:bodyPr/>
          <a:lstStyle/>
          <a:p>
            <a:fld id="{89F94325-640D-45DA-8AA8-F71DB551EFCB}" type="datetimeFigureOut">
              <a:rPr lang="fr-FR" smtClean="0"/>
              <a:t>06/12/2023</a:t>
            </a:fld>
            <a:endParaRPr lang="fr-FR"/>
          </a:p>
        </p:txBody>
      </p:sp>
      <p:sp>
        <p:nvSpPr>
          <p:cNvPr id="5" name="Espace réservé du pied de page 4">
            <a:extLst>
              <a:ext uri="{FF2B5EF4-FFF2-40B4-BE49-F238E27FC236}">
                <a16:creationId xmlns:a16="http://schemas.microsoft.com/office/drawing/2014/main" id="{2CE7533B-72BC-F739-E7F0-A9DF46FA95F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DE6355A-A104-527D-B9AC-18554BB023D9}"/>
              </a:ext>
            </a:extLst>
          </p:cNvPr>
          <p:cNvSpPr>
            <a:spLocks noGrp="1"/>
          </p:cNvSpPr>
          <p:nvPr>
            <p:ph type="sldNum" sz="quarter" idx="12"/>
          </p:nvPr>
        </p:nvSpPr>
        <p:spPr/>
        <p:txBody>
          <a:bodyPr/>
          <a:lstStyle/>
          <a:p>
            <a:fld id="{A8E49833-9008-4197-9E0C-85533E249413}" type="slidenum">
              <a:rPr lang="fr-FR" smtClean="0"/>
              <a:t>‹N°›</a:t>
            </a:fld>
            <a:endParaRPr lang="fr-FR"/>
          </a:p>
        </p:txBody>
      </p:sp>
    </p:spTree>
    <p:extLst>
      <p:ext uri="{BB962C8B-B14F-4D97-AF65-F5344CB8AC3E}">
        <p14:creationId xmlns:p14="http://schemas.microsoft.com/office/powerpoint/2010/main" val="2553037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42B23E-BD11-E7DD-CA32-A102B2238AB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D4B32F0-C990-58ED-BA00-35C8F48F665C}"/>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6AB6884F-FEDE-5528-9E9A-8EC0E3358AC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C29EE7E-9908-E034-DD3D-8EEF4F81E1C6}"/>
              </a:ext>
            </a:extLst>
          </p:cNvPr>
          <p:cNvSpPr>
            <a:spLocks noGrp="1"/>
          </p:cNvSpPr>
          <p:nvPr>
            <p:ph type="dt" sz="half" idx="10"/>
          </p:nvPr>
        </p:nvSpPr>
        <p:spPr/>
        <p:txBody>
          <a:bodyPr/>
          <a:lstStyle/>
          <a:p>
            <a:fld id="{89F94325-640D-45DA-8AA8-F71DB551EFCB}" type="datetimeFigureOut">
              <a:rPr lang="fr-FR" smtClean="0"/>
              <a:t>06/12/2023</a:t>
            </a:fld>
            <a:endParaRPr lang="fr-FR"/>
          </a:p>
        </p:txBody>
      </p:sp>
      <p:sp>
        <p:nvSpPr>
          <p:cNvPr id="6" name="Espace réservé du pied de page 5">
            <a:extLst>
              <a:ext uri="{FF2B5EF4-FFF2-40B4-BE49-F238E27FC236}">
                <a16:creationId xmlns:a16="http://schemas.microsoft.com/office/drawing/2014/main" id="{749E1F5A-D357-CDAE-D5E5-5C8422A1594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6D7D7B6-41F1-9EF2-27F3-A8540CD149DB}"/>
              </a:ext>
            </a:extLst>
          </p:cNvPr>
          <p:cNvSpPr>
            <a:spLocks noGrp="1"/>
          </p:cNvSpPr>
          <p:nvPr>
            <p:ph type="sldNum" sz="quarter" idx="12"/>
          </p:nvPr>
        </p:nvSpPr>
        <p:spPr/>
        <p:txBody>
          <a:bodyPr/>
          <a:lstStyle/>
          <a:p>
            <a:fld id="{A8E49833-9008-4197-9E0C-85533E249413}" type="slidenum">
              <a:rPr lang="fr-FR" smtClean="0"/>
              <a:t>‹N°›</a:t>
            </a:fld>
            <a:endParaRPr lang="fr-FR"/>
          </a:p>
        </p:txBody>
      </p:sp>
    </p:spTree>
    <p:extLst>
      <p:ext uri="{BB962C8B-B14F-4D97-AF65-F5344CB8AC3E}">
        <p14:creationId xmlns:p14="http://schemas.microsoft.com/office/powerpoint/2010/main" val="3150483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91365D-D241-487A-B96F-DABEAFC1CA60}"/>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1CEAF33-A2BC-A54F-D55F-E013DA3C86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E6F7416E-B549-2522-AF0D-284A648498E5}"/>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09E6C46-A023-F988-C4F2-D4C4F374CA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51F25C5E-52B7-C053-01E3-2AF60A92850E}"/>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DAB2B7DC-91B2-6BEF-607A-729775CF94F9}"/>
              </a:ext>
            </a:extLst>
          </p:cNvPr>
          <p:cNvSpPr>
            <a:spLocks noGrp="1"/>
          </p:cNvSpPr>
          <p:nvPr>
            <p:ph type="dt" sz="half" idx="10"/>
          </p:nvPr>
        </p:nvSpPr>
        <p:spPr/>
        <p:txBody>
          <a:bodyPr/>
          <a:lstStyle/>
          <a:p>
            <a:fld id="{89F94325-640D-45DA-8AA8-F71DB551EFCB}" type="datetimeFigureOut">
              <a:rPr lang="fr-FR" smtClean="0"/>
              <a:t>06/12/2023</a:t>
            </a:fld>
            <a:endParaRPr lang="fr-FR"/>
          </a:p>
        </p:txBody>
      </p:sp>
      <p:sp>
        <p:nvSpPr>
          <p:cNvPr id="8" name="Espace réservé du pied de page 7">
            <a:extLst>
              <a:ext uri="{FF2B5EF4-FFF2-40B4-BE49-F238E27FC236}">
                <a16:creationId xmlns:a16="http://schemas.microsoft.com/office/drawing/2014/main" id="{F721816B-648F-EF03-49E3-76B6D3B08B91}"/>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1DA6C97-0599-579F-48FF-26F35E2E5AFC}"/>
              </a:ext>
            </a:extLst>
          </p:cNvPr>
          <p:cNvSpPr>
            <a:spLocks noGrp="1"/>
          </p:cNvSpPr>
          <p:nvPr>
            <p:ph type="sldNum" sz="quarter" idx="12"/>
          </p:nvPr>
        </p:nvSpPr>
        <p:spPr/>
        <p:txBody>
          <a:bodyPr/>
          <a:lstStyle/>
          <a:p>
            <a:fld id="{A8E49833-9008-4197-9E0C-85533E249413}" type="slidenum">
              <a:rPr lang="fr-FR" smtClean="0"/>
              <a:t>‹N°›</a:t>
            </a:fld>
            <a:endParaRPr lang="fr-FR"/>
          </a:p>
        </p:txBody>
      </p:sp>
    </p:spTree>
    <p:extLst>
      <p:ext uri="{BB962C8B-B14F-4D97-AF65-F5344CB8AC3E}">
        <p14:creationId xmlns:p14="http://schemas.microsoft.com/office/powerpoint/2010/main" val="2833102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7719A4-66ED-B310-C04F-0EDA67BEA9A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47FB1BB-05B5-30E0-F970-0C01281D194A}"/>
              </a:ext>
            </a:extLst>
          </p:cNvPr>
          <p:cNvSpPr>
            <a:spLocks noGrp="1"/>
          </p:cNvSpPr>
          <p:nvPr>
            <p:ph type="dt" sz="half" idx="10"/>
          </p:nvPr>
        </p:nvSpPr>
        <p:spPr/>
        <p:txBody>
          <a:bodyPr/>
          <a:lstStyle/>
          <a:p>
            <a:fld id="{89F94325-640D-45DA-8AA8-F71DB551EFCB}" type="datetimeFigureOut">
              <a:rPr lang="fr-FR" smtClean="0"/>
              <a:t>06/12/2023</a:t>
            </a:fld>
            <a:endParaRPr lang="fr-FR"/>
          </a:p>
        </p:txBody>
      </p:sp>
      <p:sp>
        <p:nvSpPr>
          <p:cNvPr id="4" name="Espace réservé du pied de page 3">
            <a:extLst>
              <a:ext uri="{FF2B5EF4-FFF2-40B4-BE49-F238E27FC236}">
                <a16:creationId xmlns:a16="http://schemas.microsoft.com/office/drawing/2014/main" id="{899CE884-BD70-E103-749E-1F9C84AE3A3C}"/>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A300644-F372-8922-D8B7-409D25ADF546}"/>
              </a:ext>
            </a:extLst>
          </p:cNvPr>
          <p:cNvSpPr>
            <a:spLocks noGrp="1"/>
          </p:cNvSpPr>
          <p:nvPr>
            <p:ph type="sldNum" sz="quarter" idx="12"/>
          </p:nvPr>
        </p:nvSpPr>
        <p:spPr/>
        <p:txBody>
          <a:bodyPr/>
          <a:lstStyle/>
          <a:p>
            <a:fld id="{A8E49833-9008-4197-9E0C-85533E249413}" type="slidenum">
              <a:rPr lang="fr-FR" smtClean="0"/>
              <a:t>‹N°›</a:t>
            </a:fld>
            <a:endParaRPr lang="fr-FR"/>
          </a:p>
        </p:txBody>
      </p:sp>
    </p:spTree>
    <p:extLst>
      <p:ext uri="{BB962C8B-B14F-4D97-AF65-F5344CB8AC3E}">
        <p14:creationId xmlns:p14="http://schemas.microsoft.com/office/powerpoint/2010/main" val="2458285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B736D5CB-2586-4F35-C22D-DA7072EEBD0D}"/>
              </a:ext>
            </a:extLst>
          </p:cNvPr>
          <p:cNvSpPr>
            <a:spLocks noGrp="1"/>
          </p:cNvSpPr>
          <p:nvPr>
            <p:ph type="dt" sz="half" idx="10"/>
          </p:nvPr>
        </p:nvSpPr>
        <p:spPr/>
        <p:txBody>
          <a:bodyPr/>
          <a:lstStyle/>
          <a:p>
            <a:fld id="{89F94325-640D-45DA-8AA8-F71DB551EFCB}" type="datetimeFigureOut">
              <a:rPr lang="fr-FR" smtClean="0"/>
              <a:t>06/12/2023</a:t>
            </a:fld>
            <a:endParaRPr lang="fr-FR"/>
          </a:p>
        </p:txBody>
      </p:sp>
      <p:sp>
        <p:nvSpPr>
          <p:cNvPr id="3" name="Espace réservé du pied de page 2">
            <a:extLst>
              <a:ext uri="{FF2B5EF4-FFF2-40B4-BE49-F238E27FC236}">
                <a16:creationId xmlns:a16="http://schemas.microsoft.com/office/drawing/2014/main" id="{5A039085-E5A5-6D22-D081-E710A0271C49}"/>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24D4433B-09D4-3DC3-D931-47A5E6F7AFF0}"/>
              </a:ext>
            </a:extLst>
          </p:cNvPr>
          <p:cNvSpPr>
            <a:spLocks noGrp="1"/>
          </p:cNvSpPr>
          <p:nvPr>
            <p:ph type="sldNum" sz="quarter" idx="12"/>
          </p:nvPr>
        </p:nvSpPr>
        <p:spPr/>
        <p:txBody>
          <a:bodyPr/>
          <a:lstStyle/>
          <a:p>
            <a:fld id="{A8E49833-9008-4197-9E0C-85533E249413}" type="slidenum">
              <a:rPr lang="fr-FR" smtClean="0"/>
              <a:t>‹N°›</a:t>
            </a:fld>
            <a:endParaRPr lang="fr-FR"/>
          </a:p>
        </p:txBody>
      </p:sp>
    </p:spTree>
    <p:extLst>
      <p:ext uri="{BB962C8B-B14F-4D97-AF65-F5344CB8AC3E}">
        <p14:creationId xmlns:p14="http://schemas.microsoft.com/office/powerpoint/2010/main" val="2280880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7506A7-3768-77E2-8E9D-EFD6B6EC6CA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41DEF3E1-7177-FC53-8121-6899C5C6A0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6EFE35A3-4130-8B51-3F7B-D0C2332F9C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F54347A-B82C-1A95-1D00-9FF08D2D4209}"/>
              </a:ext>
            </a:extLst>
          </p:cNvPr>
          <p:cNvSpPr>
            <a:spLocks noGrp="1"/>
          </p:cNvSpPr>
          <p:nvPr>
            <p:ph type="dt" sz="half" idx="10"/>
          </p:nvPr>
        </p:nvSpPr>
        <p:spPr/>
        <p:txBody>
          <a:bodyPr/>
          <a:lstStyle/>
          <a:p>
            <a:fld id="{89F94325-640D-45DA-8AA8-F71DB551EFCB}" type="datetimeFigureOut">
              <a:rPr lang="fr-FR" smtClean="0"/>
              <a:t>06/12/2023</a:t>
            </a:fld>
            <a:endParaRPr lang="fr-FR"/>
          </a:p>
        </p:txBody>
      </p:sp>
      <p:sp>
        <p:nvSpPr>
          <p:cNvPr id="6" name="Espace réservé du pied de page 5">
            <a:extLst>
              <a:ext uri="{FF2B5EF4-FFF2-40B4-BE49-F238E27FC236}">
                <a16:creationId xmlns:a16="http://schemas.microsoft.com/office/drawing/2014/main" id="{6F07D1CE-06E5-823E-70A3-081A90BAA80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4F63EDF-B789-6E07-9AE8-5A969014F094}"/>
              </a:ext>
            </a:extLst>
          </p:cNvPr>
          <p:cNvSpPr>
            <a:spLocks noGrp="1"/>
          </p:cNvSpPr>
          <p:nvPr>
            <p:ph type="sldNum" sz="quarter" idx="12"/>
          </p:nvPr>
        </p:nvSpPr>
        <p:spPr/>
        <p:txBody>
          <a:bodyPr/>
          <a:lstStyle/>
          <a:p>
            <a:fld id="{A8E49833-9008-4197-9E0C-85533E249413}" type="slidenum">
              <a:rPr lang="fr-FR" smtClean="0"/>
              <a:t>‹N°›</a:t>
            </a:fld>
            <a:endParaRPr lang="fr-FR"/>
          </a:p>
        </p:txBody>
      </p:sp>
    </p:spTree>
    <p:extLst>
      <p:ext uri="{BB962C8B-B14F-4D97-AF65-F5344CB8AC3E}">
        <p14:creationId xmlns:p14="http://schemas.microsoft.com/office/powerpoint/2010/main" val="2333170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27D284-B351-0970-6CE7-DE99C5CD280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707B5F7F-8650-F654-2AF7-E7C96A368D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5F28CF1C-2392-0272-7DF8-178C111D9B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A27EF10-0DBA-CB12-4D89-69FD6FBB68E0}"/>
              </a:ext>
            </a:extLst>
          </p:cNvPr>
          <p:cNvSpPr>
            <a:spLocks noGrp="1"/>
          </p:cNvSpPr>
          <p:nvPr>
            <p:ph type="dt" sz="half" idx="10"/>
          </p:nvPr>
        </p:nvSpPr>
        <p:spPr/>
        <p:txBody>
          <a:bodyPr/>
          <a:lstStyle/>
          <a:p>
            <a:fld id="{89F94325-640D-45DA-8AA8-F71DB551EFCB}" type="datetimeFigureOut">
              <a:rPr lang="fr-FR" smtClean="0"/>
              <a:t>06/12/2023</a:t>
            </a:fld>
            <a:endParaRPr lang="fr-FR"/>
          </a:p>
        </p:txBody>
      </p:sp>
      <p:sp>
        <p:nvSpPr>
          <p:cNvPr id="6" name="Espace réservé du pied de page 5">
            <a:extLst>
              <a:ext uri="{FF2B5EF4-FFF2-40B4-BE49-F238E27FC236}">
                <a16:creationId xmlns:a16="http://schemas.microsoft.com/office/drawing/2014/main" id="{92921E6B-5A0D-37CA-10DD-FB403A56722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5427F34-3646-956A-CD0A-D1D2DA4A9AF2}"/>
              </a:ext>
            </a:extLst>
          </p:cNvPr>
          <p:cNvSpPr>
            <a:spLocks noGrp="1"/>
          </p:cNvSpPr>
          <p:nvPr>
            <p:ph type="sldNum" sz="quarter" idx="12"/>
          </p:nvPr>
        </p:nvSpPr>
        <p:spPr/>
        <p:txBody>
          <a:bodyPr/>
          <a:lstStyle/>
          <a:p>
            <a:fld id="{A8E49833-9008-4197-9E0C-85533E249413}" type="slidenum">
              <a:rPr lang="fr-FR" smtClean="0"/>
              <a:t>‹N°›</a:t>
            </a:fld>
            <a:endParaRPr lang="fr-FR"/>
          </a:p>
        </p:txBody>
      </p:sp>
    </p:spTree>
    <p:extLst>
      <p:ext uri="{BB962C8B-B14F-4D97-AF65-F5344CB8AC3E}">
        <p14:creationId xmlns:p14="http://schemas.microsoft.com/office/powerpoint/2010/main" val="1678340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8000">
              <a:schemeClr val="bg2">
                <a:lumMod val="50000"/>
              </a:schemeClr>
            </a:gs>
            <a:gs pos="45000">
              <a:schemeClr val="bg2">
                <a:lumMod val="50000"/>
              </a:schemeClr>
            </a:gs>
            <a:gs pos="87000">
              <a:schemeClr val="accent1">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F3FABB6-43EA-DFF2-C6EE-11AEC0074E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0A8260FA-6183-C1E8-7B26-5A2A4FE904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A1701AB-83DD-1CA0-856F-8AC85B3909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F94325-640D-45DA-8AA8-F71DB551EFCB}" type="datetimeFigureOut">
              <a:rPr lang="fr-FR" smtClean="0"/>
              <a:t>06/12/2023</a:t>
            </a:fld>
            <a:endParaRPr lang="fr-FR"/>
          </a:p>
        </p:txBody>
      </p:sp>
      <p:sp>
        <p:nvSpPr>
          <p:cNvPr id="5" name="Espace réservé du pied de page 4">
            <a:extLst>
              <a:ext uri="{FF2B5EF4-FFF2-40B4-BE49-F238E27FC236}">
                <a16:creationId xmlns:a16="http://schemas.microsoft.com/office/drawing/2014/main" id="{876F765A-02D9-DFBA-CA28-A5A37A08FB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99B303DF-8720-2F05-0236-97E28D0F4E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E49833-9008-4197-9E0C-85533E249413}" type="slidenum">
              <a:rPr lang="fr-FR" smtClean="0"/>
              <a:t>‹N°›</a:t>
            </a:fld>
            <a:endParaRPr lang="fr-FR"/>
          </a:p>
        </p:txBody>
      </p:sp>
    </p:spTree>
    <p:extLst>
      <p:ext uri="{BB962C8B-B14F-4D97-AF65-F5344CB8AC3E}">
        <p14:creationId xmlns:p14="http://schemas.microsoft.com/office/powerpoint/2010/main" val="2635459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1.xml" /><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4.jpeg" /><Relationship Id="rId2" Type="http://schemas.openxmlformats.org/officeDocument/2006/relationships/image" Target="../media/image3.jpg"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Relationship Id="rId3" Type="http://schemas.openxmlformats.org/officeDocument/2006/relationships/image" Target="../media/image6.jpg" /><Relationship Id="rId2" Type="http://schemas.openxmlformats.org/officeDocument/2006/relationships/image" Target="../media/image5.jp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image" Target="../media/image8.jpg" /><Relationship Id="rId2" Type="http://schemas.openxmlformats.org/officeDocument/2006/relationships/image" Target="../media/image7.jp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9.jp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2EC852-047D-8C63-BE65-A780BBA6783B}"/>
              </a:ext>
            </a:extLst>
          </p:cNvPr>
          <p:cNvSpPr>
            <a:spLocks noGrp="1"/>
          </p:cNvSpPr>
          <p:nvPr>
            <p:ph type="title"/>
          </p:nvPr>
        </p:nvSpPr>
        <p:spPr/>
        <p:txBody>
          <a:bodyPr anchor="t"/>
          <a:lstStyle/>
          <a:p>
            <a:pPr algn="ctr"/>
            <a:r>
              <a:rPr lang="fr-FR" sz="1800" dirty="0">
                <a:effectLst/>
                <a:latin typeface="Times New Roman" panose="02020603050405020304" pitchFamily="18" charset="0"/>
                <a:ea typeface="Calibri" panose="020F0502020204030204" pitchFamily="34" charset="0"/>
                <a:cs typeface="Arial" panose="020B0604020202020204" pitchFamily="34" charset="0"/>
              </a:rPr>
              <a:t>REPUBLIQUE ALGERIENNE DEMOCRATIQUE ET POPULAIRE</a:t>
            </a:r>
            <a:br>
              <a:rPr lang="fr-FR" sz="1800" dirty="0">
                <a:effectLst/>
                <a:latin typeface="Calibri" panose="020F0502020204030204" pitchFamily="34" charset="0"/>
                <a:ea typeface="Calibri" panose="020F0502020204030204" pitchFamily="34" charset="0"/>
                <a:cs typeface="Arial" panose="020B0604020202020204" pitchFamily="34" charset="0"/>
              </a:rPr>
            </a:br>
            <a:r>
              <a:rPr lang="fr-FR" sz="1800" dirty="0">
                <a:effectLst/>
                <a:latin typeface="Times New Roman" panose="02020603050405020304" pitchFamily="18" charset="0"/>
                <a:ea typeface="Calibri" panose="020F0502020204030204" pitchFamily="34" charset="0"/>
                <a:cs typeface="Arial" panose="020B0604020202020204" pitchFamily="34" charset="0"/>
              </a:rPr>
              <a:t>Ministère De L’Enseignement Supérieur Et De La Recherche Scientifique</a:t>
            </a:r>
            <a:br>
              <a:rPr lang="fr-FR" sz="1800" dirty="0">
                <a:effectLst/>
                <a:latin typeface="Calibri" panose="020F0502020204030204" pitchFamily="34" charset="0"/>
                <a:ea typeface="Calibri" panose="020F0502020204030204" pitchFamily="34" charset="0"/>
                <a:cs typeface="Arial" panose="020B0604020202020204" pitchFamily="34" charset="0"/>
              </a:rPr>
            </a:br>
            <a:r>
              <a:rPr lang="fr-FR" sz="1800" dirty="0">
                <a:effectLst/>
                <a:latin typeface="Times New Roman" panose="02020603050405020304" pitchFamily="18" charset="0"/>
                <a:ea typeface="Calibri" panose="020F0502020204030204" pitchFamily="34" charset="0"/>
                <a:cs typeface="Arial" panose="020B0604020202020204" pitchFamily="34" charset="0"/>
              </a:rPr>
              <a:t>Université Abou </a:t>
            </a:r>
            <a:r>
              <a:rPr lang="fr-FR" sz="1800" dirty="0" err="1">
                <a:effectLst/>
                <a:latin typeface="Times New Roman" panose="02020603050405020304" pitchFamily="18" charset="0"/>
                <a:ea typeface="Calibri" panose="020F0502020204030204" pitchFamily="34" charset="0"/>
                <a:cs typeface="Arial" panose="020B0604020202020204" pitchFamily="34" charset="0"/>
              </a:rPr>
              <a:t>Bakr</a:t>
            </a:r>
            <a:r>
              <a:rPr lang="fr-FR" sz="1800" dirty="0">
                <a:effectLst/>
                <a:latin typeface="Times New Roman" panose="02020603050405020304" pitchFamily="18" charset="0"/>
                <a:ea typeface="Calibri" panose="020F0502020204030204" pitchFamily="34" charset="0"/>
                <a:cs typeface="Arial" panose="020B0604020202020204" pitchFamily="34" charset="0"/>
              </a:rPr>
              <a:t> </a:t>
            </a:r>
            <a:r>
              <a:rPr lang="fr-FR" sz="1800" dirty="0" err="1">
                <a:effectLst/>
                <a:latin typeface="Times New Roman" panose="02020603050405020304" pitchFamily="18" charset="0"/>
                <a:ea typeface="Calibri" panose="020F0502020204030204" pitchFamily="34" charset="0"/>
                <a:cs typeface="Arial" panose="020B0604020202020204" pitchFamily="34" charset="0"/>
              </a:rPr>
              <a:t>Belkaid</a:t>
            </a:r>
            <a:r>
              <a:rPr lang="fr-FR" sz="1800" dirty="0">
                <a:effectLst/>
                <a:latin typeface="Times New Roman" panose="02020603050405020304" pitchFamily="18" charset="0"/>
                <a:ea typeface="Calibri" panose="020F0502020204030204" pitchFamily="34" charset="0"/>
                <a:cs typeface="Arial" panose="020B0604020202020204" pitchFamily="34" charset="0"/>
              </a:rPr>
              <a:t> -TLEMCEN-</a:t>
            </a:r>
            <a:br>
              <a:rPr lang="fr-FR" sz="1800" dirty="0">
                <a:effectLst/>
                <a:latin typeface="Calibri" panose="020F0502020204030204" pitchFamily="34" charset="0"/>
                <a:ea typeface="Calibri" panose="020F0502020204030204" pitchFamily="34" charset="0"/>
                <a:cs typeface="Arial" panose="020B0604020202020204" pitchFamily="34" charset="0"/>
              </a:rPr>
            </a:br>
            <a:r>
              <a:rPr lang="fr-FR" sz="1800" dirty="0">
                <a:effectLst/>
                <a:latin typeface="Times New Roman" panose="02020603050405020304" pitchFamily="18" charset="0"/>
                <a:ea typeface="Calibri" panose="020F0502020204030204" pitchFamily="34" charset="0"/>
                <a:cs typeface="Arial" panose="020B0604020202020204" pitchFamily="34" charset="0"/>
              </a:rPr>
              <a:t>Faculté de Technologie</a:t>
            </a:r>
            <a:endParaRPr lang="fr-FR"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Titre 54">
            <a:extLst>
              <a:ext uri="{FF2B5EF4-FFF2-40B4-BE49-F238E27FC236}">
                <a16:creationId xmlns:a16="http://schemas.microsoft.com/office/drawing/2014/main" id="{6BDB9D1F-2BF7-EEF0-1C68-591BD5C149AA}"/>
              </a:ext>
            </a:extLst>
          </p:cNvPr>
          <p:cNvSpPr txBox="1">
            <a:spLocks noGrp="1"/>
          </p:cNvSpPr>
          <p:nvPr>
            <p:ph idx="1"/>
          </p:nvPr>
        </p:nvSpPr>
        <p:spPr>
          <a:xfrm>
            <a:off x="838200" y="1823584"/>
            <a:ext cx="10515600" cy="43513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dirty="0">
                <a:latin typeface="Century725 Cn BT" panose="02040506070705020204" pitchFamily="18" charset="0"/>
              </a:rPr>
              <a:t>      </a:t>
            </a:r>
            <a:endParaRPr lang="fr-FR" dirty="0">
              <a:solidFill>
                <a:srgbClr val="FF0000"/>
              </a:solidFill>
              <a:latin typeface="Century725 Cn BT" panose="02040506070705020204" pitchFamily="18" charset="0"/>
            </a:endParaRPr>
          </a:p>
        </p:txBody>
      </p:sp>
      <p:pic>
        <p:nvPicPr>
          <p:cNvPr id="8" name="Image 7">
            <a:extLst>
              <a:ext uri="{FF2B5EF4-FFF2-40B4-BE49-F238E27FC236}">
                <a16:creationId xmlns:a16="http://schemas.microsoft.com/office/drawing/2014/main" id="{CD60B8FC-6AC6-1363-2B49-202E8E9DDC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1159494" y="232229"/>
            <a:ext cx="883119" cy="159339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pic>
        <p:nvPicPr>
          <p:cNvPr id="10" name="Image 9">
            <a:extLst>
              <a:ext uri="{FF2B5EF4-FFF2-40B4-BE49-F238E27FC236}">
                <a16:creationId xmlns:a16="http://schemas.microsoft.com/office/drawing/2014/main" id="{709951B7-695B-4455-9AC1-FB661EE9F6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10149387" y="231208"/>
            <a:ext cx="883119" cy="159339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11" name="Rectangle : coins arrondis 10">
            <a:extLst>
              <a:ext uri="{FF2B5EF4-FFF2-40B4-BE49-F238E27FC236}">
                <a16:creationId xmlns:a16="http://schemas.microsoft.com/office/drawing/2014/main" id="{3A795649-EB28-CD7F-4FF5-0BDCE98D0D8B}"/>
              </a:ext>
            </a:extLst>
          </p:cNvPr>
          <p:cNvSpPr/>
          <p:nvPr/>
        </p:nvSpPr>
        <p:spPr>
          <a:xfrm>
            <a:off x="2449286" y="2767655"/>
            <a:ext cx="6588839" cy="1098943"/>
          </a:xfrm>
          <a:prstGeom prst="round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tx1"/>
                </a:solidFill>
                <a:latin typeface="Century725 Cn BT" panose="02040506070705020204" pitchFamily="18" charset="0"/>
              </a:rPr>
              <a:t> Ship mechanics engineering</a:t>
            </a:r>
            <a:endParaRPr lang="fr-FR" sz="2800" dirty="0">
              <a:solidFill>
                <a:schemeClr val="tx1"/>
              </a:solidFill>
            </a:endParaRPr>
          </a:p>
        </p:txBody>
      </p:sp>
      <p:sp>
        <p:nvSpPr>
          <p:cNvPr id="15" name="ZoneTexte 14">
            <a:extLst>
              <a:ext uri="{FF2B5EF4-FFF2-40B4-BE49-F238E27FC236}">
                <a16:creationId xmlns:a16="http://schemas.microsoft.com/office/drawing/2014/main" id="{4852D37E-CE6C-ADF1-0148-B76757CCC3F9}"/>
              </a:ext>
            </a:extLst>
          </p:cNvPr>
          <p:cNvSpPr txBox="1"/>
          <p:nvPr/>
        </p:nvSpPr>
        <p:spPr>
          <a:xfrm>
            <a:off x="1246085" y="4670624"/>
            <a:ext cx="8736610" cy="2308324"/>
          </a:xfrm>
          <a:prstGeom prst="rect">
            <a:avLst/>
          </a:prstGeom>
          <a:noFill/>
        </p:spPr>
        <p:txBody>
          <a:bodyPr wrap="square">
            <a:spAutoFit/>
          </a:bodyPr>
          <a:lstStyle/>
          <a:p>
            <a:r>
              <a:rPr lang="fr-FR" u="sng" dirty="0">
                <a:solidFill>
                  <a:schemeClr val="bg1"/>
                </a:solidFill>
              </a:rPr>
              <a:t>Presented by:</a:t>
            </a:r>
            <a:r>
              <a:rPr lang="arq" u="sng" dirty="0">
                <a:solidFill>
                  <a:schemeClr val="bg1"/>
                </a:solidFill>
              </a:rPr>
              <a:t>  </a:t>
            </a:r>
            <a:r>
              <a:rPr lang="arq" dirty="0"/>
              <a:t>                                                                                      </a:t>
            </a:r>
            <a:r>
              <a:rPr lang="fr-FR" u="sng" dirty="0">
                <a:solidFill>
                  <a:schemeClr val="bg1"/>
                </a:solidFill>
              </a:rPr>
              <a:t>Surrounded by:</a:t>
            </a:r>
          </a:p>
          <a:p>
            <a:r>
              <a:rPr lang="fr-FR" dirty="0"/>
              <a:t>Mr. </a:t>
            </a:r>
            <a:r>
              <a:rPr lang="arq" dirty="0"/>
              <a:t>CHAREF Mohammed Seyf Eddine.                                              </a:t>
            </a:r>
            <a:r>
              <a:rPr lang="fr-FR" dirty="0"/>
              <a:t>Ms. Chabouli meriem</a:t>
            </a:r>
          </a:p>
          <a:p>
            <a:endParaRPr lang="fr-FR" dirty="0"/>
          </a:p>
          <a:p>
            <a:endParaRPr lang="fr-FR" dirty="0"/>
          </a:p>
          <a:p>
            <a:endParaRPr lang="fr-FR" dirty="0"/>
          </a:p>
          <a:p>
            <a:endParaRPr lang="fr-FR" dirty="0"/>
          </a:p>
          <a:p>
            <a:pPr lvl="8"/>
            <a:r>
              <a:rPr lang="fr-FR" dirty="0">
                <a:solidFill>
                  <a:schemeClr val="bg1"/>
                </a:solidFill>
              </a:rPr>
              <a:t>20</a:t>
            </a:r>
            <a:r>
              <a:rPr lang="arq" dirty="0">
                <a:solidFill>
                  <a:schemeClr val="bg1"/>
                </a:solidFill>
              </a:rPr>
              <a:t>23/</a:t>
            </a:r>
            <a:r>
              <a:rPr lang="fr-FR" dirty="0">
                <a:solidFill>
                  <a:schemeClr val="bg1"/>
                </a:solidFill>
              </a:rPr>
              <a:t>202</a:t>
            </a:r>
            <a:r>
              <a:rPr lang="arq" dirty="0">
                <a:solidFill>
                  <a:schemeClr val="bg1"/>
                </a:solidFill>
              </a:rPr>
              <a:t>4 </a:t>
            </a:r>
            <a:endParaRPr lang="fr-FR" dirty="0">
              <a:solidFill>
                <a:schemeClr val="bg1"/>
              </a:solidFill>
            </a:endParaRPr>
          </a:p>
          <a:p>
            <a:endParaRPr lang="fr-FR" dirty="0"/>
          </a:p>
        </p:txBody>
      </p:sp>
    </p:spTree>
    <p:extLst>
      <p:ext uri="{BB962C8B-B14F-4D97-AF65-F5344CB8AC3E}">
        <p14:creationId xmlns:p14="http://schemas.microsoft.com/office/powerpoint/2010/main" val="2817032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 name="Groupe 52">
            <a:extLst>
              <a:ext uri="{FF2B5EF4-FFF2-40B4-BE49-F238E27FC236}">
                <a16:creationId xmlns:a16="http://schemas.microsoft.com/office/drawing/2014/main" id="{BAE83F2E-53DC-A305-9C9C-D067AF84039C}"/>
              </a:ext>
            </a:extLst>
          </p:cNvPr>
          <p:cNvGrpSpPr/>
          <p:nvPr/>
        </p:nvGrpSpPr>
        <p:grpSpPr>
          <a:xfrm>
            <a:off x="267122" y="165967"/>
            <a:ext cx="11919402" cy="6526065"/>
            <a:chOff x="267122" y="165967"/>
            <a:chExt cx="11919402" cy="6526065"/>
          </a:xfrm>
          <a:blipFill dpi="0" rotWithShape="1">
            <a:blip r:embed="rId2">
              <a:extLst>
                <a:ext uri="{28A0092B-C50C-407E-A947-70E740481C1C}">
                  <a14:useLocalDpi xmlns:a14="http://schemas.microsoft.com/office/drawing/2010/main" val="0"/>
                </a:ext>
              </a:extLst>
            </a:blip>
            <a:srcRect/>
            <a:stretch>
              <a:fillRect/>
            </a:stretch>
          </a:blipFill>
        </p:grpSpPr>
        <p:grpSp>
          <p:nvGrpSpPr>
            <p:cNvPr id="52" name="Groupe 51">
              <a:extLst>
                <a:ext uri="{FF2B5EF4-FFF2-40B4-BE49-F238E27FC236}">
                  <a16:creationId xmlns:a16="http://schemas.microsoft.com/office/drawing/2014/main" id="{0AC8244B-A62C-EAA3-2606-FA74BD4E2F25}"/>
                </a:ext>
              </a:extLst>
            </p:cNvPr>
            <p:cNvGrpSpPr/>
            <p:nvPr/>
          </p:nvGrpSpPr>
          <p:grpSpPr>
            <a:xfrm>
              <a:off x="5431938" y="165967"/>
              <a:ext cx="6754586" cy="6526065"/>
              <a:chOff x="4050989" y="-680436"/>
              <a:chExt cx="8141011" cy="8184410"/>
            </a:xfrm>
            <a:grpFill/>
          </p:grpSpPr>
          <p:grpSp>
            <p:nvGrpSpPr>
              <p:cNvPr id="12" name="Groupe 11">
                <a:extLst>
                  <a:ext uri="{FF2B5EF4-FFF2-40B4-BE49-F238E27FC236}">
                    <a16:creationId xmlns:a16="http://schemas.microsoft.com/office/drawing/2014/main" id="{B536DD2C-1D7A-71DD-4043-671D834B8635}"/>
                  </a:ext>
                </a:extLst>
              </p:cNvPr>
              <p:cNvGrpSpPr/>
              <p:nvPr/>
            </p:nvGrpSpPr>
            <p:grpSpPr>
              <a:xfrm>
                <a:off x="10796789" y="-680436"/>
                <a:ext cx="1395211" cy="7538436"/>
                <a:chOff x="9461676" y="-248992"/>
                <a:chExt cx="1395211" cy="7538436"/>
              </a:xfrm>
              <a:grpFill/>
            </p:grpSpPr>
            <p:sp>
              <p:nvSpPr>
                <p:cNvPr id="6" name="Hexagone 5">
                  <a:extLst>
                    <a:ext uri="{FF2B5EF4-FFF2-40B4-BE49-F238E27FC236}">
                      <a16:creationId xmlns:a16="http://schemas.microsoft.com/office/drawing/2014/main" id="{830F2A3F-7E47-5599-FAC5-F06D97AE7390}"/>
                    </a:ext>
                  </a:extLst>
                </p:cNvPr>
                <p:cNvSpPr/>
                <p:nvPr/>
              </p:nvSpPr>
              <p:spPr>
                <a:xfrm>
                  <a:off x="9491726" y="6104588"/>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Hexagone 6">
                  <a:extLst>
                    <a:ext uri="{FF2B5EF4-FFF2-40B4-BE49-F238E27FC236}">
                      <a16:creationId xmlns:a16="http://schemas.microsoft.com/office/drawing/2014/main" id="{C30F2F7F-66E7-1664-1C9F-D62DB65DEDA5}"/>
                    </a:ext>
                  </a:extLst>
                </p:cNvPr>
                <p:cNvSpPr/>
                <p:nvPr/>
              </p:nvSpPr>
              <p:spPr>
                <a:xfrm>
                  <a:off x="9491726" y="4833872"/>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Hexagone 7">
                  <a:extLst>
                    <a:ext uri="{FF2B5EF4-FFF2-40B4-BE49-F238E27FC236}">
                      <a16:creationId xmlns:a16="http://schemas.microsoft.com/office/drawing/2014/main" id="{E86ACBA2-1AA0-E288-D24A-476094C99E7C}"/>
                    </a:ext>
                  </a:extLst>
                </p:cNvPr>
                <p:cNvSpPr/>
                <p:nvPr/>
              </p:nvSpPr>
              <p:spPr>
                <a:xfrm>
                  <a:off x="9461676" y="3563156"/>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Hexagone 8">
                  <a:extLst>
                    <a:ext uri="{FF2B5EF4-FFF2-40B4-BE49-F238E27FC236}">
                      <a16:creationId xmlns:a16="http://schemas.microsoft.com/office/drawing/2014/main" id="{62887C50-FFFC-600F-3B13-60180FFCDF35}"/>
                    </a:ext>
                  </a:extLst>
                </p:cNvPr>
                <p:cNvSpPr/>
                <p:nvPr/>
              </p:nvSpPr>
              <p:spPr>
                <a:xfrm>
                  <a:off x="9461676" y="2292440"/>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Hexagone 9">
                  <a:extLst>
                    <a:ext uri="{FF2B5EF4-FFF2-40B4-BE49-F238E27FC236}">
                      <a16:creationId xmlns:a16="http://schemas.microsoft.com/office/drawing/2014/main" id="{3D4F3B89-32D1-F2FD-90E4-7DFEFE35573C}"/>
                    </a:ext>
                  </a:extLst>
                </p:cNvPr>
                <p:cNvSpPr/>
                <p:nvPr/>
              </p:nvSpPr>
              <p:spPr>
                <a:xfrm>
                  <a:off x="9461677" y="1021724"/>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Hexagone 10">
                  <a:extLst>
                    <a:ext uri="{FF2B5EF4-FFF2-40B4-BE49-F238E27FC236}">
                      <a16:creationId xmlns:a16="http://schemas.microsoft.com/office/drawing/2014/main" id="{1146B0F1-8DB6-4934-4E87-896C22B631C6}"/>
                    </a:ext>
                  </a:extLst>
                </p:cNvPr>
                <p:cNvSpPr/>
                <p:nvPr/>
              </p:nvSpPr>
              <p:spPr>
                <a:xfrm>
                  <a:off x="9461678" y="-248992"/>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1" name="Groupe 50">
                <a:extLst>
                  <a:ext uri="{FF2B5EF4-FFF2-40B4-BE49-F238E27FC236}">
                    <a16:creationId xmlns:a16="http://schemas.microsoft.com/office/drawing/2014/main" id="{F9345A40-0831-CB9E-F09F-5F431F8FCB54}"/>
                  </a:ext>
                </a:extLst>
              </p:cNvPr>
              <p:cNvGrpSpPr/>
              <p:nvPr/>
            </p:nvGrpSpPr>
            <p:grpSpPr>
              <a:xfrm>
                <a:off x="4050989" y="-669820"/>
                <a:ext cx="7033022" cy="8173794"/>
                <a:chOff x="4050989" y="-669820"/>
                <a:chExt cx="7033022" cy="8173794"/>
              </a:xfrm>
              <a:grpFill/>
            </p:grpSpPr>
            <p:grpSp>
              <p:nvGrpSpPr>
                <p:cNvPr id="13" name="Groupe 12">
                  <a:extLst>
                    <a:ext uri="{FF2B5EF4-FFF2-40B4-BE49-F238E27FC236}">
                      <a16:creationId xmlns:a16="http://schemas.microsoft.com/office/drawing/2014/main" id="{12D208E2-C9D9-59B0-E2C4-252C10E0DC2F}"/>
                    </a:ext>
                  </a:extLst>
                </p:cNvPr>
                <p:cNvGrpSpPr/>
                <p:nvPr/>
              </p:nvGrpSpPr>
              <p:grpSpPr>
                <a:xfrm>
                  <a:off x="9688800" y="-34462"/>
                  <a:ext cx="1395211" cy="7538436"/>
                  <a:chOff x="9461676" y="-248992"/>
                  <a:chExt cx="1395211" cy="7538436"/>
                </a:xfrm>
                <a:grpFill/>
              </p:grpSpPr>
              <p:sp>
                <p:nvSpPr>
                  <p:cNvPr id="14" name="Hexagone 13">
                    <a:extLst>
                      <a:ext uri="{FF2B5EF4-FFF2-40B4-BE49-F238E27FC236}">
                        <a16:creationId xmlns:a16="http://schemas.microsoft.com/office/drawing/2014/main" id="{623BEF69-4E15-DF5F-067B-CF09176D5691}"/>
                      </a:ext>
                    </a:extLst>
                  </p:cNvPr>
                  <p:cNvSpPr/>
                  <p:nvPr/>
                </p:nvSpPr>
                <p:spPr>
                  <a:xfrm>
                    <a:off x="9491726" y="6104588"/>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Hexagone 14">
                    <a:extLst>
                      <a:ext uri="{FF2B5EF4-FFF2-40B4-BE49-F238E27FC236}">
                        <a16:creationId xmlns:a16="http://schemas.microsoft.com/office/drawing/2014/main" id="{E71B117A-A213-3102-E071-D7DB983EBC12}"/>
                      </a:ext>
                    </a:extLst>
                  </p:cNvPr>
                  <p:cNvSpPr/>
                  <p:nvPr/>
                </p:nvSpPr>
                <p:spPr>
                  <a:xfrm>
                    <a:off x="9491726" y="4833872"/>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Hexagone 15">
                    <a:extLst>
                      <a:ext uri="{FF2B5EF4-FFF2-40B4-BE49-F238E27FC236}">
                        <a16:creationId xmlns:a16="http://schemas.microsoft.com/office/drawing/2014/main" id="{D3FA6538-B705-1A4C-C415-A0DA844DD12C}"/>
                      </a:ext>
                    </a:extLst>
                  </p:cNvPr>
                  <p:cNvSpPr/>
                  <p:nvPr/>
                </p:nvSpPr>
                <p:spPr>
                  <a:xfrm>
                    <a:off x="9461676" y="3563156"/>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Hexagone 16">
                    <a:extLst>
                      <a:ext uri="{FF2B5EF4-FFF2-40B4-BE49-F238E27FC236}">
                        <a16:creationId xmlns:a16="http://schemas.microsoft.com/office/drawing/2014/main" id="{BF64171C-D024-F3C2-1369-1F4075DAB103}"/>
                      </a:ext>
                    </a:extLst>
                  </p:cNvPr>
                  <p:cNvSpPr/>
                  <p:nvPr/>
                </p:nvSpPr>
                <p:spPr>
                  <a:xfrm>
                    <a:off x="9461676" y="2292440"/>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Hexagone 17">
                    <a:extLst>
                      <a:ext uri="{FF2B5EF4-FFF2-40B4-BE49-F238E27FC236}">
                        <a16:creationId xmlns:a16="http://schemas.microsoft.com/office/drawing/2014/main" id="{DFBD6AFF-6921-F398-0E7B-973100C79A47}"/>
                      </a:ext>
                    </a:extLst>
                  </p:cNvPr>
                  <p:cNvSpPr/>
                  <p:nvPr/>
                </p:nvSpPr>
                <p:spPr>
                  <a:xfrm>
                    <a:off x="9461677" y="1021724"/>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Hexagone 18">
                    <a:extLst>
                      <a:ext uri="{FF2B5EF4-FFF2-40B4-BE49-F238E27FC236}">
                        <a16:creationId xmlns:a16="http://schemas.microsoft.com/office/drawing/2014/main" id="{2B7C16C5-6785-F71F-0493-0A8DB64CC487}"/>
                      </a:ext>
                    </a:extLst>
                  </p:cNvPr>
                  <p:cNvSpPr/>
                  <p:nvPr/>
                </p:nvSpPr>
                <p:spPr>
                  <a:xfrm>
                    <a:off x="9461678" y="-248992"/>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0" name="Groupe 19">
                  <a:extLst>
                    <a:ext uri="{FF2B5EF4-FFF2-40B4-BE49-F238E27FC236}">
                      <a16:creationId xmlns:a16="http://schemas.microsoft.com/office/drawing/2014/main" id="{F908606E-C40B-3DAF-6FCC-29ED7D107256}"/>
                    </a:ext>
                  </a:extLst>
                </p:cNvPr>
                <p:cNvGrpSpPr/>
                <p:nvPr/>
              </p:nvGrpSpPr>
              <p:grpSpPr>
                <a:xfrm>
                  <a:off x="8550761" y="-669820"/>
                  <a:ext cx="1395211" cy="7538436"/>
                  <a:chOff x="9461676" y="-248992"/>
                  <a:chExt cx="1395211" cy="7538436"/>
                </a:xfrm>
                <a:grpFill/>
              </p:grpSpPr>
              <p:sp>
                <p:nvSpPr>
                  <p:cNvPr id="21" name="Hexagone 20">
                    <a:extLst>
                      <a:ext uri="{FF2B5EF4-FFF2-40B4-BE49-F238E27FC236}">
                        <a16:creationId xmlns:a16="http://schemas.microsoft.com/office/drawing/2014/main" id="{13D35843-FA84-1658-19EE-C6A2CB31259F}"/>
                      </a:ext>
                    </a:extLst>
                  </p:cNvPr>
                  <p:cNvSpPr/>
                  <p:nvPr/>
                </p:nvSpPr>
                <p:spPr>
                  <a:xfrm>
                    <a:off x="9491726" y="6104588"/>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Hexagone 21">
                    <a:extLst>
                      <a:ext uri="{FF2B5EF4-FFF2-40B4-BE49-F238E27FC236}">
                        <a16:creationId xmlns:a16="http://schemas.microsoft.com/office/drawing/2014/main" id="{6BF9F8D8-48EE-5C26-DA94-A5619EC09389}"/>
                      </a:ext>
                    </a:extLst>
                  </p:cNvPr>
                  <p:cNvSpPr/>
                  <p:nvPr/>
                </p:nvSpPr>
                <p:spPr>
                  <a:xfrm>
                    <a:off x="9491726" y="4833872"/>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Hexagone 22">
                    <a:extLst>
                      <a:ext uri="{FF2B5EF4-FFF2-40B4-BE49-F238E27FC236}">
                        <a16:creationId xmlns:a16="http://schemas.microsoft.com/office/drawing/2014/main" id="{51DFF674-4246-7671-6AB9-A40E194C99D7}"/>
                      </a:ext>
                    </a:extLst>
                  </p:cNvPr>
                  <p:cNvSpPr/>
                  <p:nvPr/>
                </p:nvSpPr>
                <p:spPr>
                  <a:xfrm>
                    <a:off x="9461676" y="3563156"/>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Hexagone 23">
                    <a:extLst>
                      <a:ext uri="{FF2B5EF4-FFF2-40B4-BE49-F238E27FC236}">
                        <a16:creationId xmlns:a16="http://schemas.microsoft.com/office/drawing/2014/main" id="{8EE96E92-486E-3CAF-B087-C53A9E1C1053}"/>
                      </a:ext>
                    </a:extLst>
                  </p:cNvPr>
                  <p:cNvSpPr/>
                  <p:nvPr/>
                </p:nvSpPr>
                <p:spPr>
                  <a:xfrm>
                    <a:off x="9461676" y="2292440"/>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Hexagone 24">
                    <a:extLst>
                      <a:ext uri="{FF2B5EF4-FFF2-40B4-BE49-F238E27FC236}">
                        <a16:creationId xmlns:a16="http://schemas.microsoft.com/office/drawing/2014/main" id="{854DDA42-AB19-A2D6-AB7A-879C4B0E16BB}"/>
                      </a:ext>
                    </a:extLst>
                  </p:cNvPr>
                  <p:cNvSpPr/>
                  <p:nvPr/>
                </p:nvSpPr>
                <p:spPr>
                  <a:xfrm>
                    <a:off x="9461677" y="1021724"/>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Hexagone 25">
                    <a:extLst>
                      <a:ext uri="{FF2B5EF4-FFF2-40B4-BE49-F238E27FC236}">
                        <a16:creationId xmlns:a16="http://schemas.microsoft.com/office/drawing/2014/main" id="{11AF7D89-858D-D2AA-5A51-EB6B5E403750}"/>
                      </a:ext>
                    </a:extLst>
                  </p:cNvPr>
                  <p:cNvSpPr/>
                  <p:nvPr/>
                </p:nvSpPr>
                <p:spPr>
                  <a:xfrm>
                    <a:off x="9461678" y="-248992"/>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34" name="Groupe 33">
                  <a:extLst>
                    <a:ext uri="{FF2B5EF4-FFF2-40B4-BE49-F238E27FC236}">
                      <a16:creationId xmlns:a16="http://schemas.microsoft.com/office/drawing/2014/main" id="{2E9A291B-8A7A-DD20-8641-930660D13EC4}"/>
                    </a:ext>
                  </a:extLst>
                </p:cNvPr>
                <p:cNvGrpSpPr/>
                <p:nvPr/>
              </p:nvGrpSpPr>
              <p:grpSpPr>
                <a:xfrm>
                  <a:off x="7412722" y="-45078"/>
                  <a:ext cx="1395211" cy="7538436"/>
                  <a:chOff x="9461676" y="-248992"/>
                  <a:chExt cx="1395211" cy="7538436"/>
                </a:xfrm>
                <a:grpFill/>
              </p:grpSpPr>
              <p:sp>
                <p:nvSpPr>
                  <p:cNvPr id="35" name="Hexagone 34">
                    <a:extLst>
                      <a:ext uri="{FF2B5EF4-FFF2-40B4-BE49-F238E27FC236}">
                        <a16:creationId xmlns:a16="http://schemas.microsoft.com/office/drawing/2014/main" id="{50E0124D-6055-E845-CDCA-4877BA879AC4}"/>
                      </a:ext>
                    </a:extLst>
                  </p:cNvPr>
                  <p:cNvSpPr/>
                  <p:nvPr/>
                </p:nvSpPr>
                <p:spPr>
                  <a:xfrm>
                    <a:off x="9491726" y="6104588"/>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Hexagone 35">
                    <a:extLst>
                      <a:ext uri="{FF2B5EF4-FFF2-40B4-BE49-F238E27FC236}">
                        <a16:creationId xmlns:a16="http://schemas.microsoft.com/office/drawing/2014/main" id="{798FE613-B606-0047-DACC-37E49686542B}"/>
                      </a:ext>
                    </a:extLst>
                  </p:cNvPr>
                  <p:cNvSpPr/>
                  <p:nvPr/>
                </p:nvSpPr>
                <p:spPr>
                  <a:xfrm>
                    <a:off x="9491726" y="4833872"/>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Hexagone 36">
                    <a:extLst>
                      <a:ext uri="{FF2B5EF4-FFF2-40B4-BE49-F238E27FC236}">
                        <a16:creationId xmlns:a16="http://schemas.microsoft.com/office/drawing/2014/main" id="{52B48C7C-08C2-7BC9-F73B-C08A27DE0C9F}"/>
                      </a:ext>
                    </a:extLst>
                  </p:cNvPr>
                  <p:cNvSpPr/>
                  <p:nvPr/>
                </p:nvSpPr>
                <p:spPr>
                  <a:xfrm>
                    <a:off x="9461676" y="3563156"/>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Hexagone 37">
                    <a:extLst>
                      <a:ext uri="{FF2B5EF4-FFF2-40B4-BE49-F238E27FC236}">
                        <a16:creationId xmlns:a16="http://schemas.microsoft.com/office/drawing/2014/main" id="{0A14EEF8-B97F-00A2-DD0C-CB58E06A2FA4}"/>
                      </a:ext>
                    </a:extLst>
                  </p:cNvPr>
                  <p:cNvSpPr/>
                  <p:nvPr/>
                </p:nvSpPr>
                <p:spPr>
                  <a:xfrm>
                    <a:off x="9461676" y="2292440"/>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Hexagone 38">
                    <a:extLst>
                      <a:ext uri="{FF2B5EF4-FFF2-40B4-BE49-F238E27FC236}">
                        <a16:creationId xmlns:a16="http://schemas.microsoft.com/office/drawing/2014/main" id="{EC96B118-C284-D01A-A71A-86785CA74ACD}"/>
                      </a:ext>
                    </a:extLst>
                  </p:cNvPr>
                  <p:cNvSpPr/>
                  <p:nvPr/>
                </p:nvSpPr>
                <p:spPr>
                  <a:xfrm>
                    <a:off x="9461677" y="1021724"/>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Hexagone 39">
                    <a:extLst>
                      <a:ext uri="{FF2B5EF4-FFF2-40B4-BE49-F238E27FC236}">
                        <a16:creationId xmlns:a16="http://schemas.microsoft.com/office/drawing/2014/main" id="{3158F81E-EFCD-FCD4-BC78-80A7FAC6B692}"/>
                      </a:ext>
                    </a:extLst>
                  </p:cNvPr>
                  <p:cNvSpPr/>
                  <p:nvPr/>
                </p:nvSpPr>
                <p:spPr>
                  <a:xfrm>
                    <a:off x="9461678" y="-248992"/>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41" name="Hexagone 40">
                  <a:extLst>
                    <a:ext uri="{FF2B5EF4-FFF2-40B4-BE49-F238E27FC236}">
                      <a16:creationId xmlns:a16="http://schemas.microsoft.com/office/drawing/2014/main" id="{EA402DEE-F1EB-6FC8-5818-CFA568185A24}"/>
                    </a:ext>
                  </a:extLst>
                </p:cNvPr>
                <p:cNvSpPr/>
                <p:nvPr/>
              </p:nvSpPr>
              <p:spPr>
                <a:xfrm>
                  <a:off x="4050989" y="4384216"/>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Hexagone 41">
                  <a:extLst>
                    <a:ext uri="{FF2B5EF4-FFF2-40B4-BE49-F238E27FC236}">
                      <a16:creationId xmlns:a16="http://schemas.microsoft.com/office/drawing/2014/main" id="{94B36DB2-C076-E0BB-6983-4DCCF07B6690}"/>
                    </a:ext>
                  </a:extLst>
                </p:cNvPr>
                <p:cNvSpPr/>
                <p:nvPr/>
              </p:nvSpPr>
              <p:spPr>
                <a:xfrm>
                  <a:off x="4058569" y="5647881"/>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Hexagone 42">
                  <a:extLst>
                    <a:ext uri="{FF2B5EF4-FFF2-40B4-BE49-F238E27FC236}">
                      <a16:creationId xmlns:a16="http://schemas.microsoft.com/office/drawing/2014/main" id="{91491D5C-E875-C284-4077-113A0D521DE9}"/>
                    </a:ext>
                  </a:extLst>
                </p:cNvPr>
                <p:cNvSpPr/>
                <p:nvPr/>
              </p:nvSpPr>
              <p:spPr>
                <a:xfrm>
                  <a:off x="5152527" y="6319118"/>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 name="Hexagone 43">
                  <a:extLst>
                    <a:ext uri="{FF2B5EF4-FFF2-40B4-BE49-F238E27FC236}">
                      <a16:creationId xmlns:a16="http://schemas.microsoft.com/office/drawing/2014/main" id="{033A0A40-2C29-2627-B7A9-CBB33F7B4838}"/>
                    </a:ext>
                  </a:extLst>
                </p:cNvPr>
                <p:cNvSpPr/>
                <p:nvPr/>
              </p:nvSpPr>
              <p:spPr>
                <a:xfrm>
                  <a:off x="5181583" y="5039124"/>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5" name="Hexagone 44">
                  <a:extLst>
                    <a:ext uri="{FF2B5EF4-FFF2-40B4-BE49-F238E27FC236}">
                      <a16:creationId xmlns:a16="http://schemas.microsoft.com/office/drawing/2014/main" id="{F4F0781F-FE75-D46F-F26B-8705FB6FA22D}"/>
                    </a:ext>
                  </a:extLst>
                </p:cNvPr>
                <p:cNvSpPr/>
                <p:nvPr/>
              </p:nvSpPr>
              <p:spPr>
                <a:xfrm>
                  <a:off x="6316216" y="5696563"/>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Hexagone 45">
                  <a:extLst>
                    <a:ext uri="{FF2B5EF4-FFF2-40B4-BE49-F238E27FC236}">
                      <a16:creationId xmlns:a16="http://schemas.microsoft.com/office/drawing/2014/main" id="{6ED7EDE8-ED2C-D654-5DC6-75B69A0F88F1}"/>
                    </a:ext>
                  </a:extLst>
                </p:cNvPr>
                <p:cNvSpPr/>
                <p:nvPr/>
              </p:nvSpPr>
              <p:spPr>
                <a:xfrm>
                  <a:off x="6289708" y="4413044"/>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 name="Hexagone 46">
                  <a:extLst>
                    <a:ext uri="{FF2B5EF4-FFF2-40B4-BE49-F238E27FC236}">
                      <a16:creationId xmlns:a16="http://schemas.microsoft.com/office/drawing/2014/main" id="{906FC25D-0789-5678-E7E1-D08FBCFA203C}"/>
                    </a:ext>
                  </a:extLst>
                </p:cNvPr>
                <p:cNvSpPr/>
                <p:nvPr/>
              </p:nvSpPr>
              <p:spPr>
                <a:xfrm>
                  <a:off x="6267658" y="3129525"/>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grpSp>
        <p:sp>
          <p:nvSpPr>
            <p:cNvPr id="50" name="Hexagone 49">
              <a:extLst>
                <a:ext uri="{FF2B5EF4-FFF2-40B4-BE49-F238E27FC236}">
                  <a16:creationId xmlns:a16="http://schemas.microsoft.com/office/drawing/2014/main" id="{966BE72D-50C3-B668-5251-AB967C0D9B21}"/>
                </a:ext>
              </a:extLst>
            </p:cNvPr>
            <p:cNvSpPr/>
            <p:nvPr/>
          </p:nvSpPr>
          <p:spPr>
            <a:xfrm>
              <a:off x="267122" y="432509"/>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56" name="Espace réservé du contenu 55">
            <a:extLst>
              <a:ext uri="{FF2B5EF4-FFF2-40B4-BE49-F238E27FC236}">
                <a16:creationId xmlns:a16="http://schemas.microsoft.com/office/drawing/2014/main" id="{0F1DA43D-3FC7-E4E0-1459-50BD6864BDD3}"/>
              </a:ext>
            </a:extLst>
          </p:cNvPr>
          <p:cNvSpPr>
            <a:spLocks noGrp="1"/>
          </p:cNvSpPr>
          <p:nvPr>
            <p:ph idx="1"/>
          </p:nvPr>
        </p:nvSpPr>
        <p:spPr>
          <a:xfrm>
            <a:off x="0" y="2939353"/>
            <a:ext cx="7627270" cy="2490688"/>
          </a:xfrm>
        </p:spPr>
        <p:txBody>
          <a:bodyPr>
            <a:normAutofit/>
          </a:bodyPr>
          <a:lstStyle/>
          <a:p>
            <a:pPr marL="0" indent="0">
              <a:buNone/>
            </a:pPr>
            <a:r>
              <a:rPr lang="en-US" sz="2000" dirty="0">
                <a:solidFill>
                  <a:schemeClr val="bg1"/>
                </a:solidFill>
                <a:latin typeface="Times New Roman" panose="02020603050405020304" pitchFamily="18" charset="0"/>
                <a:cs typeface="Times New Roman" panose="02020603050405020304" pitchFamily="18" charset="0"/>
              </a:rPr>
              <a:t>Mechanical engineering in the context of sea tankers involves the design, maintenance, and operation of the mechanical systems and components on these vessels. This includes overseeing the propulsion systems, engines, pumps, and other machinery crucial for the tanker's functionality.</a:t>
            </a:r>
          </a:p>
          <a:p>
            <a:pPr marL="0" indent="0">
              <a:lnSpc>
                <a:spcPct val="60000"/>
              </a:lnSpc>
              <a:buNone/>
            </a:pPr>
            <a:r>
              <a:rPr lang="en-US" sz="2000" dirty="0">
                <a:solidFill>
                  <a:schemeClr val="bg1"/>
                </a:solidFill>
                <a:latin typeface="Times New Roman" panose="02020603050405020304" pitchFamily="18" charset="0"/>
                <a:cs typeface="Times New Roman" panose="02020603050405020304" pitchFamily="18" charset="0"/>
              </a:rPr>
              <a:t>Mechanical engineers in this field work to ensure</a:t>
            </a:r>
          </a:p>
          <a:p>
            <a:pPr marL="0" indent="0">
              <a:lnSpc>
                <a:spcPct val="60000"/>
              </a:lnSpc>
              <a:buNone/>
            </a:pPr>
            <a:r>
              <a:rPr lang="en-US" sz="2000" dirty="0">
                <a:solidFill>
                  <a:schemeClr val="bg1"/>
                </a:solidFill>
                <a:latin typeface="Times New Roman" panose="02020603050405020304" pitchFamily="18" charset="0"/>
                <a:cs typeface="Times New Roman" panose="02020603050405020304" pitchFamily="18" charset="0"/>
              </a:rPr>
              <a:t>the efficiency, safety, and reliability of the tanker’s </a:t>
            </a:r>
          </a:p>
          <a:p>
            <a:pPr marL="0" indent="0">
              <a:lnSpc>
                <a:spcPct val="60000"/>
              </a:lnSpc>
              <a:buNone/>
            </a:pPr>
            <a:r>
              <a:rPr lang="en-US" sz="2000" dirty="0">
                <a:solidFill>
                  <a:schemeClr val="bg1"/>
                </a:solidFill>
                <a:latin typeface="Times New Roman" panose="02020603050405020304" pitchFamily="18" charset="0"/>
                <a:cs typeface="Times New Roman" panose="02020603050405020304" pitchFamily="18" charset="0"/>
              </a:rPr>
              <a:t>mechanical infrastructure at sea.</a:t>
            </a:r>
            <a:endParaRPr lang="fr-FR" sz="2000" dirty="0">
              <a:solidFill>
                <a:schemeClr val="bg1"/>
              </a:solidFill>
              <a:latin typeface="Times New Roman" panose="02020603050405020304" pitchFamily="18" charset="0"/>
              <a:cs typeface="Times New Roman" panose="02020603050405020304" pitchFamily="18" charset="0"/>
            </a:endParaRPr>
          </a:p>
        </p:txBody>
      </p:sp>
      <p:sp>
        <p:nvSpPr>
          <p:cNvPr id="58" name="ZoneTexte 57">
            <a:extLst>
              <a:ext uri="{FF2B5EF4-FFF2-40B4-BE49-F238E27FC236}">
                <a16:creationId xmlns:a16="http://schemas.microsoft.com/office/drawing/2014/main" id="{C4D0BF38-8880-1931-9F76-36095C92087D}"/>
              </a:ext>
            </a:extLst>
          </p:cNvPr>
          <p:cNvSpPr txBox="1"/>
          <p:nvPr/>
        </p:nvSpPr>
        <p:spPr>
          <a:xfrm>
            <a:off x="838200" y="2158216"/>
            <a:ext cx="6144126" cy="646331"/>
          </a:xfrm>
          <a:prstGeom prst="rect">
            <a:avLst/>
          </a:prstGeom>
          <a:noFill/>
        </p:spPr>
        <p:txBody>
          <a:bodyPr wrap="square">
            <a:spAutoFit/>
          </a:bodyPr>
          <a:lstStyle/>
          <a:p>
            <a:r>
              <a:rPr lang="fr-FR" sz="3600" u="sng" dirty="0">
                <a:latin typeface="Century725 Cn BT" panose="02040506070705020204" pitchFamily="18" charset="0"/>
                <a:cs typeface="Times New Roman" panose="02020603050405020304" pitchFamily="18" charset="0"/>
              </a:rPr>
              <a:t>INTRODUCTION</a:t>
            </a:r>
          </a:p>
        </p:txBody>
      </p:sp>
    </p:spTree>
    <p:extLst>
      <p:ext uri="{BB962C8B-B14F-4D97-AF65-F5344CB8AC3E}">
        <p14:creationId xmlns:p14="http://schemas.microsoft.com/office/powerpoint/2010/main" val="4012421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Hexagone 41">
            <a:extLst>
              <a:ext uri="{FF2B5EF4-FFF2-40B4-BE49-F238E27FC236}">
                <a16:creationId xmlns:a16="http://schemas.microsoft.com/office/drawing/2014/main" id="{36A96D3B-B781-2F4D-47F6-A66DCE481641}"/>
              </a:ext>
            </a:extLst>
          </p:cNvPr>
          <p:cNvSpPr/>
          <p:nvPr/>
        </p:nvSpPr>
        <p:spPr>
          <a:xfrm>
            <a:off x="11127487" y="3141010"/>
            <a:ext cx="1132673" cy="944778"/>
          </a:xfrm>
          <a:prstGeom prst="hexagon">
            <a:avLst/>
          </a:prstGeom>
          <a:blipFill dpi="0" rotWithShape="1">
            <a:blip r:embed="rId2">
              <a:extLst>
                <a:ext uri="{28A0092B-C50C-407E-A947-70E740481C1C}">
                  <a14:useLocalDpi xmlns:a14="http://schemas.microsoft.com/office/drawing/2010/main" val="0"/>
                </a:ext>
              </a:extLst>
            </a:blip>
            <a:srcRect/>
            <a:stretch>
              <a:fillRect/>
            </a:stretch>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43" name="Groupe 42">
            <a:extLst>
              <a:ext uri="{FF2B5EF4-FFF2-40B4-BE49-F238E27FC236}">
                <a16:creationId xmlns:a16="http://schemas.microsoft.com/office/drawing/2014/main" id="{FD1A4E3A-CC8D-3CAC-ECAB-1C2E7AF6B884}"/>
              </a:ext>
            </a:extLst>
          </p:cNvPr>
          <p:cNvGrpSpPr/>
          <p:nvPr/>
        </p:nvGrpSpPr>
        <p:grpSpPr>
          <a:xfrm>
            <a:off x="0" y="125937"/>
            <a:ext cx="3012128" cy="2973034"/>
            <a:chOff x="5431938" y="3718998"/>
            <a:chExt cx="3012128" cy="2973034"/>
          </a:xfrm>
          <a:blipFill dpi="0" rotWithShape="1">
            <a:blip r:embed="rId3">
              <a:extLst>
                <a:ext uri="{28A0092B-C50C-407E-A947-70E740481C1C}">
                  <a14:useLocalDpi xmlns:a14="http://schemas.microsoft.com/office/drawing/2010/main" val="0"/>
                </a:ext>
              </a:extLst>
            </a:blip>
            <a:srcRect/>
            <a:stretch>
              <a:fillRect/>
            </a:stretch>
          </a:blipFill>
        </p:grpSpPr>
        <p:sp>
          <p:nvSpPr>
            <p:cNvPr id="12" name="Hexagone 11">
              <a:extLst>
                <a:ext uri="{FF2B5EF4-FFF2-40B4-BE49-F238E27FC236}">
                  <a16:creationId xmlns:a16="http://schemas.microsoft.com/office/drawing/2014/main" id="{4884867A-F555-EF08-503A-9082E9B24C23}"/>
                </a:ext>
              </a:extLst>
            </p:cNvPr>
            <p:cNvSpPr/>
            <p:nvPr/>
          </p:nvSpPr>
          <p:spPr>
            <a:xfrm>
              <a:off x="5431938" y="4204407"/>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Hexagone 12">
              <a:extLst>
                <a:ext uri="{FF2B5EF4-FFF2-40B4-BE49-F238E27FC236}">
                  <a16:creationId xmlns:a16="http://schemas.microsoft.com/office/drawing/2014/main" id="{676D0267-517D-1330-B6C0-07BD2715A6D7}"/>
                </a:ext>
              </a:extLst>
            </p:cNvPr>
            <p:cNvSpPr/>
            <p:nvPr/>
          </p:nvSpPr>
          <p:spPr>
            <a:xfrm>
              <a:off x="5438227" y="5212025"/>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Hexagone 13">
              <a:extLst>
                <a:ext uri="{FF2B5EF4-FFF2-40B4-BE49-F238E27FC236}">
                  <a16:creationId xmlns:a16="http://schemas.microsoft.com/office/drawing/2014/main" id="{FAA2F55B-0569-B864-2D99-B0CE0615630C}"/>
                </a:ext>
              </a:extLst>
            </p:cNvPr>
            <p:cNvSpPr/>
            <p:nvPr/>
          </p:nvSpPr>
          <p:spPr>
            <a:xfrm>
              <a:off x="6345883" y="5747254"/>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Hexagone 14">
              <a:extLst>
                <a:ext uri="{FF2B5EF4-FFF2-40B4-BE49-F238E27FC236}">
                  <a16:creationId xmlns:a16="http://schemas.microsoft.com/office/drawing/2014/main" id="{B638A7CF-30D4-F5D0-57E4-2C7BDA36B341}"/>
                </a:ext>
              </a:extLst>
            </p:cNvPr>
            <p:cNvSpPr/>
            <p:nvPr/>
          </p:nvSpPr>
          <p:spPr>
            <a:xfrm>
              <a:off x="6369990" y="4726616"/>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Hexagone 15">
              <a:extLst>
                <a:ext uri="{FF2B5EF4-FFF2-40B4-BE49-F238E27FC236}">
                  <a16:creationId xmlns:a16="http://schemas.microsoft.com/office/drawing/2014/main" id="{C82B00C9-13EF-A451-3A90-E8D136A61091}"/>
                </a:ext>
              </a:extLst>
            </p:cNvPr>
            <p:cNvSpPr/>
            <p:nvPr/>
          </p:nvSpPr>
          <p:spPr>
            <a:xfrm>
              <a:off x="7311394" y="5250843"/>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Hexagone 16">
              <a:extLst>
                <a:ext uri="{FF2B5EF4-FFF2-40B4-BE49-F238E27FC236}">
                  <a16:creationId xmlns:a16="http://schemas.microsoft.com/office/drawing/2014/main" id="{2593BD70-8948-FFAE-4D6D-DD1076BBB2F7}"/>
                </a:ext>
              </a:extLst>
            </p:cNvPr>
            <p:cNvSpPr/>
            <p:nvPr/>
          </p:nvSpPr>
          <p:spPr>
            <a:xfrm>
              <a:off x="7289400" y="4227394"/>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Hexagone 17">
              <a:extLst>
                <a:ext uri="{FF2B5EF4-FFF2-40B4-BE49-F238E27FC236}">
                  <a16:creationId xmlns:a16="http://schemas.microsoft.com/office/drawing/2014/main" id="{1637EC3C-9539-A06A-A7AB-42BA3A42633E}"/>
                </a:ext>
              </a:extLst>
            </p:cNvPr>
            <p:cNvSpPr/>
            <p:nvPr/>
          </p:nvSpPr>
          <p:spPr>
            <a:xfrm>
              <a:off x="6369990" y="3718998"/>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44" name="Groupe 43">
            <a:extLst>
              <a:ext uri="{FF2B5EF4-FFF2-40B4-BE49-F238E27FC236}">
                <a16:creationId xmlns:a16="http://schemas.microsoft.com/office/drawing/2014/main" id="{13B41DBD-E5AA-207E-C016-A2D209781551}"/>
              </a:ext>
            </a:extLst>
          </p:cNvPr>
          <p:cNvGrpSpPr/>
          <p:nvPr/>
        </p:nvGrpSpPr>
        <p:grpSpPr>
          <a:xfrm>
            <a:off x="9179872" y="3793264"/>
            <a:ext cx="3012128" cy="2973034"/>
            <a:chOff x="5431938" y="3718998"/>
            <a:chExt cx="3012128" cy="2973034"/>
          </a:xfrm>
          <a:blipFill dpi="0" rotWithShape="1">
            <a:blip r:embed="rId2">
              <a:extLst>
                <a:ext uri="{28A0092B-C50C-407E-A947-70E740481C1C}">
                  <a14:useLocalDpi xmlns:a14="http://schemas.microsoft.com/office/drawing/2010/main" val="0"/>
                </a:ext>
              </a:extLst>
            </a:blip>
            <a:srcRect/>
            <a:stretch>
              <a:fillRect/>
            </a:stretch>
          </a:blipFill>
        </p:grpSpPr>
        <p:sp>
          <p:nvSpPr>
            <p:cNvPr id="45" name="Hexagone 44">
              <a:extLst>
                <a:ext uri="{FF2B5EF4-FFF2-40B4-BE49-F238E27FC236}">
                  <a16:creationId xmlns:a16="http://schemas.microsoft.com/office/drawing/2014/main" id="{29DADB1D-6DC7-0555-ABB1-2E328E0C0EB9}"/>
                </a:ext>
              </a:extLst>
            </p:cNvPr>
            <p:cNvSpPr/>
            <p:nvPr/>
          </p:nvSpPr>
          <p:spPr>
            <a:xfrm>
              <a:off x="5431938" y="4204407"/>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Hexagone 45">
              <a:extLst>
                <a:ext uri="{FF2B5EF4-FFF2-40B4-BE49-F238E27FC236}">
                  <a16:creationId xmlns:a16="http://schemas.microsoft.com/office/drawing/2014/main" id="{755DA18E-9096-BAF4-CF5F-96D91DCEAE08}"/>
                </a:ext>
              </a:extLst>
            </p:cNvPr>
            <p:cNvSpPr/>
            <p:nvPr/>
          </p:nvSpPr>
          <p:spPr>
            <a:xfrm>
              <a:off x="5438227" y="5212025"/>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 name="Hexagone 46">
              <a:extLst>
                <a:ext uri="{FF2B5EF4-FFF2-40B4-BE49-F238E27FC236}">
                  <a16:creationId xmlns:a16="http://schemas.microsoft.com/office/drawing/2014/main" id="{1DA14FB6-04B7-94A7-A6C1-EB055248D1AC}"/>
                </a:ext>
              </a:extLst>
            </p:cNvPr>
            <p:cNvSpPr/>
            <p:nvPr/>
          </p:nvSpPr>
          <p:spPr>
            <a:xfrm>
              <a:off x="6345883" y="5747254"/>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 name="Hexagone 47">
              <a:extLst>
                <a:ext uri="{FF2B5EF4-FFF2-40B4-BE49-F238E27FC236}">
                  <a16:creationId xmlns:a16="http://schemas.microsoft.com/office/drawing/2014/main" id="{397F43B9-EE8D-6E10-2399-B0541DABDA73}"/>
                </a:ext>
              </a:extLst>
            </p:cNvPr>
            <p:cNvSpPr/>
            <p:nvPr/>
          </p:nvSpPr>
          <p:spPr>
            <a:xfrm>
              <a:off x="6369990" y="4726616"/>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 name="Hexagone 48">
              <a:extLst>
                <a:ext uri="{FF2B5EF4-FFF2-40B4-BE49-F238E27FC236}">
                  <a16:creationId xmlns:a16="http://schemas.microsoft.com/office/drawing/2014/main" id="{B3874C32-C1F9-579E-DDBE-B4FFB547C442}"/>
                </a:ext>
              </a:extLst>
            </p:cNvPr>
            <p:cNvSpPr/>
            <p:nvPr/>
          </p:nvSpPr>
          <p:spPr>
            <a:xfrm>
              <a:off x="7311394" y="5250843"/>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 name="Hexagone 49">
              <a:extLst>
                <a:ext uri="{FF2B5EF4-FFF2-40B4-BE49-F238E27FC236}">
                  <a16:creationId xmlns:a16="http://schemas.microsoft.com/office/drawing/2014/main" id="{ACC852D1-DE10-D4F8-9767-AA4EE743D56C}"/>
                </a:ext>
              </a:extLst>
            </p:cNvPr>
            <p:cNvSpPr/>
            <p:nvPr/>
          </p:nvSpPr>
          <p:spPr>
            <a:xfrm>
              <a:off x="7289400" y="4227394"/>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Hexagone 50">
              <a:extLst>
                <a:ext uri="{FF2B5EF4-FFF2-40B4-BE49-F238E27FC236}">
                  <a16:creationId xmlns:a16="http://schemas.microsoft.com/office/drawing/2014/main" id="{EC5650BA-8FE7-6D0C-7D4B-8ABAC591CB31}"/>
                </a:ext>
              </a:extLst>
            </p:cNvPr>
            <p:cNvSpPr/>
            <p:nvPr/>
          </p:nvSpPr>
          <p:spPr>
            <a:xfrm>
              <a:off x="6369990" y="3718998"/>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52" name="Hexagone 51">
            <a:extLst>
              <a:ext uri="{FF2B5EF4-FFF2-40B4-BE49-F238E27FC236}">
                <a16:creationId xmlns:a16="http://schemas.microsoft.com/office/drawing/2014/main" id="{6245C413-0572-82D4-E86B-1E0507DD051C}"/>
              </a:ext>
            </a:extLst>
          </p:cNvPr>
          <p:cNvSpPr/>
          <p:nvPr/>
        </p:nvSpPr>
        <p:spPr>
          <a:xfrm>
            <a:off x="-218728" y="2769815"/>
            <a:ext cx="1132673" cy="944778"/>
          </a:xfrm>
          <a:prstGeom prst="hexagon">
            <a:avLst/>
          </a:prstGeom>
          <a:blipFill dpi="0" rotWithShape="1">
            <a:blip r:embed="rId3">
              <a:extLst>
                <a:ext uri="{28A0092B-C50C-407E-A947-70E740481C1C}">
                  <a14:useLocalDpi xmlns:a14="http://schemas.microsoft.com/office/drawing/2010/main" val="0"/>
                </a:ext>
              </a:extLst>
            </a:blip>
            <a:srcRect/>
            <a:stretch>
              <a:fillRect/>
            </a:stretch>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ZoneTexte 53">
            <a:extLst>
              <a:ext uri="{FF2B5EF4-FFF2-40B4-BE49-F238E27FC236}">
                <a16:creationId xmlns:a16="http://schemas.microsoft.com/office/drawing/2014/main" id="{C5F122D8-F32C-1DC0-3E43-8EEB158CFC33}"/>
              </a:ext>
            </a:extLst>
          </p:cNvPr>
          <p:cNvSpPr txBox="1"/>
          <p:nvPr/>
        </p:nvSpPr>
        <p:spPr>
          <a:xfrm>
            <a:off x="2899116" y="111328"/>
            <a:ext cx="8118711" cy="707886"/>
          </a:xfrm>
          <a:prstGeom prst="rect">
            <a:avLst/>
          </a:prstGeom>
          <a:noFill/>
        </p:spPr>
        <p:txBody>
          <a:bodyPr wrap="square">
            <a:spAutoFit/>
          </a:bodyPr>
          <a:lstStyle/>
          <a:p>
            <a:r>
              <a:rPr lang="en-US" sz="4000" dirty="0">
                <a:latin typeface="Century725 Cn BT" panose="02040506070705020204" pitchFamily="18" charset="0"/>
              </a:rPr>
              <a:t>Fields of ship mechanics engineering</a:t>
            </a:r>
            <a:endParaRPr lang="fr-FR" sz="4000" dirty="0">
              <a:latin typeface="Century725 Cn BT" panose="02040506070705020204" pitchFamily="18" charset="0"/>
            </a:endParaRPr>
          </a:p>
        </p:txBody>
      </p:sp>
      <p:sp>
        <p:nvSpPr>
          <p:cNvPr id="56" name="ZoneTexte 55">
            <a:extLst>
              <a:ext uri="{FF2B5EF4-FFF2-40B4-BE49-F238E27FC236}">
                <a16:creationId xmlns:a16="http://schemas.microsoft.com/office/drawing/2014/main" id="{857A148E-3236-32D8-85CF-D1DA7D6F4F9B}"/>
              </a:ext>
            </a:extLst>
          </p:cNvPr>
          <p:cNvSpPr txBox="1"/>
          <p:nvPr/>
        </p:nvSpPr>
        <p:spPr>
          <a:xfrm>
            <a:off x="3036235" y="979838"/>
            <a:ext cx="9380781" cy="2062103"/>
          </a:xfrm>
          <a:prstGeom prst="rect">
            <a:avLst/>
          </a:prstGeom>
          <a:noFill/>
        </p:spPr>
        <p:txBody>
          <a:bodyPr wrap="square">
            <a:spAutoFit/>
          </a:bodyPr>
          <a:lstStyle/>
          <a:p>
            <a:r>
              <a:rPr lang="en-US" sz="2400" dirty="0">
                <a:solidFill>
                  <a:schemeClr val="accent2">
                    <a:lumMod val="60000"/>
                    <a:lumOff val="40000"/>
                  </a:schemeClr>
                </a:solidFill>
                <a:latin typeface="Times New Roman" panose="02020603050405020304" pitchFamily="18" charset="0"/>
                <a:cs typeface="Times New Roman" panose="02020603050405020304" pitchFamily="18" charset="0"/>
              </a:rPr>
              <a:t>1. Propulsion Systems:</a:t>
            </a:r>
          </a:p>
          <a:p>
            <a:r>
              <a:rPr lang="en-US" sz="2000" dirty="0">
                <a:solidFill>
                  <a:schemeClr val="bg1"/>
                </a:solidFill>
                <a:latin typeface="Times New Roman" panose="02020603050405020304" pitchFamily="18" charset="0"/>
                <a:cs typeface="Times New Roman" panose="02020603050405020304" pitchFamily="18" charset="0"/>
              </a:rPr>
              <a:t>Mechanical engineers in sea tanker design and maintenance focus extensively on propulsion systems. These systems typically include powerful engines, often diesel-electric or steam turbines, that drive the tanker through the water. Engineers work to optimize fuel efficiency, reliability, and environmental sustainability, considering the unique challenges of long-distance sea travel</a:t>
            </a:r>
            <a:r>
              <a:rPr lang="en-US" sz="2000" dirty="0">
                <a:solidFill>
                  <a:schemeClr val="bg1"/>
                </a:solidFill>
              </a:rPr>
              <a:t>.</a:t>
            </a:r>
          </a:p>
        </p:txBody>
      </p:sp>
      <p:sp>
        <p:nvSpPr>
          <p:cNvPr id="58" name="ZoneTexte 57">
            <a:extLst>
              <a:ext uri="{FF2B5EF4-FFF2-40B4-BE49-F238E27FC236}">
                <a16:creationId xmlns:a16="http://schemas.microsoft.com/office/drawing/2014/main" id="{181C202F-5672-A99B-C3E0-2F2864B19C92}"/>
              </a:ext>
            </a:extLst>
          </p:cNvPr>
          <p:cNvSpPr txBox="1"/>
          <p:nvPr/>
        </p:nvSpPr>
        <p:spPr>
          <a:xfrm>
            <a:off x="220009" y="3951702"/>
            <a:ext cx="8455082" cy="2214452"/>
          </a:xfrm>
          <a:prstGeom prst="rect">
            <a:avLst/>
          </a:prstGeom>
          <a:noFill/>
        </p:spPr>
        <p:txBody>
          <a:bodyPr wrap="square">
            <a:spAutoFit/>
          </a:bodyPr>
          <a:lstStyle/>
          <a:p>
            <a:pPr>
              <a:lnSpc>
                <a:spcPct val="107000"/>
              </a:lnSpc>
              <a:spcAft>
                <a:spcPts val="800"/>
              </a:spcAft>
            </a:pPr>
            <a:r>
              <a:rPr lang="en-CA" sz="2400" kern="100" dirty="0">
                <a:solidFill>
                  <a:schemeClr val="accent2">
                    <a:lumMod val="60000"/>
                    <a:lumOff val="40000"/>
                  </a:schemeClr>
                </a:solidFill>
                <a:latin typeface="Times New Roman" panose="02020603050405020304" pitchFamily="18" charset="0"/>
                <a:ea typeface="Times New Roman" panose="02020603050405020304" pitchFamily="18" charset="0"/>
                <a:cs typeface="Times New Roman" panose="02020603050405020304" pitchFamily="18" charset="0"/>
              </a:rPr>
              <a:t>2. </a:t>
            </a:r>
            <a:r>
              <a:rPr lang="en-CA" sz="2400" kern="100" dirty="0">
                <a:solidFill>
                  <a:schemeClr val="accent2">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Cargo Handling Mechanisms:</a:t>
            </a:r>
            <a:endParaRPr lang="fr-FR" sz="2400" kern="100" dirty="0">
              <a:solidFill>
                <a:schemeClr val="accent2">
                  <a:lumMod val="60000"/>
                  <a:lumOff val="4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r>
              <a:rPr lang="en-CA" sz="2000" kern="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Sea tankers are primarily tasked with transporting liquids, such as crude oil, chemicals, or liquefied natural gas. Mechanical engineers are involved in designing and maintaining the intricate cargo handling mechanisms, including pumps, pipelines, and storage tanks. Ensuring the secure and efficient transfer of liquids is crucial to prevent spillage or contamination.</a:t>
            </a:r>
            <a:endParaRPr lang="fr-FR" sz="2000" kern="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141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e 27">
            <a:extLst>
              <a:ext uri="{FF2B5EF4-FFF2-40B4-BE49-F238E27FC236}">
                <a16:creationId xmlns:a16="http://schemas.microsoft.com/office/drawing/2014/main" id="{5B232FA4-0464-B9BB-D2CD-2C4394BD4980}"/>
              </a:ext>
            </a:extLst>
          </p:cNvPr>
          <p:cNvGrpSpPr/>
          <p:nvPr/>
        </p:nvGrpSpPr>
        <p:grpSpPr>
          <a:xfrm>
            <a:off x="17915" y="-83547"/>
            <a:ext cx="3422132" cy="3672845"/>
            <a:chOff x="17915" y="-83547"/>
            <a:chExt cx="3422132" cy="3672845"/>
          </a:xfrm>
          <a:blipFill dpi="0" rotWithShape="1">
            <a:blip r:embed="rId2">
              <a:extLst>
                <a:ext uri="{28A0092B-C50C-407E-A947-70E740481C1C}">
                  <a14:useLocalDpi xmlns:a14="http://schemas.microsoft.com/office/drawing/2010/main" val="0"/>
                </a:ext>
              </a:extLst>
            </a:blip>
            <a:srcRect/>
            <a:stretch>
              <a:fillRect/>
            </a:stretch>
          </a:blipFill>
        </p:grpSpPr>
        <p:sp>
          <p:nvSpPr>
            <p:cNvPr id="16" name="Hexagone 15">
              <a:extLst>
                <a:ext uri="{FF2B5EF4-FFF2-40B4-BE49-F238E27FC236}">
                  <a16:creationId xmlns:a16="http://schemas.microsoft.com/office/drawing/2014/main" id="{6FCEDD9C-9A29-75A3-3286-2F64C7BC88D8}"/>
                </a:ext>
              </a:extLst>
            </p:cNvPr>
            <p:cNvSpPr/>
            <p:nvPr/>
          </p:nvSpPr>
          <p:spPr>
            <a:xfrm>
              <a:off x="2281583" y="1553080"/>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Hexagone 4">
              <a:extLst>
                <a:ext uri="{FF2B5EF4-FFF2-40B4-BE49-F238E27FC236}">
                  <a16:creationId xmlns:a16="http://schemas.microsoft.com/office/drawing/2014/main" id="{35F5795F-A8C3-6A34-A1F5-A6194CCDAFE3}"/>
                </a:ext>
              </a:extLst>
            </p:cNvPr>
            <p:cNvSpPr/>
            <p:nvPr/>
          </p:nvSpPr>
          <p:spPr>
            <a:xfrm>
              <a:off x="17915" y="367544"/>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Hexagone 5">
              <a:extLst>
                <a:ext uri="{FF2B5EF4-FFF2-40B4-BE49-F238E27FC236}">
                  <a16:creationId xmlns:a16="http://schemas.microsoft.com/office/drawing/2014/main" id="{AE9CDE42-E178-27F9-3E10-03704AEA51A3}"/>
                </a:ext>
              </a:extLst>
            </p:cNvPr>
            <p:cNvSpPr/>
            <p:nvPr/>
          </p:nvSpPr>
          <p:spPr>
            <a:xfrm>
              <a:off x="44737" y="1506032"/>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Hexagone 6">
              <a:extLst>
                <a:ext uri="{FF2B5EF4-FFF2-40B4-BE49-F238E27FC236}">
                  <a16:creationId xmlns:a16="http://schemas.microsoft.com/office/drawing/2014/main" id="{3C74255C-C1D1-D67B-52EC-CD8E34AEEAC2}"/>
                </a:ext>
              </a:extLst>
            </p:cNvPr>
            <p:cNvSpPr/>
            <p:nvPr/>
          </p:nvSpPr>
          <p:spPr>
            <a:xfrm>
              <a:off x="44737" y="2644520"/>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Hexagone 7">
              <a:extLst>
                <a:ext uri="{FF2B5EF4-FFF2-40B4-BE49-F238E27FC236}">
                  <a16:creationId xmlns:a16="http://schemas.microsoft.com/office/drawing/2014/main" id="{45104EBB-1415-22BF-5E57-092C1CACE5EF}"/>
                </a:ext>
              </a:extLst>
            </p:cNvPr>
            <p:cNvSpPr/>
            <p:nvPr/>
          </p:nvSpPr>
          <p:spPr>
            <a:xfrm>
              <a:off x="1174703" y="1024281"/>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Hexagone 8">
              <a:extLst>
                <a:ext uri="{FF2B5EF4-FFF2-40B4-BE49-F238E27FC236}">
                  <a16:creationId xmlns:a16="http://schemas.microsoft.com/office/drawing/2014/main" id="{A77785EE-B8C8-06C8-C8BA-ADA636F204F9}"/>
                </a:ext>
              </a:extLst>
            </p:cNvPr>
            <p:cNvSpPr/>
            <p:nvPr/>
          </p:nvSpPr>
          <p:spPr>
            <a:xfrm>
              <a:off x="1187002" y="2117612"/>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Hexagone 9">
              <a:extLst>
                <a:ext uri="{FF2B5EF4-FFF2-40B4-BE49-F238E27FC236}">
                  <a16:creationId xmlns:a16="http://schemas.microsoft.com/office/drawing/2014/main" id="{DC6E4EE0-14E7-3AC4-31EB-F96FE511080B}"/>
                </a:ext>
              </a:extLst>
            </p:cNvPr>
            <p:cNvSpPr/>
            <p:nvPr/>
          </p:nvSpPr>
          <p:spPr>
            <a:xfrm>
              <a:off x="2307375" y="367544"/>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Hexagone 10">
              <a:extLst>
                <a:ext uri="{FF2B5EF4-FFF2-40B4-BE49-F238E27FC236}">
                  <a16:creationId xmlns:a16="http://schemas.microsoft.com/office/drawing/2014/main" id="{C1321402-77D7-5A67-60BC-61AB1AA72972}"/>
                </a:ext>
              </a:extLst>
            </p:cNvPr>
            <p:cNvSpPr/>
            <p:nvPr/>
          </p:nvSpPr>
          <p:spPr>
            <a:xfrm>
              <a:off x="1150587" y="-83547"/>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3" name="Hexagone 12">
            <a:extLst>
              <a:ext uri="{FF2B5EF4-FFF2-40B4-BE49-F238E27FC236}">
                <a16:creationId xmlns:a16="http://schemas.microsoft.com/office/drawing/2014/main" id="{53A14896-BD07-01E5-6FBA-357E0B9D5727}"/>
              </a:ext>
            </a:extLst>
          </p:cNvPr>
          <p:cNvSpPr/>
          <p:nvPr/>
        </p:nvSpPr>
        <p:spPr>
          <a:xfrm>
            <a:off x="3414255" y="-2506"/>
            <a:ext cx="1132672" cy="944778"/>
          </a:xfrm>
          <a:prstGeom prst="hexagon">
            <a:avLst/>
          </a:prstGeom>
          <a:blipFill dpi="0" rotWithShape="1">
            <a:blip r:embed="rId2">
              <a:extLst>
                <a:ext uri="{28A0092B-C50C-407E-A947-70E740481C1C}">
                  <a14:useLocalDpi xmlns:a14="http://schemas.microsoft.com/office/drawing/2010/main" val="0"/>
                </a:ext>
              </a:extLst>
            </a:blip>
            <a:srcRect/>
            <a:stretch>
              <a:fillRect/>
            </a:stretch>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Hexagone 13">
            <a:extLst>
              <a:ext uri="{FF2B5EF4-FFF2-40B4-BE49-F238E27FC236}">
                <a16:creationId xmlns:a16="http://schemas.microsoft.com/office/drawing/2014/main" id="{DACA7F5A-EB21-42A4-7DC9-3B60BD551BFC}"/>
              </a:ext>
            </a:extLst>
          </p:cNvPr>
          <p:cNvSpPr/>
          <p:nvPr/>
        </p:nvSpPr>
        <p:spPr>
          <a:xfrm>
            <a:off x="8173337" y="5525598"/>
            <a:ext cx="1132672" cy="944778"/>
          </a:xfrm>
          <a:prstGeom prst="hexagon">
            <a:avLst/>
          </a:prstGeom>
          <a:blipFill dpi="0" rotWithShape="1">
            <a:blip r:embed="rId3">
              <a:extLst>
                <a:ext uri="{28A0092B-C50C-407E-A947-70E740481C1C}">
                  <a14:useLocalDpi xmlns:a14="http://schemas.microsoft.com/office/drawing/2010/main" val="0"/>
                </a:ext>
              </a:extLst>
            </a:blip>
            <a:srcRect/>
            <a:stretch>
              <a:fillRect/>
            </a:stretch>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9" name="Groupe 28">
            <a:extLst>
              <a:ext uri="{FF2B5EF4-FFF2-40B4-BE49-F238E27FC236}">
                <a16:creationId xmlns:a16="http://schemas.microsoft.com/office/drawing/2014/main" id="{0C5129C8-A6D0-CE84-D3B7-3B604C952704}"/>
              </a:ext>
            </a:extLst>
          </p:cNvPr>
          <p:cNvGrpSpPr/>
          <p:nvPr/>
        </p:nvGrpSpPr>
        <p:grpSpPr>
          <a:xfrm>
            <a:off x="9217778" y="3465746"/>
            <a:ext cx="3309784" cy="3477019"/>
            <a:chOff x="9217778" y="3465746"/>
            <a:chExt cx="3309784" cy="3477019"/>
          </a:xfrm>
          <a:blipFill dpi="0" rotWithShape="1">
            <a:blip r:embed="rId3">
              <a:extLst>
                <a:ext uri="{28A0092B-C50C-407E-A947-70E740481C1C}">
                  <a14:useLocalDpi xmlns:a14="http://schemas.microsoft.com/office/drawing/2010/main" val="0"/>
                </a:ext>
              </a:extLst>
            </a:blip>
            <a:srcRect/>
            <a:stretch>
              <a:fillRect/>
            </a:stretch>
          </a:blipFill>
        </p:grpSpPr>
        <p:sp>
          <p:nvSpPr>
            <p:cNvPr id="15" name="Hexagone 14">
              <a:extLst>
                <a:ext uri="{FF2B5EF4-FFF2-40B4-BE49-F238E27FC236}">
                  <a16:creationId xmlns:a16="http://schemas.microsoft.com/office/drawing/2014/main" id="{4E098054-4632-F89C-866C-6ACDBAFDD0BF}"/>
                </a:ext>
              </a:extLst>
            </p:cNvPr>
            <p:cNvSpPr/>
            <p:nvPr/>
          </p:nvSpPr>
          <p:spPr>
            <a:xfrm>
              <a:off x="9306009" y="5997987"/>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Hexagone 16">
              <a:extLst>
                <a:ext uri="{FF2B5EF4-FFF2-40B4-BE49-F238E27FC236}">
                  <a16:creationId xmlns:a16="http://schemas.microsoft.com/office/drawing/2014/main" id="{AC03F523-6332-5A20-CAC1-538F1A22E57A}"/>
                </a:ext>
              </a:extLst>
            </p:cNvPr>
            <p:cNvSpPr/>
            <p:nvPr/>
          </p:nvSpPr>
          <p:spPr>
            <a:xfrm>
              <a:off x="10438681" y="5525598"/>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Hexagone 17">
              <a:extLst>
                <a:ext uri="{FF2B5EF4-FFF2-40B4-BE49-F238E27FC236}">
                  <a16:creationId xmlns:a16="http://schemas.microsoft.com/office/drawing/2014/main" id="{8B95ACEE-ABFF-9A53-486D-FA2EFFABFD17}"/>
                </a:ext>
              </a:extLst>
            </p:cNvPr>
            <p:cNvSpPr/>
            <p:nvPr/>
          </p:nvSpPr>
          <p:spPr>
            <a:xfrm>
              <a:off x="11394890" y="4754832"/>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Hexagone 18">
              <a:extLst>
                <a:ext uri="{FF2B5EF4-FFF2-40B4-BE49-F238E27FC236}">
                  <a16:creationId xmlns:a16="http://schemas.microsoft.com/office/drawing/2014/main" id="{E6C96C9E-6A0E-61AF-D6B8-00E00B18CA55}"/>
                </a:ext>
              </a:extLst>
            </p:cNvPr>
            <p:cNvSpPr/>
            <p:nvPr/>
          </p:nvSpPr>
          <p:spPr>
            <a:xfrm>
              <a:off x="11059328" y="3465746"/>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Hexagone 25">
              <a:extLst>
                <a:ext uri="{FF2B5EF4-FFF2-40B4-BE49-F238E27FC236}">
                  <a16:creationId xmlns:a16="http://schemas.microsoft.com/office/drawing/2014/main" id="{17589774-30CA-53F3-9E69-A44AC6484087}"/>
                </a:ext>
              </a:extLst>
            </p:cNvPr>
            <p:cNvSpPr/>
            <p:nvPr/>
          </p:nvSpPr>
          <p:spPr>
            <a:xfrm>
              <a:off x="10306334" y="4442406"/>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Hexagone 26">
              <a:extLst>
                <a:ext uri="{FF2B5EF4-FFF2-40B4-BE49-F238E27FC236}">
                  <a16:creationId xmlns:a16="http://schemas.microsoft.com/office/drawing/2014/main" id="{A427B413-77DA-8D7D-E1FA-78BD18BD8D04}"/>
                </a:ext>
              </a:extLst>
            </p:cNvPr>
            <p:cNvSpPr/>
            <p:nvPr/>
          </p:nvSpPr>
          <p:spPr>
            <a:xfrm>
              <a:off x="9217778" y="4817015"/>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31" name="ZoneTexte 30">
            <a:extLst>
              <a:ext uri="{FF2B5EF4-FFF2-40B4-BE49-F238E27FC236}">
                <a16:creationId xmlns:a16="http://schemas.microsoft.com/office/drawing/2014/main" id="{4EEA2221-391C-A243-B46D-0F3459983484}"/>
              </a:ext>
            </a:extLst>
          </p:cNvPr>
          <p:cNvSpPr txBox="1"/>
          <p:nvPr/>
        </p:nvSpPr>
        <p:spPr>
          <a:xfrm>
            <a:off x="3476462" y="968785"/>
            <a:ext cx="8919411" cy="2000548"/>
          </a:xfrm>
          <a:prstGeom prst="rect">
            <a:avLst/>
          </a:prstGeom>
          <a:noFill/>
        </p:spPr>
        <p:txBody>
          <a:bodyPr wrap="square">
            <a:spAutoFit/>
          </a:bodyPr>
          <a:lstStyle/>
          <a:p>
            <a:r>
              <a:rPr lang="en-US" sz="2400" dirty="0">
                <a:solidFill>
                  <a:schemeClr val="accent2">
                    <a:lumMod val="60000"/>
                    <a:lumOff val="40000"/>
                  </a:schemeClr>
                </a:solidFill>
                <a:latin typeface="Times New Roman" panose="02020603050405020304" pitchFamily="18" charset="0"/>
                <a:cs typeface="Times New Roman" panose="02020603050405020304" pitchFamily="18" charset="0"/>
              </a:rPr>
              <a:t>3. Structural Integrity:</a:t>
            </a:r>
          </a:p>
          <a:p>
            <a:r>
              <a:rPr lang="en-US" sz="2000" dirty="0">
                <a:solidFill>
                  <a:schemeClr val="bg1"/>
                </a:solidFill>
                <a:latin typeface="Times New Roman" panose="02020603050405020304" pitchFamily="18" charset="0"/>
                <a:cs typeface="Times New Roman" panose="02020603050405020304" pitchFamily="18" charset="0"/>
              </a:rPr>
              <a:t>Mechanical engineers play a key role in ensuring the structural integrity of sea tankers. They are involved in the design and assessment of the vessel's hull, considering factors like material strength, corrosion resistance, and load distribution. The goal is to create a robust structure that can withstand the harsh marine environment and potential impacts</a:t>
            </a:r>
            <a:r>
              <a:rPr lang="en-US" dirty="0">
                <a:solidFill>
                  <a:schemeClr val="bg1"/>
                </a:solidFill>
                <a:latin typeface="Times New Roman" panose="02020603050405020304" pitchFamily="18" charset="0"/>
                <a:cs typeface="Times New Roman" panose="02020603050405020304" pitchFamily="18" charset="0"/>
              </a:rPr>
              <a:t>.</a:t>
            </a:r>
          </a:p>
        </p:txBody>
      </p:sp>
      <p:sp>
        <p:nvSpPr>
          <p:cNvPr id="33" name="ZoneTexte 32">
            <a:extLst>
              <a:ext uri="{FF2B5EF4-FFF2-40B4-BE49-F238E27FC236}">
                <a16:creationId xmlns:a16="http://schemas.microsoft.com/office/drawing/2014/main" id="{F0666B63-0723-487B-4587-EC8A6DB2C1EC}"/>
              </a:ext>
            </a:extLst>
          </p:cNvPr>
          <p:cNvSpPr txBox="1"/>
          <p:nvPr/>
        </p:nvSpPr>
        <p:spPr>
          <a:xfrm>
            <a:off x="87221" y="3761245"/>
            <a:ext cx="9262904" cy="2000548"/>
          </a:xfrm>
          <a:prstGeom prst="rect">
            <a:avLst/>
          </a:prstGeom>
          <a:noFill/>
        </p:spPr>
        <p:txBody>
          <a:bodyPr wrap="square">
            <a:spAutoFit/>
          </a:bodyPr>
          <a:lstStyle/>
          <a:p>
            <a:r>
              <a:rPr lang="en-US" sz="2400" dirty="0">
                <a:solidFill>
                  <a:schemeClr val="accent2">
                    <a:lumMod val="60000"/>
                    <a:lumOff val="40000"/>
                  </a:schemeClr>
                </a:solidFill>
                <a:latin typeface="Times New Roman" panose="02020603050405020304" pitchFamily="18" charset="0"/>
                <a:cs typeface="Times New Roman" panose="02020603050405020304" pitchFamily="18" charset="0"/>
              </a:rPr>
              <a:t>4. Environmental Considerations:</a:t>
            </a:r>
          </a:p>
          <a:p>
            <a:r>
              <a:rPr lang="en-US" sz="2000" dirty="0">
                <a:solidFill>
                  <a:schemeClr val="bg1"/>
                </a:solidFill>
                <a:latin typeface="Times New Roman" panose="02020603050405020304" pitchFamily="18" charset="0"/>
                <a:cs typeface="Times New Roman" panose="02020603050405020304" pitchFamily="18" charset="0"/>
              </a:rPr>
              <a:t>With increasing emphasis on environmental sustainability, mechanical engineers in sea tanker operations work on developing and implementing technologies that reduce the environmental impact. This includes the integration of cleaner propulsion systems, waste management solutions, and compliance with international regulations to minimize emissions and prevent oil spills.</a:t>
            </a:r>
          </a:p>
        </p:txBody>
      </p:sp>
    </p:spTree>
    <p:extLst>
      <p:ext uri="{BB962C8B-B14F-4D97-AF65-F5344CB8AC3E}">
        <p14:creationId xmlns:p14="http://schemas.microsoft.com/office/powerpoint/2010/main" val="1377728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0" name="Groupe 69">
            <a:extLst>
              <a:ext uri="{FF2B5EF4-FFF2-40B4-BE49-F238E27FC236}">
                <a16:creationId xmlns:a16="http://schemas.microsoft.com/office/drawing/2014/main" id="{38359B9E-0AB0-47C6-374B-4432E776F109}"/>
              </a:ext>
            </a:extLst>
          </p:cNvPr>
          <p:cNvGrpSpPr/>
          <p:nvPr/>
        </p:nvGrpSpPr>
        <p:grpSpPr>
          <a:xfrm>
            <a:off x="9179872" y="0"/>
            <a:ext cx="3012128" cy="2973034"/>
            <a:chOff x="5431938" y="3718998"/>
            <a:chExt cx="3012128" cy="2973034"/>
          </a:xfrm>
          <a:blipFill dpi="0" rotWithShape="1">
            <a:blip r:embed="rId2">
              <a:extLst>
                <a:ext uri="{28A0092B-C50C-407E-A947-70E740481C1C}">
                  <a14:useLocalDpi xmlns:a14="http://schemas.microsoft.com/office/drawing/2010/main" val="0"/>
                </a:ext>
              </a:extLst>
            </a:blip>
            <a:srcRect/>
            <a:stretch>
              <a:fillRect/>
            </a:stretch>
          </a:blipFill>
        </p:grpSpPr>
        <p:sp>
          <p:nvSpPr>
            <p:cNvPr id="71" name="Hexagone 70">
              <a:extLst>
                <a:ext uri="{FF2B5EF4-FFF2-40B4-BE49-F238E27FC236}">
                  <a16:creationId xmlns:a16="http://schemas.microsoft.com/office/drawing/2014/main" id="{0CFDE39C-1B7B-5F02-92FA-4E79C42FB143}"/>
                </a:ext>
              </a:extLst>
            </p:cNvPr>
            <p:cNvSpPr/>
            <p:nvPr/>
          </p:nvSpPr>
          <p:spPr>
            <a:xfrm>
              <a:off x="5431938" y="4204407"/>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Hexagone 71">
              <a:extLst>
                <a:ext uri="{FF2B5EF4-FFF2-40B4-BE49-F238E27FC236}">
                  <a16:creationId xmlns:a16="http://schemas.microsoft.com/office/drawing/2014/main" id="{C289BF00-9A4F-B229-ED1C-FABF18DEE68C}"/>
                </a:ext>
              </a:extLst>
            </p:cNvPr>
            <p:cNvSpPr/>
            <p:nvPr/>
          </p:nvSpPr>
          <p:spPr>
            <a:xfrm>
              <a:off x="5438227" y="5212025"/>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3" name="Hexagone 72">
              <a:extLst>
                <a:ext uri="{FF2B5EF4-FFF2-40B4-BE49-F238E27FC236}">
                  <a16:creationId xmlns:a16="http://schemas.microsoft.com/office/drawing/2014/main" id="{7FBD3D43-D17B-694E-BAF3-452C4B39AF46}"/>
                </a:ext>
              </a:extLst>
            </p:cNvPr>
            <p:cNvSpPr/>
            <p:nvPr/>
          </p:nvSpPr>
          <p:spPr>
            <a:xfrm>
              <a:off x="6345883" y="5747254"/>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4" name="Hexagone 73">
              <a:extLst>
                <a:ext uri="{FF2B5EF4-FFF2-40B4-BE49-F238E27FC236}">
                  <a16:creationId xmlns:a16="http://schemas.microsoft.com/office/drawing/2014/main" id="{5CC00231-065B-3F1E-BEA4-3699F7A4F8F0}"/>
                </a:ext>
              </a:extLst>
            </p:cNvPr>
            <p:cNvSpPr/>
            <p:nvPr/>
          </p:nvSpPr>
          <p:spPr>
            <a:xfrm>
              <a:off x="6369990" y="4726616"/>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5" name="Hexagone 74">
              <a:extLst>
                <a:ext uri="{FF2B5EF4-FFF2-40B4-BE49-F238E27FC236}">
                  <a16:creationId xmlns:a16="http://schemas.microsoft.com/office/drawing/2014/main" id="{99807BE6-EE14-42DB-0C6E-80C6161FB29A}"/>
                </a:ext>
              </a:extLst>
            </p:cNvPr>
            <p:cNvSpPr/>
            <p:nvPr/>
          </p:nvSpPr>
          <p:spPr>
            <a:xfrm>
              <a:off x="7311394" y="5250843"/>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6" name="Hexagone 75">
              <a:extLst>
                <a:ext uri="{FF2B5EF4-FFF2-40B4-BE49-F238E27FC236}">
                  <a16:creationId xmlns:a16="http://schemas.microsoft.com/office/drawing/2014/main" id="{78E80CCA-F393-54F4-EB49-32D428CE94C3}"/>
                </a:ext>
              </a:extLst>
            </p:cNvPr>
            <p:cNvSpPr/>
            <p:nvPr/>
          </p:nvSpPr>
          <p:spPr>
            <a:xfrm>
              <a:off x="7289400" y="4227394"/>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7" name="Hexagone 76">
              <a:extLst>
                <a:ext uri="{FF2B5EF4-FFF2-40B4-BE49-F238E27FC236}">
                  <a16:creationId xmlns:a16="http://schemas.microsoft.com/office/drawing/2014/main" id="{81AEC9FC-E0B8-847F-B8A5-4B9E53F7A0F9}"/>
                </a:ext>
              </a:extLst>
            </p:cNvPr>
            <p:cNvSpPr/>
            <p:nvPr/>
          </p:nvSpPr>
          <p:spPr>
            <a:xfrm>
              <a:off x="6369990" y="3718998"/>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78" name="Hexagone 77">
            <a:extLst>
              <a:ext uri="{FF2B5EF4-FFF2-40B4-BE49-F238E27FC236}">
                <a16:creationId xmlns:a16="http://schemas.microsoft.com/office/drawing/2014/main" id="{CBC91F50-011C-390F-061B-F931729B5B70}"/>
              </a:ext>
            </a:extLst>
          </p:cNvPr>
          <p:cNvSpPr/>
          <p:nvPr/>
        </p:nvSpPr>
        <p:spPr>
          <a:xfrm>
            <a:off x="8961144" y="2643878"/>
            <a:ext cx="1132673" cy="944778"/>
          </a:xfrm>
          <a:prstGeom prst="hexagon">
            <a:avLst/>
          </a:prstGeom>
          <a:blipFill dpi="0" rotWithShape="1">
            <a:blip r:embed="rId2">
              <a:extLst>
                <a:ext uri="{28A0092B-C50C-407E-A947-70E740481C1C}">
                  <a14:useLocalDpi xmlns:a14="http://schemas.microsoft.com/office/drawing/2010/main" val="0"/>
                </a:ext>
              </a:extLst>
            </a:blip>
            <a:srcRect/>
            <a:stretch>
              <a:fillRect/>
            </a:stretch>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9" name="Hexagone 78">
            <a:extLst>
              <a:ext uri="{FF2B5EF4-FFF2-40B4-BE49-F238E27FC236}">
                <a16:creationId xmlns:a16="http://schemas.microsoft.com/office/drawing/2014/main" id="{3743C93F-64E3-2E29-AD24-3D22AA6E6F33}"/>
              </a:ext>
            </a:extLst>
          </p:cNvPr>
          <p:cNvSpPr/>
          <p:nvPr/>
        </p:nvSpPr>
        <p:spPr>
          <a:xfrm>
            <a:off x="1980065" y="3232712"/>
            <a:ext cx="1132673" cy="944778"/>
          </a:xfrm>
          <a:prstGeom prst="hexagon">
            <a:avLst/>
          </a:prstGeom>
          <a:blipFill dpi="0" rotWithShape="1">
            <a:blip r:embed="rId3">
              <a:extLst>
                <a:ext uri="{28A0092B-C50C-407E-A947-70E740481C1C}">
                  <a14:useLocalDpi xmlns:a14="http://schemas.microsoft.com/office/drawing/2010/main" val="0"/>
                </a:ext>
              </a:extLst>
            </a:blip>
            <a:srcRect/>
            <a:stretch>
              <a:fillRect/>
            </a:stretch>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80" name="Groupe 79">
            <a:extLst>
              <a:ext uri="{FF2B5EF4-FFF2-40B4-BE49-F238E27FC236}">
                <a16:creationId xmlns:a16="http://schemas.microsoft.com/office/drawing/2014/main" id="{49FF45A1-C4A6-265B-804F-48E2D6D229D9}"/>
              </a:ext>
            </a:extLst>
          </p:cNvPr>
          <p:cNvGrpSpPr/>
          <p:nvPr/>
        </p:nvGrpSpPr>
        <p:grpSpPr>
          <a:xfrm>
            <a:off x="32450" y="3884966"/>
            <a:ext cx="3012128" cy="2973034"/>
            <a:chOff x="5431938" y="3718998"/>
            <a:chExt cx="3012128" cy="2973034"/>
          </a:xfrm>
          <a:blipFill dpi="0" rotWithShape="1">
            <a:blip r:embed="rId3">
              <a:extLst>
                <a:ext uri="{28A0092B-C50C-407E-A947-70E740481C1C}">
                  <a14:useLocalDpi xmlns:a14="http://schemas.microsoft.com/office/drawing/2010/main" val="0"/>
                </a:ext>
              </a:extLst>
            </a:blip>
            <a:srcRect/>
            <a:stretch>
              <a:fillRect/>
            </a:stretch>
          </a:blipFill>
        </p:grpSpPr>
        <p:sp>
          <p:nvSpPr>
            <p:cNvPr id="81" name="Hexagone 80">
              <a:extLst>
                <a:ext uri="{FF2B5EF4-FFF2-40B4-BE49-F238E27FC236}">
                  <a16:creationId xmlns:a16="http://schemas.microsoft.com/office/drawing/2014/main" id="{C92199C1-5C5A-0C49-EC75-4330535CC923}"/>
                </a:ext>
              </a:extLst>
            </p:cNvPr>
            <p:cNvSpPr/>
            <p:nvPr/>
          </p:nvSpPr>
          <p:spPr>
            <a:xfrm>
              <a:off x="5431938" y="4204407"/>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Hexagone 81">
              <a:extLst>
                <a:ext uri="{FF2B5EF4-FFF2-40B4-BE49-F238E27FC236}">
                  <a16:creationId xmlns:a16="http://schemas.microsoft.com/office/drawing/2014/main" id="{D4BF1202-632B-1750-6A4D-F143A02EC1D3}"/>
                </a:ext>
              </a:extLst>
            </p:cNvPr>
            <p:cNvSpPr/>
            <p:nvPr/>
          </p:nvSpPr>
          <p:spPr>
            <a:xfrm>
              <a:off x="5438227" y="5212025"/>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3" name="Hexagone 82">
              <a:extLst>
                <a:ext uri="{FF2B5EF4-FFF2-40B4-BE49-F238E27FC236}">
                  <a16:creationId xmlns:a16="http://schemas.microsoft.com/office/drawing/2014/main" id="{D82180E4-2CEB-F119-083D-7A7A54E020A3}"/>
                </a:ext>
              </a:extLst>
            </p:cNvPr>
            <p:cNvSpPr/>
            <p:nvPr/>
          </p:nvSpPr>
          <p:spPr>
            <a:xfrm>
              <a:off x="6345883" y="5747254"/>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4" name="Hexagone 83">
              <a:extLst>
                <a:ext uri="{FF2B5EF4-FFF2-40B4-BE49-F238E27FC236}">
                  <a16:creationId xmlns:a16="http://schemas.microsoft.com/office/drawing/2014/main" id="{63830CF8-0E0E-4300-C24F-8319A0033E64}"/>
                </a:ext>
              </a:extLst>
            </p:cNvPr>
            <p:cNvSpPr/>
            <p:nvPr/>
          </p:nvSpPr>
          <p:spPr>
            <a:xfrm>
              <a:off x="6369990" y="4726616"/>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Hexagone 84">
              <a:extLst>
                <a:ext uri="{FF2B5EF4-FFF2-40B4-BE49-F238E27FC236}">
                  <a16:creationId xmlns:a16="http://schemas.microsoft.com/office/drawing/2014/main" id="{C97B6876-7079-BD71-429B-7BFB923164A5}"/>
                </a:ext>
              </a:extLst>
            </p:cNvPr>
            <p:cNvSpPr/>
            <p:nvPr/>
          </p:nvSpPr>
          <p:spPr>
            <a:xfrm>
              <a:off x="7311394" y="5250843"/>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6" name="Hexagone 85">
              <a:extLst>
                <a:ext uri="{FF2B5EF4-FFF2-40B4-BE49-F238E27FC236}">
                  <a16:creationId xmlns:a16="http://schemas.microsoft.com/office/drawing/2014/main" id="{7027D0BA-D809-CD54-A764-B7866E3DB6AC}"/>
                </a:ext>
              </a:extLst>
            </p:cNvPr>
            <p:cNvSpPr/>
            <p:nvPr/>
          </p:nvSpPr>
          <p:spPr>
            <a:xfrm>
              <a:off x="7289400" y="4227394"/>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7" name="Hexagone 86">
              <a:extLst>
                <a:ext uri="{FF2B5EF4-FFF2-40B4-BE49-F238E27FC236}">
                  <a16:creationId xmlns:a16="http://schemas.microsoft.com/office/drawing/2014/main" id="{2048F2FC-F753-63E3-5733-C3FD3A6E58D2}"/>
                </a:ext>
              </a:extLst>
            </p:cNvPr>
            <p:cNvSpPr/>
            <p:nvPr/>
          </p:nvSpPr>
          <p:spPr>
            <a:xfrm>
              <a:off x="6369990" y="3718998"/>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89" name="ZoneTexte 88">
            <a:extLst>
              <a:ext uri="{FF2B5EF4-FFF2-40B4-BE49-F238E27FC236}">
                <a16:creationId xmlns:a16="http://schemas.microsoft.com/office/drawing/2014/main" id="{556FC526-583F-574B-47A5-FC8226C3507C}"/>
              </a:ext>
            </a:extLst>
          </p:cNvPr>
          <p:cNvSpPr txBox="1"/>
          <p:nvPr/>
        </p:nvSpPr>
        <p:spPr>
          <a:xfrm>
            <a:off x="234918" y="696461"/>
            <a:ext cx="9586420" cy="1692771"/>
          </a:xfrm>
          <a:prstGeom prst="rect">
            <a:avLst/>
          </a:prstGeom>
          <a:noFill/>
        </p:spPr>
        <p:txBody>
          <a:bodyPr wrap="square">
            <a:spAutoFit/>
          </a:bodyPr>
          <a:lstStyle/>
          <a:p>
            <a:r>
              <a:rPr lang="en-US" sz="2400" dirty="0">
                <a:solidFill>
                  <a:schemeClr val="accent2">
                    <a:lumMod val="60000"/>
                    <a:lumOff val="40000"/>
                  </a:schemeClr>
                </a:solidFill>
                <a:latin typeface="Times New Roman" panose="02020603050405020304" pitchFamily="18" charset="0"/>
                <a:cs typeface="Times New Roman" panose="02020603050405020304" pitchFamily="18" charset="0"/>
              </a:rPr>
              <a:t>5. Automation and Control Systems:</a:t>
            </a:r>
          </a:p>
          <a:p>
            <a:r>
              <a:rPr lang="en-US" sz="2000" dirty="0">
                <a:solidFill>
                  <a:schemeClr val="bg1"/>
                </a:solidFill>
                <a:latin typeface="Times New Roman" panose="02020603050405020304" pitchFamily="18" charset="0"/>
                <a:cs typeface="Times New Roman" panose="02020603050405020304" pitchFamily="18" charset="0"/>
              </a:rPr>
              <a:t>Modern sea tankers often incorporate advanced automation and control systems.</a:t>
            </a:r>
          </a:p>
          <a:p>
            <a:r>
              <a:rPr lang="en-US" sz="2000" dirty="0">
                <a:solidFill>
                  <a:schemeClr val="bg1"/>
                </a:solidFill>
                <a:latin typeface="Times New Roman" panose="02020603050405020304" pitchFamily="18" charset="0"/>
                <a:cs typeface="Times New Roman" panose="02020603050405020304" pitchFamily="18" charset="0"/>
              </a:rPr>
              <a:t>Mechanical engineers contribute to the design and maintenance of these systems, which monitor and regulate various aspects of the vessel's operation. Automation enhances efficiency, reduces the workload on the crew, and improves overall safety.</a:t>
            </a:r>
          </a:p>
        </p:txBody>
      </p:sp>
      <p:sp>
        <p:nvSpPr>
          <p:cNvPr id="91" name="ZoneTexte 90">
            <a:extLst>
              <a:ext uri="{FF2B5EF4-FFF2-40B4-BE49-F238E27FC236}">
                <a16:creationId xmlns:a16="http://schemas.microsoft.com/office/drawing/2014/main" id="{197FD4B1-3517-D874-92A7-E6B40C80CEA3}"/>
              </a:ext>
            </a:extLst>
          </p:cNvPr>
          <p:cNvSpPr txBox="1"/>
          <p:nvPr/>
        </p:nvSpPr>
        <p:spPr>
          <a:xfrm>
            <a:off x="3068248" y="3843302"/>
            <a:ext cx="9085013" cy="2000548"/>
          </a:xfrm>
          <a:prstGeom prst="rect">
            <a:avLst/>
          </a:prstGeom>
          <a:noFill/>
        </p:spPr>
        <p:txBody>
          <a:bodyPr wrap="square">
            <a:spAutoFit/>
          </a:bodyPr>
          <a:lstStyle/>
          <a:p>
            <a:r>
              <a:rPr lang="en-US" sz="2400" dirty="0">
                <a:solidFill>
                  <a:schemeClr val="accent2">
                    <a:lumMod val="60000"/>
                    <a:lumOff val="40000"/>
                  </a:schemeClr>
                </a:solidFill>
                <a:latin typeface="Times New Roman" panose="02020603050405020304" pitchFamily="18" charset="0"/>
                <a:cs typeface="Times New Roman" panose="02020603050405020304" pitchFamily="18" charset="0"/>
              </a:rPr>
              <a:t>6. Safety Standards and Regulations:</a:t>
            </a:r>
          </a:p>
          <a:p>
            <a:r>
              <a:rPr lang="en-US" sz="2000" dirty="0">
                <a:solidFill>
                  <a:schemeClr val="bg1"/>
                </a:solidFill>
                <a:latin typeface="Times New Roman" panose="02020603050405020304" pitchFamily="18" charset="0"/>
                <a:cs typeface="Times New Roman" panose="02020603050405020304" pitchFamily="18" charset="0"/>
              </a:rPr>
              <a:t>Mechanical engineers in the field of sea tankers are deeply involved in ensuring compliance with international safety standards and regulations. They work to implement and maintain safety protocols related to machinery operation, fire prevention, and emergency response. This is critical for preventing accidents and protecting both the crew and the marine environment. </a:t>
            </a:r>
          </a:p>
        </p:txBody>
      </p:sp>
    </p:spTree>
    <p:extLst>
      <p:ext uri="{BB962C8B-B14F-4D97-AF65-F5344CB8AC3E}">
        <p14:creationId xmlns:p14="http://schemas.microsoft.com/office/powerpoint/2010/main" val="918920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 name="Groupe 43">
            <a:extLst>
              <a:ext uri="{FF2B5EF4-FFF2-40B4-BE49-F238E27FC236}">
                <a16:creationId xmlns:a16="http://schemas.microsoft.com/office/drawing/2014/main" id="{E3985AF8-23DD-8B27-38EA-5C914A24F290}"/>
              </a:ext>
            </a:extLst>
          </p:cNvPr>
          <p:cNvGrpSpPr/>
          <p:nvPr/>
        </p:nvGrpSpPr>
        <p:grpSpPr>
          <a:xfrm>
            <a:off x="0" y="0"/>
            <a:ext cx="11955283" cy="7082424"/>
            <a:chOff x="0" y="0"/>
            <a:chExt cx="11955283" cy="7082424"/>
          </a:xfrm>
          <a:blipFill dpi="0" rotWithShape="1">
            <a:blip r:embed="rId2">
              <a:extLst>
                <a:ext uri="{28A0092B-C50C-407E-A947-70E740481C1C}">
                  <a14:useLocalDpi xmlns:a14="http://schemas.microsoft.com/office/drawing/2010/main" val="0"/>
                </a:ext>
              </a:extLst>
            </a:blip>
            <a:srcRect/>
            <a:stretch>
              <a:fillRect/>
            </a:stretch>
          </a:blipFill>
        </p:grpSpPr>
        <p:grpSp>
          <p:nvGrpSpPr>
            <p:cNvPr id="7" name="Groupe 6">
              <a:extLst>
                <a:ext uri="{FF2B5EF4-FFF2-40B4-BE49-F238E27FC236}">
                  <a16:creationId xmlns:a16="http://schemas.microsoft.com/office/drawing/2014/main" id="{94275A84-A3CA-EDD2-98CD-59B4E9B8D77E}"/>
                </a:ext>
              </a:extLst>
            </p:cNvPr>
            <p:cNvGrpSpPr/>
            <p:nvPr/>
          </p:nvGrpSpPr>
          <p:grpSpPr>
            <a:xfrm rot="10800000">
              <a:off x="0" y="515085"/>
              <a:ext cx="1157605" cy="6010980"/>
              <a:chOff x="9461676" y="-248992"/>
              <a:chExt cx="1395211" cy="7538436"/>
            </a:xfrm>
            <a:grpFill/>
          </p:grpSpPr>
          <p:sp>
            <p:nvSpPr>
              <p:cNvPr id="37" name="Hexagone 36">
                <a:extLst>
                  <a:ext uri="{FF2B5EF4-FFF2-40B4-BE49-F238E27FC236}">
                    <a16:creationId xmlns:a16="http://schemas.microsoft.com/office/drawing/2014/main" id="{282CFED8-EBD8-860C-D0B8-A7ACBBDFB86F}"/>
                  </a:ext>
                </a:extLst>
              </p:cNvPr>
              <p:cNvSpPr/>
              <p:nvPr/>
            </p:nvSpPr>
            <p:spPr>
              <a:xfrm>
                <a:off x="9491726" y="6104588"/>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Hexagone 37">
                <a:extLst>
                  <a:ext uri="{FF2B5EF4-FFF2-40B4-BE49-F238E27FC236}">
                    <a16:creationId xmlns:a16="http://schemas.microsoft.com/office/drawing/2014/main" id="{2DF055D1-9B47-5736-D716-9D8302E34F25}"/>
                  </a:ext>
                </a:extLst>
              </p:cNvPr>
              <p:cNvSpPr/>
              <p:nvPr/>
            </p:nvSpPr>
            <p:spPr>
              <a:xfrm>
                <a:off x="9491726" y="4833872"/>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Hexagone 38">
                <a:extLst>
                  <a:ext uri="{FF2B5EF4-FFF2-40B4-BE49-F238E27FC236}">
                    <a16:creationId xmlns:a16="http://schemas.microsoft.com/office/drawing/2014/main" id="{C7ACCB2B-ED8B-3864-02F8-FC09252F79C6}"/>
                  </a:ext>
                </a:extLst>
              </p:cNvPr>
              <p:cNvSpPr/>
              <p:nvPr/>
            </p:nvSpPr>
            <p:spPr>
              <a:xfrm>
                <a:off x="9461676" y="3563156"/>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Hexagone 39">
                <a:extLst>
                  <a:ext uri="{FF2B5EF4-FFF2-40B4-BE49-F238E27FC236}">
                    <a16:creationId xmlns:a16="http://schemas.microsoft.com/office/drawing/2014/main" id="{67A3954F-64EA-E58A-F628-3F80C13788C8}"/>
                  </a:ext>
                </a:extLst>
              </p:cNvPr>
              <p:cNvSpPr/>
              <p:nvPr/>
            </p:nvSpPr>
            <p:spPr>
              <a:xfrm>
                <a:off x="9461676" y="2292440"/>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Hexagone 40">
                <a:extLst>
                  <a:ext uri="{FF2B5EF4-FFF2-40B4-BE49-F238E27FC236}">
                    <a16:creationId xmlns:a16="http://schemas.microsoft.com/office/drawing/2014/main" id="{0C93DD05-6C06-8C5F-F5BE-CB84AA9FD952}"/>
                  </a:ext>
                </a:extLst>
              </p:cNvPr>
              <p:cNvSpPr/>
              <p:nvPr/>
            </p:nvSpPr>
            <p:spPr>
              <a:xfrm>
                <a:off x="9461677" y="1021724"/>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Hexagone 41">
                <a:extLst>
                  <a:ext uri="{FF2B5EF4-FFF2-40B4-BE49-F238E27FC236}">
                    <a16:creationId xmlns:a16="http://schemas.microsoft.com/office/drawing/2014/main" id="{45363136-D24E-1297-6E5E-933AAF90A85E}"/>
                  </a:ext>
                </a:extLst>
              </p:cNvPr>
              <p:cNvSpPr/>
              <p:nvPr/>
            </p:nvSpPr>
            <p:spPr>
              <a:xfrm>
                <a:off x="9461678" y="-248992"/>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9" name="Groupe 8">
              <a:extLst>
                <a:ext uri="{FF2B5EF4-FFF2-40B4-BE49-F238E27FC236}">
                  <a16:creationId xmlns:a16="http://schemas.microsoft.com/office/drawing/2014/main" id="{628FC9AD-7172-6719-BC0C-74E1FB076C5A}"/>
                </a:ext>
              </a:extLst>
            </p:cNvPr>
            <p:cNvGrpSpPr/>
            <p:nvPr/>
          </p:nvGrpSpPr>
          <p:grpSpPr>
            <a:xfrm rot="10800000">
              <a:off x="919297" y="0"/>
              <a:ext cx="1157605" cy="6010980"/>
              <a:chOff x="9461676" y="-248992"/>
              <a:chExt cx="1395211" cy="7538436"/>
            </a:xfrm>
            <a:grpFill/>
          </p:grpSpPr>
          <p:sp>
            <p:nvSpPr>
              <p:cNvPr id="31" name="Hexagone 30">
                <a:extLst>
                  <a:ext uri="{FF2B5EF4-FFF2-40B4-BE49-F238E27FC236}">
                    <a16:creationId xmlns:a16="http://schemas.microsoft.com/office/drawing/2014/main" id="{FDB9147F-1423-8D37-666F-527BD5E80AC5}"/>
                  </a:ext>
                </a:extLst>
              </p:cNvPr>
              <p:cNvSpPr/>
              <p:nvPr/>
            </p:nvSpPr>
            <p:spPr>
              <a:xfrm>
                <a:off x="9491726" y="6104588"/>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Hexagone 31">
                <a:extLst>
                  <a:ext uri="{FF2B5EF4-FFF2-40B4-BE49-F238E27FC236}">
                    <a16:creationId xmlns:a16="http://schemas.microsoft.com/office/drawing/2014/main" id="{9BD0DCA4-5E66-5B11-2E38-128ABDC7C42A}"/>
                  </a:ext>
                </a:extLst>
              </p:cNvPr>
              <p:cNvSpPr/>
              <p:nvPr/>
            </p:nvSpPr>
            <p:spPr>
              <a:xfrm>
                <a:off x="9491726" y="4833872"/>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Hexagone 32">
                <a:extLst>
                  <a:ext uri="{FF2B5EF4-FFF2-40B4-BE49-F238E27FC236}">
                    <a16:creationId xmlns:a16="http://schemas.microsoft.com/office/drawing/2014/main" id="{4BF239F5-8655-0CA8-B414-212846C52E03}"/>
                  </a:ext>
                </a:extLst>
              </p:cNvPr>
              <p:cNvSpPr/>
              <p:nvPr/>
            </p:nvSpPr>
            <p:spPr>
              <a:xfrm>
                <a:off x="9461676" y="3563156"/>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Hexagone 33">
                <a:extLst>
                  <a:ext uri="{FF2B5EF4-FFF2-40B4-BE49-F238E27FC236}">
                    <a16:creationId xmlns:a16="http://schemas.microsoft.com/office/drawing/2014/main" id="{53377D3F-0209-C583-627B-AA964059FE6F}"/>
                  </a:ext>
                </a:extLst>
              </p:cNvPr>
              <p:cNvSpPr/>
              <p:nvPr/>
            </p:nvSpPr>
            <p:spPr>
              <a:xfrm>
                <a:off x="9461676" y="2292440"/>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Hexagone 34">
                <a:extLst>
                  <a:ext uri="{FF2B5EF4-FFF2-40B4-BE49-F238E27FC236}">
                    <a16:creationId xmlns:a16="http://schemas.microsoft.com/office/drawing/2014/main" id="{D119E4D8-EEF6-621C-7D74-75906A53187C}"/>
                  </a:ext>
                </a:extLst>
              </p:cNvPr>
              <p:cNvSpPr/>
              <p:nvPr/>
            </p:nvSpPr>
            <p:spPr>
              <a:xfrm>
                <a:off x="9461677" y="1021724"/>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Hexagone 35">
                <a:extLst>
                  <a:ext uri="{FF2B5EF4-FFF2-40B4-BE49-F238E27FC236}">
                    <a16:creationId xmlns:a16="http://schemas.microsoft.com/office/drawing/2014/main" id="{3D13F7C4-3782-AE6A-57CF-02139DBC5AA2}"/>
                  </a:ext>
                </a:extLst>
              </p:cNvPr>
              <p:cNvSpPr/>
              <p:nvPr/>
            </p:nvSpPr>
            <p:spPr>
              <a:xfrm>
                <a:off x="9461678" y="-248992"/>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0" name="Groupe 9">
              <a:extLst>
                <a:ext uri="{FF2B5EF4-FFF2-40B4-BE49-F238E27FC236}">
                  <a16:creationId xmlns:a16="http://schemas.microsoft.com/office/drawing/2014/main" id="{93CC72F5-1B32-6867-6F99-03B5B8D63AB5}"/>
                </a:ext>
              </a:extLst>
            </p:cNvPr>
            <p:cNvGrpSpPr/>
            <p:nvPr/>
          </p:nvGrpSpPr>
          <p:grpSpPr>
            <a:xfrm rot="10800000">
              <a:off x="1863526" y="506620"/>
              <a:ext cx="1157605" cy="6010980"/>
              <a:chOff x="9461676" y="-248992"/>
              <a:chExt cx="1395211" cy="7538436"/>
            </a:xfrm>
            <a:grpFill/>
          </p:grpSpPr>
          <p:sp>
            <p:nvSpPr>
              <p:cNvPr id="25" name="Hexagone 24">
                <a:extLst>
                  <a:ext uri="{FF2B5EF4-FFF2-40B4-BE49-F238E27FC236}">
                    <a16:creationId xmlns:a16="http://schemas.microsoft.com/office/drawing/2014/main" id="{DC8DC074-979F-A0BD-2E5F-D1C692641CD0}"/>
                  </a:ext>
                </a:extLst>
              </p:cNvPr>
              <p:cNvSpPr/>
              <p:nvPr/>
            </p:nvSpPr>
            <p:spPr>
              <a:xfrm>
                <a:off x="9491726" y="6104588"/>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Hexagone 25">
                <a:extLst>
                  <a:ext uri="{FF2B5EF4-FFF2-40B4-BE49-F238E27FC236}">
                    <a16:creationId xmlns:a16="http://schemas.microsoft.com/office/drawing/2014/main" id="{EDA2E852-D366-CC74-2B5C-9A2AD50DD125}"/>
                  </a:ext>
                </a:extLst>
              </p:cNvPr>
              <p:cNvSpPr/>
              <p:nvPr/>
            </p:nvSpPr>
            <p:spPr>
              <a:xfrm>
                <a:off x="9491726" y="4833872"/>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Hexagone 26">
                <a:extLst>
                  <a:ext uri="{FF2B5EF4-FFF2-40B4-BE49-F238E27FC236}">
                    <a16:creationId xmlns:a16="http://schemas.microsoft.com/office/drawing/2014/main" id="{712D9B64-ECF7-17B2-9902-473D36F9E034}"/>
                  </a:ext>
                </a:extLst>
              </p:cNvPr>
              <p:cNvSpPr/>
              <p:nvPr/>
            </p:nvSpPr>
            <p:spPr>
              <a:xfrm>
                <a:off x="9461676" y="3563156"/>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Hexagone 27">
                <a:extLst>
                  <a:ext uri="{FF2B5EF4-FFF2-40B4-BE49-F238E27FC236}">
                    <a16:creationId xmlns:a16="http://schemas.microsoft.com/office/drawing/2014/main" id="{BA439144-D968-0AD7-F8DD-38754C6F1CE3}"/>
                  </a:ext>
                </a:extLst>
              </p:cNvPr>
              <p:cNvSpPr/>
              <p:nvPr/>
            </p:nvSpPr>
            <p:spPr>
              <a:xfrm>
                <a:off x="9461676" y="2292440"/>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Hexagone 28">
                <a:extLst>
                  <a:ext uri="{FF2B5EF4-FFF2-40B4-BE49-F238E27FC236}">
                    <a16:creationId xmlns:a16="http://schemas.microsoft.com/office/drawing/2014/main" id="{F42C2282-9C05-C224-A5B6-618B9F80DE4D}"/>
                  </a:ext>
                </a:extLst>
              </p:cNvPr>
              <p:cNvSpPr/>
              <p:nvPr/>
            </p:nvSpPr>
            <p:spPr>
              <a:xfrm>
                <a:off x="9461677" y="1021724"/>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Hexagone 29">
                <a:extLst>
                  <a:ext uri="{FF2B5EF4-FFF2-40B4-BE49-F238E27FC236}">
                    <a16:creationId xmlns:a16="http://schemas.microsoft.com/office/drawing/2014/main" id="{6037404B-0C59-6CB4-EBD6-95E730D73F37}"/>
                  </a:ext>
                </a:extLst>
              </p:cNvPr>
              <p:cNvSpPr/>
              <p:nvPr/>
            </p:nvSpPr>
            <p:spPr>
              <a:xfrm>
                <a:off x="9461678" y="-248992"/>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1" name="Groupe 10">
              <a:extLst>
                <a:ext uri="{FF2B5EF4-FFF2-40B4-BE49-F238E27FC236}">
                  <a16:creationId xmlns:a16="http://schemas.microsoft.com/office/drawing/2014/main" id="{48C46FF1-9F11-FFF9-039F-7316956376EC}"/>
                </a:ext>
              </a:extLst>
            </p:cNvPr>
            <p:cNvGrpSpPr/>
            <p:nvPr/>
          </p:nvGrpSpPr>
          <p:grpSpPr>
            <a:xfrm rot="10800000">
              <a:off x="2807756" y="8465"/>
              <a:ext cx="1157605" cy="6010980"/>
              <a:chOff x="9461676" y="-248992"/>
              <a:chExt cx="1395211" cy="7538436"/>
            </a:xfrm>
            <a:grpFill/>
          </p:grpSpPr>
          <p:sp>
            <p:nvSpPr>
              <p:cNvPr id="19" name="Hexagone 18">
                <a:extLst>
                  <a:ext uri="{FF2B5EF4-FFF2-40B4-BE49-F238E27FC236}">
                    <a16:creationId xmlns:a16="http://schemas.microsoft.com/office/drawing/2014/main" id="{C05E658F-34E8-5614-E4EA-F525DA0741CC}"/>
                  </a:ext>
                </a:extLst>
              </p:cNvPr>
              <p:cNvSpPr/>
              <p:nvPr/>
            </p:nvSpPr>
            <p:spPr>
              <a:xfrm>
                <a:off x="9491726" y="6104588"/>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Hexagone 19">
                <a:extLst>
                  <a:ext uri="{FF2B5EF4-FFF2-40B4-BE49-F238E27FC236}">
                    <a16:creationId xmlns:a16="http://schemas.microsoft.com/office/drawing/2014/main" id="{DA84FBF0-8F0D-475A-6428-64331588BA42}"/>
                  </a:ext>
                </a:extLst>
              </p:cNvPr>
              <p:cNvSpPr/>
              <p:nvPr/>
            </p:nvSpPr>
            <p:spPr>
              <a:xfrm>
                <a:off x="9491726" y="4833872"/>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Hexagone 20">
                <a:extLst>
                  <a:ext uri="{FF2B5EF4-FFF2-40B4-BE49-F238E27FC236}">
                    <a16:creationId xmlns:a16="http://schemas.microsoft.com/office/drawing/2014/main" id="{CEC30CC8-77F3-AF52-86AC-FF528C3A0F6E}"/>
                  </a:ext>
                </a:extLst>
              </p:cNvPr>
              <p:cNvSpPr/>
              <p:nvPr/>
            </p:nvSpPr>
            <p:spPr>
              <a:xfrm>
                <a:off x="9461676" y="3563156"/>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Hexagone 21">
                <a:extLst>
                  <a:ext uri="{FF2B5EF4-FFF2-40B4-BE49-F238E27FC236}">
                    <a16:creationId xmlns:a16="http://schemas.microsoft.com/office/drawing/2014/main" id="{E3DE3D03-D777-E22F-F2C3-73D2F428ECD6}"/>
                  </a:ext>
                </a:extLst>
              </p:cNvPr>
              <p:cNvSpPr/>
              <p:nvPr/>
            </p:nvSpPr>
            <p:spPr>
              <a:xfrm>
                <a:off x="9461676" y="2292440"/>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Hexagone 22">
                <a:extLst>
                  <a:ext uri="{FF2B5EF4-FFF2-40B4-BE49-F238E27FC236}">
                    <a16:creationId xmlns:a16="http://schemas.microsoft.com/office/drawing/2014/main" id="{DA206513-9776-3BB8-B5B9-E6FA24AB017C}"/>
                  </a:ext>
                </a:extLst>
              </p:cNvPr>
              <p:cNvSpPr/>
              <p:nvPr/>
            </p:nvSpPr>
            <p:spPr>
              <a:xfrm>
                <a:off x="9461677" y="1021724"/>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Hexagone 23">
                <a:extLst>
                  <a:ext uri="{FF2B5EF4-FFF2-40B4-BE49-F238E27FC236}">
                    <a16:creationId xmlns:a16="http://schemas.microsoft.com/office/drawing/2014/main" id="{FB87C669-413B-61E1-B1EF-44B7E227DB24}"/>
                  </a:ext>
                </a:extLst>
              </p:cNvPr>
              <p:cNvSpPr/>
              <p:nvPr/>
            </p:nvSpPr>
            <p:spPr>
              <a:xfrm>
                <a:off x="9461678" y="-248992"/>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2" name="Hexagone 11">
              <a:extLst>
                <a:ext uri="{FF2B5EF4-FFF2-40B4-BE49-F238E27FC236}">
                  <a16:creationId xmlns:a16="http://schemas.microsoft.com/office/drawing/2014/main" id="{BA8F654F-2EEE-814E-48B4-63438E79A462}"/>
                </a:ext>
              </a:extLst>
            </p:cNvPr>
            <p:cNvSpPr/>
            <p:nvPr/>
          </p:nvSpPr>
          <p:spPr>
            <a:xfrm rot="10800000">
              <a:off x="5811103" y="5655150"/>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Hexagone 12">
              <a:extLst>
                <a:ext uri="{FF2B5EF4-FFF2-40B4-BE49-F238E27FC236}">
                  <a16:creationId xmlns:a16="http://schemas.microsoft.com/office/drawing/2014/main" id="{387CEEEA-1CF8-8BF5-FCA3-EA88D64409E6}"/>
                </a:ext>
              </a:extLst>
            </p:cNvPr>
            <p:cNvSpPr/>
            <p:nvPr/>
          </p:nvSpPr>
          <p:spPr>
            <a:xfrm rot="10800000">
              <a:off x="4805005" y="6127539"/>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Hexagone 13">
              <a:extLst>
                <a:ext uri="{FF2B5EF4-FFF2-40B4-BE49-F238E27FC236}">
                  <a16:creationId xmlns:a16="http://schemas.microsoft.com/office/drawing/2014/main" id="{F5C2DD16-C294-2033-020B-B505B593297C}"/>
                </a:ext>
              </a:extLst>
            </p:cNvPr>
            <p:cNvSpPr/>
            <p:nvPr/>
          </p:nvSpPr>
          <p:spPr>
            <a:xfrm rot="10800000">
              <a:off x="4805006" y="5054024"/>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Hexagone 14">
              <a:extLst>
                <a:ext uri="{FF2B5EF4-FFF2-40B4-BE49-F238E27FC236}">
                  <a16:creationId xmlns:a16="http://schemas.microsoft.com/office/drawing/2014/main" id="{71462DFE-6B69-1960-1A58-2D643F8145D8}"/>
                </a:ext>
              </a:extLst>
            </p:cNvPr>
            <p:cNvSpPr/>
            <p:nvPr/>
          </p:nvSpPr>
          <p:spPr>
            <a:xfrm rot="10800000">
              <a:off x="6817201" y="6137646"/>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43" name="Groupe 42">
              <a:extLst>
                <a:ext uri="{FF2B5EF4-FFF2-40B4-BE49-F238E27FC236}">
                  <a16:creationId xmlns:a16="http://schemas.microsoft.com/office/drawing/2014/main" id="{C5DD3B66-3968-E8D7-DA59-EED525F84D45}"/>
                </a:ext>
              </a:extLst>
            </p:cNvPr>
            <p:cNvGrpSpPr/>
            <p:nvPr/>
          </p:nvGrpSpPr>
          <p:grpSpPr>
            <a:xfrm>
              <a:off x="3798908" y="4553030"/>
              <a:ext cx="5138767" cy="2057005"/>
              <a:chOff x="3764452" y="1519861"/>
              <a:chExt cx="5138767" cy="2057005"/>
            </a:xfrm>
            <a:grpFill/>
          </p:grpSpPr>
          <p:sp>
            <p:nvSpPr>
              <p:cNvPr id="16" name="Hexagone 15">
                <a:extLst>
                  <a:ext uri="{FF2B5EF4-FFF2-40B4-BE49-F238E27FC236}">
                    <a16:creationId xmlns:a16="http://schemas.microsoft.com/office/drawing/2014/main" id="{81713529-B7EE-2678-D024-6576E87C785C}"/>
                  </a:ext>
                </a:extLst>
              </p:cNvPr>
              <p:cNvSpPr/>
              <p:nvPr/>
            </p:nvSpPr>
            <p:spPr>
              <a:xfrm rot="10800000">
                <a:off x="7770547" y="2632088"/>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Hexagone 16">
                <a:extLst>
                  <a:ext uri="{FF2B5EF4-FFF2-40B4-BE49-F238E27FC236}">
                    <a16:creationId xmlns:a16="http://schemas.microsoft.com/office/drawing/2014/main" id="{6733CFE3-12F8-90D1-24D2-BCEE398A49B7}"/>
                  </a:ext>
                </a:extLst>
              </p:cNvPr>
              <p:cNvSpPr/>
              <p:nvPr/>
            </p:nvSpPr>
            <p:spPr>
              <a:xfrm rot="10800000">
                <a:off x="3764452" y="1519861"/>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Hexagone 17">
                <a:extLst>
                  <a:ext uri="{FF2B5EF4-FFF2-40B4-BE49-F238E27FC236}">
                    <a16:creationId xmlns:a16="http://schemas.microsoft.com/office/drawing/2014/main" id="{68F42120-2B9C-C19E-C26B-FB44C997C147}"/>
                  </a:ext>
                </a:extLst>
              </p:cNvPr>
              <p:cNvSpPr/>
              <p:nvPr/>
            </p:nvSpPr>
            <p:spPr>
              <a:xfrm rot="10800000">
                <a:off x="3782746" y="2543310"/>
                <a:ext cx="1132672" cy="944778"/>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6" name="Hexagone 5">
              <a:extLst>
                <a:ext uri="{FF2B5EF4-FFF2-40B4-BE49-F238E27FC236}">
                  <a16:creationId xmlns:a16="http://schemas.microsoft.com/office/drawing/2014/main" id="{50256E59-EC85-E326-58E4-215E8AAFF036}"/>
                </a:ext>
              </a:extLst>
            </p:cNvPr>
            <p:cNvSpPr/>
            <p:nvPr/>
          </p:nvSpPr>
          <p:spPr>
            <a:xfrm rot="10800000">
              <a:off x="10590122" y="233092"/>
              <a:ext cx="1365161" cy="1184856"/>
            </a:xfrm>
            <a:prstGeom prst="hexagon">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46" name="ZoneTexte 45">
            <a:extLst>
              <a:ext uri="{FF2B5EF4-FFF2-40B4-BE49-F238E27FC236}">
                <a16:creationId xmlns:a16="http://schemas.microsoft.com/office/drawing/2014/main" id="{EBECA0AE-F41E-AC2F-D292-0FDD513D346D}"/>
              </a:ext>
            </a:extLst>
          </p:cNvPr>
          <p:cNvSpPr txBox="1"/>
          <p:nvPr/>
        </p:nvSpPr>
        <p:spPr>
          <a:xfrm>
            <a:off x="4012317" y="1345399"/>
            <a:ext cx="8179683" cy="3268652"/>
          </a:xfrm>
          <a:prstGeom prst="rect">
            <a:avLst/>
          </a:prstGeom>
          <a:noFill/>
        </p:spPr>
        <p:txBody>
          <a:bodyPr wrap="square">
            <a:spAutoFit/>
          </a:bodyPr>
          <a:lstStyle/>
          <a:p>
            <a:pPr>
              <a:lnSpc>
                <a:spcPct val="150000"/>
              </a:lnSpc>
            </a:pPr>
            <a:r>
              <a:rPr lang="en-US" sz="2000" dirty="0">
                <a:solidFill>
                  <a:schemeClr val="bg1"/>
                </a:solidFill>
                <a:latin typeface="Times New Roman" panose="02020603050405020304" pitchFamily="18" charset="0"/>
                <a:cs typeface="Times New Roman" panose="02020603050405020304" pitchFamily="18" charset="0"/>
              </a:rPr>
              <a:t>Mechanical engineering is indispensable to the functioning and safety of sea tankers. The multidimensional role involves optimizing propulsion, handling cargo, maintaining structural integrity, addressing environmental concerns, implementing automation, and upholding stringent safety standards. The continuous evolution of technology and the growing emphasis on sustainability make mechanical engineering in sea tankers a dynamic and challenging field.</a:t>
            </a:r>
            <a:endParaRPr lang="fr-FR" sz="2000" dirty="0">
              <a:solidFill>
                <a:schemeClr val="bg1"/>
              </a:solidFill>
              <a:latin typeface="Times New Roman" panose="02020603050405020304" pitchFamily="18" charset="0"/>
              <a:cs typeface="Times New Roman" panose="02020603050405020304" pitchFamily="18" charset="0"/>
            </a:endParaRPr>
          </a:p>
        </p:txBody>
      </p:sp>
      <p:sp>
        <p:nvSpPr>
          <p:cNvPr id="48" name="ZoneTexte 47">
            <a:extLst>
              <a:ext uri="{FF2B5EF4-FFF2-40B4-BE49-F238E27FC236}">
                <a16:creationId xmlns:a16="http://schemas.microsoft.com/office/drawing/2014/main" id="{19AFCE55-2820-5D6C-6DA6-B16E64FFADBC}"/>
              </a:ext>
            </a:extLst>
          </p:cNvPr>
          <p:cNvSpPr txBox="1"/>
          <p:nvPr/>
        </p:nvSpPr>
        <p:spPr>
          <a:xfrm>
            <a:off x="4134742" y="472016"/>
            <a:ext cx="8777600" cy="830997"/>
          </a:xfrm>
          <a:prstGeom prst="rect">
            <a:avLst/>
          </a:prstGeom>
          <a:noFill/>
        </p:spPr>
        <p:txBody>
          <a:bodyPr wrap="square">
            <a:spAutoFit/>
          </a:bodyPr>
          <a:lstStyle/>
          <a:p>
            <a:r>
              <a:rPr lang="fr-FR" sz="4800" dirty="0">
                <a:latin typeface="Century725 Cn BT" panose="02040506070705020204" pitchFamily="18" charset="0"/>
              </a:rPr>
              <a:t>Conclusion</a:t>
            </a:r>
          </a:p>
        </p:txBody>
      </p:sp>
    </p:spTree>
    <p:extLst>
      <p:ext uri="{BB962C8B-B14F-4D97-AF65-F5344CB8AC3E}">
        <p14:creationId xmlns:p14="http://schemas.microsoft.com/office/powerpoint/2010/main" val="125942131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513</Words>
  <Application>Microsoft Office PowerPoint</Application>
  <PresentationFormat>Grand écran</PresentationFormat>
  <Paragraphs>22</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REPUBLIQUE ALGERIENNE DEMOCRATIQUE ET POPULAIRE Ministère De L’Enseignement Supérieur Et De La Recherche Scientifique Université Abou Bakr Belkaid -TLEMCEN- Faculté de Technologie</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Ship mechanics engineering</dc:title>
  <dc:creator>Med seyf ed dine charef</dc:creator>
  <cp:lastModifiedBy>Med seyf ed dine charef</cp:lastModifiedBy>
  <cp:revision>2</cp:revision>
  <dcterms:created xsi:type="dcterms:W3CDTF">2023-12-06T20:38:45Z</dcterms:created>
  <dcterms:modified xsi:type="dcterms:W3CDTF">2023-12-06T22:54:48Z</dcterms:modified>
</cp:coreProperties>
</file>