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8"/>
  </p:notesMasterIdLst>
  <p:handoutMasterIdLst>
    <p:handoutMasterId r:id="rId19"/>
  </p:handoutMasterIdLst>
  <p:sldIdLst>
    <p:sldId id="258" r:id="rId5"/>
    <p:sldId id="266" r:id="rId6"/>
    <p:sldId id="262" r:id="rId7"/>
    <p:sldId id="267" r:id="rId8"/>
    <p:sldId id="263" r:id="rId9"/>
    <p:sldId id="268" r:id="rId10"/>
    <p:sldId id="265" r:id="rId11"/>
    <p:sldId id="269" r:id="rId12"/>
    <p:sldId id="264" r:id="rId13"/>
    <p:sldId id="270" r:id="rId14"/>
    <p:sldId id="256" r:id="rId15"/>
    <p:sldId id="271" r:id="rId16"/>
    <p:sldId id="272" r:id="rId17"/>
  </p:sldIdLst>
  <p:sldSz cx="8101013" cy="3429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74" autoAdjust="0"/>
  </p:normalViewPr>
  <p:slideViewPr>
    <p:cSldViewPr snapToGrid="0">
      <p:cViewPr varScale="1">
        <p:scale>
          <a:sx n="110" d="100"/>
          <a:sy n="110" d="100"/>
        </p:scale>
        <p:origin x="33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B0497B4-434D-4DC3-AF02-A76D60E8CD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1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8DEB5F-9465-4A9F-96B2-55332B3B2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FE89E-D388-4FED-889F-95E0C6957D35}" type="datetimeFigureOut">
              <a:rPr lang="fr-FR" noProof="1" smtClean="0"/>
              <a:t>29/10/2025</a:t>
            </a:fld>
            <a:endParaRPr lang="fr-FR" noProof="1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834F0-21A4-46D5-B643-8AB08EEF01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1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DEB937-1DF4-43B9-AF84-FDD1815975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8EDBC-AD2B-455E-B606-F2332EA7FA65}" type="slidenum">
              <a:rPr lang="fr-FR" noProof="1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842735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1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DD51B-36E2-48BE-8416-09B2391F0923}" type="datetimeFigureOut">
              <a:rPr lang="fr-FR" noProof="1" dirty="0" smtClean="0"/>
              <a:t>29/10/2025</a:t>
            </a:fld>
            <a:endParaRPr lang="fr-FR" noProof="1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15900" y="1143000"/>
            <a:ext cx="7289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1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/>
            <a:r>
              <a:rPr lang="fr-FR" noProof="1"/>
              <a:t>Deuxième niveau</a:t>
            </a:r>
          </a:p>
          <a:p>
            <a:pPr lvl="2"/>
            <a:r>
              <a:rPr lang="fr-FR" noProof="1"/>
              <a:t>Troisième niveau</a:t>
            </a:r>
          </a:p>
          <a:p>
            <a:pPr lvl="3"/>
            <a:r>
              <a:rPr lang="fr-FR" noProof="1"/>
              <a:t>Quatrième niveau</a:t>
            </a:r>
          </a:p>
          <a:p>
            <a:pPr lvl="4"/>
            <a:r>
              <a:rPr lang="fr-FR" noProof="1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D6798-2EBB-4E10-BB5C-5785A53AACCA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93932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D6798-2EBB-4E10-BB5C-5785A53AACCA}" type="slidenum">
              <a:rPr lang="fr-FR" noProof="1" dirty="0" smtClean="0"/>
              <a:t>1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84450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D6798-2EBB-4E10-BB5C-5785A53AACCA}" type="slidenum">
              <a:rPr lang="fr-FR" noProof="1" dirty="0" smtClean="0"/>
              <a:t>3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44801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D6798-2EBB-4E10-BB5C-5785A53AACCA}" type="slidenum">
              <a:rPr lang="fr-FR" noProof="1" dirty="0" smtClean="0"/>
              <a:t>5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91782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D6798-2EBB-4E10-BB5C-5785A53AACCA}" type="slidenum">
              <a:rPr lang="fr-FR" noProof="1" dirty="0" smtClean="0"/>
              <a:t>7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023369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D6798-2EBB-4E10-BB5C-5785A53AACCA}" type="slidenum">
              <a:rPr lang="fr-FR" noProof="1" dirty="0" smtClean="0"/>
              <a:t>9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21553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D6798-2EBB-4E10-BB5C-5785A53AACCA}" type="slidenum">
              <a:rPr lang="fr-FR" noProof="1" dirty="0" smtClean="0"/>
              <a:t>11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95541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71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01013" cy="3429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fr-FR" noProof="1"/>
              <a:t>Cliquer sur l’icône pour insérer une image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E230D69-B7A5-4CE7-BE0C-0A22D994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273888"/>
            <a:ext cx="6987124" cy="480131"/>
          </a:xfrm>
        </p:spPr>
        <p:txBody>
          <a:bodyPr rtlCol="0">
            <a:spAutoFit/>
          </a:bodyPr>
          <a:lstStyle>
            <a:lvl1pPr algn="ctr">
              <a:defRPr/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7674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01013" cy="3429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fr-FR" noProof="1"/>
              <a:t>Cliquer sur l’icône pour 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1DFC44-8455-46EF-8725-7B246F8D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0" y="440143"/>
            <a:ext cx="6987124" cy="480131"/>
          </a:xfrm>
        </p:spPr>
        <p:txBody>
          <a:bodyPr rtlCol="0">
            <a:spAutoFit/>
          </a:bodyPr>
          <a:lstStyle>
            <a:lvl1pPr algn="r">
              <a:defRPr/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752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01013" cy="3429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fr-FR" noProof="1"/>
              <a:t>Cliquer sur l’icône pour 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F732F4-863F-4841-AE2C-473BA7BD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562062"/>
            <a:ext cx="6987124" cy="480131"/>
          </a:xfrm>
        </p:spPr>
        <p:txBody>
          <a:bodyPr rtlCol="0">
            <a:spAutoFit/>
          </a:bodyPr>
          <a:lstStyle>
            <a:lvl1pPr algn="ctr">
              <a:defRPr/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458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01013" cy="3429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fr-FR" noProof="1"/>
              <a:t>Cliquer sur l’icône pour 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247C19-37BD-4F28-A4FA-8CEA9C12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273888"/>
            <a:ext cx="6987124" cy="480131"/>
          </a:xfrm>
        </p:spPr>
        <p:txBody>
          <a:bodyPr rtlCol="0">
            <a:spAutoFit/>
          </a:bodyPr>
          <a:lstStyle>
            <a:lvl1pPr algn="ctr">
              <a:defRPr/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5553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01013" cy="3429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fr-FR" noProof="1"/>
              <a:t>Cliquer sur l’icône pour 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D69ABC-2C97-45A5-851D-6BE19DF0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273888"/>
            <a:ext cx="6987124" cy="480131"/>
          </a:xfrm>
        </p:spPr>
        <p:txBody>
          <a:bodyPr rtlCol="0">
            <a:spAutoFit/>
          </a:bodyPr>
          <a:lstStyle>
            <a:lvl1pPr algn="r">
              <a:defRPr/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341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6945" y="182563"/>
            <a:ext cx="6987124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6945" y="912812"/>
            <a:ext cx="6987124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56945" y="3178175"/>
            <a:ext cx="1822728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6BA1A86-D47D-40AA-A8DE-AEA461537EE8}" type="datetime1">
              <a:rPr lang="fr-FR" noProof="1" smtClean="0"/>
              <a:t>29/10/2025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83461" y="3178175"/>
            <a:ext cx="2734092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721340" y="3178175"/>
            <a:ext cx="1822728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80BCE52-6B25-4324-AAFB-DEE36A813357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41865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6" r:id="rId3"/>
    <p:sldLayoutId id="2147483717" r:id="rId4"/>
    <p:sldLayoutId id="2147483719" r:id="rId5"/>
    <p:sldLayoutId id="2147483718" r:id="rId6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EA1B335-DE2D-4AE5-BBF4-25FA34F2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79989"/>
            <a:ext cx="6987124" cy="867930"/>
          </a:xfrm>
        </p:spPr>
        <p:txBody>
          <a:bodyPr rtlCol="0">
            <a:spAutoFit/>
          </a:bodyPr>
          <a:lstStyle/>
          <a:p>
            <a:pPr rtl="0"/>
            <a:r>
              <a:rPr lang="fr-FR" noProof="1">
                <a:solidFill>
                  <a:schemeClr val="bg1"/>
                </a:solidFill>
              </a:rPr>
              <a:t>Lorem ipsum dolor sit amet, consectetur adipiscing elit</a:t>
            </a:r>
          </a:p>
        </p:txBody>
      </p:sp>
      <p:pic>
        <p:nvPicPr>
          <p:cNvPr id="27" name="Espace réservé d’image 26" descr="Collines herbeuses ">
            <a:extLst>
              <a:ext uri="{FF2B5EF4-FFF2-40B4-BE49-F238E27FC236}">
                <a16:creationId xmlns:a16="http://schemas.microsoft.com/office/drawing/2014/main" id="{29687900-51AC-4D2F-9CA0-4618552E53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562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B362CC1-23C4-1661-F9E3-A2A7BCAF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107352-71E3-EA67-A8B8-A3D33EDA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312"/>
          <a:stretch>
            <a:fillRect/>
          </a:stretch>
        </p:blipFill>
        <p:spPr>
          <a:xfrm>
            <a:off x="4007311" y="754019"/>
            <a:ext cx="4047404" cy="24521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EEE602-C5CC-1A26-9856-8193271D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9325"/>
          <a:stretch>
            <a:fillRect/>
          </a:stretch>
        </p:blipFill>
        <p:spPr>
          <a:xfrm>
            <a:off x="88282" y="700269"/>
            <a:ext cx="4183094" cy="16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5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 hidden="1">
            <a:extLst>
              <a:ext uri="{FF2B5EF4-FFF2-40B4-BE49-F238E27FC236}">
                <a16:creationId xmlns:a16="http://schemas.microsoft.com/office/drawing/2014/main" id="{38D311F4-6AD0-4989-B4F5-53BA328BDE8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rtl="0"/>
            <a:r>
              <a:rPr lang="fr-FR" noProof="1"/>
              <a:t>Diapositive d’instructions </a:t>
            </a:r>
          </a:p>
        </p:txBody>
      </p:sp>
      <p:grpSp>
        <p:nvGrpSpPr>
          <p:cNvPr id="9" name="Groupe 8" descr="instructions">
            <a:extLst>
              <a:ext uri="{FF2B5EF4-FFF2-40B4-BE49-F238E27FC236}">
                <a16:creationId xmlns:a16="http://schemas.microsoft.com/office/drawing/2014/main" id="{0CDBBD5C-3D4C-4D02-A7F9-2A1B39704660}"/>
              </a:ext>
            </a:extLst>
          </p:cNvPr>
          <p:cNvGrpSpPr/>
          <p:nvPr/>
        </p:nvGrpSpPr>
        <p:grpSpPr>
          <a:xfrm>
            <a:off x="146017" y="0"/>
            <a:ext cx="7808977" cy="3429000"/>
            <a:chOff x="146017" y="0"/>
            <a:chExt cx="7808977" cy="3429000"/>
          </a:xfrm>
        </p:grpSpPr>
        <p:sp>
          <p:nvSpPr>
            <p:cNvPr id="13" name="Rectangle 12">
              <a:extLst>
                <a:ext uri="{FF2B5EF4-FFF2-40B4-BE49-F238E27FC236}">
                  <a16:creationId xmlns:a16="http://schemas.microsoft.com/office/drawing/2014/main" id="{0D9717E6-40F8-4811-A88C-C56849BD2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05554" y="228600"/>
              <a:ext cx="6089904" cy="29673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597FDA-59ED-4984-B805-671A9C971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6018" y="228600"/>
              <a:ext cx="7808976" cy="2971800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rtl="0"/>
              <a:endParaRPr lang="fr-FR" sz="1235" noProof="1">
                <a:solidFill>
                  <a:srgbClr val="FF0000"/>
                </a:solidFill>
              </a:endParaRPr>
            </a:p>
          </p:txBody>
        </p:sp>
        <p:sp>
          <p:nvSpPr>
            <p:cNvPr id="7" name="Zone de texte 6">
              <a:extLst>
                <a:ext uri="{FF2B5EF4-FFF2-40B4-BE49-F238E27FC236}">
                  <a16:creationId xmlns:a16="http://schemas.microsoft.com/office/drawing/2014/main" id="{1F6848AC-94B6-4D76-94DE-4293D8C9C0D7}"/>
                </a:ext>
              </a:extLst>
            </p:cNvPr>
            <p:cNvSpPr txBox="1"/>
            <p:nvPr/>
          </p:nvSpPr>
          <p:spPr>
            <a:xfrm>
              <a:off x="1279776" y="660412"/>
              <a:ext cx="5730819" cy="1077218"/>
            </a:xfrm>
            <a:prstGeom prst="rect">
              <a:avLst/>
            </a:prstGeom>
            <a:noFill/>
          </p:spPr>
          <p:txBody>
            <a:bodyPr wrap="square" numCol="2" spcCol="548640" rtlCol="0">
              <a:spAutoFit/>
            </a:bodyPr>
            <a:lstStyle/>
            <a:p>
              <a:pPr rtl="0"/>
              <a:r>
                <a:rPr lang="fr-FR" sz="700" b="1" noProof="1"/>
                <a:t>POUR AJOUTER VOTRE PROPRE IMAGE :</a:t>
              </a:r>
            </a:p>
            <a:p>
              <a:pPr marL="137160" indent="-137160" rtl="0">
                <a:buFont typeface="+mj-lt"/>
                <a:buAutoNum type="arabicPeriod"/>
              </a:pPr>
              <a:r>
                <a:rPr lang="fr-FR" sz="700" noProof="1"/>
                <a:t>Supprimer l’image de la diapositive</a:t>
              </a:r>
            </a:p>
            <a:p>
              <a:pPr marL="137160" indent="-137160" rtl="0">
                <a:buFont typeface="+mj-lt"/>
                <a:buAutoNum type="arabicPeriod"/>
              </a:pPr>
              <a:r>
                <a:rPr lang="fr-FR" sz="700" noProof="1"/>
                <a:t>Cliquez sur l’icône d’image pour insérer votre image </a:t>
              </a:r>
            </a:p>
            <a:p>
              <a:pPr marL="137160" rtl="0"/>
              <a:r>
                <a:rPr lang="fr-FR" sz="700" noProof="1"/>
                <a:t>Option image optimale : 851 (8,86) x 360 (3,75) jpg/png</a:t>
              </a:r>
            </a:p>
            <a:p>
              <a:pPr rtl="0"/>
              <a:endParaRPr lang="fr-FR" sz="700" noProof="1"/>
            </a:p>
            <a:p>
              <a:pPr rtl="0"/>
              <a:endParaRPr lang="fr-FR" sz="700" noProof="1"/>
            </a:p>
            <a:p>
              <a:pPr rtl="0"/>
              <a:endParaRPr lang="fr-FR" sz="700" noProof="1"/>
            </a:p>
            <a:p>
              <a:pPr rtl="0"/>
              <a:endParaRPr lang="fr-FR" sz="700" noProof="1"/>
            </a:p>
            <a:p>
              <a:pPr rtl="0"/>
              <a:endParaRPr lang="fr-FR" sz="700" noProof="1"/>
            </a:p>
            <a:p>
              <a:pPr rtl="0"/>
              <a:r>
                <a:rPr lang="fr-FR" sz="700" b="1" noProof="1"/>
                <a:t>POUR ENREGISTRER EN TANT QU’IMAGE POUR FACEBOOK :</a:t>
              </a:r>
            </a:p>
            <a:p>
              <a:pPr marL="137160" indent="-137160" rtl="0">
                <a:buFont typeface="+mj-lt"/>
                <a:buAutoNum type="arabicPeriod"/>
              </a:pPr>
              <a:r>
                <a:rPr lang="fr-FR" sz="700" noProof="1"/>
                <a:t>Cliquez sur l’onglet Fichier</a:t>
              </a:r>
            </a:p>
            <a:p>
              <a:pPr marL="137160" indent="-137160" rtl="0">
                <a:buFont typeface="+mj-lt"/>
                <a:buAutoNum type="arabicPeriod"/>
              </a:pPr>
              <a:r>
                <a:rPr lang="fr-FR" sz="700" noProof="1"/>
                <a:t>Cliquez sur Enregistrer sous. </a:t>
              </a:r>
            </a:p>
            <a:p>
              <a:pPr marL="137160" indent="-137160" rtl="0">
                <a:buFont typeface="+mj-lt"/>
                <a:buAutoNum type="arabicPeriod"/>
              </a:pPr>
              <a:r>
                <a:rPr lang="fr-FR" sz="700" noProof="1"/>
                <a:t>Dans la liste Type de fichier, choisissez l’une des options suivantes :</a:t>
              </a:r>
            </a:p>
          </p:txBody>
        </p:sp>
        <p:sp>
          <p:nvSpPr>
            <p:cNvPr id="2" name="Zone de texte 1">
              <a:extLst>
                <a:ext uri="{FF2B5EF4-FFF2-40B4-BE49-F238E27FC236}">
                  <a16:creationId xmlns:a16="http://schemas.microsoft.com/office/drawing/2014/main" id="{FF701918-9139-4D44-8C1B-3A72DBFA7BF2}"/>
                </a:ext>
              </a:extLst>
            </p:cNvPr>
            <p:cNvSpPr txBox="1"/>
            <p:nvPr/>
          </p:nvSpPr>
          <p:spPr>
            <a:xfrm>
              <a:off x="1005554" y="3197052"/>
              <a:ext cx="6089904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sz="650" noProof="1">
                  <a:solidFill>
                    <a:schemeClr val="accent1"/>
                  </a:solidFill>
                </a:rPr>
                <a:t>Affichage mobile Facebook : gérez les graphiques principaux et le texte au sein de cette ligne pour optimiser votre travail sur l’affichage mobile</a:t>
              </a:r>
            </a:p>
          </p:txBody>
        </p:sp>
        <p:sp>
          <p:nvSpPr>
            <p:cNvPr id="3" name="Zone de texte 2">
              <a:extLst>
                <a:ext uri="{FF2B5EF4-FFF2-40B4-BE49-F238E27FC236}">
                  <a16:creationId xmlns:a16="http://schemas.microsoft.com/office/drawing/2014/main" id="{F9FFA385-46B1-4583-BB22-9E489E0133DA}"/>
                </a:ext>
              </a:extLst>
            </p:cNvPr>
            <p:cNvSpPr txBox="1"/>
            <p:nvPr/>
          </p:nvSpPr>
          <p:spPr>
            <a:xfrm>
              <a:off x="146017" y="947811"/>
              <a:ext cx="859537" cy="153337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rtl="0"/>
              <a:r>
                <a:rPr lang="fr-FR" sz="600" noProof="1"/>
                <a:t>Copiez et collez des carrés sur votre diapositive pour faire en sorte que vos graphismes s’affichent parfaitement. N’oubliez pas de supprimer les carrés avant l’enregistrement.</a:t>
              </a:r>
            </a:p>
          </p:txBody>
        </p:sp>
        <p:sp>
          <p:nvSpPr>
            <p:cNvPr id="8" name="Zone de texte 7">
              <a:extLst>
                <a:ext uri="{FF2B5EF4-FFF2-40B4-BE49-F238E27FC236}">
                  <a16:creationId xmlns:a16="http://schemas.microsoft.com/office/drawing/2014/main" id="{44C64865-02C1-4848-945B-15532B54DECD}"/>
                </a:ext>
              </a:extLst>
            </p:cNvPr>
            <p:cNvSpPr txBox="1"/>
            <p:nvPr/>
          </p:nvSpPr>
          <p:spPr>
            <a:xfrm>
              <a:off x="1005554" y="232392"/>
              <a:ext cx="6089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sz="900" noProof="1">
                  <a:solidFill>
                    <a:schemeClr val="accent6">
                      <a:lumMod val="75000"/>
                    </a:schemeClr>
                  </a:solidFill>
                </a:rPr>
                <a:t>Vue d’ensemble de la bannière Facebook : gérez les graphiques principaux au sein de cette ligne pour optimiser votre travail en mode bureau</a:t>
              </a:r>
            </a:p>
          </p:txBody>
        </p:sp>
        <p:sp>
          <p:nvSpPr>
            <p:cNvPr id="14" name="Zone de texte 13">
              <a:extLst>
                <a:ext uri="{FF2B5EF4-FFF2-40B4-BE49-F238E27FC236}">
                  <a16:creationId xmlns:a16="http://schemas.microsoft.com/office/drawing/2014/main" id="{4979B2AB-14BA-46B0-AE42-BCABA57D0915}"/>
                </a:ext>
              </a:extLst>
            </p:cNvPr>
            <p:cNvSpPr txBox="1"/>
            <p:nvPr/>
          </p:nvSpPr>
          <p:spPr>
            <a:xfrm>
              <a:off x="7095458" y="446073"/>
              <a:ext cx="7746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sz="600" noProof="1"/>
                <a:t>La zone grise est l’endroit où le texte doit s’ajuster afin de garantir des résultats optimaux.</a:t>
              </a:r>
            </a:p>
          </p:txBody>
        </p:sp>
        <p:sp>
          <p:nvSpPr>
            <p:cNvPr id="15" name="Flèche : Gauche 14">
              <a:extLst>
                <a:ext uri="{FF2B5EF4-FFF2-40B4-BE49-F238E27FC236}">
                  <a16:creationId xmlns:a16="http://schemas.microsoft.com/office/drawing/2014/main" id="{FE2B48B4-2E22-458D-992D-77A85387E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80321" y="294105"/>
              <a:ext cx="584058" cy="151968"/>
            </a:xfrm>
            <a:prstGeom prst="lef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ACBB11-06C6-41C1-84CE-CC71A710D4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05554" y="0"/>
              <a:ext cx="6089904" cy="3429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235" noProof="1">
                <a:solidFill>
                  <a:srgbClr val="FF0000"/>
                </a:solidFill>
              </a:endParaRPr>
            </a:p>
          </p:txBody>
        </p:sp>
        <p:sp>
          <p:nvSpPr>
            <p:cNvPr id="17" name="Zone de texte 16">
              <a:extLst>
                <a:ext uri="{FF2B5EF4-FFF2-40B4-BE49-F238E27FC236}">
                  <a16:creationId xmlns:a16="http://schemas.microsoft.com/office/drawing/2014/main" id="{8E41F62E-64CB-4EF7-9589-C167329A4143}"/>
                </a:ext>
              </a:extLst>
            </p:cNvPr>
            <p:cNvSpPr txBox="1"/>
            <p:nvPr/>
          </p:nvSpPr>
          <p:spPr>
            <a:xfrm>
              <a:off x="1287370" y="1438703"/>
              <a:ext cx="29712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rtl="0"/>
              <a:r>
                <a:rPr lang="fr-FR" sz="700" b="1" noProof="1">
                  <a:solidFill>
                    <a:prstClr val="black"/>
                  </a:solidFill>
                </a:rPr>
                <a:t>POUR AJOUTER DU TEXTE : </a:t>
              </a:r>
            </a:p>
            <a:p>
              <a:pPr marL="137160" lvl="0" indent="-137160" rtl="0">
                <a:buFont typeface="+mj-lt"/>
                <a:buAutoNum type="arabicPeriod"/>
              </a:pPr>
              <a:r>
                <a:rPr lang="fr-FR" sz="700" noProof="1">
                  <a:solidFill>
                    <a:prstClr val="black"/>
                  </a:solidFill>
                </a:rPr>
                <a:t>Cliquez sur l’onglet Insertion </a:t>
              </a:r>
            </a:p>
            <a:p>
              <a:pPr marL="137160" lvl="0" indent="-137160" rtl="0">
                <a:buFont typeface="+mj-lt"/>
                <a:buAutoNum type="arabicPeriod"/>
              </a:pPr>
              <a:r>
                <a:rPr lang="fr-FR" sz="700" noProof="1">
                  <a:solidFill>
                    <a:prstClr val="black"/>
                  </a:solidFill>
                </a:rPr>
                <a:t>Cliquez sur Zone de texte</a:t>
              </a:r>
            </a:p>
            <a:p>
              <a:pPr marL="137160" lvl="0" indent="-137160" rtl="0">
                <a:buFont typeface="+mj-lt"/>
                <a:buAutoNum type="arabicPeriod"/>
              </a:pPr>
              <a:r>
                <a:rPr lang="fr-FR" sz="700" noProof="1">
                  <a:solidFill>
                    <a:prstClr val="black"/>
                  </a:solidFill>
                </a:rPr>
                <a:t>Dessiner une zone de texte</a:t>
              </a:r>
            </a:p>
            <a:p>
              <a:pPr marL="137160" lvl="0" indent="-137160" rtl="0">
                <a:buFont typeface="+mj-lt"/>
                <a:buAutoNum type="arabicPeriod"/>
              </a:pPr>
              <a:r>
                <a:rPr lang="fr-FR" sz="700" noProof="1">
                  <a:solidFill>
                    <a:prstClr val="black"/>
                  </a:solidFill>
                </a:rPr>
                <a:t>Format du texte selon les besoins</a:t>
              </a:r>
            </a:p>
            <a:p>
              <a:pPr rtl="0"/>
              <a:endParaRPr lang="fr-FR" sz="700" noProof="1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8B0DB6A-B4F7-46C1-BD92-EF0E78917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287371" y="2198159"/>
              <a:ext cx="5357267" cy="633931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46B9264-9B66-470A-8CAD-228852FC2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532798" y="1511855"/>
              <a:ext cx="2038497" cy="473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32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1BC6E9DB-C2A4-A428-83A2-E08D364273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6A9C858-45F6-A1AA-5AD8-3D0BB2CB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71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C0C2F8-1813-9E49-6843-34B48CD6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34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2C1587A4-197C-A7A9-B1AC-89F194D85E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897" b="10897"/>
          <a:stretch/>
        </p:blipFill>
        <p:spPr>
          <a:xfrm>
            <a:off x="462987" y="719667"/>
            <a:ext cx="5937813" cy="251336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FCE0FA3-8E2C-B4B9-4992-3F775306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 1</a:t>
            </a:r>
          </a:p>
        </p:txBody>
      </p:sp>
    </p:spTree>
    <p:extLst>
      <p:ext uri="{BB962C8B-B14F-4D97-AF65-F5344CB8AC3E}">
        <p14:creationId xmlns:p14="http://schemas.microsoft.com/office/powerpoint/2010/main" val="42015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 hidden="1">
            <a:extLst>
              <a:ext uri="{FF2B5EF4-FFF2-40B4-BE49-F238E27FC236}">
                <a16:creationId xmlns:a16="http://schemas.microsoft.com/office/drawing/2014/main" id="{5A04742A-F46D-4FAD-A230-A345B7F1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noProof="1"/>
              <a:t>Lorem ipsum dolor sit amet, consectetur adipiscing eli</a:t>
            </a:r>
          </a:p>
        </p:txBody>
      </p:sp>
      <p:pic>
        <p:nvPicPr>
          <p:cNvPr id="14" name="Espace réservé d’image 13" descr="Paysages de murs">
            <a:extLst>
              <a:ext uri="{FF2B5EF4-FFF2-40B4-BE49-F238E27FC236}">
                <a16:creationId xmlns:a16="http://schemas.microsoft.com/office/drawing/2014/main" id="{856BCBCC-510D-4634-9F6F-C87CC7802A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437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8069EA9-5E38-B593-2925-F89D8B81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9D90AB-490C-400F-827D-4DE2A8C9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55" y="0"/>
            <a:ext cx="54371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2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 hidden="1">
            <a:extLst>
              <a:ext uri="{FF2B5EF4-FFF2-40B4-BE49-F238E27FC236}">
                <a16:creationId xmlns:a16="http://schemas.microsoft.com/office/drawing/2014/main" id="{106B4F79-CB53-4125-9132-D3F1C687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noProof="1">
                <a:solidFill>
                  <a:schemeClr val="bg1"/>
                </a:solidFill>
              </a:rPr>
              <a:t>Lorem ipsum dolor sit amet, consectetur adipiscing elit, sed do eiusmod tempor incididunt ut labore et dolore magna </a:t>
            </a:r>
            <a:endParaRPr lang="fr-FR" noProof="1"/>
          </a:p>
        </p:txBody>
      </p:sp>
      <p:pic>
        <p:nvPicPr>
          <p:cNvPr id="15" name="Espace réservé d’image 14" descr="Sérénité en mer calme">
            <a:extLst>
              <a:ext uri="{FF2B5EF4-FFF2-40B4-BE49-F238E27FC236}">
                <a16:creationId xmlns:a16="http://schemas.microsoft.com/office/drawing/2014/main" id="{B8930FE8-C73B-4EE7-A600-582688E284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94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83E63A5-6510-B366-B445-73029BBC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7ACA5C-C655-8FB8-E38B-496CBB7A2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0" y="0"/>
            <a:ext cx="627695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8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 hidden="1">
            <a:extLst>
              <a:ext uri="{FF2B5EF4-FFF2-40B4-BE49-F238E27FC236}">
                <a16:creationId xmlns:a16="http://schemas.microsoft.com/office/drawing/2014/main" id="{0F61CE49-202E-4921-BC63-E27739A1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5" y="79989"/>
            <a:ext cx="6987124" cy="867930"/>
          </a:xfrm>
        </p:spPr>
        <p:txBody>
          <a:bodyPr rtlCol="0">
            <a:spAutoFit/>
          </a:bodyPr>
          <a:lstStyle/>
          <a:p>
            <a:pPr rtl="0"/>
            <a:r>
              <a:rPr lang="fr-FR" noProof="1">
                <a:solidFill>
                  <a:schemeClr val="bg1"/>
                </a:solidFill>
              </a:rPr>
              <a:t>Lorem ipsum dolor sit amet, consectetur adipiscing elit, sed do eiusmod </a:t>
            </a:r>
            <a:endParaRPr lang="fr-FR" noProof="1"/>
          </a:p>
        </p:txBody>
      </p:sp>
      <p:pic>
        <p:nvPicPr>
          <p:cNvPr id="14" name="Espace réservé d’image 13" descr="Sentier en bois dans l'herbe panoramique">
            <a:extLst>
              <a:ext uri="{FF2B5EF4-FFF2-40B4-BE49-F238E27FC236}">
                <a16:creationId xmlns:a16="http://schemas.microsoft.com/office/drawing/2014/main" id="{ACC91E38-BE2E-4ECD-8246-12E6B6B9BF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901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CE08263-29FE-5887-ED8C-112FDFF4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845002-0522-0C13-516E-2BDD830C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7" y="0"/>
            <a:ext cx="69989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4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 hidden="1">
            <a:extLst>
              <a:ext uri="{FF2B5EF4-FFF2-40B4-BE49-F238E27FC236}">
                <a16:creationId xmlns:a16="http://schemas.microsoft.com/office/drawing/2014/main" id="{1FE6BFBE-45C8-4772-861F-84AE79B4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noProof="1">
                <a:solidFill>
                  <a:schemeClr val="bg1"/>
                </a:solidFill>
              </a:rPr>
              <a:t>Lorem ipsum dolor sit amet, consectetur adipiscing el</a:t>
            </a:r>
            <a:endParaRPr lang="fr-FR" noProof="1"/>
          </a:p>
        </p:txBody>
      </p:sp>
      <p:pic>
        <p:nvPicPr>
          <p:cNvPr id="5" name="Espace réservé d’image 4" descr="Montagnes et étoiles">
            <a:extLst>
              <a:ext uri="{FF2B5EF4-FFF2-40B4-BE49-F238E27FC236}">
                <a16:creationId xmlns:a16="http://schemas.microsoft.com/office/drawing/2014/main" id="{FCAA8045-74A3-41E3-A07E-25D3F82FF2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83224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6">
      <a:majorFont>
        <a:latin typeface="Sagona Boo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3524351_TF55856511" id="{D4295D58-1A53-427E-99DC-3F444A2EA714}" vid="{C7DE361B-2A8B-405E-A9BC-D63CD848EEF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e3f163ba23981de9af4e94a4fc3c17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77303e74caa42b09a8f0afd28694942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2A323-4D1B-4B89-8329-54F90FFB2F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59C8BE-507F-4660-94AA-EF96439021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D3E712D-99CE-4638-8335-13CA7C045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Bannières Facebook pittoresques</Template>
  <TotalTime>7766</TotalTime>
  <Words>250</Words>
  <Application>Microsoft Office PowerPoint</Application>
  <PresentationFormat>Personnalisé</PresentationFormat>
  <Paragraphs>35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Sagona Book</vt:lpstr>
      <vt:lpstr>Thème Office</vt:lpstr>
      <vt:lpstr>Lorem ipsum dolor sit amet, consectetur adipiscing elit</vt:lpstr>
      <vt:lpstr>Exercice 1</vt:lpstr>
      <vt:lpstr>Lorem ipsum dolor sit amet, consectetur adipiscing eli</vt:lpstr>
      <vt:lpstr>Présentation PowerPoint</vt:lpstr>
      <vt:lpstr>Lorem ipsum dolor sit amet, consectetur adipiscing elit, sed do eiusmod tempor incididunt ut labore et dolore magna </vt:lpstr>
      <vt:lpstr>Présentation PowerPoint</vt:lpstr>
      <vt:lpstr>Lorem ipsum dolor sit amet, consectetur adipiscing elit, sed do eiusmod </vt:lpstr>
      <vt:lpstr>Présentation PowerPoint</vt:lpstr>
      <vt:lpstr>Lorem ipsum dolor sit amet, consectetur adipiscing el</vt:lpstr>
      <vt:lpstr>Présentation PowerPoint</vt:lpstr>
      <vt:lpstr>Diapositive d’instructions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Benzian Fazilet</dc:creator>
  <cp:lastModifiedBy>Benzian Fazilet</cp:lastModifiedBy>
  <cp:revision>2</cp:revision>
  <dcterms:created xsi:type="dcterms:W3CDTF">2025-10-22T09:43:29Z</dcterms:created>
  <dcterms:modified xsi:type="dcterms:W3CDTF">2025-10-29T18:59:54Z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