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959" autoAdjust="0"/>
    <p:restoredTop sz="94660"/>
  </p:normalViewPr>
  <p:slideViewPr>
    <p:cSldViewPr snapToGrid="0">
      <p:cViewPr varScale="1">
        <p:scale>
          <a:sx n="75" d="100"/>
          <a:sy n="75" d="100"/>
        </p:scale>
        <p:origin x="-33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TD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N°02:</a:t>
            </a:r>
            <a:b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Synthèse bioclimatique 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8394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6483" y="609600"/>
            <a:ext cx="9553903" cy="809297"/>
          </a:xfrm>
        </p:spPr>
        <p:txBody>
          <a:bodyPr>
            <a:noAutofit/>
          </a:bodyPr>
          <a:lstStyle/>
          <a:p>
            <a:r>
              <a:rPr lang="fr-F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I-Classification </a:t>
            </a:r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synthèse bioclimatique :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6483" y="1418897"/>
            <a:ext cx="9727324" cy="5265682"/>
          </a:xfrm>
        </p:spPr>
        <p:txBody>
          <a:bodyPr>
            <a:normAutofit/>
          </a:bodyPr>
          <a:lstStyle/>
          <a:p>
            <a:pPr algn="just"/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La synthèse bioclimatique est une étape indispensable à tout projet relatif à l’environnement. Elle conditionne par le biais de ses composantes, le type de climat et du couvert végétal.</a:t>
            </a:r>
          </a:p>
          <a:p>
            <a:pPr algn="just"/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Cette synthèse sera établie à partir des travaux 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</a:t>
            </a:r>
            <a:r>
              <a:rPr lang="fr-F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Emberger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(1930-1955), </a:t>
            </a:r>
            <a:r>
              <a:rPr lang="fr-F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Bagnouls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Gaussen, (1955), De Martonne, (1926),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appliqué sur nos données météorologiques dans le but d’apprécier le climat de la région d’étude.</a:t>
            </a:r>
          </a:p>
          <a:p>
            <a:pPr algn="just"/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Une combinaison des données pluviométriques et des températures, est très intéressante pour caractériser l’influence du climat de la région.</a:t>
            </a:r>
          </a:p>
          <a:p>
            <a:pPr algn="just"/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2932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0"/>
          </a:xfrm>
        </p:spPr>
        <p:txBody>
          <a:bodyPr>
            <a:noAutofit/>
          </a:bodyPr>
          <a:lstStyle/>
          <a:p>
            <a:r>
              <a:rPr lang="fr-FR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1-Indice </a:t>
            </a:r>
            <a:r>
              <a:rPr lang="fr-FR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d’aridité de De Martonne </a:t>
            </a:r>
            <a:r>
              <a:rPr lang="fr-FR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1371601"/>
                <a:ext cx="9333769" cy="5202620"/>
              </a:xfrm>
            </p:spPr>
            <p:txBody>
              <a:bodyPr>
                <a:noAutofit/>
              </a:bodyPr>
              <a:lstStyle/>
              <a:p>
                <a:r>
                  <a:rPr lang="fr-F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Une combinaison des données pluviométriques et des températures, est très intéressante pour caractériser l’influence du climat de la région</a:t>
                </a:r>
              </a:p>
              <a:p>
                <a:r>
                  <a:rPr lang="fr-FR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 </a:t>
                </a:r>
                <a:r>
                  <a:rPr lang="fr-FR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martonne</a:t>
                </a:r>
                <a:r>
                  <a:rPr lang="fr-FR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(1926)</a:t>
                </a:r>
                <a:r>
                  <a:rPr lang="fr-F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défini un indice d’aridité utile pour évaluer l’intensité de la sécheresse exprimée par la relation suivante :</a:t>
                </a:r>
              </a:p>
              <a:p>
                <a:pPr marL="0" indent="0">
                  <a:buNone/>
                </a:pPr>
                <a:r>
                  <a:rPr lang="fr-FR" sz="2400" dirty="0" smtClean="0"/>
                  <a:t/>
                </a:r>
              </a:p>
              <a:p>
                <a:pPr marL="0" indent="0">
                  <a:buNone/>
                </a:pPr>
                <a:r>
                  <a:rPr lang="fr-FR" sz="2400" b="1" dirty="0"/>
                  <a:t/>
                </a:r>
                <a:r>
                  <a:rPr lang="fr-FR" sz="2400" b="1" dirty="0" smtClean="0"/>
                  <a:t/>
                </a:r>
                <a14:m>
                  <m:oMath xmlns:m="http://schemas.openxmlformats.org/officeDocument/2006/math">
                    <m:r>
                      <a:rPr lang="fr-FR" sz="3200" b="1" i="1"/>
                      <m:t>𝑰</m:t>
                    </m:r>
                    <m:r>
                      <a:rPr lang="fr-FR" sz="3200" b="1"/>
                      <m:t>=</m:t>
                    </m:r>
                    <m:f>
                      <m:fPr>
                        <m:ctrlPr>
                          <a:rPr lang="fr-FR" sz="3200" b="1" i="1"/>
                        </m:ctrlPr>
                      </m:fPr>
                      <m:num>
                        <m:r>
                          <a:rPr lang="fr-FR" sz="3200" b="1" i="1"/>
                          <m:t>𝑷</m:t>
                        </m:r>
                      </m:num>
                      <m:den>
                        <m:r>
                          <a:rPr lang="fr-FR" sz="3200" b="1"/>
                          <m:t>(</m:t>
                        </m:r>
                        <m:r>
                          <a:rPr lang="fr-FR" sz="3200" b="1" i="1"/>
                          <m:t>𝐓</m:t>
                        </m:r>
                        <m:r>
                          <a:rPr lang="fr-FR" sz="3200" b="1"/>
                          <m:t>+</m:t>
                        </m:r>
                        <m:r>
                          <a:rPr lang="fr-FR" sz="3200" b="1" i="1"/>
                          <m:t>𝟏𝟎</m:t>
                        </m:r>
                        <m:r>
                          <a:rPr lang="fr-FR" sz="3200" b="1"/>
                          <m:t>)</m:t>
                        </m:r>
                      </m:den>
                    </m:f>
                  </m:oMath>
                </a14:m>
                <a:r>
                  <a:rPr lang="fr-FR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endParaRPr lang="fr-FR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657600" lvl="8" indent="0">
                  <a:buNone/>
                </a:pPr>
                <a:endParaRPr lang="fr-FR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657600" lvl="8" indent="0">
                  <a:buNone/>
                </a:pPr>
                <a:r>
                  <a:rPr lang="fr-F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fr-F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 : précipitation moyenne (mm)</a:t>
                </a:r>
              </a:p>
              <a:p>
                <a:pPr marL="0" indent="0">
                  <a:buNone/>
                </a:pPr>
                <a:r>
                  <a:rPr lang="fr-F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fr-F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fr-F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: température moyenne annuelle (°C)</a:t>
                </a:r>
              </a:p>
              <a:p>
                <a:pPr marL="0" indent="0">
                  <a:buNone/>
                </a:pPr>
                <a:r>
                  <a:rPr lang="fr-F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fr-F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fr-F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: indice d’aridité</a:t>
                </a:r>
              </a:p>
              <a:p>
                <a:endParaRPr lang="fr-FR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1371601"/>
                <a:ext cx="9333769" cy="5202620"/>
              </a:xfrm>
              <a:blipFill rotWithShape="0">
                <a:blip r:embed="rId2"/>
                <a:stretch>
                  <a:fillRect l="-523" t="-938" r="-32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1245476" y="3499945"/>
            <a:ext cx="2569779" cy="148195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83687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Excercice</a:t>
            </a:r>
            <a:r>
              <a:rPr lang="fr-FR" dirty="0" smtClean="0"/>
              <a:t> N°1: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340069"/>
            <a:ext cx="8596668" cy="5202621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Selon le tableau 2 et 3 du TD N°1:</a:t>
            </a:r>
          </a:p>
          <a:p>
            <a:pPr marL="0" indent="0">
              <a:buNone/>
            </a:pPr>
            <a:r>
              <a:rPr lang="fr-FR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calculez l’indice d’aridité </a:t>
            </a:r>
            <a:r>
              <a:rPr lang="fr-F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De Martonne pour l’ancienne et la nouvelle période et ceci pour l’ensemble de nos stations météorologiques </a:t>
            </a:r>
          </a:p>
          <a:p>
            <a:pPr marL="0" indent="0">
              <a:buNone/>
            </a:pPr>
            <a:r>
              <a:rPr lang="fr-F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Définissez le type de climat à partir de l’indice d’aridité de De Martonne calculé pour l’ensemble de nos stations</a:t>
            </a:r>
          </a:p>
        </p:txBody>
      </p:sp>
    </p:spTree>
    <p:extLst>
      <p:ext uri="{BB962C8B-B14F-4D97-AF65-F5344CB8AC3E}">
        <p14:creationId xmlns:p14="http://schemas.microsoft.com/office/powerpoint/2010/main" xmlns="" val="4090516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C:\Sarah\demartone 1.pn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581015" y="520262"/>
            <a:ext cx="6790008" cy="479271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630621" y="6000329"/>
            <a:ext cx="8024648" cy="8576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Figure </a:t>
            </a:r>
            <a:r>
              <a:rPr lang="fr-FR" b="1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N°01</a:t>
            </a:r>
            <a:r>
              <a:rPr lang="fr-FR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:</a:t>
            </a: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Indice d’aridité de De </a:t>
            </a:r>
            <a:r>
              <a:rPr lang="fr-FR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Martonne</a:t>
            </a: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3275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4271" y="284493"/>
            <a:ext cx="9207645" cy="63212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</a:t>
            </a:r>
            <a:r>
              <a:rPr lang="fr-F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Selon l’indice d’aridité de De Martonne calculé, placez l’ensemble des stations météorologiques sur la figure 01</a:t>
            </a:r>
          </a:p>
          <a:p>
            <a:pPr marL="0" indent="0" algn="just">
              <a:buNone/>
            </a:pPr>
            <a:r>
              <a:rPr lang="fr-FR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</a:t>
            </a:r>
            <a:r>
              <a:rPr lang="fr-F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Etablissez un commentaire sur les résultats trouvés</a:t>
            </a:r>
            <a:endParaRPr lang="fr-F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12233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</TotalTime>
  <Words>70</Words>
  <Application>Microsoft Office PowerPoint</Application>
  <PresentationFormat>Personnalisé</PresentationFormat>
  <Paragraphs>15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Facette</vt:lpstr>
      <vt:lpstr>TD N°02: Synthèse bioclimatique </vt:lpstr>
      <vt:lpstr>I-Classification et synthèse bioclimatique : </vt:lpstr>
      <vt:lpstr>1-Indice d’aridité de De Martonne  </vt:lpstr>
      <vt:lpstr>Excercice N°1: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 N°02: Synthèse bioclimatique</dc:title>
  <dc:creator>BOUAYED</dc:creator>
  <cp:lastModifiedBy>msi</cp:lastModifiedBy>
  <cp:revision>4</cp:revision>
  <dcterms:created xsi:type="dcterms:W3CDTF">2020-03-21T16:55:53Z</dcterms:created>
  <dcterms:modified xsi:type="dcterms:W3CDTF">2020-03-21T18:48:14Z</dcterms:modified>
</cp:coreProperties>
</file>