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7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23782" y="1511300"/>
            <a:ext cx="9182066" cy="2015067"/>
          </a:xfrm>
          <a:ln>
            <a:noFill/>
          </a:ln>
        </p:spPr>
        <p:txBody>
          <a:bodyPr vert="horz" tIns="0" rIns="2085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23781" y="3557368"/>
            <a:ext cx="9185631" cy="1931106"/>
          </a:xfrm>
        </p:spPr>
        <p:txBody>
          <a:bodyPr lIns="0" rIns="20856"/>
          <a:lstStyle>
            <a:lvl1pPr marL="0" marR="52139" indent="0" algn="r">
              <a:buNone/>
              <a:defRPr>
                <a:solidFill>
                  <a:schemeClr val="tx1"/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1007535"/>
            <a:ext cx="2406015" cy="5742591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1007535"/>
            <a:ext cx="7039822" cy="574259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AFF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AFF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217" y="1450848"/>
            <a:ext cx="9089390" cy="150122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0217" y="2980139"/>
            <a:ext cx="9089390" cy="1663479"/>
          </a:xfrm>
        </p:spPr>
        <p:txBody>
          <a:bodyPr lIns="52139" rIns="52139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5801"/>
            <a:ext cx="9624060" cy="1259417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2115649"/>
            <a:ext cx="4722918" cy="4886537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2115649"/>
            <a:ext cx="4722918" cy="4886537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5801"/>
            <a:ext cx="9624060" cy="1259417"/>
          </a:xfrm>
        </p:spPr>
        <p:txBody>
          <a:bodyPr tIns="52139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2044209"/>
            <a:ext cx="4724775" cy="726508"/>
          </a:xfrm>
        </p:spPr>
        <p:txBody>
          <a:bodyPr lIns="52139" tIns="0" rIns="5213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432099" y="2049177"/>
            <a:ext cx="4726631" cy="721540"/>
          </a:xfrm>
        </p:spPr>
        <p:txBody>
          <a:bodyPr lIns="52139" tIns="0" rIns="5213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34670" y="2770717"/>
            <a:ext cx="4724775" cy="4237414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770717"/>
            <a:ext cx="4726631" cy="4237414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5801"/>
            <a:ext cx="9713172" cy="1259417"/>
          </a:xfrm>
        </p:spPr>
        <p:txBody>
          <a:bodyPr vert="horz" tIns="5213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005" y="566740"/>
            <a:ext cx="3208020" cy="12804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02005" y="1847144"/>
            <a:ext cx="3208020" cy="5037667"/>
          </a:xfrm>
        </p:spPr>
        <p:txBody>
          <a:bodyPr lIns="20856" rIns="20856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180822" y="1847144"/>
            <a:ext cx="5977908" cy="5037667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702172" y="1220937"/>
            <a:ext cx="6148705" cy="45339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9360390" y="5905671"/>
            <a:ext cx="181788" cy="1712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893" y="1296876"/>
            <a:ext cx="2587803" cy="1743814"/>
          </a:xfrm>
        </p:spPr>
        <p:txBody>
          <a:bodyPr vert="horz" lIns="52139" tIns="52139" rIns="52139" bIns="52139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2894" y="3116902"/>
            <a:ext cx="2584238" cy="2401288"/>
          </a:xfrm>
        </p:spPr>
        <p:txBody>
          <a:bodyPr lIns="72995" rIns="52139" bIns="52139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445837" y="7003756"/>
            <a:ext cx="712893" cy="402314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076441" y="1321690"/>
            <a:ext cx="5400167" cy="433239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1139" y="6409031"/>
            <a:ext cx="1071567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123921" y="6853326"/>
            <a:ext cx="55694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1139" y="-7872"/>
            <a:ext cx="1071567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123921" y="-7871"/>
            <a:ext cx="55694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4670" y="775801"/>
            <a:ext cx="9624060" cy="1259417"/>
          </a:xfrm>
          <a:prstGeom prst="rect">
            <a:avLst/>
          </a:prstGeom>
        </p:spPr>
        <p:txBody>
          <a:bodyPr vert="horz" lIns="0" tIns="52139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534670" y="2132612"/>
            <a:ext cx="9624060" cy="4836160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34670" y="7003756"/>
            <a:ext cx="249512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18909" y="7003756"/>
            <a:ext cx="3920913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9267613" y="7003756"/>
            <a:ext cx="89111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lang="fr-FR" smtClean="0"/>
              <a:pPr marL="25400">
                <a:lnSpc>
                  <a:spcPct val="100000"/>
                </a:lnSpc>
                <a:spcBef>
                  <a:spcPts val="110"/>
                </a:spcBef>
              </a:pPr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22239" y="223023"/>
            <a:ext cx="10736141" cy="715349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835" indent="-31283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28155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indent="-28155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616" indent="-23984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451" indent="-23984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85" indent="-23984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842" indent="-2085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2676" indent="-208556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511" indent="-2085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.png"/><Relationship Id="rId671" Type="http://schemas.openxmlformats.org/officeDocument/2006/relationships/image" Target="../media/image716.png"/><Relationship Id="rId769" Type="http://schemas.openxmlformats.org/officeDocument/2006/relationships/image" Target="../media/image814.png"/><Relationship Id="rId21" Type="http://schemas.openxmlformats.org/officeDocument/2006/relationships/image" Target="../media/image66.png"/><Relationship Id="rId324" Type="http://schemas.openxmlformats.org/officeDocument/2006/relationships/image" Target="../media/image369.png"/><Relationship Id="rId531" Type="http://schemas.openxmlformats.org/officeDocument/2006/relationships/image" Target="../media/image576.png"/><Relationship Id="rId629" Type="http://schemas.openxmlformats.org/officeDocument/2006/relationships/image" Target="../media/image674.png"/><Relationship Id="rId170" Type="http://schemas.openxmlformats.org/officeDocument/2006/relationships/image" Target="../media/image215.png"/><Relationship Id="rId268" Type="http://schemas.openxmlformats.org/officeDocument/2006/relationships/image" Target="../media/image313.png"/><Relationship Id="rId475" Type="http://schemas.openxmlformats.org/officeDocument/2006/relationships/image" Target="../media/image520.png"/><Relationship Id="rId640" Type="http://schemas.openxmlformats.org/officeDocument/2006/relationships/image" Target="../media/image685.png"/><Relationship Id="rId682" Type="http://schemas.openxmlformats.org/officeDocument/2006/relationships/image" Target="../media/image727.png"/><Relationship Id="rId738" Type="http://schemas.openxmlformats.org/officeDocument/2006/relationships/image" Target="../media/image783.png"/><Relationship Id="rId32" Type="http://schemas.openxmlformats.org/officeDocument/2006/relationships/image" Target="../media/image77.png"/><Relationship Id="rId74" Type="http://schemas.openxmlformats.org/officeDocument/2006/relationships/image" Target="../media/image119.png"/><Relationship Id="rId128" Type="http://schemas.openxmlformats.org/officeDocument/2006/relationships/image" Target="../media/image173.png"/><Relationship Id="rId335" Type="http://schemas.openxmlformats.org/officeDocument/2006/relationships/image" Target="../media/image380.png"/><Relationship Id="rId377" Type="http://schemas.openxmlformats.org/officeDocument/2006/relationships/image" Target="../media/image422.png"/><Relationship Id="rId500" Type="http://schemas.openxmlformats.org/officeDocument/2006/relationships/image" Target="../media/image545.png"/><Relationship Id="rId542" Type="http://schemas.openxmlformats.org/officeDocument/2006/relationships/image" Target="../media/image587.png"/><Relationship Id="rId584" Type="http://schemas.openxmlformats.org/officeDocument/2006/relationships/image" Target="../media/image629.png"/><Relationship Id="rId5" Type="http://schemas.openxmlformats.org/officeDocument/2006/relationships/image" Target="../media/image50.png"/><Relationship Id="rId181" Type="http://schemas.openxmlformats.org/officeDocument/2006/relationships/image" Target="../media/image226.png"/><Relationship Id="rId237" Type="http://schemas.openxmlformats.org/officeDocument/2006/relationships/image" Target="../media/image282.png"/><Relationship Id="rId402" Type="http://schemas.openxmlformats.org/officeDocument/2006/relationships/image" Target="../media/image447.png"/><Relationship Id="rId279" Type="http://schemas.openxmlformats.org/officeDocument/2006/relationships/image" Target="../media/image324.png"/><Relationship Id="rId444" Type="http://schemas.openxmlformats.org/officeDocument/2006/relationships/image" Target="../media/image489.png"/><Relationship Id="rId486" Type="http://schemas.openxmlformats.org/officeDocument/2006/relationships/image" Target="../media/image531.png"/><Relationship Id="rId651" Type="http://schemas.openxmlformats.org/officeDocument/2006/relationships/image" Target="../media/image696.png"/><Relationship Id="rId693" Type="http://schemas.openxmlformats.org/officeDocument/2006/relationships/image" Target="../media/image738.png"/><Relationship Id="rId707" Type="http://schemas.openxmlformats.org/officeDocument/2006/relationships/image" Target="../media/image752.png"/><Relationship Id="rId749" Type="http://schemas.openxmlformats.org/officeDocument/2006/relationships/image" Target="../media/image794.png"/><Relationship Id="rId43" Type="http://schemas.openxmlformats.org/officeDocument/2006/relationships/image" Target="../media/image88.png"/><Relationship Id="rId139" Type="http://schemas.openxmlformats.org/officeDocument/2006/relationships/image" Target="../media/image184.png"/><Relationship Id="rId290" Type="http://schemas.openxmlformats.org/officeDocument/2006/relationships/image" Target="../media/image335.png"/><Relationship Id="rId304" Type="http://schemas.openxmlformats.org/officeDocument/2006/relationships/image" Target="../media/image349.png"/><Relationship Id="rId346" Type="http://schemas.openxmlformats.org/officeDocument/2006/relationships/image" Target="../media/image391.png"/><Relationship Id="rId388" Type="http://schemas.openxmlformats.org/officeDocument/2006/relationships/image" Target="../media/image433.png"/><Relationship Id="rId511" Type="http://schemas.openxmlformats.org/officeDocument/2006/relationships/image" Target="../media/image556.png"/><Relationship Id="rId553" Type="http://schemas.openxmlformats.org/officeDocument/2006/relationships/image" Target="../media/image598.png"/><Relationship Id="rId609" Type="http://schemas.openxmlformats.org/officeDocument/2006/relationships/image" Target="../media/image654.png"/><Relationship Id="rId760" Type="http://schemas.openxmlformats.org/officeDocument/2006/relationships/image" Target="../media/image805.png"/><Relationship Id="rId85" Type="http://schemas.openxmlformats.org/officeDocument/2006/relationships/image" Target="../media/image130.png"/><Relationship Id="rId150" Type="http://schemas.openxmlformats.org/officeDocument/2006/relationships/image" Target="../media/image195.png"/><Relationship Id="rId192" Type="http://schemas.openxmlformats.org/officeDocument/2006/relationships/image" Target="../media/image237.png"/><Relationship Id="rId206" Type="http://schemas.openxmlformats.org/officeDocument/2006/relationships/image" Target="../media/image251.png"/><Relationship Id="rId413" Type="http://schemas.openxmlformats.org/officeDocument/2006/relationships/image" Target="../media/image458.png"/><Relationship Id="rId595" Type="http://schemas.openxmlformats.org/officeDocument/2006/relationships/image" Target="../media/image640.png"/><Relationship Id="rId248" Type="http://schemas.openxmlformats.org/officeDocument/2006/relationships/image" Target="../media/image293.png"/><Relationship Id="rId455" Type="http://schemas.openxmlformats.org/officeDocument/2006/relationships/image" Target="../media/image500.png"/><Relationship Id="rId497" Type="http://schemas.openxmlformats.org/officeDocument/2006/relationships/image" Target="../media/image542.png"/><Relationship Id="rId620" Type="http://schemas.openxmlformats.org/officeDocument/2006/relationships/image" Target="../media/image665.png"/><Relationship Id="rId662" Type="http://schemas.openxmlformats.org/officeDocument/2006/relationships/image" Target="../media/image707.png"/><Relationship Id="rId718" Type="http://schemas.openxmlformats.org/officeDocument/2006/relationships/image" Target="../media/image763.png"/><Relationship Id="rId12" Type="http://schemas.openxmlformats.org/officeDocument/2006/relationships/image" Target="../media/image57.png"/><Relationship Id="rId108" Type="http://schemas.openxmlformats.org/officeDocument/2006/relationships/image" Target="../media/image153.png"/><Relationship Id="rId315" Type="http://schemas.openxmlformats.org/officeDocument/2006/relationships/image" Target="../media/image360.png"/><Relationship Id="rId357" Type="http://schemas.openxmlformats.org/officeDocument/2006/relationships/image" Target="../media/image402.png"/><Relationship Id="rId522" Type="http://schemas.openxmlformats.org/officeDocument/2006/relationships/image" Target="../media/image567.png"/><Relationship Id="rId54" Type="http://schemas.openxmlformats.org/officeDocument/2006/relationships/image" Target="../media/image99.png"/><Relationship Id="rId96" Type="http://schemas.openxmlformats.org/officeDocument/2006/relationships/image" Target="../media/image141.png"/><Relationship Id="rId161" Type="http://schemas.openxmlformats.org/officeDocument/2006/relationships/image" Target="../media/image206.png"/><Relationship Id="rId217" Type="http://schemas.openxmlformats.org/officeDocument/2006/relationships/image" Target="../media/image262.png"/><Relationship Id="rId399" Type="http://schemas.openxmlformats.org/officeDocument/2006/relationships/image" Target="../media/image444.png"/><Relationship Id="rId564" Type="http://schemas.openxmlformats.org/officeDocument/2006/relationships/image" Target="../media/image609.png"/><Relationship Id="rId771" Type="http://schemas.openxmlformats.org/officeDocument/2006/relationships/image" Target="../media/image816.png"/><Relationship Id="rId259" Type="http://schemas.openxmlformats.org/officeDocument/2006/relationships/image" Target="../media/image304.png"/><Relationship Id="rId424" Type="http://schemas.openxmlformats.org/officeDocument/2006/relationships/image" Target="../media/image469.png"/><Relationship Id="rId466" Type="http://schemas.openxmlformats.org/officeDocument/2006/relationships/image" Target="../media/image511.png"/><Relationship Id="rId631" Type="http://schemas.openxmlformats.org/officeDocument/2006/relationships/image" Target="../media/image676.png"/><Relationship Id="rId673" Type="http://schemas.openxmlformats.org/officeDocument/2006/relationships/image" Target="../media/image718.png"/><Relationship Id="rId729" Type="http://schemas.openxmlformats.org/officeDocument/2006/relationships/image" Target="../media/image774.png"/><Relationship Id="rId23" Type="http://schemas.openxmlformats.org/officeDocument/2006/relationships/image" Target="../media/image68.png"/><Relationship Id="rId119" Type="http://schemas.openxmlformats.org/officeDocument/2006/relationships/image" Target="../media/image164.png"/><Relationship Id="rId270" Type="http://schemas.openxmlformats.org/officeDocument/2006/relationships/image" Target="../media/image315.png"/><Relationship Id="rId326" Type="http://schemas.openxmlformats.org/officeDocument/2006/relationships/image" Target="../media/image371.png"/><Relationship Id="rId533" Type="http://schemas.openxmlformats.org/officeDocument/2006/relationships/image" Target="../media/image578.png"/><Relationship Id="rId65" Type="http://schemas.openxmlformats.org/officeDocument/2006/relationships/image" Target="../media/image110.png"/><Relationship Id="rId130" Type="http://schemas.openxmlformats.org/officeDocument/2006/relationships/image" Target="../media/image175.png"/><Relationship Id="rId368" Type="http://schemas.openxmlformats.org/officeDocument/2006/relationships/image" Target="../media/image413.png"/><Relationship Id="rId575" Type="http://schemas.openxmlformats.org/officeDocument/2006/relationships/image" Target="../media/image620.png"/><Relationship Id="rId740" Type="http://schemas.openxmlformats.org/officeDocument/2006/relationships/image" Target="../media/image785.png"/><Relationship Id="rId782" Type="http://schemas.openxmlformats.org/officeDocument/2006/relationships/image" Target="../media/image827.png"/><Relationship Id="rId172" Type="http://schemas.openxmlformats.org/officeDocument/2006/relationships/image" Target="../media/image217.png"/><Relationship Id="rId228" Type="http://schemas.openxmlformats.org/officeDocument/2006/relationships/image" Target="../media/image273.png"/><Relationship Id="rId435" Type="http://schemas.openxmlformats.org/officeDocument/2006/relationships/image" Target="../media/image480.png"/><Relationship Id="rId477" Type="http://schemas.openxmlformats.org/officeDocument/2006/relationships/image" Target="../media/image522.png"/><Relationship Id="rId600" Type="http://schemas.openxmlformats.org/officeDocument/2006/relationships/image" Target="../media/image645.png"/><Relationship Id="rId642" Type="http://schemas.openxmlformats.org/officeDocument/2006/relationships/image" Target="../media/image687.png"/><Relationship Id="rId684" Type="http://schemas.openxmlformats.org/officeDocument/2006/relationships/image" Target="../media/image729.png"/><Relationship Id="rId281" Type="http://schemas.openxmlformats.org/officeDocument/2006/relationships/image" Target="../media/image326.png"/><Relationship Id="rId337" Type="http://schemas.openxmlformats.org/officeDocument/2006/relationships/image" Target="../media/image382.png"/><Relationship Id="rId502" Type="http://schemas.openxmlformats.org/officeDocument/2006/relationships/image" Target="../media/image547.png"/><Relationship Id="rId34" Type="http://schemas.openxmlformats.org/officeDocument/2006/relationships/image" Target="../media/image79.png"/><Relationship Id="rId76" Type="http://schemas.openxmlformats.org/officeDocument/2006/relationships/image" Target="../media/image121.png"/><Relationship Id="rId141" Type="http://schemas.openxmlformats.org/officeDocument/2006/relationships/image" Target="../media/image186.png"/><Relationship Id="rId379" Type="http://schemas.openxmlformats.org/officeDocument/2006/relationships/image" Target="../media/image424.png"/><Relationship Id="rId544" Type="http://schemas.openxmlformats.org/officeDocument/2006/relationships/image" Target="../media/image589.png"/><Relationship Id="rId586" Type="http://schemas.openxmlformats.org/officeDocument/2006/relationships/image" Target="../media/image631.png"/><Relationship Id="rId751" Type="http://schemas.openxmlformats.org/officeDocument/2006/relationships/image" Target="../media/image796.png"/><Relationship Id="rId7" Type="http://schemas.openxmlformats.org/officeDocument/2006/relationships/image" Target="../media/image52.png"/><Relationship Id="rId183" Type="http://schemas.openxmlformats.org/officeDocument/2006/relationships/image" Target="../media/image228.png"/><Relationship Id="rId239" Type="http://schemas.openxmlformats.org/officeDocument/2006/relationships/image" Target="../media/image284.png"/><Relationship Id="rId390" Type="http://schemas.openxmlformats.org/officeDocument/2006/relationships/image" Target="../media/image435.png"/><Relationship Id="rId404" Type="http://schemas.openxmlformats.org/officeDocument/2006/relationships/image" Target="../media/image449.png"/><Relationship Id="rId446" Type="http://schemas.openxmlformats.org/officeDocument/2006/relationships/image" Target="../media/image491.png"/><Relationship Id="rId611" Type="http://schemas.openxmlformats.org/officeDocument/2006/relationships/image" Target="../media/image656.png"/><Relationship Id="rId653" Type="http://schemas.openxmlformats.org/officeDocument/2006/relationships/image" Target="../media/image698.png"/><Relationship Id="rId250" Type="http://schemas.openxmlformats.org/officeDocument/2006/relationships/image" Target="../media/image295.png"/><Relationship Id="rId292" Type="http://schemas.openxmlformats.org/officeDocument/2006/relationships/image" Target="../media/image337.png"/><Relationship Id="rId306" Type="http://schemas.openxmlformats.org/officeDocument/2006/relationships/image" Target="../media/image351.png"/><Relationship Id="rId488" Type="http://schemas.openxmlformats.org/officeDocument/2006/relationships/image" Target="../media/image533.png"/><Relationship Id="rId695" Type="http://schemas.openxmlformats.org/officeDocument/2006/relationships/image" Target="../media/image740.png"/><Relationship Id="rId709" Type="http://schemas.openxmlformats.org/officeDocument/2006/relationships/image" Target="../media/image754.png"/><Relationship Id="rId45" Type="http://schemas.openxmlformats.org/officeDocument/2006/relationships/image" Target="../media/image90.png"/><Relationship Id="rId87" Type="http://schemas.openxmlformats.org/officeDocument/2006/relationships/image" Target="../media/image132.png"/><Relationship Id="rId110" Type="http://schemas.openxmlformats.org/officeDocument/2006/relationships/image" Target="../media/image155.png"/><Relationship Id="rId348" Type="http://schemas.openxmlformats.org/officeDocument/2006/relationships/image" Target="../media/image393.png"/><Relationship Id="rId513" Type="http://schemas.openxmlformats.org/officeDocument/2006/relationships/image" Target="../media/image558.png"/><Relationship Id="rId555" Type="http://schemas.openxmlformats.org/officeDocument/2006/relationships/image" Target="../media/image600.png"/><Relationship Id="rId597" Type="http://schemas.openxmlformats.org/officeDocument/2006/relationships/image" Target="../media/image642.png"/><Relationship Id="rId720" Type="http://schemas.openxmlformats.org/officeDocument/2006/relationships/image" Target="../media/image765.png"/><Relationship Id="rId762" Type="http://schemas.openxmlformats.org/officeDocument/2006/relationships/image" Target="../media/image807.png"/><Relationship Id="rId152" Type="http://schemas.openxmlformats.org/officeDocument/2006/relationships/image" Target="../media/image197.png"/><Relationship Id="rId194" Type="http://schemas.openxmlformats.org/officeDocument/2006/relationships/image" Target="../media/image239.png"/><Relationship Id="rId208" Type="http://schemas.openxmlformats.org/officeDocument/2006/relationships/image" Target="../media/image253.png"/><Relationship Id="rId415" Type="http://schemas.openxmlformats.org/officeDocument/2006/relationships/image" Target="../media/image460.png"/><Relationship Id="rId457" Type="http://schemas.openxmlformats.org/officeDocument/2006/relationships/image" Target="../media/image502.png"/><Relationship Id="rId622" Type="http://schemas.openxmlformats.org/officeDocument/2006/relationships/image" Target="../media/image667.png"/><Relationship Id="rId261" Type="http://schemas.openxmlformats.org/officeDocument/2006/relationships/image" Target="../media/image306.png"/><Relationship Id="rId499" Type="http://schemas.openxmlformats.org/officeDocument/2006/relationships/image" Target="../media/image544.png"/><Relationship Id="rId664" Type="http://schemas.openxmlformats.org/officeDocument/2006/relationships/image" Target="../media/image709.png"/><Relationship Id="rId14" Type="http://schemas.openxmlformats.org/officeDocument/2006/relationships/image" Target="../media/image59.png"/><Relationship Id="rId56" Type="http://schemas.openxmlformats.org/officeDocument/2006/relationships/image" Target="../media/image101.png"/><Relationship Id="rId317" Type="http://schemas.openxmlformats.org/officeDocument/2006/relationships/image" Target="../media/image362.png"/><Relationship Id="rId359" Type="http://schemas.openxmlformats.org/officeDocument/2006/relationships/image" Target="../media/image404.png"/><Relationship Id="rId524" Type="http://schemas.openxmlformats.org/officeDocument/2006/relationships/image" Target="../media/image569.png"/><Relationship Id="rId566" Type="http://schemas.openxmlformats.org/officeDocument/2006/relationships/image" Target="../media/image611.png"/><Relationship Id="rId731" Type="http://schemas.openxmlformats.org/officeDocument/2006/relationships/image" Target="../media/image776.png"/><Relationship Id="rId773" Type="http://schemas.openxmlformats.org/officeDocument/2006/relationships/image" Target="../media/image818.png"/><Relationship Id="rId98" Type="http://schemas.openxmlformats.org/officeDocument/2006/relationships/image" Target="../media/image143.png"/><Relationship Id="rId121" Type="http://schemas.openxmlformats.org/officeDocument/2006/relationships/image" Target="../media/image166.png"/><Relationship Id="rId163" Type="http://schemas.openxmlformats.org/officeDocument/2006/relationships/image" Target="../media/image208.png"/><Relationship Id="rId219" Type="http://schemas.openxmlformats.org/officeDocument/2006/relationships/image" Target="../media/image264.png"/><Relationship Id="rId370" Type="http://schemas.openxmlformats.org/officeDocument/2006/relationships/image" Target="../media/image415.png"/><Relationship Id="rId426" Type="http://schemas.openxmlformats.org/officeDocument/2006/relationships/image" Target="../media/image471.png"/><Relationship Id="rId633" Type="http://schemas.openxmlformats.org/officeDocument/2006/relationships/image" Target="../media/image678.png"/><Relationship Id="rId230" Type="http://schemas.openxmlformats.org/officeDocument/2006/relationships/image" Target="../media/image275.png"/><Relationship Id="rId468" Type="http://schemas.openxmlformats.org/officeDocument/2006/relationships/image" Target="../media/image513.png"/><Relationship Id="rId675" Type="http://schemas.openxmlformats.org/officeDocument/2006/relationships/image" Target="../media/image720.png"/><Relationship Id="rId25" Type="http://schemas.openxmlformats.org/officeDocument/2006/relationships/image" Target="../media/image70.png"/><Relationship Id="rId67" Type="http://schemas.openxmlformats.org/officeDocument/2006/relationships/image" Target="../media/image112.png"/><Relationship Id="rId272" Type="http://schemas.openxmlformats.org/officeDocument/2006/relationships/image" Target="../media/image317.png"/><Relationship Id="rId328" Type="http://schemas.openxmlformats.org/officeDocument/2006/relationships/image" Target="../media/image373.png"/><Relationship Id="rId535" Type="http://schemas.openxmlformats.org/officeDocument/2006/relationships/image" Target="../media/image580.png"/><Relationship Id="rId577" Type="http://schemas.openxmlformats.org/officeDocument/2006/relationships/image" Target="../media/image622.png"/><Relationship Id="rId700" Type="http://schemas.openxmlformats.org/officeDocument/2006/relationships/image" Target="../media/image745.png"/><Relationship Id="rId742" Type="http://schemas.openxmlformats.org/officeDocument/2006/relationships/image" Target="../media/image787.png"/><Relationship Id="rId132" Type="http://schemas.openxmlformats.org/officeDocument/2006/relationships/image" Target="../media/image177.png"/><Relationship Id="rId174" Type="http://schemas.openxmlformats.org/officeDocument/2006/relationships/image" Target="../media/image219.png"/><Relationship Id="rId381" Type="http://schemas.openxmlformats.org/officeDocument/2006/relationships/image" Target="../media/image426.png"/><Relationship Id="rId602" Type="http://schemas.openxmlformats.org/officeDocument/2006/relationships/image" Target="../media/image647.png"/><Relationship Id="rId784" Type="http://schemas.openxmlformats.org/officeDocument/2006/relationships/image" Target="../media/image829.png"/><Relationship Id="rId241" Type="http://schemas.openxmlformats.org/officeDocument/2006/relationships/image" Target="../media/image286.png"/><Relationship Id="rId437" Type="http://schemas.openxmlformats.org/officeDocument/2006/relationships/image" Target="../media/image482.png"/><Relationship Id="rId479" Type="http://schemas.openxmlformats.org/officeDocument/2006/relationships/image" Target="../media/image524.png"/><Relationship Id="rId644" Type="http://schemas.openxmlformats.org/officeDocument/2006/relationships/image" Target="../media/image689.png"/><Relationship Id="rId686" Type="http://schemas.openxmlformats.org/officeDocument/2006/relationships/image" Target="../media/image731.png"/><Relationship Id="rId36" Type="http://schemas.openxmlformats.org/officeDocument/2006/relationships/image" Target="../media/image81.png"/><Relationship Id="rId283" Type="http://schemas.openxmlformats.org/officeDocument/2006/relationships/image" Target="../media/image328.png"/><Relationship Id="rId339" Type="http://schemas.openxmlformats.org/officeDocument/2006/relationships/image" Target="../media/image384.png"/><Relationship Id="rId490" Type="http://schemas.openxmlformats.org/officeDocument/2006/relationships/image" Target="../media/image535.png"/><Relationship Id="rId504" Type="http://schemas.openxmlformats.org/officeDocument/2006/relationships/image" Target="../media/image549.png"/><Relationship Id="rId546" Type="http://schemas.openxmlformats.org/officeDocument/2006/relationships/image" Target="../media/image591.png"/><Relationship Id="rId711" Type="http://schemas.openxmlformats.org/officeDocument/2006/relationships/image" Target="../media/image756.png"/><Relationship Id="rId753" Type="http://schemas.openxmlformats.org/officeDocument/2006/relationships/image" Target="../media/image798.png"/><Relationship Id="rId78" Type="http://schemas.openxmlformats.org/officeDocument/2006/relationships/image" Target="../media/image123.png"/><Relationship Id="rId101" Type="http://schemas.openxmlformats.org/officeDocument/2006/relationships/image" Target="../media/image146.png"/><Relationship Id="rId143" Type="http://schemas.openxmlformats.org/officeDocument/2006/relationships/image" Target="../media/image188.png"/><Relationship Id="rId185" Type="http://schemas.openxmlformats.org/officeDocument/2006/relationships/image" Target="../media/image230.png"/><Relationship Id="rId350" Type="http://schemas.openxmlformats.org/officeDocument/2006/relationships/image" Target="../media/image395.png"/><Relationship Id="rId406" Type="http://schemas.openxmlformats.org/officeDocument/2006/relationships/image" Target="../media/image451.png"/><Relationship Id="rId588" Type="http://schemas.openxmlformats.org/officeDocument/2006/relationships/image" Target="../media/image633.png"/><Relationship Id="rId9" Type="http://schemas.openxmlformats.org/officeDocument/2006/relationships/image" Target="../media/image54.png"/><Relationship Id="rId210" Type="http://schemas.openxmlformats.org/officeDocument/2006/relationships/image" Target="../media/image255.png"/><Relationship Id="rId392" Type="http://schemas.openxmlformats.org/officeDocument/2006/relationships/image" Target="../media/image437.png"/><Relationship Id="rId448" Type="http://schemas.openxmlformats.org/officeDocument/2006/relationships/image" Target="../media/image493.png"/><Relationship Id="rId613" Type="http://schemas.openxmlformats.org/officeDocument/2006/relationships/image" Target="../media/image658.png"/><Relationship Id="rId655" Type="http://schemas.openxmlformats.org/officeDocument/2006/relationships/image" Target="../media/image700.png"/><Relationship Id="rId697" Type="http://schemas.openxmlformats.org/officeDocument/2006/relationships/image" Target="../media/image742.png"/><Relationship Id="rId252" Type="http://schemas.openxmlformats.org/officeDocument/2006/relationships/image" Target="../media/image297.png"/><Relationship Id="rId294" Type="http://schemas.openxmlformats.org/officeDocument/2006/relationships/image" Target="../media/image339.png"/><Relationship Id="rId308" Type="http://schemas.openxmlformats.org/officeDocument/2006/relationships/image" Target="../media/image353.png"/><Relationship Id="rId515" Type="http://schemas.openxmlformats.org/officeDocument/2006/relationships/image" Target="../media/image560.png"/><Relationship Id="rId722" Type="http://schemas.openxmlformats.org/officeDocument/2006/relationships/image" Target="../media/image767.png"/><Relationship Id="rId47" Type="http://schemas.openxmlformats.org/officeDocument/2006/relationships/image" Target="../media/image92.png"/><Relationship Id="rId89" Type="http://schemas.openxmlformats.org/officeDocument/2006/relationships/image" Target="../media/image134.png"/><Relationship Id="rId112" Type="http://schemas.openxmlformats.org/officeDocument/2006/relationships/image" Target="../media/image157.png"/><Relationship Id="rId154" Type="http://schemas.openxmlformats.org/officeDocument/2006/relationships/image" Target="../media/image199.png"/><Relationship Id="rId361" Type="http://schemas.openxmlformats.org/officeDocument/2006/relationships/image" Target="../media/image406.png"/><Relationship Id="rId557" Type="http://schemas.openxmlformats.org/officeDocument/2006/relationships/image" Target="../media/image602.png"/><Relationship Id="rId599" Type="http://schemas.openxmlformats.org/officeDocument/2006/relationships/image" Target="../media/image644.png"/><Relationship Id="rId764" Type="http://schemas.openxmlformats.org/officeDocument/2006/relationships/image" Target="../media/image809.png"/><Relationship Id="rId196" Type="http://schemas.openxmlformats.org/officeDocument/2006/relationships/image" Target="../media/image241.png"/><Relationship Id="rId417" Type="http://schemas.openxmlformats.org/officeDocument/2006/relationships/image" Target="../media/image462.png"/><Relationship Id="rId459" Type="http://schemas.openxmlformats.org/officeDocument/2006/relationships/image" Target="../media/image504.png"/><Relationship Id="rId624" Type="http://schemas.openxmlformats.org/officeDocument/2006/relationships/image" Target="../media/image669.png"/><Relationship Id="rId666" Type="http://schemas.openxmlformats.org/officeDocument/2006/relationships/image" Target="../media/image711.png"/><Relationship Id="rId16" Type="http://schemas.openxmlformats.org/officeDocument/2006/relationships/image" Target="../media/image61.png"/><Relationship Id="rId221" Type="http://schemas.openxmlformats.org/officeDocument/2006/relationships/image" Target="../media/image266.png"/><Relationship Id="rId263" Type="http://schemas.openxmlformats.org/officeDocument/2006/relationships/image" Target="../media/image308.png"/><Relationship Id="rId319" Type="http://schemas.openxmlformats.org/officeDocument/2006/relationships/image" Target="../media/image364.png"/><Relationship Id="rId470" Type="http://schemas.openxmlformats.org/officeDocument/2006/relationships/image" Target="../media/image515.png"/><Relationship Id="rId526" Type="http://schemas.openxmlformats.org/officeDocument/2006/relationships/image" Target="../media/image571.png"/><Relationship Id="rId58" Type="http://schemas.openxmlformats.org/officeDocument/2006/relationships/image" Target="../media/image103.png"/><Relationship Id="rId123" Type="http://schemas.openxmlformats.org/officeDocument/2006/relationships/image" Target="../media/image168.png"/><Relationship Id="rId330" Type="http://schemas.openxmlformats.org/officeDocument/2006/relationships/image" Target="../media/image375.png"/><Relationship Id="rId568" Type="http://schemas.openxmlformats.org/officeDocument/2006/relationships/image" Target="../media/image613.png"/><Relationship Id="rId733" Type="http://schemas.openxmlformats.org/officeDocument/2006/relationships/image" Target="../media/image778.png"/><Relationship Id="rId775" Type="http://schemas.openxmlformats.org/officeDocument/2006/relationships/image" Target="../media/image820.png"/><Relationship Id="rId165" Type="http://schemas.openxmlformats.org/officeDocument/2006/relationships/image" Target="../media/image210.png"/><Relationship Id="rId372" Type="http://schemas.openxmlformats.org/officeDocument/2006/relationships/image" Target="../media/image417.png"/><Relationship Id="rId428" Type="http://schemas.openxmlformats.org/officeDocument/2006/relationships/image" Target="../media/image473.png"/><Relationship Id="rId635" Type="http://schemas.openxmlformats.org/officeDocument/2006/relationships/image" Target="../media/image680.png"/><Relationship Id="rId677" Type="http://schemas.openxmlformats.org/officeDocument/2006/relationships/image" Target="../media/image722.png"/><Relationship Id="rId232" Type="http://schemas.openxmlformats.org/officeDocument/2006/relationships/image" Target="../media/image277.png"/><Relationship Id="rId274" Type="http://schemas.openxmlformats.org/officeDocument/2006/relationships/image" Target="../media/image319.png"/><Relationship Id="rId481" Type="http://schemas.openxmlformats.org/officeDocument/2006/relationships/image" Target="../media/image526.png"/><Relationship Id="rId702" Type="http://schemas.openxmlformats.org/officeDocument/2006/relationships/image" Target="../media/image747.png"/><Relationship Id="rId27" Type="http://schemas.openxmlformats.org/officeDocument/2006/relationships/image" Target="../media/image72.png"/><Relationship Id="rId69" Type="http://schemas.openxmlformats.org/officeDocument/2006/relationships/image" Target="../media/image114.png"/><Relationship Id="rId134" Type="http://schemas.openxmlformats.org/officeDocument/2006/relationships/image" Target="../media/image179.png"/><Relationship Id="rId537" Type="http://schemas.openxmlformats.org/officeDocument/2006/relationships/image" Target="../media/image582.png"/><Relationship Id="rId579" Type="http://schemas.openxmlformats.org/officeDocument/2006/relationships/image" Target="../media/image624.png"/><Relationship Id="rId744" Type="http://schemas.openxmlformats.org/officeDocument/2006/relationships/image" Target="../media/image789.png"/><Relationship Id="rId80" Type="http://schemas.openxmlformats.org/officeDocument/2006/relationships/image" Target="../media/image125.png"/><Relationship Id="rId176" Type="http://schemas.openxmlformats.org/officeDocument/2006/relationships/image" Target="../media/image221.png"/><Relationship Id="rId341" Type="http://schemas.openxmlformats.org/officeDocument/2006/relationships/image" Target="../media/image386.png"/><Relationship Id="rId383" Type="http://schemas.openxmlformats.org/officeDocument/2006/relationships/image" Target="../media/image428.png"/><Relationship Id="rId439" Type="http://schemas.openxmlformats.org/officeDocument/2006/relationships/image" Target="../media/image484.png"/><Relationship Id="rId590" Type="http://schemas.openxmlformats.org/officeDocument/2006/relationships/image" Target="../media/image635.png"/><Relationship Id="rId604" Type="http://schemas.openxmlformats.org/officeDocument/2006/relationships/image" Target="../media/image649.png"/><Relationship Id="rId646" Type="http://schemas.openxmlformats.org/officeDocument/2006/relationships/image" Target="../media/image691.png"/><Relationship Id="rId201" Type="http://schemas.openxmlformats.org/officeDocument/2006/relationships/image" Target="../media/image246.png"/><Relationship Id="rId243" Type="http://schemas.openxmlformats.org/officeDocument/2006/relationships/image" Target="../media/image288.png"/><Relationship Id="rId285" Type="http://schemas.openxmlformats.org/officeDocument/2006/relationships/image" Target="../media/image330.png"/><Relationship Id="rId450" Type="http://schemas.openxmlformats.org/officeDocument/2006/relationships/image" Target="../media/image495.png"/><Relationship Id="rId506" Type="http://schemas.openxmlformats.org/officeDocument/2006/relationships/image" Target="../media/image551.png"/><Relationship Id="rId688" Type="http://schemas.openxmlformats.org/officeDocument/2006/relationships/image" Target="../media/image733.png"/><Relationship Id="rId38" Type="http://schemas.openxmlformats.org/officeDocument/2006/relationships/image" Target="../media/image83.png"/><Relationship Id="rId103" Type="http://schemas.openxmlformats.org/officeDocument/2006/relationships/image" Target="../media/image148.png"/><Relationship Id="rId310" Type="http://schemas.openxmlformats.org/officeDocument/2006/relationships/image" Target="../media/image355.png"/><Relationship Id="rId492" Type="http://schemas.openxmlformats.org/officeDocument/2006/relationships/image" Target="../media/image537.png"/><Relationship Id="rId548" Type="http://schemas.openxmlformats.org/officeDocument/2006/relationships/image" Target="../media/image593.png"/><Relationship Id="rId713" Type="http://schemas.openxmlformats.org/officeDocument/2006/relationships/image" Target="../media/image758.png"/><Relationship Id="rId755" Type="http://schemas.openxmlformats.org/officeDocument/2006/relationships/image" Target="../media/image800.png"/><Relationship Id="rId91" Type="http://schemas.openxmlformats.org/officeDocument/2006/relationships/image" Target="../media/image136.png"/><Relationship Id="rId145" Type="http://schemas.openxmlformats.org/officeDocument/2006/relationships/image" Target="../media/image190.png"/><Relationship Id="rId187" Type="http://schemas.openxmlformats.org/officeDocument/2006/relationships/image" Target="../media/image232.png"/><Relationship Id="rId352" Type="http://schemas.openxmlformats.org/officeDocument/2006/relationships/image" Target="../media/image397.png"/><Relationship Id="rId394" Type="http://schemas.openxmlformats.org/officeDocument/2006/relationships/image" Target="../media/image439.png"/><Relationship Id="rId408" Type="http://schemas.openxmlformats.org/officeDocument/2006/relationships/image" Target="../media/image453.png"/><Relationship Id="rId615" Type="http://schemas.openxmlformats.org/officeDocument/2006/relationships/image" Target="../media/image660.png"/><Relationship Id="rId212" Type="http://schemas.openxmlformats.org/officeDocument/2006/relationships/image" Target="../media/image257.png"/><Relationship Id="rId254" Type="http://schemas.openxmlformats.org/officeDocument/2006/relationships/image" Target="../media/image299.png"/><Relationship Id="rId657" Type="http://schemas.openxmlformats.org/officeDocument/2006/relationships/image" Target="../media/image702.png"/><Relationship Id="rId699" Type="http://schemas.openxmlformats.org/officeDocument/2006/relationships/image" Target="../media/image744.png"/><Relationship Id="rId49" Type="http://schemas.openxmlformats.org/officeDocument/2006/relationships/image" Target="../media/image94.png"/><Relationship Id="rId114" Type="http://schemas.openxmlformats.org/officeDocument/2006/relationships/image" Target="../media/image159.png"/><Relationship Id="rId296" Type="http://schemas.openxmlformats.org/officeDocument/2006/relationships/image" Target="../media/image341.png"/><Relationship Id="rId461" Type="http://schemas.openxmlformats.org/officeDocument/2006/relationships/image" Target="../media/image506.png"/><Relationship Id="rId517" Type="http://schemas.openxmlformats.org/officeDocument/2006/relationships/image" Target="../media/image562.png"/><Relationship Id="rId559" Type="http://schemas.openxmlformats.org/officeDocument/2006/relationships/image" Target="../media/image604.png"/><Relationship Id="rId724" Type="http://schemas.openxmlformats.org/officeDocument/2006/relationships/image" Target="../media/image769.png"/><Relationship Id="rId766" Type="http://schemas.openxmlformats.org/officeDocument/2006/relationships/image" Target="../media/image811.png"/><Relationship Id="rId60" Type="http://schemas.openxmlformats.org/officeDocument/2006/relationships/image" Target="../media/image105.png"/><Relationship Id="rId156" Type="http://schemas.openxmlformats.org/officeDocument/2006/relationships/image" Target="../media/image201.png"/><Relationship Id="rId198" Type="http://schemas.openxmlformats.org/officeDocument/2006/relationships/image" Target="../media/image243.png"/><Relationship Id="rId321" Type="http://schemas.openxmlformats.org/officeDocument/2006/relationships/image" Target="../media/image366.png"/><Relationship Id="rId363" Type="http://schemas.openxmlformats.org/officeDocument/2006/relationships/image" Target="../media/image408.png"/><Relationship Id="rId419" Type="http://schemas.openxmlformats.org/officeDocument/2006/relationships/image" Target="../media/image464.png"/><Relationship Id="rId570" Type="http://schemas.openxmlformats.org/officeDocument/2006/relationships/image" Target="../media/image615.png"/><Relationship Id="rId626" Type="http://schemas.openxmlformats.org/officeDocument/2006/relationships/image" Target="../media/image671.png"/><Relationship Id="rId223" Type="http://schemas.openxmlformats.org/officeDocument/2006/relationships/image" Target="../media/image268.png"/><Relationship Id="rId430" Type="http://schemas.openxmlformats.org/officeDocument/2006/relationships/image" Target="../media/image475.png"/><Relationship Id="rId668" Type="http://schemas.openxmlformats.org/officeDocument/2006/relationships/image" Target="../media/image713.png"/><Relationship Id="rId18" Type="http://schemas.openxmlformats.org/officeDocument/2006/relationships/image" Target="../media/image63.png"/><Relationship Id="rId265" Type="http://schemas.openxmlformats.org/officeDocument/2006/relationships/image" Target="../media/image310.png"/><Relationship Id="rId472" Type="http://schemas.openxmlformats.org/officeDocument/2006/relationships/image" Target="../media/image517.png"/><Relationship Id="rId528" Type="http://schemas.openxmlformats.org/officeDocument/2006/relationships/image" Target="../media/image573.png"/><Relationship Id="rId735" Type="http://schemas.openxmlformats.org/officeDocument/2006/relationships/image" Target="../media/image780.png"/><Relationship Id="rId125" Type="http://schemas.openxmlformats.org/officeDocument/2006/relationships/image" Target="../media/image170.png"/><Relationship Id="rId167" Type="http://schemas.openxmlformats.org/officeDocument/2006/relationships/image" Target="../media/image212.png"/><Relationship Id="rId332" Type="http://schemas.openxmlformats.org/officeDocument/2006/relationships/image" Target="../media/image377.png"/><Relationship Id="rId374" Type="http://schemas.openxmlformats.org/officeDocument/2006/relationships/image" Target="../media/image419.png"/><Relationship Id="rId581" Type="http://schemas.openxmlformats.org/officeDocument/2006/relationships/image" Target="../media/image626.png"/><Relationship Id="rId777" Type="http://schemas.openxmlformats.org/officeDocument/2006/relationships/image" Target="../media/image822.png"/><Relationship Id="rId71" Type="http://schemas.openxmlformats.org/officeDocument/2006/relationships/image" Target="../media/image116.png"/><Relationship Id="rId234" Type="http://schemas.openxmlformats.org/officeDocument/2006/relationships/image" Target="../media/image279.png"/><Relationship Id="rId637" Type="http://schemas.openxmlformats.org/officeDocument/2006/relationships/image" Target="../media/image682.png"/><Relationship Id="rId679" Type="http://schemas.openxmlformats.org/officeDocument/2006/relationships/image" Target="../media/image724.png"/><Relationship Id="rId2" Type="http://schemas.openxmlformats.org/officeDocument/2006/relationships/image" Target="../media/image47.png"/><Relationship Id="rId29" Type="http://schemas.openxmlformats.org/officeDocument/2006/relationships/image" Target="../media/image74.png"/><Relationship Id="rId276" Type="http://schemas.openxmlformats.org/officeDocument/2006/relationships/image" Target="../media/image321.png"/><Relationship Id="rId441" Type="http://schemas.openxmlformats.org/officeDocument/2006/relationships/image" Target="../media/image486.png"/><Relationship Id="rId483" Type="http://schemas.openxmlformats.org/officeDocument/2006/relationships/image" Target="../media/image528.png"/><Relationship Id="rId539" Type="http://schemas.openxmlformats.org/officeDocument/2006/relationships/image" Target="../media/image584.png"/><Relationship Id="rId690" Type="http://schemas.openxmlformats.org/officeDocument/2006/relationships/image" Target="../media/image735.png"/><Relationship Id="rId704" Type="http://schemas.openxmlformats.org/officeDocument/2006/relationships/image" Target="../media/image749.png"/><Relationship Id="rId746" Type="http://schemas.openxmlformats.org/officeDocument/2006/relationships/image" Target="../media/image791.png"/><Relationship Id="rId40" Type="http://schemas.openxmlformats.org/officeDocument/2006/relationships/image" Target="../media/image85.png"/><Relationship Id="rId136" Type="http://schemas.openxmlformats.org/officeDocument/2006/relationships/image" Target="../media/image181.png"/><Relationship Id="rId178" Type="http://schemas.openxmlformats.org/officeDocument/2006/relationships/image" Target="../media/image223.png"/><Relationship Id="rId301" Type="http://schemas.openxmlformats.org/officeDocument/2006/relationships/image" Target="../media/image346.png"/><Relationship Id="rId343" Type="http://schemas.openxmlformats.org/officeDocument/2006/relationships/image" Target="../media/image388.png"/><Relationship Id="rId550" Type="http://schemas.openxmlformats.org/officeDocument/2006/relationships/image" Target="../media/image595.png"/><Relationship Id="rId82" Type="http://schemas.openxmlformats.org/officeDocument/2006/relationships/image" Target="../media/image127.png"/><Relationship Id="rId203" Type="http://schemas.openxmlformats.org/officeDocument/2006/relationships/image" Target="../media/image248.png"/><Relationship Id="rId385" Type="http://schemas.openxmlformats.org/officeDocument/2006/relationships/image" Target="../media/image430.png"/><Relationship Id="rId592" Type="http://schemas.openxmlformats.org/officeDocument/2006/relationships/image" Target="../media/image637.png"/><Relationship Id="rId606" Type="http://schemas.openxmlformats.org/officeDocument/2006/relationships/image" Target="../media/image651.png"/><Relationship Id="rId648" Type="http://schemas.openxmlformats.org/officeDocument/2006/relationships/image" Target="../media/image693.png"/><Relationship Id="rId245" Type="http://schemas.openxmlformats.org/officeDocument/2006/relationships/image" Target="../media/image290.png"/><Relationship Id="rId287" Type="http://schemas.openxmlformats.org/officeDocument/2006/relationships/image" Target="../media/image332.png"/><Relationship Id="rId410" Type="http://schemas.openxmlformats.org/officeDocument/2006/relationships/image" Target="../media/image455.png"/><Relationship Id="rId452" Type="http://schemas.openxmlformats.org/officeDocument/2006/relationships/image" Target="../media/image497.png"/><Relationship Id="rId494" Type="http://schemas.openxmlformats.org/officeDocument/2006/relationships/image" Target="../media/image539.png"/><Relationship Id="rId508" Type="http://schemas.openxmlformats.org/officeDocument/2006/relationships/image" Target="../media/image553.png"/><Relationship Id="rId715" Type="http://schemas.openxmlformats.org/officeDocument/2006/relationships/image" Target="../media/image760.png"/><Relationship Id="rId105" Type="http://schemas.openxmlformats.org/officeDocument/2006/relationships/image" Target="../media/image150.png"/><Relationship Id="rId147" Type="http://schemas.openxmlformats.org/officeDocument/2006/relationships/image" Target="../media/image192.png"/><Relationship Id="rId312" Type="http://schemas.openxmlformats.org/officeDocument/2006/relationships/image" Target="../media/image357.png"/><Relationship Id="rId354" Type="http://schemas.openxmlformats.org/officeDocument/2006/relationships/image" Target="../media/image399.png"/><Relationship Id="rId757" Type="http://schemas.openxmlformats.org/officeDocument/2006/relationships/image" Target="../media/image802.png"/><Relationship Id="rId51" Type="http://schemas.openxmlformats.org/officeDocument/2006/relationships/image" Target="../media/image96.png"/><Relationship Id="rId93" Type="http://schemas.openxmlformats.org/officeDocument/2006/relationships/image" Target="../media/image138.png"/><Relationship Id="rId189" Type="http://schemas.openxmlformats.org/officeDocument/2006/relationships/image" Target="../media/image234.png"/><Relationship Id="rId396" Type="http://schemas.openxmlformats.org/officeDocument/2006/relationships/image" Target="../media/image441.png"/><Relationship Id="rId561" Type="http://schemas.openxmlformats.org/officeDocument/2006/relationships/image" Target="../media/image606.png"/><Relationship Id="rId617" Type="http://schemas.openxmlformats.org/officeDocument/2006/relationships/image" Target="../media/image662.png"/><Relationship Id="rId659" Type="http://schemas.openxmlformats.org/officeDocument/2006/relationships/image" Target="../media/image704.png"/><Relationship Id="rId214" Type="http://schemas.openxmlformats.org/officeDocument/2006/relationships/image" Target="../media/image259.png"/><Relationship Id="rId256" Type="http://schemas.openxmlformats.org/officeDocument/2006/relationships/image" Target="../media/image301.png"/><Relationship Id="rId298" Type="http://schemas.openxmlformats.org/officeDocument/2006/relationships/image" Target="../media/image343.png"/><Relationship Id="rId421" Type="http://schemas.openxmlformats.org/officeDocument/2006/relationships/image" Target="../media/image466.png"/><Relationship Id="rId463" Type="http://schemas.openxmlformats.org/officeDocument/2006/relationships/image" Target="../media/image508.png"/><Relationship Id="rId519" Type="http://schemas.openxmlformats.org/officeDocument/2006/relationships/image" Target="../media/image564.png"/><Relationship Id="rId670" Type="http://schemas.openxmlformats.org/officeDocument/2006/relationships/image" Target="../media/image715.png"/><Relationship Id="rId116" Type="http://schemas.openxmlformats.org/officeDocument/2006/relationships/image" Target="../media/image161.png"/><Relationship Id="rId158" Type="http://schemas.openxmlformats.org/officeDocument/2006/relationships/image" Target="../media/image203.png"/><Relationship Id="rId323" Type="http://schemas.openxmlformats.org/officeDocument/2006/relationships/image" Target="../media/image368.png"/><Relationship Id="rId530" Type="http://schemas.openxmlformats.org/officeDocument/2006/relationships/image" Target="../media/image575.png"/><Relationship Id="rId726" Type="http://schemas.openxmlformats.org/officeDocument/2006/relationships/image" Target="../media/image771.png"/><Relationship Id="rId768" Type="http://schemas.openxmlformats.org/officeDocument/2006/relationships/image" Target="../media/image813.png"/><Relationship Id="rId20" Type="http://schemas.openxmlformats.org/officeDocument/2006/relationships/image" Target="../media/image65.png"/><Relationship Id="rId62" Type="http://schemas.openxmlformats.org/officeDocument/2006/relationships/image" Target="../media/image107.png"/><Relationship Id="rId365" Type="http://schemas.openxmlformats.org/officeDocument/2006/relationships/image" Target="../media/image410.png"/><Relationship Id="rId572" Type="http://schemas.openxmlformats.org/officeDocument/2006/relationships/image" Target="../media/image617.png"/><Relationship Id="rId628" Type="http://schemas.openxmlformats.org/officeDocument/2006/relationships/image" Target="../media/image673.png"/><Relationship Id="rId225" Type="http://schemas.openxmlformats.org/officeDocument/2006/relationships/image" Target="../media/image270.png"/><Relationship Id="rId267" Type="http://schemas.openxmlformats.org/officeDocument/2006/relationships/image" Target="../media/image312.png"/><Relationship Id="rId432" Type="http://schemas.openxmlformats.org/officeDocument/2006/relationships/image" Target="../media/image477.png"/><Relationship Id="rId474" Type="http://schemas.openxmlformats.org/officeDocument/2006/relationships/image" Target="../media/image519.png"/><Relationship Id="rId127" Type="http://schemas.openxmlformats.org/officeDocument/2006/relationships/image" Target="../media/image172.png"/><Relationship Id="rId681" Type="http://schemas.openxmlformats.org/officeDocument/2006/relationships/image" Target="../media/image726.png"/><Relationship Id="rId737" Type="http://schemas.openxmlformats.org/officeDocument/2006/relationships/image" Target="../media/image782.png"/><Relationship Id="rId779" Type="http://schemas.openxmlformats.org/officeDocument/2006/relationships/image" Target="../media/image824.png"/><Relationship Id="rId31" Type="http://schemas.openxmlformats.org/officeDocument/2006/relationships/image" Target="../media/image76.png"/><Relationship Id="rId73" Type="http://schemas.openxmlformats.org/officeDocument/2006/relationships/image" Target="../media/image118.png"/><Relationship Id="rId169" Type="http://schemas.openxmlformats.org/officeDocument/2006/relationships/image" Target="../media/image214.png"/><Relationship Id="rId334" Type="http://schemas.openxmlformats.org/officeDocument/2006/relationships/image" Target="../media/image379.png"/><Relationship Id="rId376" Type="http://schemas.openxmlformats.org/officeDocument/2006/relationships/image" Target="../media/image421.png"/><Relationship Id="rId541" Type="http://schemas.openxmlformats.org/officeDocument/2006/relationships/image" Target="../media/image586.png"/><Relationship Id="rId583" Type="http://schemas.openxmlformats.org/officeDocument/2006/relationships/image" Target="../media/image628.png"/><Relationship Id="rId639" Type="http://schemas.openxmlformats.org/officeDocument/2006/relationships/image" Target="../media/image684.png"/><Relationship Id="rId4" Type="http://schemas.openxmlformats.org/officeDocument/2006/relationships/image" Target="../media/image49.png"/><Relationship Id="rId180" Type="http://schemas.openxmlformats.org/officeDocument/2006/relationships/image" Target="../media/image225.png"/><Relationship Id="rId236" Type="http://schemas.openxmlformats.org/officeDocument/2006/relationships/image" Target="../media/image281.png"/><Relationship Id="rId278" Type="http://schemas.openxmlformats.org/officeDocument/2006/relationships/image" Target="../media/image323.png"/><Relationship Id="rId401" Type="http://schemas.openxmlformats.org/officeDocument/2006/relationships/image" Target="../media/image446.png"/><Relationship Id="rId443" Type="http://schemas.openxmlformats.org/officeDocument/2006/relationships/image" Target="../media/image488.png"/><Relationship Id="rId650" Type="http://schemas.openxmlformats.org/officeDocument/2006/relationships/image" Target="../media/image695.png"/><Relationship Id="rId303" Type="http://schemas.openxmlformats.org/officeDocument/2006/relationships/image" Target="../media/image348.png"/><Relationship Id="rId485" Type="http://schemas.openxmlformats.org/officeDocument/2006/relationships/image" Target="../media/image530.png"/><Relationship Id="rId692" Type="http://schemas.openxmlformats.org/officeDocument/2006/relationships/image" Target="../media/image737.png"/><Relationship Id="rId706" Type="http://schemas.openxmlformats.org/officeDocument/2006/relationships/image" Target="../media/image751.png"/><Relationship Id="rId748" Type="http://schemas.openxmlformats.org/officeDocument/2006/relationships/image" Target="../media/image793.png"/><Relationship Id="rId42" Type="http://schemas.openxmlformats.org/officeDocument/2006/relationships/image" Target="../media/image87.png"/><Relationship Id="rId84" Type="http://schemas.openxmlformats.org/officeDocument/2006/relationships/image" Target="../media/image129.png"/><Relationship Id="rId138" Type="http://schemas.openxmlformats.org/officeDocument/2006/relationships/image" Target="../media/image183.png"/><Relationship Id="rId345" Type="http://schemas.openxmlformats.org/officeDocument/2006/relationships/image" Target="../media/image390.png"/><Relationship Id="rId387" Type="http://schemas.openxmlformats.org/officeDocument/2006/relationships/image" Target="../media/image432.png"/><Relationship Id="rId510" Type="http://schemas.openxmlformats.org/officeDocument/2006/relationships/image" Target="../media/image555.png"/><Relationship Id="rId552" Type="http://schemas.openxmlformats.org/officeDocument/2006/relationships/image" Target="../media/image597.png"/><Relationship Id="rId594" Type="http://schemas.openxmlformats.org/officeDocument/2006/relationships/image" Target="../media/image639.png"/><Relationship Id="rId608" Type="http://schemas.openxmlformats.org/officeDocument/2006/relationships/image" Target="../media/image653.png"/><Relationship Id="rId191" Type="http://schemas.openxmlformats.org/officeDocument/2006/relationships/image" Target="../media/image236.png"/><Relationship Id="rId205" Type="http://schemas.openxmlformats.org/officeDocument/2006/relationships/image" Target="../media/image250.png"/><Relationship Id="rId247" Type="http://schemas.openxmlformats.org/officeDocument/2006/relationships/image" Target="../media/image292.png"/><Relationship Id="rId412" Type="http://schemas.openxmlformats.org/officeDocument/2006/relationships/image" Target="../media/image457.png"/><Relationship Id="rId107" Type="http://schemas.openxmlformats.org/officeDocument/2006/relationships/image" Target="../media/image152.png"/><Relationship Id="rId289" Type="http://schemas.openxmlformats.org/officeDocument/2006/relationships/image" Target="../media/image334.png"/><Relationship Id="rId454" Type="http://schemas.openxmlformats.org/officeDocument/2006/relationships/image" Target="../media/image499.png"/><Relationship Id="rId496" Type="http://schemas.openxmlformats.org/officeDocument/2006/relationships/image" Target="../media/image541.png"/><Relationship Id="rId661" Type="http://schemas.openxmlformats.org/officeDocument/2006/relationships/image" Target="../media/image706.png"/><Relationship Id="rId717" Type="http://schemas.openxmlformats.org/officeDocument/2006/relationships/image" Target="../media/image762.png"/><Relationship Id="rId759" Type="http://schemas.openxmlformats.org/officeDocument/2006/relationships/image" Target="../media/image804.png"/><Relationship Id="rId11" Type="http://schemas.openxmlformats.org/officeDocument/2006/relationships/image" Target="../media/image56.png"/><Relationship Id="rId53" Type="http://schemas.openxmlformats.org/officeDocument/2006/relationships/image" Target="../media/image98.png"/><Relationship Id="rId149" Type="http://schemas.openxmlformats.org/officeDocument/2006/relationships/image" Target="../media/image194.png"/><Relationship Id="rId314" Type="http://schemas.openxmlformats.org/officeDocument/2006/relationships/image" Target="../media/image359.png"/><Relationship Id="rId356" Type="http://schemas.openxmlformats.org/officeDocument/2006/relationships/image" Target="../media/image401.png"/><Relationship Id="rId398" Type="http://schemas.openxmlformats.org/officeDocument/2006/relationships/image" Target="../media/image443.png"/><Relationship Id="rId521" Type="http://schemas.openxmlformats.org/officeDocument/2006/relationships/image" Target="../media/image566.png"/><Relationship Id="rId563" Type="http://schemas.openxmlformats.org/officeDocument/2006/relationships/image" Target="../media/image608.png"/><Relationship Id="rId619" Type="http://schemas.openxmlformats.org/officeDocument/2006/relationships/image" Target="../media/image664.png"/><Relationship Id="rId770" Type="http://schemas.openxmlformats.org/officeDocument/2006/relationships/image" Target="../media/image815.png"/><Relationship Id="rId95" Type="http://schemas.openxmlformats.org/officeDocument/2006/relationships/image" Target="../media/image140.png"/><Relationship Id="rId160" Type="http://schemas.openxmlformats.org/officeDocument/2006/relationships/image" Target="../media/image205.png"/><Relationship Id="rId216" Type="http://schemas.openxmlformats.org/officeDocument/2006/relationships/image" Target="../media/image261.png"/><Relationship Id="rId423" Type="http://schemas.openxmlformats.org/officeDocument/2006/relationships/image" Target="../media/image468.png"/><Relationship Id="rId258" Type="http://schemas.openxmlformats.org/officeDocument/2006/relationships/image" Target="../media/image303.png"/><Relationship Id="rId465" Type="http://schemas.openxmlformats.org/officeDocument/2006/relationships/image" Target="../media/image510.png"/><Relationship Id="rId630" Type="http://schemas.openxmlformats.org/officeDocument/2006/relationships/image" Target="../media/image675.png"/><Relationship Id="rId672" Type="http://schemas.openxmlformats.org/officeDocument/2006/relationships/image" Target="../media/image717.png"/><Relationship Id="rId728" Type="http://schemas.openxmlformats.org/officeDocument/2006/relationships/image" Target="../media/image773.png"/><Relationship Id="rId22" Type="http://schemas.openxmlformats.org/officeDocument/2006/relationships/image" Target="../media/image67.png"/><Relationship Id="rId64" Type="http://schemas.openxmlformats.org/officeDocument/2006/relationships/image" Target="../media/image109.png"/><Relationship Id="rId118" Type="http://schemas.openxmlformats.org/officeDocument/2006/relationships/image" Target="../media/image163.png"/><Relationship Id="rId325" Type="http://schemas.openxmlformats.org/officeDocument/2006/relationships/image" Target="../media/image370.png"/><Relationship Id="rId367" Type="http://schemas.openxmlformats.org/officeDocument/2006/relationships/image" Target="../media/image412.png"/><Relationship Id="rId532" Type="http://schemas.openxmlformats.org/officeDocument/2006/relationships/image" Target="../media/image577.png"/><Relationship Id="rId574" Type="http://schemas.openxmlformats.org/officeDocument/2006/relationships/image" Target="../media/image619.png"/><Relationship Id="rId171" Type="http://schemas.openxmlformats.org/officeDocument/2006/relationships/image" Target="../media/image216.png"/><Relationship Id="rId227" Type="http://schemas.openxmlformats.org/officeDocument/2006/relationships/image" Target="../media/image272.png"/><Relationship Id="rId781" Type="http://schemas.openxmlformats.org/officeDocument/2006/relationships/image" Target="../media/image826.png"/><Relationship Id="rId269" Type="http://schemas.openxmlformats.org/officeDocument/2006/relationships/image" Target="../media/image314.png"/><Relationship Id="rId434" Type="http://schemas.openxmlformats.org/officeDocument/2006/relationships/image" Target="../media/image479.png"/><Relationship Id="rId476" Type="http://schemas.openxmlformats.org/officeDocument/2006/relationships/image" Target="../media/image521.png"/><Relationship Id="rId641" Type="http://schemas.openxmlformats.org/officeDocument/2006/relationships/image" Target="../media/image686.png"/><Relationship Id="rId683" Type="http://schemas.openxmlformats.org/officeDocument/2006/relationships/image" Target="../media/image728.png"/><Relationship Id="rId739" Type="http://schemas.openxmlformats.org/officeDocument/2006/relationships/image" Target="../media/image784.png"/><Relationship Id="rId33" Type="http://schemas.openxmlformats.org/officeDocument/2006/relationships/image" Target="../media/image78.png"/><Relationship Id="rId129" Type="http://schemas.openxmlformats.org/officeDocument/2006/relationships/image" Target="../media/image174.png"/><Relationship Id="rId280" Type="http://schemas.openxmlformats.org/officeDocument/2006/relationships/image" Target="../media/image325.png"/><Relationship Id="rId336" Type="http://schemas.openxmlformats.org/officeDocument/2006/relationships/image" Target="../media/image381.png"/><Relationship Id="rId501" Type="http://schemas.openxmlformats.org/officeDocument/2006/relationships/image" Target="../media/image546.png"/><Relationship Id="rId543" Type="http://schemas.openxmlformats.org/officeDocument/2006/relationships/image" Target="../media/image588.png"/><Relationship Id="rId75" Type="http://schemas.openxmlformats.org/officeDocument/2006/relationships/image" Target="../media/image120.png"/><Relationship Id="rId140" Type="http://schemas.openxmlformats.org/officeDocument/2006/relationships/image" Target="../media/image185.png"/><Relationship Id="rId182" Type="http://schemas.openxmlformats.org/officeDocument/2006/relationships/image" Target="../media/image227.png"/><Relationship Id="rId378" Type="http://schemas.openxmlformats.org/officeDocument/2006/relationships/image" Target="../media/image423.png"/><Relationship Id="rId403" Type="http://schemas.openxmlformats.org/officeDocument/2006/relationships/image" Target="../media/image448.png"/><Relationship Id="rId585" Type="http://schemas.openxmlformats.org/officeDocument/2006/relationships/image" Target="../media/image630.png"/><Relationship Id="rId750" Type="http://schemas.openxmlformats.org/officeDocument/2006/relationships/image" Target="../media/image795.png"/><Relationship Id="rId6" Type="http://schemas.openxmlformats.org/officeDocument/2006/relationships/image" Target="../media/image51.png"/><Relationship Id="rId238" Type="http://schemas.openxmlformats.org/officeDocument/2006/relationships/image" Target="../media/image283.png"/><Relationship Id="rId445" Type="http://schemas.openxmlformats.org/officeDocument/2006/relationships/image" Target="../media/image490.png"/><Relationship Id="rId487" Type="http://schemas.openxmlformats.org/officeDocument/2006/relationships/image" Target="../media/image532.png"/><Relationship Id="rId610" Type="http://schemas.openxmlformats.org/officeDocument/2006/relationships/image" Target="../media/image655.png"/><Relationship Id="rId652" Type="http://schemas.openxmlformats.org/officeDocument/2006/relationships/image" Target="../media/image697.png"/><Relationship Id="rId694" Type="http://schemas.openxmlformats.org/officeDocument/2006/relationships/image" Target="../media/image739.png"/><Relationship Id="rId708" Type="http://schemas.openxmlformats.org/officeDocument/2006/relationships/image" Target="../media/image753.png"/><Relationship Id="rId291" Type="http://schemas.openxmlformats.org/officeDocument/2006/relationships/image" Target="../media/image336.png"/><Relationship Id="rId305" Type="http://schemas.openxmlformats.org/officeDocument/2006/relationships/image" Target="../media/image350.png"/><Relationship Id="rId347" Type="http://schemas.openxmlformats.org/officeDocument/2006/relationships/image" Target="../media/image392.png"/><Relationship Id="rId512" Type="http://schemas.openxmlformats.org/officeDocument/2006/relationships/image" Target="../media/image557.png"/><Relationship Id="rId44" Type="http://schemas.openxmlformats.org/officeDocument/2006/relationships/image" Target="../media/image89.png"/><Relationship Id="rId86" Type="http://schemas.openxmlformats.org/officeDocument/2006/relationships/image" Target="../media/image131.png"/><Relationship Id="rId151" Type="http://schemas.openxmlformats.org/officeDocument/2006/relationships/image" Target="../media/image196.png"/><Relationship Id="rId389" Type="http://schemas.openxmlformats.org/officeDocument/2006/relationships/image" Target="../media/image434.png"/><Relationship Id="rId554" Type="http://schemas.openxmlformats.org/officeDocument/2006/relationships/image" Target="../media/image599.png"/><Relationship Id="rId596" Type="http://schemas.openxmlformats.org/officeDocument/2006/relationships/image" Target="../media/image641.png"/><Relationship Id="rId761" Type="http://schemas.openxmlformats.org/officeDocument/2006/relationships/image" Target="../media/image806.png"/><Relationship Id="rId193" Type="http://schemas.openxmlformats.org/officeDocument/2006/relationships/image" Target="../media/image238.png"/><Relationship Id="rId207" Type="http://schemas.openxmlformats.org/officeDocument/2006/relationships/image" Target="../media/image252.png"/><Relationship Id="rId249" Type="http://schemas.openxmlformats.org/officeDocument/2006/relationships/image" Target="../media/image294.png"/><Relationship Id="rId414" Type="http://schemas.openxmlformats.org/officeDocument/2006/relationships/image" Target="../media/image459.png"/><Relationship Id="rId456" Type="http://schemas.openxmlformats.org/officeDocument/2006/relationships/image" Target="../media/image501.png"/><Relationship Id="rId498" Type="http://schemas.openxmlformats.org/officeDocument/2006/relationships/image" Target="../media/image543.png"/><Relationship Id="rId621" Type="http://schemas.openxmlformats.org/officeDocument/2006/relationships/image" Target="../media/image666.png"/><Relationship Id="rId663" Type="http://schemas.openxmlformats.org/officeDocument/2006/relationships/image" Target="../media/image708.png"/><Relationship Id="rId13" Type="http://schemas.openxmlformats.org/officeDocument/2006/relationships/image" Target="../media/image58.png"/><Relationship Id="rId109" Type="http://schemas.openxmlformats.org/officeDocument/2006/relationships/image" Target="../media/image154.png"/><Relationship Id="rId260" Type="http://schemas.openxmlformats.org/officeDocument/2006/relationships/image" Target="../media/image305.png"/><Relationship Id="rId316" Type="http://schemas.openxmlformats.org/officeDocument/2006/relationships/image" Target="../media/image361.png"/><Relationship Id="rId523" Type="http://schemas.openxmlformats.org/officeDocument/2006/relationships/image" Target="../media/image568.png"/><Relationship Id="rId719" Type="http://schemas.openxmlformats.org/officeDocument/2006/relationships/image" Target="../media/image764.png"/><Relationship Id="rId55" Type="http://schemas.openxmlformats.org/officeDocument/2006/relationships/image" Target="../media/image100.png"/><Relationship Id="rId97" Type="http://schemas.openxmlformats.org/officeDocument/2006/relationships/image" Target="../media/image142.png"/><Relationship Id="rId120" Type="http://schemas.openxmlformats.org/officeDocument/2006/relationships/image" Target="../media/image165.png"/><Relationship Id="rId358" Type="http://schemas.openxmlformats.org/officeDocument/2006/relationships/image" Target="../media/image403.png"/><Relationship Id="rId565" Type="http://schemas.openxmlformats.org/officeDocument/2006/relationships/image" Target="../media/image610.png"/><Relationship Id="rId730" Type="http://schemas.openxmlformats.org/officeDocument/2006/relationships/image" Target="../media/image775.png"/><Relationship Id="rId772" Type="http://schemas.openxmlformats.org/officeDocument/2006/relationships/image" Target="../media/image817.png"/><Relationship Id="rId162" Type="http://schemas.openxmlformats.org/officeDocument/2006/relationships/image" Target="../media/image207.png"/><Relationship Id="rId218" Type="http://schemas.openxmlformats.org/officeDocument/2006/relationships/image" Target="../media/image263.png"/><Relationship Id="rId425" Type="http://schemas.openxmlformats.org/officeDocument/2006/relationships/image" Target="../media/image470.png"/><Relationship Id="rId467" Type="http://schemas.openxmlformats.org/officeDocument/2006/relationships/image" Target="../media/image512.png"/><Relationship Id="rId632" Type="http://schemas.openxmlformats.org/officeDocument/2006/relationships/image" Target="../media/image677.png"/><Relationship Id="rId271" Type="http://schemas.openxmlformats.org/officeDocument/2006/relationships/image" Target="../media/image316.png"/><Relationship Id="rId674" Type="http://schemas.openxmlformats.org/officeDocument/2006/relationships/image" Target="../media/image719.png"/><Relationship Id="rId24" Type="http://schemas.openxmlformats.org/officeDocument/2006/relationships/image" Target="../media/image69.png"/><Relationship Id="rId66" Type="http://schemas.openxmlformats.org/officeDocument/2006/relationships/image" Target="../media/image111.png"/><Relationship Id="rId131" Type="http://schemas.openxmlformats.org/officeDocument/2006/relationships/image" Target="../media/image176.png"/><Relationship Id="rId327" Type="http://schemas.openxmlformats.org/officeDocument/2006/relationships/image" Target="../media/image372.png"/><Relationship Id="rId369" Type="http://schemas.openxmlformats.org/officeDocument/2006/relationships/image" Target="../media/image414.png"/><Relationship Id="rId534" Type="http://schemas.openxmlformats.org/officeDocument/2006/relationships/image" Target="../media/image579.png"/><Relationship Id="rId576" Type="http://schemas.openxmlformats.org/officeDocument/2006/relationships/image" Target="../media/image621.png"/><Relationship Id="rId741" Type="http://schemas.openxmlformats.org/officeDocument/2006/relationships/image" Target="../media/image786.png"/><Relationship Id="rId783" Type="http://schemas.openxmlformats.org/officeDocument/2006/relationships/image" Target="../media/image828.png"/><Relationship Id="rId173" Type="http://schemas.openxmlformats.org/officeDocument/2006/relationships/image" Target="../media/image218.png"/><Relationship Id="rId229" Type="http://schemas.openxmlformats.org/officeDocument/2006/relationships/image" Target="../media/image274.png"/><Relationship Id="rId380" Type="http://schemas.openxmlformats.org/officeDocument/2006/relationships/image" Target="../media/image425.png"/><Relationship Id="rId436" Type="http://schemas.openxmlformats.org/officeDocument/2006/relationships/image" Target="../media/image481.png"/><Relationship Id="rId601" Type="http://schemas.openxmlformats.org/officeDocument/2006/relationships/image" Target="../media/image646.png"/><Relationship Id="rId643" Type="http://schemas.openxmlformats.org/officeDocument/2006/relationships/image" Target="../media/image688.png"/><Relationship Id="rId240" Type="http://schemas.openxmlformats.org/officeDocument/2006/relationships/image" Target="../media/image285.png"/><Relationship Id="rId478" Type="http://schemas.openxmlformats.org/officeDocument/2006/relationships/image" Target="../media/image523.png"/><Relationship Id="rId685" Type="http://schemas.openxmlformats.org/officeDocument/2006/relationships/image" Target="../media/image730.png"/><Relationship Id="rId35" Type="http://schemas.openxmlformats.org/officeDocument/2006/relationships/image" Target="../media/image80.png"/><Relationship Id="rId77" Type="http://schemas.openxmlformats.org/officeDocument/2006/relationships/image" Target="../media/image122.png"/><Relationship Id="rId100" Type="http://schemas.openxmlformats.org/officeDocument/2006/relationships/image" Target="../media/image145.png"/><Relationship Id="rId282" Type="http://schemas.openxmlformats.org/officeDocument/2006/relationships/image" Target="../media/image327.png"/><Relationship Id="rId338" Type="http://schemas.openxmlformats.org/officeDocument/2006/relationships/image" Target="../media/image383.png"/><Relationship Id="rId503" Type="http://schemas.openxmlformats.org/officeDocument/2006/relationships/image" Target="../media/image548.png"/><Relationship Id="rId545" Type="http://schemas.openxmlformats.org/officeDocument/2006/relationships/image" Target="../media/image590.png"/><Relationship Id="rId587" Type="http://schemas.openxmlformats.org/officeDocument/2006/relationships/image" Target="../media/image632.png"/><Relationship Id="rId710" Type="http://schemas.openxmlformats.org/officeDocument/2006/relationships/image" Target="../media/image755.png"/><Relationship Id="rId752" Type="http://schemas.openxmlformats.org/officeDocument/2006/relationships/image" Target="../media/image797.png"/><Relationship Id="rId8" Type="http://schemas.openxmlformats.org/officeDocument/2006/relationships/image" Target="../media/image53.png"/><Relationship Id="rId142" Type="http://schemas.openxmlformats.org/officeDocument/2006/relationships/image" Target="../media/image187.png"/><Relationship Id="rId184" Type="http://schemas.openxmlformats.org/officeDocument/2006/relationships/image" Target="../media/image229.png"/><Relationship Id="rId391" Type="http://schemas.openxmlformats.org/officeDocument/2006/relationships/image" Target="../media/image436.png"/><Relationship Id="rId405" Type="http://schemas.openxmlformats.org/officeDocument/2006/relationships/image" Target="../media/image450.png"/><Relationship Id="rId447" Type="http://schemas.openxmlformats.org/officeDocument/2006/relationships/image" Target="../media/image492.png"/><Relationship Id="rId612" Type="http://schemas.openxmlformats.org/officeDocument/2006/relationships/image" Target="../media/image657.png"/><Relationship Id="rId251" Type="http://schemas.openxmlformats.org/officeDocument/2006/relationships/image" Target="../media/image296.png"/><Relationship Id="rId489" Type="http://schemas.openxmlformats.org/officeDocument/2006/relationships/image" Target="../media/image534.png"/><Relationship Id="rId654" Type="http://schemas.openxmlformats.org/officeDocument/2006/relationships/image" Target="../media/image699.png"/><Relationship Id="rId696" Type="http://schemas.openxmlformats.org/officeDocument/2006/relationships/image" Target="../media/image741.png"/><Relationship Id="rId46" Type="http://schemas.openxmlformats.org/officeDocument/2006/relationships/image" Target="../media/image91.png"/><Relationship Id="rId293" Type="http://schemas.openxmlformats.org/officeDocument/2006/relationships/image" Target="../media/image338.png"/><Relationship Id="rId307" Type="http://schemas.openxmlformats.org/officeDocument/2006/relationships/image" Target="../media/image352.png"/><Relationship Id="rId349" Type="http://schemas.openxmlformats.org/officeDocument/2006/relationships/image" Target="../media/image394.png"/><Relationship Id="rId514" Type="http://schemas.openxmlformats.org/officeDocument/2006/relationships/image" Target="../media/image559.png"/><Relationship Id="rId556" Type="http://schemas.openxmlformats.org/officeDocument/2006/relationships/image" Target="../media/image601.png"/><Relationship Id="rId721" Type="http://schemas.openxmlformats.org/officeDocument/2006/relationships/image" Target="../media/image766.png"/><Relationship Id="rId763" Type="http://schemas.openxmlformats.org/officeDocument/2006/relationships/image" Target="../media/image808.png"/><Relationship Id="rId88" Type="http://schemas.openxmlformats.org/officeDocument/2006/relationships/image" Target="../media/image133.png"/><Relationship Id="rId111" Type="http://schemas.openxmlformats.org/officeDocument/2006/relationships/image" Target="../media/image156.png"/><Relationship Id="rId153" Type="http://schemas.openxmlformats.org/officeDocument/2006/relationships/image" Target="../media/image198.png"/><Relationship Id="rId195" Type="http://schemas.openxmlformats.org/officeDocument/2006/relationships/image" Target="../media/image240.png"/><Relationship Id="rId209" Type="http://schemas.openxmlformats.org/officeDocument/2006/relationships/image" Target="../media/image254.png"/><Relationship Id="rId360" Type="http://schemas.openxmlformats.org/officeDocument/2006/relationships/image" Target="../media/image405.png"/><Relationship Id="rId416" Type="http://schemas.openxmlformats.org/officeDocument/2006/relationships/image" Target="../media/image461.png"/><Relationship Id="rId598" Type="http://schemas.openxmlformats.org/officeDocument/2006/relationships/image" Target="../media/image643.png"/><Relationship Id="rId220" Type="http://schemas.openxmlformats.org/officeDocument/2006/relationships/image" Target="../media/image265.png"/><Relationship Id="rId458" Type="http://schemas.openxmlformats.org/officeDocument/2006/relationships/image" Target="../media/image503.png"/><Relationship Id="rId623" Type="http://schemas.openxmlformats.org/officeDocument/2006/relationships/image" Target="../media/image668.png"/><Relationship Id="rId665" Type="http://schemas.openxmlformats.org/officeDocument/2006/relationships/image" Target="../media/image710.png"/><Relationship Id="rId15" Type="http://schemas.openxmlformats.org/officeDocument/2006/relationships/image" Target="../media/image60.png"/><Relationship Id="rId57" Type="http://schemas.openxmlformats.org/officeDocument/2006/relationships/image" Target="../media/image102.png"/><Relationship Id="rId262" Type="http://schemas.openxmlformats.org/officeDocument/2006/relationships/image" Target="../media/image307.png"/><Relationship Id="rId318" Type="http://schemas.openxmlformats.org/officeDocument/2006/relationships/image" Target="../media/image363.png"/><Relationship Id="rId525" Type="http://schemas.openxmlformats.org/officeDocument/2006/relationships/image" Target="../media/image570.png"/><Relationship Id="rId567" Type="http://schemas.openxmlformats.org/officeDocument/2006/relationships/image" Target="../media/image612.png"/><Relationship Id="rId732" Type="http://schemas.openxmlformats.org/officeDocument/2006/relationships/image" Target="../media/image777.png"/><Relationship Id="rId99" Type="http://schemas.openxmlformats.org/officeDocument/2006/relationships/image" Target="../media/image144.png"/><Relationship Id="rId122" Type="http://schemas.openxmlformats.org/officeDocument/2006/relationships/image" Target="../media/image167.png"/><Relationship Id="rId164" Type="http://schemas.openxmlformats.org/officeDocument/2006/relationships/image" Target="../media/image209.png"/><Relationship Id="rId371" Type="http://schemas.openxmlformats.org/officeDocument/2006/relationships/image" Target="../media/image416.png"/><Relationship Id="rId774" Type="http://schemas.openxmlformats.org/officeDocument/2006/relationships/image" Target="../media/image819.png"/><Relationship Id="rId427" Type="http://schemas.openxmlformats.org/officeDocument/2006/relationships/image" Target="../media/image472.png"/><Relationship Id="rId469" Type="http://schemas.openxmlformats.org/officeDocument/2006/relationships/image" Target="../media/image514.png"/><Relationship Id="rId634" Type="http://schemas.openxmlformats.org/officeDocument/2006/relationships/image" Target="../media/image679.png"/><Relationship Id="rId676" Type="http://schemas.openxmlformats.org/officeDocument/2006/relationships/image" Target="../media/image721.png"/><Relationship Id="rId26" Type="http://schemas.openxmlformats.org/officeDocument/2006/relationships/image" Target="../media/image71.png"/><Relationship Id="rId231" Type="http://schemas.openxmlformats.org/officeDocument/2006/relationships/image" Target="../media/image276.png"/><Relationship Id="rId273" Type="http://schemas.openxmlformats.org/officeDocument/2006/relationships/image" Target="../media/image318.png"/><Relationship Id="rId329" Type="http://schemas.openxmlformats.org/officeDocument/2006/relationships/image" Target="../media/image374.png"/><Relationship Id="rId480" Type="http://schemas.openxmlformats.org/officeDocument/2006/relationships/image" Target="../media/image525.png"/><Relationship Id="rId536" Type="http://schemas.openxmlformats.org/officeDocument/2006/relationships/image" Target="../media/image581.png"/><Relationship Id="rId701" Type="http://schemas.openxmlformats.org/officeDocument/2006/relationships/image" Target="../media/image746.png"/><Relationship Id="rId68" Type="http://schemas.openxmlformats.org/officeDocument/2006/relationships/image" Target="../media/image113.png"/><Relationship Id="rId133" Type="http://schemas.openxmlformats.org/officeDocument/2006/relationships/image" Target="../media/image178.png"/><Relationship Id="rId175" Type="http://schemas.openxmlformats.org/officeDocument/2006/relationships/image" Target="../media/image220.png"/><Relationship Id="rId340" Type="http://schemas.openxmlformats.org/officeDocument/2006/relationships/image" Target="../media/image385.png"/><Relationship Id="rId578" Type="http://schemas.openxmlformats.org/officeDocument/2006/relationships/image" Target="../media/image623.png"/><Relationship Id="rId743" Type="http://schemas.openxmlformats.org/officeDocument/2006/relationships/image" Target="../media/image788.png"/><Relationship Id="rId785" Type="http://schemas.openxmlformats.org/officeDocument/2006/relationships/image" Target="../media/image830.png"/><Relationship Id="rId200" Type="http://schemas.openxmlformats.org/officeDocument/2006/relationships/image" Target="../media/image245.png"/><Relationship Id="rId382" Type="http://schemas.openxmlformats.org/officeDocument/2006/relationships/image" Target="../media/image427.png"/><Relationship Id="rId438" Type="http://schemas.openxmlformats.org/officeDocument/2006/relationships/image" Target="../media/image483.png"/><Relationship Id="rId603" Type="http://schemas.openxmlformats.org/officeDocument/2006/relationships/image" Target="../media/image648.png"/><Relationship Id="rId645" Type="http://schemas.openxmlformats.org/officeDocument/2006/relationships/image" Target="../media/image690.png"/><Relationship Id="rId687" Type="http://schemas.openxmlformats.org/officeDocument/2006/relationships/image" Target="../media/image732.png"/><Relationship Id="rId242" Type="http://schemas.openxmlformats.org/officeDocument/2006/relationships/image" Target="../media/image287.png"/><Relationship Id="rId284" Type="http://schemas.openxmlformats.org/officeDocument/2006/relationships/image" Target="../media/image329.png"/><Relationship Id="rId491" Type="http://schemas.openxmlformats.org/officeDocument/2006/relationships/image" Target="../media/image536.png"/><Relationship Id="rId505" Type="http://schemas.openxmlformats.org/officeDocument/2006/relationships/image" Target="../media/image550.png"/><Relationship Id="rId712" Type="http://schemas.openxmlformats.org/officeDocument/2006/relationships/image" Target="../media/image757.png"/><Relationship Id="rId37" Type="http://schemas.openxmlformats.org/officeDocument/2006/relationships/image" Target="../media/image82.png"/><Relationship Id="rId79" Type="http://schemas.openxmlformats.org/officeDocument/2006/relationships/image" Target="../media/image124.png"/><Relationship Id="rId102" Type="http://schemas.openxmlformats.org/officeDocument/2006/relationships/image" Target="../media/image147.png"/><Relationship Id="rId144" Type="http://schemas.openxmlformats.org/officeDocument/2006/relationships/image" Target="../media/image189.png"/><Relationship Id="rId547" Type="http://schemas.openxmlformats.org/officeDocument/2006/relationships/image" Target="../media/image592.png"/><Relationship Id="rId589" Type="http://schemas.openxmlformats.org/officeDocument/2006/relationships/image" Target="../media/image634.png"/><Relationship Id="rId754" Type="http://schemas.openxmlformats.org/officeDocument/2006/relationships/image" Target="../media/image799.png"/><Relationship Id="rId90" Type="http://schemas.openxmlformats.org/officeDocument/2006/relationships/image" Target="../media/image135.png"/><Relationship Id="rId186" Type="http://schemas.openxmlformats.org/officeDocument/2006/relationships/image" Target="../media/image231.png"/><Relationship Id="rId351" Type="http://schemas.openxmlformats.org/officeDocument/2006/relationships/image" Target="../media/image396.png"/><Relationship Id="rId393" Type="http://schemas.openxmlformats.org/officeDocument/2006/relationships/image" Target="../media/image438.png"/><Relationship Id="rId407" Type="http://schemas.openxmlformats.org/officeDocument/2006/relationships/image" Target="../media/image452.png"/><Relationship Id="rId449" Type="http://schemas.openxmlformats.org/officeDocument/2006/relationships/image" Target="../media/image494.png"/><Relationship Id="rId614" Type="http://schemas.openxmlformats.org/officeDocument/2006/relationships/image" Target="../media/image659.png"/><Relationship Id="rId656" Type="http://schemas.openxmlformats.org/officeDocument/2006/relationships/image" Target="../media/image701.png"/><Relationship Id="rId211" Type="http://schemas.openxmlformats.org/officeDocument/2006/relationships/image" Target="../media/image256.png"/><Relationship Id="rId253" Type="http://schemas.openxmlformats.org/officeDocument/2006/relationships/image" Target="../media/image298.png"/><Relationship Id="rId295" Type="http://schemas.openxmlformats.org/officeDocument/2006/relationships/image" Target="../media/image340.png"/><Relationship Id="rId309" Type="http://schemas.openxmlformats.org/officeDocument/2006/relationships/image" Target="../media/image354.png"/><Relationship Id="rId460" Type="http://schemas.openxmlformats.org/officeDocument/2006/relationships/image" Target="../media/image505.png"/><Relationship Id="rId516" Type="http://schemas.openxmlformats.org/officeDocument/2006/relationships/image" Target="../media/image561.png"/><Relationship Id="rId698" Type="http://schemas.openxmlformats.org/officeDocument/2006/relationships/image" Target="../media/image743.png"/><Relationship Id="rId48" Type="http://schemas.openxmlformats.org/officeDocument/2006/relationships/image" Target="../media/image93.png"/><Relationship Id="rId113" Type="http://schemas.openxmlformats.org/officeDocument/2006/relationships/image" Target="../media/image158.png"/><Relationship Id="rId320" Type="http://schemas.openxmlformats.org/officeDocument/2006/relationships/image" Target="../media/image365.png"/><Relationship Id="rId558" Type="http://schemas.openxmlformats.org/officeDocument/2006/relationships/image" Target="../media/image603.png"/><Relationship Id="rId723" Type="http://schemas.openxmlformats.org/officeDocument/2006/relationships/image" Target="../media/image768.png"/><Relationship Id="rId765" Type="http://schemas.openxmlformats.org/officeDocument/2006/relationships/image" Target="../media/image810.png"/><Relationship Id="rId155" Type="http://schemas.openxmlformats.org/officeDocument/2006/relationships/image" Target="../media/image200.png"/><Relationship Id="rId197" Type="http://schemas.openxmlformats.org/officeDocument/2006/relationships/image" Target="../media/image242.png"/><Relationship Id="rId362" Type="http://schemas.openxmlformats.org/officeDocument/2006/relationships/image" Target="../media/image407.png"/><Relationship Id="rId418" Type="http://schemas.openxmlformats.org/officeDocument/2006/relationships/image" Target="../media/image463.png"/><Relationship Id="rId625" Type="http://schemas.openxmlformats.org/officeDocument/2006/relationships/image" Target="../media/image670.png"/><Relationship Id="rId222" Type="http://schemas.openxmlformats.org/officeDocument/2006/relationships/image" Target="../media/image267.png"/><Relationship Id="rId264" Type="http://schemas.openxmlformats.org/officeDocument/2006/relationships/image" Target="../media/image309.png"/><Relationship Id="rId471" Type="http://schemas.openxmlformats.org/officeDocument/2006/relationships/image" Target="../media/image516.png"/><Relationship Id="rId667" Type="http://schemas.openxmlformats.org/officeDocument/2006/relationships/image" Target="../media/image712.png"/><Relationship Id="rId17" Type="http://schemas.openxmlformats.org/officeDocument/2006/relationships/image" Target="../media/image62.png"/><Relationship Id="rId59" Type="http://schemas.openxmlformats.org/officeDocument/2006/relationships/image" Target="../media/image104.png"/><Relationship Id="rId124" Type="http://schemas.openxmlformats.org/officeDocument/2006/relationships/image" Target="../media/image169.png"/><Relationship Id="rId527" Type="http://schemas.openxmlformats.org/officeDocument/2006/relationships/image" Target="../media/image572.png"/><Relationship Id="rId569" Type="http://schemas.openxmlformats.org/officeDocument/2006/relationships/image" Target="../media/image614.png"/><Relationship Id="rId734" Type="http://schemas.openxmlformats.org/officeDocument/2006/relationships/image" Target="../media/image779.png"/><Relationship Id="rId776" Type="http://schemas.openxmlformats.org/officeDocument/2006/relationships/image" Target="../media/image821.png"/><Relationship Id="rId70" Type="http://schemas.openxmlformats.org/officeDocument/2006/relationships/image" Target="../media/image115.png"/><Relationship Id="rId166" Type="http://schemas.openxmlformats.org/officeDocument/2006/relationships/image" Target="../media/image211.png"/><Relationship Id="rId331" Type="http://schemas.openxmlformats.org/officeDocument/2006/relationships/image" Target="../media/image376.png"/><Relationship Id="rId373" Type="http://schemas.openxmlformats.org/officeDocument/2006/relationships/image" Target="../media/image418.png"/><Relationship Id="rId429" Type="http://schemas.openxmlformats.org/officeDocument/2006/relationships/image" Target="../media/image474.png"/><Relationship Id="rId580" Type="http://schemas.openxmlformats.org/officeDocument/2006/relationships/image" Target="../media/image625.png"/><Relationship Id="rId636" Type="http://schemas.openxmlformats.org/officeDocument/2006/relationships/image" Target="../media/image681.png"/><Relationship Id="rId1" Type="http://schemas.openxmlformats.org/officeDocument/2006/relationships/slideLayout" Target="../slideLayouts/slideLayout13.xml"/><Relationship Id="rId233" Type="http://schemas.openxmlformats.org/officeDocument/2006/relationships/image" Target="../media/image278.png"/><Relationship Id="rId440" Type="http://schemas.openxmlformats.org/officeDocument/2006/relationships/image" Target="../media/image485.png"/><Relationship Id="rId678" Type="http://schemas.openxmlformats.org/officeDocument/2006/relationships/image" Target="../media/image723.png"/><Relationship Id="rId28" Type="http://schemas.openxmlformats.org/officeDocument/2006/relationships/image" Target="../media/image73.png"/><Relationship Id="rId275" Type="http://schemas.openxmlformats.org/officeDocument/2006/relationships/image" Target="../media/image320.png"/><Relationship Id="rId300" Type="http://schemas.openxmlformats.org/officeDocument/2006/relationships/image" Target="../media/image345.png"/><Relationship Id="rId482" Type="http://schemas.openxmlformats.org/officeDocument/2006/relationships/image" Target="../media/image527.png"/><Relationship Id="rId538" Type="http://schemas.openxmlformats.org/officeDocument/2006/relationships/image" Target="../media/image583.png"/><Relationship Id="rId703" Type="http://schemas.openxmlformats.org/officeDocument/2006/relationships/image" Target="../media/image748.png"/><Relationship Id="rId745" Type="http://schemas.openxmlformats.org/officeDocument/2006/relationships/image" Target="../media/image790.png"/><Relationship Id="rId81" Type="http://schemas.openxmlformats.org/officeDocument/2006/relationships/image" Target="../media/image126.png"/><Relationship Id="rId135" Type="http://schemas.openxmlformats.org/officeDocument/2006/relationships/image" Target="../media/image180.png"/><Relationship Id="rId177" Type="http://schemas.openxmlformats.org/officeDocument/2006/relationships/image" Target="../media/image222.png"/><Relationship Id="rId342" Type="http://schemas.openxmlformats.org/officeDocument/2006/relationships/image" Target="../media/image387.png"/><Relationship Id="rId384" Type="http://schemas.openxmlformats.org/officeDocument/2006/relationships/image" Target="../media/image429.png"/><Relationship Id="rId591" Type="http://schemas.openxmlformats.org/officeDocument/2006/relationships/image" Target="../media/image636.png"/><Relationship Id="rId605" Type="http://schemas.openxmlformats.org/officeDocument/2006/relationships/image" Target="../media/image650.png"/><Relationship Id="rId202" Type="http://schemas.openxmlformats.org/officeDocument/2006/relationships/image" Target="../media/image247.png"/><Relationship Id="rId244" Type="http://schemas.openxmlformats.org/officeDocument/2006/relationships/image" Target="../media/image289.png"/><Relationship Id="rId647" Type="http://schemas.openxmlformats.org/officeDocument/2006/relationships/image" Target="../media/image692.png"/><Relationship Id="rId689" Type="http://schemas.openxmlformats.org/officeDocument/2006/relationships/image" Target="../media/image734.png"/><Relationship Id="rId39" Type="http://schemas.openxmlformats.org/officeDocument/2006/relationships/image" Target="../media/image84.png"/><Relationship Id="rId286" Type="http://schemas.openxmlformats.org/officeDocument/2006/relationships/image" Target="../media/image331.png"/><Relationship Id="rId451" Type="http://schemas.openxmlformats.org/officeDocument/2006/relationships/image" Target="../media/image496.png"/><Relationship Id="rId493" Type="http://schemas.openxmlformats.org/officeDocument/2006/relationships/image" Target="../media/image538.png"/><Relationship Id="rId507" Type="http://schemas.openxmlformats.org/officeDocument/2006/relationships/image" Target="../media/image552.png"/><Relationship Id="rId549" Type="http://schemas.openxmlformats.org/officeDocument/2006/relationships/image" Target="../media/image594.png"/><Relationship Id="rId714" Type="http://schemas.openxmlformats.org/officeDocument/2006/relationships/image" Target="../media/image759.png"/><Relationship Id="rId756" Type="http://schemas.openxmlformats.org/officeDocument/2006/relationships/image" Target="../media/image801.png"/><Relationship Id="rId50" Type="http://schemas.openxmlformats.org/officeDocument/2006/relationships/image" Target="../media/image95.png"/><Relationship Id="rId104" Type="http://schemas.openxmlformats.org/officeDocument/2006/relationships/image" Target="../media/image149.png"/><Relationship Id="rId146" Type="http://schemas.openxmlformats.org/officeDocument/2006/relationships/image" Target="../media/image191.png"/><Relationship Id="rId188" Type="http://schemas.openxmlformats.org/officeDocument/2006/relationships/image" Target="../media/image233.png"/><Relationship Id="rId311" Type="http://schemas.openxmlformats.org/officeDocument/2006/relationships/image" Target="../media/image356.png"/><Relationship Id="rId353" Type="http://schemas.openxmlformats.org/officeDocument/2006/relationships/image" Target="../media/image398.png"/><Relationship Id="rId395" Type="http://schemas.openxmlformats.org/officeDocument/2006/relationships/image" Target="../media/image440.png"/><Relationship Id="rId409" Type="http://schemas.openxmlformats.org/officeDocument/2006/relationships/image" Target="../media/image454.png"/><Relationship Id="rId560" Type="http://schemas.openxmlformats.org/officeDocument/2006/relationships/image" Target="../media/image605.png"/><Relationship Id="rId92" Type="http://schemas.openxmlformats.org/officeDocument/2006/relationships/image" Target="../media/image137.png"/><Relationship Id="rId213" Type="http://schemas.openxmlformats.org/officeDocument/2006/relationships/image" Target="../media/image258.png"/><Relationship Id="rId420" Type="http://schemas.openxmlformats.org/officeDocument/2006/relationships/image" Target="../media/image465.png"/><Relationship Id="rId616" Type="http://schemas.openxmlformats.org/officeDocument/2006/relationships/image" Target="../media/image661.png"/><Relationship Id="rId658" Type="http://schemas.openxmlformats.org/officeDocument/2006/relationships/image" Target="../media/image703.png"/><Relationship Id="rId255" Type="http://schemas.openxmlformats.org/officeDocument/2006/relationships/image" Target="../media/image300.png"/><Relationship Id="rId297" Type="http://schemas.openxmlformats.org/officeDocument/2006/relationships/image" Target="../media/image342.png"/><Relationship Id="rId462" Type="http://schemas.openxmlformats.org/officeDocument/2006/relationships/image" Target="../media/image507.png"/><Relationship Id="rId518" Type="http://schemas.openxmlformats.org/officeDocument/2006/relationships/image" Target="../media/image563.png"/><Relationship Id="rId725" Type="http://schemas.openxmlformats.org/officeDocument/2006/relationships/image" Target="../media/image770.png"/><Relationship Id="rId115" Type="http://schemas.openxmlformats.org/officeDocument/2006/relationships/image" Target="../media/image160.png"/><Relationship Id="rId157" Type="http://schemas.openxmlformats.org/officeDocument/2006/relationships/image" Target="../media/image202.png"/><Relationship Id="rId322" Type="http://schemas.openxmlformats.org/officeDocument/2006/relationships/image" Target="../media/image367.png"/><Relationship Id="rId364" Type="http://schemas.openxmlformats.org/officeDocument/2006/relationships/image" Target="../media/image409.png"/><Relationship Id="rId767" Type="http://schemas.openxmlformats.org/officeDocument/2006/relationships/image" Target="../media/image812.png"/><Relationship Id="rId61" Type="http://schemas.openxmlformats.org/officeDocument/2006/relationships/image" Target="../media/image106.png"/><Relationship Id="rId199" Type="http://schemas.openxmlformats.org/officeDocument/2006/relationships/image" Target="../media/image244.png"/><Relationship Id="rId571" Type="http://schemas.openxmlformats.org/officeDocument/2006/relationships/image" Target="../media/image616.png"/><Relationship Id="rId627" Type="http://schemas.openxmlformats.org/officeDocument/2006/relationships/image" Target="../media/image672.png"/><Relationship Id="rId669" Type="http://schemas.openxmlformats.org/officeDocument/2006/relationships/image" Target="../media/image714.png"/><Relationship Id="rId19" Type="http://schemas.openxmlformats.org/officeDocument/2006/relationships/image" Target="../media/image64.png"/><Relationship Id="rId224" Type="http://schemas.openxmlformats.org/officeDocument/2006/relationships/image" Target="../media/image269.png"/><Relationship Id="rId266" Type="http://schemas.openxmlformats.org/officeDocument/2006/relationships/image" Target="../media/image311.png"/><Relationship Id="rId431" Type="http://schemas.openxmlformats.org/officeDocument/2006/relationships/image" Target="../media/image476.png"/><Relationship Id="rId473" Type="http://schemas.openxmlformats.org/officeDocument/2006/relationships/image" Target="../media/image518.png"/><Relationship Id="rId529" Type="http://schemas.openxmlformats.org/officeDocument/2006/relationships/image" Target="../media/image574.png"/><Relationship Id="rId680" Type="http://schemas.openxmlformats.org/officeDocument/2006/relationships/image" Target="../media/image725.png"/><Relationship Id="rId736" Type="http://schemas.openxmlformats.org/officeDocument/2006/relationships/image" Target="../media/image781.png"/><Relationship Id="rId30" Type="http://schemas.openxmlformats.org/officeDocument/2006/relationships/image" Target="../media/image75.png"/><Relationship Id="rId126" Type="http://schemas.openxmlformats.org/officeDocument/2006/relationships/image" Target="../media/image171.png"/><Relationship Id="rId168" Type="http://schemas.openxmlformats.org/officeDocument/2006/relationships/image" Target="../media/image213.png"/><Relationship Id="rId333" Type="http://schemas.openxmlformats.org/officeDocument/2006/relationships/image" Target="../media/image378.png"/><Relationship Id="rId540" Type="http://schemas.openxmlformats.org/officeDocument/2006/relationships/image" Target="../media/image585.png"/><Relationship Id="rId778" Type="http://schemas.openxmlformats.org/officeDocument/2006/relationships/image" Target="../media/image823.png"/><Relationship Id="rId72" Type="http://schemas.openxmlformats.org/officeDocument/2006/relationships/image" Target="../media/image117.png"/><Relationship Id="rId375" Type="http://schemas.openxmlformats.org/officeDocument/2006/relationships/image" Target="../media/image420.png"/><Relationship Id="rId582" Type="http://schemas.openxmlformats.org/officeDocument/2006/relationships/image" Target="../media/image627.png"/><Relationship Id="rId638" Type="http://schemas.openxmlformats.org/officeDocument/2006/relationships/image" Target="../media/image683.png"/><Relationship Id="rId3" Type="http://schemas.openxmlformats.org/officeDocument/2006/relationships/image" Target="../media/image48.png"/><Relationship Id="rId235" Type="http://schemas.openxmlformats.org/officeDocument/2006/relationships/image" Target="../media/image280.png"/><Relationship Id="rId277" Type="http://schemas.openxmlformats.org/officeDocument/2006/relationships/image" Target="../media/image322.png"/><Relationship Id="rId400" Type="http://schemas.openxmlformats.org/officeDocument/2006/relationships/image" Target="../media/image445.png"/><Relationship Id="rId442" Type="http://schemas.openxmlformats.org/officeDocument/2006/relationships/image" Target="../media/image487.png"/><Relationship Id="rId484" Type="http://schemas.openxmlformats.org/officeDocument/2006/relationships/image" Target="../media/image529.png"/><Relationship Id="rId705" Type="http://schemas.openxmlformats.org/officeDocument/2006/relationships/image" Target="../media/image750.png"/><Relationship Id="rId137" Type="http://schemas.openxmlformats.org/officeDocument/2006/relationships/image" Target="../media/image182.png"/><Relationship Id="rId302" Type="http://schemas.openxmlformats.org/officeDocument/2006/relationships/image" Target="../media/image347.png"/><Relationship Id="rId344" Type="http://schemas.openxmlformats.org/officeDocument/2006/relationships/image" Target="../media/image389.png"/><Relationship Id="rId691" Type="http://schemas.openxmlformats.org/officeDocument/2006/relationships/image" Target="../media/image736.png"/><Relationship Id="rId747" Type="http://schemas.openxmlformats.org/officeDocument/2006/relationships/image" Target="../media/image792.png"/><Relationship Id="rId41" Type="http://schemas.openxmlformats.org/officeDocument/2006/relationships/image" Target="../media/image86.png"/><Relationship Id="rId83" Type="http://schemas.openxmlformats.org/officeDocument/2006/relationships/image" Target="../media/image128.png"/><Relationship Id="rId179" Type="http://schemas.openxmlformats.org/officeDocument/2006/relationships/image" Target="../media/image224.png"/><Relationship Id="rId386" Type="http://schemas.openxmlformats.org/officeDocument/2006/relationships/image" Target="../media/image431.png"/><Relationship Id="rId551" Type="http://schemas.openxmlformats.org/officeDocument/2006/relationships/image" Target="../media/image596.png"/><Relationship Id="rId593" Type="http://schemas.openxmlformats.org/officeDocument/2006/relationships/image" Target="../media/image638.png"/><Relationship Id="rId607" Type="http://schemas.openxmlformats.org/officeDocument/2006/relationships/image" Target="../media/image652.png"/><Relationship Id="rId649" Type="http://schemas.openxmlformats.org/officeDocument/2006/relationships/image" Target="../media/image694.png"/><Relationship Id="rId190" Type="http://schemas.openxmlformats.org/officeDocument/2006/relationships/image" Target="../media/image235.png"/><Relationship Id="rId204" Type="http://schemas.openxmlformats.org/officeDocument/2006/relationships/image" Target="../media/image249.png"/><Relationship Id="rId246" Type="http://schemas.openxmlformats.org/officeDocument/2006/relationships/image" Target="../media/image291.png"/><Relationship Id="rId288" Type="http://schemas.openxmlformats.org/officeDocument/2006/relationships/image" Target="../media/image333.png"/><Relationship Id="rId411" Type="http://schemas.openxmlformats.org/officeDocument/2006/relationships/image" Target="../media/image456.png"/><Relationship Id="rId453" Type="http://schemas.openxmlformats.org/officeDocument/2006/relationships/image" Target="../media/image498.png"/><Relationship Id="rId509" Type="http://schemas.openxmlformats.org/officeDocument/2006/relationships/image" Target="../media/image554.png"/><Relationship Id="rId660" Type="http://schemas.openxmlformats.org/officeDocument/2006/relationships/image" Target="../media/image705.png"/><Relationship Id="rId106" Type="http://schemas.openxmlformats.org/officeDocument/2006/relationships/image" Target="../media/image151.png"/><Relationship Id="rId313" Type="http://schemas.openxmlformats.org/officeDocument/2006/relationships/image" Target="../media/image358.png"/><Relationship Id="rId495" Type="http://schemas.openxmlformats.org/officeDocument/2006/relationships/image" Target="../media/image540.png"/><Relationship Id="rId716" Type="http://schemas.openxmlformats.org/officeDocument/2006/relationships/image" Target="../media/image761.png"/><Relationship Id="rId758" Type="http://schemas.openxmlformats.org/officeDocument/2006/relationships/image" Target="../media/image803.png"/><Relationship Id="rId10" Type="http://schemas.openxmlformats.org/officeDocument/2006/relationships/image" Target="../media/image55.png"/><Relationship Id="rId52" Type="http://schemas.openxmlformats.org/officeDocument/2006/relationships/image" Target="../media/image97.png"/><Relationship Id="rId94" Type="http://schemas.openxmlformats.org/officeDocument/2006/relationships/image" Target="../media/image139.png"/><Relationship Id="rId148" Type="http://schemas.openxmlformats.org/officeDocument/2006/relationships/image" Target="../media/image193.png"/><Relationship Id="rId355" Type="http://schemas.openxmlformats.org/officeDocument/2006/relationships/image" Target="../media/image400.png"/><Relationship Id="rId397" Type="http://schemas.openxmlformats.org/officeDocument/2006/relationships/image" Target="../media/image442.png"/><Relationship Id="rId520" Type="http://schemas.openxmlformats.org/officeDocument/2006/relationships/image" Target="../media/image565.png"/><Relationship Id="rId562" Type="http://schemas.openxmlformats.org/officeDocument/2006/relationships/image" Target="../media/image607.png"/><Relationship Id="rId618" Type="http://schemas.openxmlformats.org/officeDocument/2006/relationships/image" Target="../media/image663.png"/><Relationship Id="rId215" Type="http://schemas.openxmlformats.org/officeDocument/2006/relationships/image" Target="../media/image260.png"/><Relationship Id="rId257" Type="http://schemas.openxmlformats.org/officeDocument/2006/relationships/image" Target="../media/image302.png"/><Relationship Id="rId422" Type="http://schemas.openxmlformats.org/officeDocument/2006/relationships/image" Target="../media/image467.png"/><Relationship Id="rId464" Type="http://schemas.openxmlformats.org/officeDocument/2006/relationships/image" Target="../media/image509.png"/><Relationship Id="rId299" Type="http://schemas.openxmlformats.org/officeDocument/2006/relationships/image" Target="../media/image344.png"/><Relationship Id="rId727" Type="http://schemas.openxmlformats.org/officeDocument/2006/relationships/image" Target="../media/image772.png"/><Relationship Id="rId63" Type="http://schemas.openxmlformats.org/officeDocument/2006/relationships/image" Target="../media/image108.png"/><Relationship Id="rId159" Type="http://schemas.openxmlformats.org/officeDocument/2006/relationships/image" Target="../media/image204.png"/><Relationship Id="rId366" Type="http://schemas.openxmlformats.org/officeDocument/2006/relationships/image" Target="../media/image411.png"/><Relationship Id="rId573" Type="http://schemas.openxmlformats.org/officeDocument/2006/relationships/image" Target="../media/image618.png"/><Relationship Id="rId780" Type="http://schemas.openxmlformats.org/officeDocument/2006/relationships/image" Target="../media/image825.png"/><Relationship Id="rId226" Type="http://schemas.openxmlformats.org/officeDocument/2006/relationships/image" Target="../media/image271.png"/><Relationship Id="rId433" Type="http://schemas.openxmlformats.org/officeDocument/2006/relationships/image" Target="../media/image4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838.png"/><Relationship Id="rId18" Type="http://schemas.openxmlformats.org/officeDocument/2006/relationships/image" Target="../media/image842.jpeg"/><Relationship Id="rId3" Type="http://schemas.openxmlformats.org/officeDocument/2006/relationships/image" Target="../media/image31.png"/><Relationship Id="rId21" Type="http://schemas.openxmlformats.org/officeDocument/2006/relationships/image" Target="../media/image845.jpeg"/><Relationship Id="rId7" Type="http://schemas.openxmlformats.org/officeDocument/2006/relationships/image" Target="../media/image833.png"/><Relationship Id="rId12" Type="http://schemas.openxmlformats.org/officeDocument/2006/relationships/image" Target="../media/image837.png"/><Relationship Id="rId17" Type="http://schemas.openxmlformats.org/officeDocument/2006/relationships/image" Target="../media/image841.jpeg"/><Relationship Id="rId2" Type="http://schemas.openxmlformats.org/officeDocument/2006/relationships/image" Target="../media/image30.png"/><Relationship Id="rId16" Type="http://schemas.openxmlformats.org/officeDocument/2006/relationships/image" Target="../media/image840.jpeg"/><Relationship Id="rId20" Type="http://schemas.openxmlformats.org/officeDocument/2006/relationships/image" Target="../media/image8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2.png"/><Relationship Id="rId11" Type="http://schemas.openxmlformats.org/officeDocument/2006/relationships/image" Target="../media/image836.png"/><Relationship Id="rId5" Type="http://schemas.openxmlformats.org/officeDocument/2006/relationships/image" Target="../media/image831.png"/><Relationship Id="rId15" Type="http://schemas.openxmlformats.org/officeDocument/2006/relationships/image" Target="../media/image43.png"/><Relationship Id="rId10" Type="http://schemas.openxmlformats.org/officeDocument/2006/relationships/image" Target="../media/image835.png"/><Relationship Id="rId19" Type="http://schemas.openxmlformats.org/officeDocument/2006/relationships/image" Target="../media/image843.jpeg"/><Relationship Id="rId4" Type="http://schemas.openxmlformats.org/officeDocument/2006/relationships/image" Target="../media/image32.png"/><Relationship Id="rId9" Type="http://schemas.openxmlformats.org/officeDocument/2006/relationships/image" Target="../media/image834.png"/><Relationship Id="rId14" Type="http://schemas.openxmlformats.org/officeDocument/2006/relationships/image" Target="../media/image839.png"/><Relationship Id="rId22" Type="http://schemas.openxmlformats.org/officeDocument/2006/relationships/image" Target="../media/image8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3.jpeg"/><Relationship Id="rId3" Type="http://schemas.openxmlformats.org/officeDocument/2006/relationships/image" Target="../media/image848.png"/><Relationship Id="rId7" Type="http://schemas.openxmlformats.org/officeDocument/2006/relationships/image" Target="../media/image852.jpeg"/><Relationship Id="rId2" Type="http://schemas.openxmlformats.org/officeDocument/2006/relationships/image" Target="../media/image8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1.jpeg"/><Relationship Id="rId5" Type="http://schemas.openxmlformats.org/officeDocument/2006/relationships/image" Target="../media/image850.png"/><Relationship Id="rId10" Type="http://schemas.openxmlformats.org/officeDocument/2006/relationships/image" Target="../media/image855.jpeg"/><Relationship Id="rId4" Type="http://schemas.openxmlformats.org/officeDocument/2006/relationships/image" Target="../media/image849.png"/><Relationship Id="rId9" Type="http://schemas.openxmlformats.org/officeDocument/2006/relationships/image" Target="../media/image8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4.jpeg"/><Relationship Id="rId3" Type="http://schemas.openxmlformats.org/officeDocument/2006/relationships/image" Target="../media/image859.jpeg"/><Relationship Id="rId7" Type="http://schemas.openxmlformats.org/officeDocument/2006/relationships/image" Target="../media/image863.jpeg"/><Relationship Id="rId2" Type="http://schemas.openxmlformats.org/officeDocument/2006/relationships/image" Target="../media/image8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2.jpeg"/><Relationship Id="rId5" Type="http://schemas.openxmlformats.org/officeDocument/2006/relationships/image" Target="../media/image861.jpeg"/><Relationship Id="rId4" Type="http://schemas.openxmlformats.org/officeDocument/2006/relationships/image" Target="../media/image8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7.png"/><Relationship Id="rId2" Type="http://schemas.openxmlformats.org/officeDocument/2006/relationships/image" Target="../media/image86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9.png"/><Relationship Id="rId2" Type="http://schemas.openxmlformats.org/officeDocument/2006/relationships/image" Target="../media/image86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3.png"/><Relationship Id="rId2" Type="http://schemas.openxmlformats.org/officeDocument/2006/relationships/image" Target="../media/image8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5.png"/><Relationship Id="rId2" Type="http://schemas.openxmlformats.org/officeDocument/2006/relationships/image" Target="../media/image8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7.png"/><Relationship Id="rId2" Type="http://schemas.openxmlformats.org/officeDocument/2006/relationships/image" Target="../media/image8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9.png"/><Relationship Id="rId2" Type="http://schemas.openxmlformats.org/officeDocument/2006/relationships/image" Target="../media/image87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3.png"/><Relationship Id="rId2" Type="http://schemas.openxmlformats.org/officeDocument/2006/relationships/image" Target="../media/image8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5.png"/><Relationship Id="rId2" Type="http://schemas.openxmlformats.org/officeDocument/2006/relationships/image" Target="../media/image884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7.png"/><Relationship Id="rId2" Type="http://schemas.openxmlformats.org/officeDocument/2006/relationships/image" Target="../media/image8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2" Type="http://schemas.openxmlformats.org/officeDocument/2006/relationships/image" Target="../media/image8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/>
          </p:cNvSpPr>
          <p:nvPr/>
        </p:nvSpPr>
        <p:spPr>
          <a:xfrm>
            <a:off x="622300" y="2635250"/>
            <a:ext cx="9372600" cy="1906740"/>
          </a:xfrm>
          <a:prstGeom prst="rect">
            <a:avLst/>
          </a:prstGeom>
          <a:ln>
            <a:noFill/>
          </a:ln>
        </p:spPr>
        <p:txBody>
          <a:bodyPr vert="horz" wrap="square" lIns="0" tIns="109855" rIns="0" bIns="0" rtlCol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5080" lvl="0" indent="12700" algn="ctr" defTabSz="914400" rtl="0" eaLnBrk="1" fontAlgn="auto" latinLnBrk="0" hangingPunct="1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1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stellar" pitchFamily="18" charset="0"/>
                <a:ea typeface="+mj-ea"/>
                <a:cs typeface="+mj-cs"/>
              </a:rPr>
              <a:t>Système de Gestion Intégrée de  l’Information sur</a:t>
            </a:r>
            <a:r>
              <a:rPr kumimoji="0" lang="fr-FR" sz="4800" b="1" i="1" u="none" strike="noStrike" kern="120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stellar" pitchFamily="18" charset="0"/>
                <a:ea typeface="+mj-ea"/>
                <a:cs typeface="+mj-cs"/>
              </a:rPr>
              <a:t> </a:t>
            </a:r>
            <a:r>
              <a:rPr kumimoji="0" lang="fr-FR" sz="4800" b="1" i="1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stellar" pitchFamily="18" charset="0"/>
                <a:ea typeface="+mj-ea"/>
                <a:cs typeface="+mj-cs"/>
              </a:rPr>
              <a:t>l’Eau</a:t>
            </a:r>
            <a:endParaRPr kumimoji="0" lang="fr-FR" sz="4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stellar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5727700" y="2940050"/>
            <a:ext cx="47244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0" algn="just">
              <a:lnSpc>
                <a:spcPct val="100000"/>
              </a:lnSpc>
              <a:spcBef>
                <a:spcPts val="5"/>
              </a:spcBef>
            </a:pPr>
            <a:r>
              <a:rPr sz="3000" spc="-25" smtClean="0">
                <a:latin typeface="Times New Roman" pitchFamily="18" charset="0"/>
                <a:cs typeface="Times New Roman" pitchFamily="18" charset="0"/>
              </a:rPr>
              <a:t>Transfert 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de compétence et  formation </a:t>
            </a:r>
            <a:r>
              <a:rPr sz="30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personnel  chargé du fonctionnement  et de l’exploitation des  </a:t>
            </a:r>
            <a:r>
              <a:rPr sz="3000" dirty="0">
                <a:latin typeface="Times New Roman" pitchFamily="18" charset="0"/>
                <a:cs typeface="Times New Roman" pitchFamily="18" charset="0"/>
              </a:rPr>
              <a:t>systèmes mis 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en place  (réseau </a:t>
            </a:r>
            <a:r>
              <a:rPr sz="3000" spc="-10" dirty="0">
                <a:latin typeface="Times New Roman" pitchFamily="18" charset="0"/>
                <a:cs typeface="Times New Roman" pitchFamily="18" charset="0"/>
              </a:rPr>
              <a:t>intranet, 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portail,  </a:t>
            </a:r>
            <a:r>
              <a:rPr sz="3000" dirty="0">
                <a:latin typeface="Times New Roman" pitchFamily="18" charset="0"/>
                <a:cs typeface="Times New Roman" pitchFamily="18" charset="0"/>
              </a:rPr>
              <a:t>bases 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3000" dirty="0">
                <a:latin typeface="Times New Roman" pitchFamily="18" charset="0"/>
                <a:cs typeface="Times New Roman" pitchFamily="18" charset="0"/>
              </a:rPr>
              <a:t>données, SIG,  </a:t>
            </a:r>
            <a:r>
              <a:rPr sz="3000" spc="-15" dirty="0">
                <a:latin typeface="Times New Roman" pitchFamily="18" charset="0"/>
                <a:cs typeface="Times New Roman" pitchFamily="18" charset="0"/>
              </a:rPr>
              <a:t>GED,</a:t>
            </a:r>
            <a:r>
              <a:rPr sz="3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dirty="0">
                <a:latin typeface="Times New Roman" pitchFamily="18" charset="0"/>
                <a:cs typeface="Times New Roman" pitchFamily="18" charset="0"/>
              </a:rPr>
              <a:t>…)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100" y="1568450"/>
            <a:ext cx="5441442" cy="5737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ZoneTexte 20"/>
          <p:cNvSpPr txBox="1"/>
          <p:nvPr/>
        </p:nvSpPr>
        <p:spPr>
          <a:xfrm>
            <a:off x="76200" y="196850"/>
            <a:ext cx="1052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Transfert </a:t>
            </a:r>
            <a:r>
              <a:rPr lang="fr-FR" sz="3100" b="1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de </a:t>
            </a:r>
            <a:r>
              <a:rPr lang="fr-FR" sz="31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compétence </a:t>
            </a:r>
            <a:r>
              <a:rPr lang="fr-FR" sz="3100" b="1" spc="-5" dirty="0" smtClean="0">
                <a:solidFill>
                  <a:srgbClr val="002060"/>
                </a:solidFill>
                <a:latin typeface="Castellar" pitchFamily="18" charset="0"/>
                <a:cs typeface="Times New Roman" pitchFamily="18" charset="0"/>
              </a:rPr>
              <a:t> </a:t>
            </a:r>
            <a:r>
              <a:rPr lang="fr-FR" sz="31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et formation</a:t>
            </a:r>
            <a:endParaRPr lang="fr-FR" sz="3100" dirty="0" smtClean="0">
              <a:solidFill>
                <a:srgbClr val="002060"/>
              </a:solidFill>
              <a:latin typeface="Castellar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15391" y="1510283"/>
            <a:ext cx="3060700" cy="5263515"/>
          </a:xfrm>
          <a:custGeom>
            <a:avLst/>
            <a:gdLst/>
            <a:ahLst/>
            <a:cxnLst/>
            <a:rect l="l" t="t" r="r" b="b"/>
            <a:pathLst>
              <a:path w="3060700" h="5263515">
                <a:moveTo>
                  <a:pt x="0" y="0"/>
                </a:moveTo>
                <a:lnTo>
                  <a:pt x="0" y="5263134"/>
                </a:lnTo>
                <a:lnTo>
                  <a:pt x="3060192" y="5263134"/>
                </a:lnTo>
                <a:lnTo>
                  <a:pt x="3060192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900" y="349250"/>
            <a:ext cx="10452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363345" algn="l"/>
                <a:tab pos="2031364" algn="l"/>
              </a:tabLst>
            </a:pPr>
            <a:r>
              <a:rPr sz="2700" b="1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Sy</a:t>
            </a:r>
            <a:r>
              <a:rPr sz="2700" b="1" spc="-10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s</a:t>
            </a:r>
            <a:r>
              <a:rPr sz="2700" b="1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t</a:t>
            </a:r>
            <a:r>
              <a:rPr sz="2700" b="1" spc="-10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è</a:t>
            </a:r>
            <a:r>
              <a:rPr sz="2700" b="1" spc="-5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m</a:t>
            </a:r>
            <a:r>
              <a:rPr sz="2700" b="1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e	de	gestion </a:t>
            </a:r>
            <a:r>
              <a:rPr sz="2700" b="1" dirty="0">
                <a:solidFill>
                  <a:srgbClr val="002060"/>
                </a:solidFill>
                <a:latin typeface="Castellar" pitchFamily="18" charset="0"/>
                <a:cs typeface="Verdana"/>
              </a:rPr>
              <a:t> </a:t>
            </a:r>
            <a:r>
              <a:rPr sz="2700" b="1" dirty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intégrée </a:t>
            </a:r>
            <a:r>
              <a:rPr sz="2700" b="1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de</a:t>
            </a:r>
            <a:r>
              <a:rPr sz="2700" b="1" spc="-65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 </a:t>
            </a:r>
            <a:r>
              <a:rPr sz="2700" b="1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l’information</a:t>
            </a:r>
            <a:endParaRPr sz="2700">
              <a:solidFill>
                <a:srgbClr val="002060"/>
              </a:solidFill>
              <a:latin typeface="Castellar" pitchFamily="18" charset="0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300" y="1568450"/>
            <a:ext cx="5441442" cy="5737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ZoneTexte 28"/>
          <p:cNvSpPr txBox="1"/>
          <p:nvPr/>
        </p:nvSpPr>
        <p:spPr>
          <a:xfrm>
            <a:off x="5803900" y="1873250"/>
            <a:ext cx="4648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Un système de gestion intégrée de l’information a un sens beaucoup plus large et intègre plusieurs composantes.</a:t>
            </a:r>
          </a:p>
          <a:p>
            <a:pPr indent="355600" algn="just"/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Il permet une vision globale et une maitrise parfaite de la gestion de l’information au sein de l’institution, grâce à la prise en compte des interactions entre les différentes composantes et à la combinaison de leurs exigences et leurs spécificités techniques propre à chacune d’elle.    </a:t>
            </a:r>
            <a:endParaRPr lang="fr-F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317500" y="667539"/>
            <a:ext cx="1013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110" marR="5080" indent="-150304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2060"/>
                </a:solidFill>
                <a:latin typeface="Castellar" pitchFamily="18" charset="0"/>
              </a:rPr>
              <a:t>ORGANISATION ET </a:t>
            </a:r>
            <a:r>
              <a:rPr sz="2800" b="1" dirty="0">
                <a:solidFill>
                  <a:srgbClr val="002060"/>
                </a:solidFill>
                <a:latin typeface="Castellar" pitchFamily="18" charset="0"/>
              </a:rPr>
              <a:t>CIRCUIT </a:t>
            </a:r>
            <a:r>
              <a:rPr sz="2800" b="1" spc="-5" dirty="0">
                <a:solidFill>
                  <a:srgbClr val="002060"/>
                </a:solidFill>
                <a:latin typeface="Castellar" pitchFamily="18" charset="0"/>
              </a:rPr>
              <a:t>DE  L’INFORMATION</a:t>
            </a:r>
            <a:endParaRPr sz="2800" b="1">
              <a:solidFill>
                <a:srgbClr val="002060"/>
              </a:solidFill>
              <a:latin typeface="Castellar" pitchFamily="18" charset="0"/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456439" y="1720850"/>
            <a:ext cx="8928861" cy="4151884"/>
            <a:chOff x="396748" y="1720850"/>
            <a:chExt cx="8928861" cy="4151884"/>
          </a:xfrm>
        </p:grpSpPr>
        <p:sp>
          <p:nvSpPr>
            <p:cNvPr id="2" name="object 2"/>
            <p:cNvSpPr txBox="1"/>
            <p:nvPr/>
          </p:nvSpPr>
          <p:spPr>
            <a:xfrm>
              <a:off x="6240489" y="2035852"/>
              <a:ext cx="144780" cy="278130"/>
            </a:xfrm>
            <a:prstGeom prst="rect">
              <a:avLst/>
            </a:prstGeom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785363" y="4346503"/>
              <a:ext cx="74930" cy="21590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400" spc="-1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859995" y="4346503"/>
              <a:ext cx="112395" cy="21590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400" spc="-1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972250" y="4346503"/>
              <a:ext cx="111125" cy="21590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400" spc="-10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082764" y="4346503"/>
              <a:ext cx="568960" cy="21590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400" spc="-10" dirty="0">
                  <a:latin typeface="Times New Roman" pitchFamily="18" charset="0"/>
                  <a:cs typeface="Times New Roman" pitchFamily="18" charset="0"/>
                </a:rPr>
                <a:t>ustrie,</a:t>
              </a:r>
              <a:endParaRPr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124452" y="4558834"/>
              <a:ext cx="187325" cy="278130"/>
            </a:xfrm>
            <a:prstGeom prst="rect">
              <a:avLst/>
            </a:prstGeom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…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54504" y="5278628"/>
              <a:ext cx="5072380" cy="369570"/>
            </a:xfrm>
            <a:custGeom>
              <a:avLst/>
              <a:gdLst/>
              <a:ahLst/>
              <a:cxnLst/>
              <a:rect l="l" t="t" r="r" b="b"/>
              <a:pathLst>
                <a:path w="5072380" h="369570">
                  <a:moveTo>
                    <a:pt x="0" y="0"/>
                  </a:moveTo>
                  <a:lnTo>
                    <a:pt x="0" y="369570"/>
                  </a:lnTo>
                  <a:lnTo>
                    <a:pt x="5071872" y="369570"/>
                  </a:lnTo>
                  <a:lnTo>
                    <a:pt x="50718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249932" y="5274055"/>
              <a:ext cx="5081270" cy="379095"/>
            </a:xfrm>
            <a:custGeom>
              <a:avLst/>
              <a:gdLst/>
              <a:ahLst/>
              <a:cxnLst/>
              <a:rect l="l" t="t" r="r" b="b"/>
              <a:pathLst>
                <a:path w="5081270" h="379095">
                  <a:moveTo>
                    <a:pt x="5081015" y="378713"/>
                  </a:moveTo>
                  <a:lnTo>
                    <a:pt x="5081015" y="0"/>
                  </a:lnTo>
                  <a:lnTo>
                    <a:pt x="0" y="0"/>
                  </a:lnTo>
                  <a:lnTo>
                    <a:pt x="0" y="378714"/>
                  </a:lnTo>
                  <a:lnTo>
                    <a:pt x="4571" y="378714"/>
                  </a:lnTo>
                  <a:lnTo>
                    <a:pt x="4571" y="9144"/>
                  </a:lnTo>
                  <a:lnTo>
                    <a:pt x="9143" y="4572"/>
                  </a:lnTo>
                  <a:lnTo>
                    <a:pt x="9143" y="9144"/>
                  </a:lnTo>
                  <a:lnTo>
                    <a:pt x="5071872" y="9144"/>
                  </a:lnTo>
                  <a:lnTo>
                    <a:pt x="5071872" y="4572"/>
                  </a:lnTo>
                  <a:lnTo>
                    <a:pt x="5076443" y="9144"/>
                  </a:lnTo>
                  <a:lnTo>
                    <a:pt x="5076443" y="378713"/>
                  </a:lnTo>
                  <a:lnTo>
                    <a:pt x="5081015" y="378713"/>
                  </a:lnTo>
                  <a:close/>
                </a:path>
                <a:path w="5081270" h="379095">
                  <a:moveTo>
                    <a:pt x="9143" y="9144"/>
                  </a:moveTo>
                  <a:lnTo>
                    <a:pt x="9143" y="4572"/>
                  </a:lnTo>
                  <a:lnTo>
                    <a:pt x="4571" y="9144"/>
                  </a:lnTo>
                  <a:lnTo>
                    <a:pt x="9143" y="9144"/>
                  </a:lnTo>
                  <a:close/>
                </a:path>
                <a:path w="5081270" h="379095">
                  <a:moveTo>
                    <a:pt x="9143" y="368808"/>
                  </a:moveTo>
                  <a:lnTo>
                    <a:pt x="9143" y="9144"/>
                  </a:lnTo>
                  <a:lnTo>
                    <a:pt x="4571" y="9144"/>
                  </a:lnTo>
                  <a:lnTo>
                    <a:pt x="4571" y="368808"/>
                  </a:lnTo>
                  <a:lnTo>
                    <a:pt x="9143" y="368808"/>
                  </a:lnTo>
                  <a:close/>
                </a:path>
                <a:path w="5081270" h="379095">
                  <a:moveTo>
                    <a:pt x="5076443" y="368808"/>
                  </a:moveTo>
                  <a:lnTo>
                    <a:pt x="4571" y="368808"/>
                  </a:lnTo>
                  <a:lnTo>
                    <a:pt x="9143" y="374142"/>
                  </a:lnTo>
                  <a:lnTo>
                    <a:pt x="9144" y="378714"/>
                  </a:lnTo>
                  <a:lnTo>
                    <a:pt x="5071872" y="378713"/>
                  </a:lnTo>
                  <a:lnTo>
                    <a:pt x="5071872" y="374142"/>
                  </a:lnTo>
                  <a:lnTo>
                    <a:pt x="5076443" y="368808"/>
                  </a:lnTo>
                  <a:close/>
                </a:path>
                <a:path w="5081270" h="379095">
                  <a:moveTo>
                    <a:pt x="9144" y="378714"/>
                  </a:moveTo>
                  <a:lnTo>
                    <a:pt x="9143" y="374142"/>
                  </a:lnTo>
                  <a:lnTo>
                    <a:pt x="4571" y="368808"/>
                  </a:lnTo>
                  <a:lnTo>
                    <a:pt x="4571" y="378714"/>
                  </a:lnTo>
                  <a:lnTo>
                    <a:pt x="9144" y="378714"/>
                  </a:lnTo>
                  <a:close/>
                </a:path>
                <a:path w="5081270" h="379095">
                  <a:moveTo>
                    <a:pt x="5076443" y="9144"/>
                  </a:moveTo>
                  <a:lnTo>
                    <a:pt x="5071872" y="4572"/>
                  </a:lnTo>
                  <a:lnTo>
                    <a:pt x="5071872" y="9144"/>
                  </a:lnTo>
                  <a:lnTo>
                    <a:pt x="5076443" y="9144"/>
                  </a:lnTo>
                  <a:close/>
                </a:path>
                <a:path w="5081270" h="379095">
                  <a:moveTo>
                    <a:pt x="5076443" y="368808"/>
                  </a:moveTo>
                  <a:lnTo>
                    <a:pt x="5076443" y="9144"/>
                  </a:lnTo>
                  <a:lnTo>
                    <a:pt x="5071872" y="9144"/>
                  </a:lnTo>
                  <a:lnTo>
                    <a:pt x="5071872" y="368808"/>
                  </a:lnTo>
                  <a:lnTo>
                    <a:pt x="5076443" y="368808"/>
                  </a:lnTo>
                  <a:close/>
                </a:path>
                <a:path w="5081270" h="379095">
                  <a:moveTo>
                    <a:pt x="5076443" y="378713"/>
                  </a:moveTo>
                  <a:lnTo>
                    <a:pt x="5076443" y="368808"/>
                  </a:lnTo>
                  <a:lnTo>
                    <a:pt x="5071872" y="374142"/>
                  </a:lnTo>
                  <a:lnTo>
                    <a:pt x="5071872" y="378713"/>
                  </a:lnTo>
                  <a:lnTo>
                    <a:pt x="5076443" y="378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529834" y="5310123"/>
              <a:ext cx="468439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Times New Roman" pitchFamily="18" charset="0"/>
                  <a:cs typeface="Times New Roman" pitchFamily="18" charset="0"/>
                </a:rPr>
                <a:t>48 </a:t>
              </a:r>
              <a:r>
                <a:rPr sz="1800" b="1" spc="-5" dirty="0">
                  <a:latin typeface="Times New Roman" pitchFamily="18" charset="0"/>
                  <a:cs typeface="Times New Roman" pitchFamily="18" charset="0"/>
                </a:rPr>
                <a:t>Directions de l’Hydraulique de</a:t>
              </a:r>
              <a:r>
                <a:rPr sz="1800" b="1" spc="5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800" b="1" spc="-15" dirty="0">
                  <a:latin typeface="Times New Roman" pitchFamily="18" charset="0"/>
                  <a:cs typeface="Times New Roman" pitchFamily="18" charset="0"/>
                </a:rPr>
                <a:t>Wilaya</a:t>
              </a:r>
              <a:endParaRPr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469633" y="1921256"/>
              <a:ext cx="1714500" cy="3946525"/>
            </a:xfrm>
            <a:custGeom>
              <a:avLst/>
              <a:gdLst/>
              <a:ahLst/>
              <a:cxnLst/>
              <a:rect l="l" t="t" r="r" b="b"/>
              <a:pathLst>
                <a:path w="1714500" h="3946525">
                  <a:moveTo>
                    <a:pt x="0" y="0"/>
                  </a:moveTo>
                  <a:lnTo>
                    <a:pt x="0" y="3946398"/>
                  </a:lnTo>
                  <a:lnTo>
                    <a:pt x="1714500" y="3946398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64286" y="1916684"/>
              <a:ext cx="1724660" cy="3956050"/>
            </a:xfrm>
            <a:custGeom>
              <a:avLst/>
              <a:gdLst/>
              <a:ahLst/>
              <a:cxnLst/>
              <a:rect l="l" t="t" r="r" b="b"/>
              <a:pathLst>
                <a:path w="1724659" h="3956050">
                  <a:moveTo>
                    <a:pt x="1724405" y="3955542"/>
                  </a:moveTo>
                  <a:lnTo>
                    <a:pt x="1724405" y="0"/>
                  </a:lnTo>
                  <a:lnTo>
                    <a:pt x="0" y="0"/>
                  </a:lnTo>
                  <a:lnTo>
                    <a:pt x="0" y="3955542"/>
                  </a:lnTo>
                  <a:lnTo>
                    <a:pt x="5346" y="3955542"/>
                  </a:lnTo>
                  <a:lnTo>
                    <a:pt x="5346" y="9143"/>
                  </a:lnTo>
                  <a:lnTo>
                    <a:pt x="9918" y="4572"/>
                  </a:lnTo>
                  <a:lnTo>
                    <a:pt x="9918" y="9143"/>
                  </a:lnTo>
                  <a:lnTo>
                    <a:pt x="1714500" y="9143"/>
                  </a:lnTo>
                  <a:lnTo>
                    <a:pt x="1714500" y="4571"/>
                  </a:lnTo>
                  <a:lnTo>
                    <a:pt x="1719846" y="9143"/>
                  </a:lnTo>
                  <a:lnTo>
                    <a:pt x="1719846" y="3955542"/>
                  </a:lnTo>
                  <a:lnTo>
                    <a:pt x="1724405" y="3955542"/>
                  </a:lnTo>
                  <a:close/>
                </a:path>
                <a:path w="1724659" h="3956050">
                  <a:moveTo>
                    <a:pt x="9918" y="9143"/>
                  </a:moveTo>
                  <a:lnTo>
                    <a:pt x="9918" y="4572"/>
                  </a:lnTo>
                  <a:lnTo>
                    <a:pt x="5346" y="9143"/>
                  </a:lnTo>
                  <a:lnTo>
                    <a:pt x="9918" y="9143"/>
                  </a:lnTo>
                  <a:close/>
                </a:path>
                <a:path w="1724659" h="3956050">
                  <a:moveTo>
                    <a:pt x="9918" y="3946398"/>
                  </a:moveTo>
                  <a:lnTo>
                    <a:pt x="9918" y="9143"/>
                  </a:lnTo>
                  <a:lnTo>
                    <a:pt x="5346" y="9143"/>
                  </a:lnTo>
                  <a:lnTo>
                    <a:pt x="5346" y="3946398"/>
                  </a:lnTo>
                  <a:lnTo>
                    <a:pt x="9918" y="3946398"/>
                  </a:lnTo>
                  <a:close/>
                </a:path>
                <a:path w="1724659" h="3956050">
                  <a:moveTo>
                    <a:pt x="1719846" y="3946398"/>
                  </a:moveTo>
                  <a:lnTo>
                    <a:pt x="5346" y="3946398"/>
                  </a:lnTo>
                  <a:lnTo>
                    <a:pt x="9918" y="3950970"/>
                  </a:lnTo>
                  <a:lnTo>
                    <a:pt x="9918" y="3955542"/>
                  </a:lnTo>
                  <a:lnTo>
                    <a:pt x="1714500" y="3955542"/>
                  </a:lnTo>
                  <a:lnTo>
                    <a:pt x="1714500" y="3950970"/>
                  </a:lnTo>
                  <a:lnTo>
                    <a:pt x="1719846" y="3946398"/>
                  </a:lnTo>
                  <a:close/>
                </a:path>
                <a:path w="1724659" h="3956050">
                  <a:moveTo>
                    <a:pt x="9918" y="3955542"/>
                  </a:moveTo>
                  <a:lnTo>
                    <a:pt x="9918" y="3950970"/>
                  </a:lnTo>
                  <a:lnTo>
                    <a:pt x="5346" y="3946398"/>
                  </a:lnTo>
                  <a:lnTo>
                    <a:pt x="5346" y="3955542"/>
                  </a:lnTo>
                  <a:lnTo>
                    <a:pt x="9918" y="3955542"/>
                  </a:lnTo>
                  <a:close/>
                </a:path>
                <a:path w="1724659" h="3956050">
                  <a:moveTo>
                    <a:pt x="1719846" y="9143"/>
                  </a:moveTo>
                  <a:lnTo>
                    <a:pt x="1714500" y="4571"/>
                  </a:lnTo>
                  <a:lnTo>
                    <a:pt x="1714500" y="9143"/>
                  </a:lnTo>
                  <a:lnTo>
                    <a:pt x="1719846" y="9143"/>
                  </a:lnTo>
                  <a:close/>
                </a:path>
                <a:path w="1724659" h="3956050">
                  <a:moveTo>
                    <a:pt x="1719846" y="3946398"/>
                  </a:moveTo>
                  <a:lnTo>
                    <a:pt x="1719846" y="9143"/>
                  </a:lnTo>
                  <a:lnTo>
                    <a:pt x="1714500" y="9143"/>
                  </a:lnTo>
                  <a:lnTo>
                    <a:pt x="1714500" y="3946398"/>
                  </a:lnTo>
                  <a:lnTo>
                    <a:pt x="1719846" y="3946398"/>
                  </a:lnTo>
                  <a:close/>
                </a:path>
                <a:path w="1724659" h="3956050">
                  <a:moveTo>
                    <a:pt x="1719846" y="3955542"/>
                  </a:moveTo>
                  <a:lnTo>
                    <a:pt x="1719846" y="3946398"/>
                  </a:lnTo>
                  <a:lnTo>
                    <a:pt x="1714500" y="3950970"/>
                  </a:lnTo>
                  <a:lnTo>
                    <a:pt x="1714500" y="3955542"/>
                  </a:lnTo>
                  <a:lnTo>
                    <a:pt x="1719846" y="395554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182876" y="1992884"/>
              <a:ext cx="5143500" cy="375920"/>
            </a:xfrm>
            <a:custGeom>
              <a:avLst/>
              <a:gdLst/>
              <a:ahLst/>
              <a:cxnLst/>
              <a:rect l="l" t="t" r="r" b="b"/>
              <a:pathLst>
                <a:path w="5143500" h="375919">
                  <a:moveTo>
                    <a:pt x="0" y="0"/>
                  </a:moveTo>
                  <a:lnTo>
                    <a:pt x="0" y="375666"/>
                  </a:lnTo>
                  <a:lnTo>
                    <a:pt x="5143500" y="375666"/>
                  </a:lnTo>
                  <a:lnTo>
                    <a:pt x="5143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178304" y="1987550"/>
              <a:ext cx="5153025" cy="386715"/>
            </a:xfrm>
            <a:custGeom>
              <a:avLst/>
              <a:gdLst/>
              <a:ahLst/>
              <a:cxnLst/>
              <a:rect l="l" t="t" r="r" b="b"/>
              <a:pathLst>
                <a:path w="5153025" h="386714">
                  <a:moveTo>
                    <a:pt x="5152644" y="386333"/>
                  </a:moveTo>
                  <a:lnTo>
                    <a:pt x="5152644" y="0"/>
                  </a:lnTo>
                  <a:lnTo>
                    <a:pt x="0" y="0"/>
                  </a:lnTo>
                  <a:lnTo>
                    <a:pt x="0" y="386333"/>
                  </a:lnTo>
                  <a:lnTo>
                    <a:pt x="4571" y="386333"/>
                  </a:lnTo>
                  <a:lnTo>
                    <a:pt x="4572" y="9906"/>
                  </a:lnTo>
                  <a:lnTo>
                    <a:pt x="9143" y="5334"/>
                  </a:lnTo>
                  <a:lnTo>
                    <a:pt x="9143" y="9906"/>
                  </a:lnTo>
                  <a:lnTo>
                    <a:pt x="5143500" y="9905"/>
                  </a:lnTo>
                  <a:lnTo>
                    <a:pt x="5143500" y="5333"/>
                  </a:lnTo>
                  <a:lnTo>
                    <a:pt x="5148071" y="9905"/>
                  </a:lnTo>
                  <a:lnTo>
                    <a:pt x="5148071" y="386333"/>
                  </a:lnTo>
                  <a:lnTo>
                    <a:pt x="5152644" y="386333"/>
                  </a:lnTo>
                  <a:close/>
                </a:path>
                <a:path w="5153025" h="386714">
                  <a:moveTo>
                    <a:pt x="9143" y="9906"/>
                  </a:moveTo>
                  <a:lnTo>
                    <a:pt x="9143" y="5334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5153025" h="386714">
                  <a:moveTo>
                    <a:pt x="9143" y="376427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7"/>
                  </a:lnTo>
                  <a:lnTo>
                    <a:pt x="9143" y="376427"/>
                  </a:lnTo>
                  <a:close/>
                </a:path>
                <a:path w="5153025" h="386714">
                  <a:moveTo>
                    <a:pt x="5148071" y="376427"/>
                  </a:moveTo>
                  <a:lnTo>
                    <a:pt x="4572" y="376427"/>
                  </a:lnTo>
                  <a:lnTo>
                    <a:pt x="9143" y="380999"/>
                  </a:lnTo>
                  <a:lnTo>
                    <a:pt x="9143" y="386333"/>
                  </a:lnTo>
                  <a:lnTo>
                    <a:pt x="5143500" y="386333"/>
                  </a:lnTo>
                  <a:lnTo>
                    <a:pt x="5143500" y="380999"/>
                  </a:lnTo>
                  <a:lnTo>
                    <a:pt x="5148071" y="376427"/>
                  </a:lnTo>
                  <a:close/>
                </a:path>
                <a:path w="5153025" h="386714">
                  <a:moveTo>
                    <a:pt x="9143" y="386333"/>
                  </a:moveTo>
                  <a:lnTo>
                    <a:pt x="9143" y="380999"/>
                  </a:lnTo>
                  <a:lnTo>
                    <a:pt x="4572" y="376427"/>
                  </a:lnTo>
                  <a:lnTo>
                    <a:pt x="4571" y="386333"/>
                  </a:lnTo>
                  <a:lnTo>
                    <a:pt x="9143" y="386333"/>
                  </a:lnTo>
                  <a:close/>
                </a:path>
                <a:path w="5153025" h="386714">
                  <a:moveTo>
                    <a:pt x="5148071" y="9905"/>
                  </a:moveTo>
                  <a:lnTo>
                    <a:pt x="5143500" y="5333"/>
                  </a:lnTo>
                  <a:lnTo>
                    <a:pt x="5143500" y="9905"/>
                  </a:lnTo>
                  <a:lnTo>
                    <a:pt x="5148071" y="9905"/>
                  </a:lnTo>
                  <a:close/>
                </a:path>
                <a:path w="5153025" h="386714">
                  <a:moveTo>
                    <a:pt x="5148071" y="376427"/>
                  </a:moveTo>
                  <a:lnTo>
                    <a:pt x="5148071" y="9905"/>
                  </a:lnTo>
                  <a:lnTo>
                    <a:pt x="5143500" y="9905"/>
                  </a:lnTo>
                  <a:lnTo>
                    <a:pt x="5143500" y="376427"/>
                  </a:lnTo>
                  <a:lnTo>
                    <a:pt x="5148071" y="376427"/>
                  </a:lnTo>
                  <a:close/>
                </a:path>
                <a:path w="5153025" h="386714">
                  <a:moveTo>
                    <a:pt x="5148071" y="386333"/>
                  </a:moveTo>
                  <a:lnTo>
                    <a:pt x="5148071" y="376427"/>
                  </a:lnTo>
                  <a:lnTo>
                    <a:pt x="5143500" y="380999"/>
                  </a:lnTo>
                  <a:lnTo>
                    <a:pt x="5143500" y="386333"/>
                  </a:lnTo>
                  <a:lnTo>
                    <a:pt x="5148071" y="38633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240532" y="3254755"/>
              <a:ext cx="2952750" cy="1446530"/>
            </a:xfrm>
            <a:custGeom>
              <a:avLst/>
              <a:gdLst/>
              <a:ahLst/>
              <a:cxnLst/>
              <a:rect l="l" t="t" r="r" b="b"/>
              <a:pathLst>
                <a:path w="2952750" h="1446529">
                  <a:moveTo>
                    <a:pt x="0" y="0"/>
                  </a:moveTo>
                  <a:lnTo>
                    <a:pt x="0" y="1446276"/>
                  </a:lnTo>
                  <a:lnTo>
                    <a:pt x="2952750" y="1446276"/>
                  </a:lnTo>
                  <a:lnTo>
                    <a:pt x="295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235198" y="3250184"/>
              <a:ext cx="2962910" cy="1455420"/>
            </a:xfrm>
            <a:custGeom>
              <a:avLst/>
              <a:gdLst/>
              <a:ahLst/>
              <a:cxnLst/>
              <a:rect l="l" t="t" r="r" b="b"/>
              <a:pathLst>
                <a:path w="2962909" h="1455420">
                  <a:moveTo>
                    <a:pt x="2962656" y="1455420"/>
                  </a:moveTo>
                  <a:lnTo>
                    <a:pt x="2962656" y="0"/>
                  </a:lnTo>
                  <a:lnTo>
                    <a:pt x="0" y="0"/>
                  </a:lnTo>
                  <a:lnTo>
                    <a:pt x="0" y="1455420"/>
                  </a:lnTo>
                  <a:lnTo>
                    <a:pt x="5333" y="1455420"/>
                  </a:lnTo>
                  <a:lnTo>
                    <a:pt x="5333" y="9144"/>
                  </a:lnTo>
                  <a:lnTo>
                    <a:pt x="9905" y="4572"/>
                  </a:lnTo>
                  <a:lnTo>
                    <a:pt x="9905" y="9144"/>
                  </a:lnTo>
                  <a:lnTo>
                    <a:pt x="2952737" y="9144"/>
                  </a:lnTo>
                  <a:lnTo>
                    <a:pt x="2952737" y="4572"/>
                  </a:lnTo>
                  <a:lnTo>
                    <a:pt x="2958071" y="9144"/>
                  </a:lnTo>
                  <a:lnTo>
                    <a:pt x="2958071" y="1455420"/>
                  </a:lnTo>
                  <a:lnTo>
                    <a:pt x="2962656" y="1455420"/>
                  </a:lnTo>
                  <a:close/>
                </a:path>
                <a:path w="2962909" h="1455420">
                  <a:moveTo>
                    <a:pt x="9905" y="9144"/>
                  </a:moveTo>
                  <a:lnTo>
                    <a:pt x="9905" y="4572"/>
                  </a:lnTo>
                  <a:lnTo>
                    <a:pt x="5333" y="9144"/>
                  </a:lnTo>
                  <a:lnTo>
                    <a:pt x="9905" y="9144"/>
                  </a:lnTo>
                  <a:close/>
                </a:path>
                <a:path w="2962909" h="1455420">
                  <a:moveTo>
                    <a:pt x="9905" y="1446276"/>
                  </a:moveTo>
                  <a:lnTo>
                    <a:pt x="9905" y="9144"/>
                  </a:lnTo>
                  <a:lnTo>
                    <a:pt x="5333" y="9144"/>
                  </a:lnTo>
                  <a:lnTo>
                    <a:pt x="5333" y="1446276"/>
                  </a:lnTo>
                  <a:lnTo>
                    <a:pt x="9905" y="1446276"/>
                  </a:lnTo>
                  <a:close/>
                </a:path>
                <a:path w="2962909" h="1455420">
                  <a:moveTo>
                    <a:pt x="2958071" y="1446276"/>
                  </a:moveTo>
                  <a:lnTo>
                    <a:pt x="5333" y="1446276"/>
                  </a:lnTo>
                  <a:lnTo>
                    <a:pt x="9905" y="1450848"/>
                  </a:lnTo>
                  <a:lnTo>
                    <a:pt x="9905" y="1455420"/>
                  </a:lnTo>
                  <a:lnTo>
                    <a:pt x="2952737" y="1455420"/>
                  </a:lnTo>
                  <a:lnTo>
                    <a:pt x="2952737" y="1450848"/>
                  </a:lnTo>
                  <a:lnTo>
                    <a:pt x="2958071" y="1446276"/>
                  </a:lnTo>
                  <a:close/>
                </a:path>
                <a:path w="2962909" h="1455420">
                  <a:moveTo>
                    <a:pt x="9905" y="1455420"/>
                  </a:moveTo>
                  <a:lnTo>
                    <a:pt x="9905" y="1450848"/>
                  </a:lnTo>
                  <a:lnTo>
                    <a:pt x="5333" y="1446276"/>
                  </a:lnTo>
                  <a:lnTo>
                    <a:pt x="5333" y="1455420"/>
                  </a:lnTo>
                  <a:lnTo>
                    <a:pt x="9905" y="1455420"/>
                  </a:lnTo>
                  <a:close/>
                </a:path>
                <a:path w="2962909" h="1455420">
                  <a:moveTo>
                    <a:pt x="2958071" y="9144"/>
                  </a:moveTo>
                  <a:lnTo>
                    <a:pt x="2952737" y="4572"/>
                  </a:lnTo>
                  <a:lnTo>
                    <a:pt x="2952737" y="9144"/>
                  </a:lnTo>
                  <a:lnTo>
                    <a:pt x="2958071" y="9144"/>
                  </a:lnTo>
                  <a:close/>
                </a:path>
                <a:path w="2962909" h="1455420">
                  <a:moveTo>
                    <a:pt x="2958071" y="1446276"/>
                  </a:moveTo>
                  <a:lnTo>
                    <a:pt x="2958071" y="9144"/>
                  </a:lnTo>
                  <a:lnTo>
                    <a:pt x="2952737" y="9144"/>
                  </a:lnTo>
                  <a:lnTo>
                    <a:pt x="2952737" y="1446276"/>
                  </a:lnTo>
                  <a:lnTo>
                    <a:pt x="2958071" y="1446276"/>
                  </a:lnTo>
                  <a:close/>
                </a:path>
                <a:path w="2962909" h="1455420">
                  <a:moveTo>
                    <a:pt x="2958071" y="1455420"/>
                  </a:moveTo>
                  <a:lnTo>
                    <a:pt x="2958071" y="1446276"/>
                  </a:lnTo>
                  <a:lnTo>
                    <a:pt x="2952737" y="1450848"/>
                  </a:lnTo>
                  <a:lnTo>
                    <a:pt x="2952737" y="1455420"/>
                  </a:lnTo>
                  <a:lnTo>
                    <a:pt x="2958071" y="145542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599815" y="4017772"/>
              <a:ext cx="2508885" cy="635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71120" marR="5080" indent="-59055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Plateforme centrale  Intranet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sz="2000" b="1" spc="-4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Internet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683754" y="3492499"/>
              <a:ext cx="1369060" cy="376555"/>
            </a:xfrm>
            <a:custGeom>
              <a:avLst/>
              <a:gdLst/>
              <a:ahLst/>
              <a:cxnLst/>
              <a:rect l="l" t="t" r="r" b="b"/>
              <a:pathLst>
                <a:path w="1369059" h="376554">
                  <a:moveTo>
                    <a:pt x="0" y="0"/>
                  </a:moveTo>
                  <a:lnTo>
                    <a:pt x="0" y="376427"/>
                  </a:lnTo>
                  <a:lnTo>
                    <a:pt x="1368552" y="376427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79183" y="3487928"/>
              <a:ext cx="1377950" cy="386080"/>
            </a:xfrm>
            <a:custGeom>
              <a:avLst/>
              <a:gdLst/>
              <a:ahLst/>
              <a:cxnLst/>
              <a:rect l="l" t="t" r="r" b="b"/>
              <a:pathLst>
                <a:path w="1377950" h="386079">
                  <a:moveTo>
                    <a:pt x="1377696" y="385572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5572"/>
                  </a:lnTo>
                  <a:lnTo>
                    <a:pt x="4572" y="385572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368552" y="9906"/>
                  </a:lnTo>
                  <a:lnTo>
                    <a:pt x="1368552" y="4572"/>
                  </a:lnTo>
                  <a:lnTo>
                    <a:pt x="1373124" y="9906"/>
                  </a:lnTo>
                  <a:lnTo>
                    <a:pt x="1373124" y="385572"/>
                  </a:lnTo>
                  <a:lnTo>
                    <a:pt x="1377696" y="385572"/>
                  </a:lnTo>
                  <a:close/>
                </a:path>
                <a:path w="1377950" h="386079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377950" h="386079">
                  <a:moveTo>
                    <a:pt x="9143" y="376427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7"/>
                  </a:lnTo>
                  <a:lnTo>
                    <a:pt x="9143" y="376427"/>
                  </a:lnTo>
                  <a:close/>
                </a:path>
                <a:path w="1377950" h="386079">
                  <a:moveTo>
                    <a:pt x="1373124" y="376427"/>
                  </a:moveTo>
                  <a:lnTo>
                    <a:pt x="4572" y="376427"/>
                  </a:lnTo>
                  <a:lnTo>
                    <a:pt x="9143" y="381000"/>
                  </a:lnTo>
                  <a:lnTo>
                    <a:pt x="9143" y="385572"/>
                  </a:lnTo>
                  <a:lnTo>
                    <a:pt x="1368552" y="385572"/>
                  </a:lnTo>
                  <a:lnTo>
                    <a:pt x="1368552" y="381000"/>
                  </a:lnTo>
                  <a:lnTo>
                    <a:pt x="1373124" y="376427"/>
                  </a:lnTo>
                  <a:close/>
                </a:path>
                <a:path w="1377950" h="386079">
                  <a:moveTo>
                    <a:pt x="9143" y="385572"/>
                  </a:moveTo>
                  <a:lnTo>
                    <a:pt x="9143" y="381000"/>
                  </a:lnTo>
                  <a:lnTo>
                    <a:pt x="4572" y="376427"/>
                  </a:lnTo>
                  <a:lnTo>
                    <a:pt x="4572" y="385572"/>
                  </a:lnTo>
                  <a:lnTo>
                    <a:pt x="9143" y="385572"/>
                  </a:lnTo>
                  <a:close/>
                </a:path>
                <a:path w="1377950" h="386079">
                  <a:moveTo>
                    <a:pt x="1373124" y="9906"/>
                  </a:moveTo>
                  <a:lnTo>
                    <a:pt x="1368552" y="4572"/>
                  </a:lnTo>
                  <a:lnTo>
                    <a:pt x="1368552" y="9906"/>
                  </a:lnTo>
                  <a:lnTo>
                    <a:pt x="1373124" y="9906"/>
                  </a:lnTo>
                  <a:close/>
                </a:path>
                <a:path w="1377950" h="386079">
                  <a:moveTo>
                    <a:pt x="1373124" y="376427"/>
                  </a:moveTo>
                  <a:lnTo>
                    <a:pt x="1373124" y="9906"/>
                  </a:lnTo>
                  <a:lnTo>
                    <a:pt x="1368552" y="9906"/>
                  </a:lnTo>
                  <a:lnTo>
                    <a:pt x="1368552" y="376427"/>
                  </a:lnTo>
                  <a:lnTo>
                    <a:pt x="1373124" y="376427"/>
                  </a:lnTo>
                  <a:close/>
                </a:path>
                <a:path w="1377950" h="386079">
                  <a:moveTo>
                    <a:pt x="1373124" y="385572"/>
                  </a:moveTo>
                  <a:lnTo>
                    <a:pt x="1373124" y="376427"/>
                  </a:lnTo>
                  <a:lnTo>
                    <a:pt x="1368552" y="381000"/>
                  </a:lnTo>
                  <a:lnTo>
                    <a:pt x="1368552" y="385572"/>
                  </a:lnTo>
                  <a:lnTo>
                    <a:pt x="1373124" y="38557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83754" y="5350255"/>
              <a:ext cx="1369060" cy="376555"/>
            </a:xfrm>
            <a:custGeom>
              <a:avLst/>
              <a:gdLst/>
              <a:ahLst/>
              <a:cxnLst/>
              <a:rect l="l" t="t" r="r" b="b"/>
              <a:pathLst>
                <a:path w="1369059" h="376554">
                  <a:moveTo>
                    <a:pt x="0" y="0"/>
                  </a:moveTo>
                  <a:lnTo>
                    <a:pt x="0" y="376427"/>
                  </a:lnTo>
                  <a:lnTo>
                    <a:pt x="1368552" y="376427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679183" y="5345684"/>
              <a:ext cx="1377950" cy="386080"/>
            </a:xfrm>
            <a:custGeom>
              <a:avLst/>
              <a:gdLst/>
              <a:ahLst/>
              <a:cxnLst/>
              <a:rect l="l" t="t" r="r" b="b"/>
              <a:pathLst>
                <a:path w="1377950" h="386079">
                  <a:moveTo>
                    <a:pt x="1377696" y="385572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5572"/>
                  </a:lnTo>
                  <a:lnTo>
                    <a:pt x="4572" y="385572"/>
                  </a:lnTo>
                  <a:lnTo>
                    <a:pt x="4572" y="9144"/>
                  </a:lnTo>
                  <a:lnTo>
                    <a:pt x="9143" y="4572"/>
                  </a:lnTo>
                  <a:lnTo>
                    <a:pt x="9143" y="9144"/>
                  </a:lnTo>
                  <a:lnTo>
                    <a:pt x="1368552" y="9144"/>
                  </a:lnTo>
                  <a:lnTo>
                    <a:pt x="1368552" y="4572"/>
                  </a:lnTo>
                  <a:lnTo>
                    <a:pt x="1373124" y="9144"/>
                  </a:lnTo>
                  <a:lnTo>
                    <a:pt x="1373124" y="385572"/>
                  </a:lnTo>
                  <a:lnTo>
                    <a:pt x="1377696" y="385572"/>
                  </a:lnTo>
                  <a:close/>
                </a:path>
                <a:path w="1377950" h="386079">
                  <a:moveTo>
                    <a:pt x="9143" y="9144"/>
                  </a:moveTo>
                  <a:lnTo>
                    <a:pt x="9143" y="4572"/>
                  </a:lnTo>
                  <a:lnTo>
                    <a:pt x="4572" y="9144"/>
                  </a:lnTo>
                  <a:lnTo>
                    <a:pt x="9143" y="9144"/>
                  </a:lnTo>
                  <a:close/>
                </a:path>
                <a:path w="1377950" h="386079">
                  <a:moveTo>
                    <a:pt x="9143" y="375666"/>
                  </a:moveTo>
                  <a:lnTo>
                    <a:pt x="9143" y="9144"/>
                  </a:lnTo>
                  <a:lnTo>
                    <a:pt x="4572" y="9144"/>
                  </a:lnTo>
                  <a:lnTo>
                    <a:pt x="4572" y="375666"/>
                  </a:lnTo>
                  <a:lnTo>
                    <a:pt x="9143" y="375666"/>
                  </a:lnTo>
                  <a:close/>
                </a:path>
                <a:path w="1377950" h="386079">
                  <a:moveTo>
                    <a:pt x="1373124" y="375666"/>
                  </a:moveTo>
                  <a:lnTo>
                    <a:pt x="4572" y="375666"/>
                  </a:lnTo>
                  <a:lnTo>
                    <a:pt x="9143" y="381000"/>
                  </a:lnTo>
                  <a:lnTo>
                    <a:pt x="9143" y="385572"/>
                  </a:lnTo>
                  <a:lnTo>
                    <a:pt x="1368552" y="385572"/>
                  </a:lnTo>
                  <a:lnTo>
                    <a:pt x="1368552" y="381000"/>
                  </a:lnTo>
                  <a:lnTo>
                    <a:pt x="1373124" y="375666"/>
                  </a:lnTo>
                  <a:close/>
                </a:path>
                <a:path w="1377950" h="386079">
                  <a:moveTo>
                    <a:pt x="9143" y="385572"/>
                  </a:moveTo>
                  <a:lnTo>
                    <a:pt x="9143" y="381000"/>
                  </a:lnTo>
                  <a:lnTo>
                    <a:pt x="4572" y="375666"/>
                  </a:lnTo>
                  <a:lnTo>
                    <a:pt x="4572" y="385572"/>
                  </a:lnTo>
                  <a:lnTo>
                    <a:pt x="9143" y="385572"/>
                  </a:lnTo>
                  <a:close/>
                </a:path>
                <a:path w="1377950" h="386079">
                  <a:moveTo>
                    <a:pt x="1373124" y="9144"/>
                  </a:moveTo>
                  <a:lnTo>
                    <a:pt x="1368552" y="4572"/>
                  </a:lnTo>
                  <a:lnTo>
                    <a:pt x="1368552" y="9144"/>
                  </a:lnTo>
                  <a:lnTo>
                    <a:pt x="1373124" y="9144"/>
                  </a:lnTo>
                  <a:close/>
                </a:path>
                <a:path w="1377950" h="386079">
                  <a:moveTo>
                    <a:pt x="1373124" y="375666"/>
                  </a:moveTo>
                  <a:lnTo>
                    <a:pt x="1373124" y="9144"/>
                  </a:lnTo>
                  <a:lnTo>
                    <a:pt x="1368552" y="9144"/>
                  </a:lnTo>
                  <a:lnTo>
                    <a:pt x="1368552" y="375666"/>
                  </a:lnTo>
                  <a:lnTo>
                    <a:pt x="1373124" y="375666"/>
                  </a:lnTo>
                  <a:close/>
                </a:path>
                <a:path w="1377950" h="386079">
                  <a:moveTo>
                    <a:pt x="1373124" y="385572"/>
                  </a:moveTo>
                  <a:lnTo>
                    <a:pt x="1373124" y="375666"/>
                  </a:lnTo>
                  <a:lnTo>
                    <a:pt x="1368552" y="381000"/>
                  </a:lnTo>
                  <a:lnTo>
                    <a:pt x="1368552" y="385572"/>
                  </a:lnTo>
                  <a:lnTo>
                    <a:pt x="1373124" y="38557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683754" y="4339081"/>
              <a:ext cx="1143000" cy="5234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683754" y="2564384"/>
              <a:ext cx="1369060" cy="375920"/>
            </a:xfrm>
            <a:custGeom>
              <a:avLst/>
              <a:gdLst/>
              <a:ahLst/>
              <a:cxnLst/>
              <a:rect l="l" t="t" r="r" b="b"/>
              <a:pathLst>
                <a:path w="1369059" h="375920">
                  <a:moveTo>
                    <a:pt x="0" y="0"/>
                  </a:moveTo>
                  <a:lnTo>
                    <a:pt x="0" y="375665"/>
                  </a:lnTo>
                  <a:lnTo>
                    <a:pt x="1368552" y="375665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679183" y="2559049"/>
              <a:ext cx="1377950" cy="386715"/>
            </a:xfrm>
            <a:custGeom>
              <a:avLst/>
              <a:gdLst/>
              <a:ahLst/>
              <a:cxnLst/>
              <a:rect l="l" t="t" r="r" b="b"/>
              <a:pathLst>
                <a:path w="1377950" h="386714">
                  <a:moveTo>
                    <a:pt x="1377696" y="386334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6334"/>
                  </a:lnTo>
                  <a:lnTo>
                    <a:pt x="4572" y="386334"/>
                  </a:lnTo>
                  <a:lnTo>
                    <a:pt x="4572" y="9905"/>
                  </a:lnTo>
                  <a:lnTo>
                    <a:pt x="9143" y="5334"/>
                  </a:lnTo>
                  <a:lnTo>
                    <a:pt x="9143" y="9905"/>
                  </a:lnTo>
                  <a:lnTo>
                    <a:pt x="1368552" y="9905"/>
                  </a:lnTo>
                  <a:lnTo>
                    <a:pt x="1368552" y="5334"/>
                  </a:lnTo>
                  <a:lnTo>
                    <a:pt x="1373124" y="9905"/>
                  </a:lnTo>
                  <a:lnTo>
                    <a:pt x="1373124" y="386334"/>
                  </a:lnTo>
                  <a:lnTo>
                    <a:pt x="1377696" y="386334"/>
                  </a:lnTo>
                  <a:close/>
                </a:path>
                <a:path w="1377950" h="386714">
                  <a:moveTo>
                    <a:pt x="9143" y="9905"/>
                  </a:moveTo>
                  <a:lnTo>
                    <a:pt x="9143" y="5334"/>
                  </a:lnTo>
                  <a:lnTo>
                    <a:pt x="4572" y="9905"/>
                  </a:lnTo>
                  <a:lnTo>
                    <a:pt x="9143" y="9905"/>
                  </a:lnTo>
                  <a:close/>
                </a:path>
                <a:path w="1377950" h="386714">
                  <a:moveTo>
                    <a:pt x="9143" y="376427"/>
                  </a:moveTo>
                  <a:lnTo>
                    <a:pt x="9143" y="9905"/>
                  </a:lnTo>
                  <a:lnTo>
                    <a:pt x="4572" y="9905"/>
                  </a:lnTo>
                  <a:lnTo>
                    <a:pt x="4572" y="376427"/>
                  </a:lnTo>
                  <a:lnTo>
                    <a:pt x="9143" y="376427"/>
                  </a:lnTo>
                  <a:close/>
                </a:path>
                <a:path w="1377950" h="386714">
                  <a:moveTo>
                    <a:pt x="1373124" y="376427"/>
                  </a:moveTo>
                  <a:lnTo>
                    <a:pt x="4572" y="376427"/>
                  </a:lnTo>
                  <a:lnTo>
                    <a:pt x="9143" y="381000"/>
                  </a:lnTo>
                  <a:lnTo>
                    <a:pt x="9143" y="386334"/>
                  </a:lnTo>
                  <a:lnTo>
                    <a:pt x="1368552" y="386334"/>
                  </a:lnTo>
                  <a:lnTo>
                    <a:pt x="1368552" y="381000"/>
                  </a:lnTo>
                  <a:lnTo>
                    <a:pt x="1373124" y="376427"/>
                  </a:lnTo>
                  <a:close/>
                </a:path>
                <a:path w="1377950" h="386714">
                  <a:moveTo>
                    <a:pt x="9143" y="386334"/>
                  </a:moveTo>
                  <a:lnTo>
                    <a:pt x="9143" y="381000"/>
                  </a:lnTo>
                  <a:lnTo>
                    <a:pt x="4572" y="376427"/>
                  </a:lnTo>
                  <a:lnTo>
                    <a:pt x="4572" y="386334"/>
                  </a:lnTo>
                  <a:lnTo>
                    <a:pt x="9143" y="386334"/>
                  </a:lnTo>
                  <a:close/>
                </a:path>
                <a:path w="1377950" h="386714">
                  <a:moveTo>
                    <a:pt x="1373124" y="9905"/>
                  </a:moveTo>
                  <a:lnTo>
                    <a:pt x="1368552" y="5334"/>
                  </a:lnTo>
                  <a:lnTo>
                    <a:pt x="1368552" y="9905"/>
                  </a:lnTo>
                  <a:lnTo>
                    <a:pt x="1373124" y="9905"/>
                  </a:lnTo>
                  <a:close/>
                </a:path>
                <a:path w="1377950" h="386714">
                  <a:moveTo>
                    <a:pt x="1373124" y="376427"/>
                  </a:moveTo>
                  <a:lnTo>
                    <a:pt x="1373124" y="9905"/>
                  </a:lnTo>
                  <a:lnTo>
                    <a:pt x="1368552" y="9905"/>
                  </a:lnTo>
                  <a:lnTo>
                    <a:pt x="1368552" y="376427"/>
                  </a:lnTo>
                  <a:lnTo>
                    <a:pt x="1373124" y="376427"/>
                  </a:lnTo>
                  <a:close/>
                </a:path>
                <a:path w="1377950" h="386714">
                  <a:moveTo>
                    <a:pt x="1373124" y="386334"/>
                  </a:moveTo>
                  <a:lnTo>
                    <a:pt x="1373124" y="376427"/>
                  </a:lnTo>
                  <a:lnTo>
                    <a:pt x="1368552" y="381000"/>
                  </a:lnTo>
                  <a:lnTo>
                    <a:pt x="1368552" y="386334"/>
                  </a:lnTo>
                  <a:lnTo>
                    <a:pt x="1373124" y="386334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7683754" y="2595880"/>
              <a:ext cx="13690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3695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ANRH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683754" y="3064255"/>
              <a:ext cx="1369060" cy="376555"/>
            </a:xfrm>
            <a:custGeom>
              <a:avLst/>
              <a:gdLst/>
              <a:ahLst/>
              <a:cxnLst/>
              <a:rect l="l" t="t" r="r" b="b"/>
              <a:pathLst>
                <a:path w="1369059" h="376554">
                  <a:moveTo>
                    <a:pt x="0" y="0"/>
                  </a:moveTo>
                  <a:lnTo>
                    <a:pt x="0" y="376427"/>
                  </a:lnTo>
                  <a:lnTo>
                    <a:pt x="1368552" y="376427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679183" y="3059684"/>
              <a:ext cx="1377950" cy="386080"/>
            </a:xfrm>
            <a:custGeom>
              <a:avLst/>
              <a:gdLst/>
              <a:ahLst/>
              <a:cxnLst/>
              <a:rect l="l" t="t" r="r" b="b"/>
              <a:pathLst>
                <a:path w="1377950" h="386079">
                  <a:moveTo>
                    <a:pt x="1377696" y="385572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5572"/>
                  </a:lnTo>
                  <a:lnTo>
                    <a:pt x="4572" y="385572"/>
                  </a:lnTo>
                  <a:lnTo>
                    <a:pt x="4572" y="9144"/>
                  </a:lnTo>
                  <a:lnTo>
                    <a:pt x="9143" y="4572"/>
                  </a:lnTo>
                  <a:lnTo>
                    <a:pt x="9143" y="9144"/>
                  </a:lnTo>
                  <a:lnTo>
                    <a:pt x="1368552" y="9144"/>
                  </a:lnTo>
                  <a:lnTo>
                    <a:pt x="1368552" y="4572"/>
                  </a:lnTo>
                  <a:lnTo>
                    <a:pt x="1373124" y="9144"/>
                  </a:lnTo>
                  <a:lnTo>
                    <a:pt x="1373124" y="385572"/>
                  </a:lnTo>
                  <a:lnTo>
                    <a:pt x="1377696" y="385572"/>
                  </a:lnTo>
                  <a:close/>
                </a:path>
                <a:path w="1377950" h="386079">
                  <a:moveTo>
                    <a:pt x="9143" y="9144"/>
                  </a:moveTo>
                  <a:lnTo>
                    <a:pt x="9143" y="4572"/>
                  </a:lnTo>
                  <a:lnTo>
                    <a:pt x="4572" y="9144"/>
                  </a:lnTo>
                  <a:lnTo>
                    <a:pt x="9143" y="9144"/>
                  </a:lnTo>
                  <a:close/>
                </a:path>
                <a:path w="1377950" h="386079">
                  <a:moveTo>
                    <a:pt x="9143" y="375666"/>
                  </a:moveTo>
                  <a:lnTo>
                    <a:pt x="9143" y="9144"/>
                  </a:lnTo>
                  <a:lnTo>
                    <a:pt x="4572" y="9144"/>
                  </a:lnTo>
                  <a:lnTo>
                    <a:pt x="4572" y="375666"/>
                  </a:lnTo>
                  <a:lnTo>
                    <a:pt x="9143" y="375666"/>
                  </a:lnTo>
                  <a:close/>
                </a:path>
                <a:path w="1377950" h="386079">
                  <a:moveTo>
                    <a:pt x="1373124" y="375666"/>
                  </a:moveTo>
                  <a:lnTo>
                    <a:pt x="4572" y="375666"/>
                  </a:lnTo>
                  <a:lnTo>
                    <a:pt x="9143" y="381000"/>
                  </a:lnTo>
                  <a:lnTo>
                    <a:pt x="9143" y="385572"/>
                  </a:lnTo>
                  <a:lnTo>
                    <a:pt x="1368552" y="385572"/>
                  </a:lnTo>
                  <a:lnTo>
                    <a:pt x="1368552" y="381000"/>
                  </a:lnTo>
                  <a:lnTo>
                    <a:pt x="1373124" y="375666"/>
                  </a:lnTo>
                  <a:close/>
                </a:path>
                <a:path w="1377950" h="386079">
                  <a:moveTo>
                    <a:pt x="9143" y="385572"/>
                  </a:moveTo>
                  <a:lnTo>
                    <a:pt x="9143" y="381000"/>
                  </a:lnTo>
                  <a:lnTo>
                    <a:pt x="4572" y="375666"/>
                  </a:lnTo>
                  <a:lnTo>
                    <a:pt x="4572" y="385572"/>
                  </a:lnTo>
                  <a:lnTo>
                    <a:pt x="9143" y="385572"/>
                  </a:lnTo>
                  <a:close/>
                </a:path>
                <a:path w="1377950" h="386079">
                  <a:moveTo>
                    <a:pt x="1373124" y="9144"/>
                  </a:moveTo>
                  <a:lnTo>
                    <a:pt x="1368552" y="4572"/>
                  </a:lnTo>
                  <a:lnTo>
                    <a:pt x="1368552" y="9144"/>
                  </a:lnTo>
                  <a:lnTo>
                    <a:pt x="1373124" y="9144"/>
                  </a:lnTo>
                  <a:close/>
                </a:path>
                <a:path w="1377950" h="386079">
                  <a:moveTo>
                    <a:pt x="1373124" y="375666"/>
                  </a:moveTo>
                  <a:lnTo>
                    <a:pt x="1373124" y="9144"/>
                  </a:lnTo>
                  <a:lnTo>
                    <a:pt x="1368552" y="9144"/>
                  </a:lnTo>
                  <a:lnTo>
                    <a:pt x="1368552" y="375666"/>
                  </a:lnTo>
                  <a:lnTo>
                    <a:pt x="1373124" y="375666"/>
                  </a:lnTo>
                  <a:close/>
                </a:path>
                <a:path w="1377950" h="386079">
                  <a:moveTo>
                    <a:pt x="1373124" y="385572"/>
                  </a:moveTo>
                  <a:lnTo>
                    <a:pt x="1373124" y="375666"/>
                  </a:lnTo>
                  <a:lnTo>
                    <a:pt x="1368552" y="381000"/>
                  </a:lnTo>
                  <a:lnTo>
                    <a:pt x="1368552" y="385572"/>
                  </a:lnTo>
                  <a:lnTo>
                    <a:pt x="1373124" y="38557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683754" y="3970273"/>
              <a:ext cx="1369060" cy="376555"/>
            </a:xfrm>
            <a:custGeom>
              <a:avLst/>
              <a:gdLst/>
              <a:ahLst/>
              <a:cxnLst/>
              <a:rect l="l" t="t" r="r" b="b"/>
              <a:pathLst>
                <a:path w="1369059" h="376554">
                  <a:moveTo>
                    <a:pt x="0" y="0"/>
                  </a:moveTo>
                  <a:lnTo>
                    <a:pt x="0" y="376427"/>
                  </a:lnTo>
                  <a:lnTo>
                    <a:pt x="1368552" y="376427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679183" y="3965702"/>
              <a:ext cx="1377950" cy="386080"/>
            </a:xfrm>
            <a:custGeom>
              <a:avLst/>
              <a:gdLst/>
              <a:ahLst/>
              <a:cxnLst/>
              <a:rect l="l" t="t" r="r" b="b"/>
              <a:pathLst>
                <a:path w="1377950" h="386079">
                  <a:moveTo>
                    <a:pt x="1377696" y="385572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5572"/>
                  </a:lnTo>
                  <a:lnTo>
                    <a:pt x="4572" y="385572"/>
                  </a:lnTo>
                  <a:lnTo>
                    <a:pt x="4572" y="9905"/>
                  </a:lnTo>
                  <a:lnTo>
                    <a:pt x="9143" y="4572"/>
                  </a:lnTo>
                  <a:lnTo>
                    <a:pt x="9143" y="9905"/>
                  </a:lnTo>
                  <a:lnTo>
                    <a:pt x="1368552" y="9905"/>
                  </a:lnTo>
                  <a:lnTo>
                    <a:pt x="1368552" y="4572"/>
                  </a:lnTo>
                  <a:lnTo>
                    <a:pt x="1373124" y="9905"/>
                  </a:lnTo>
                  <a:lnTo>
                    <a:pt x="1373124" y="385572"/>
                  </a:lnTo>
                  <a:lnTo>
                    <a:pt x="1377696" y="385572"/>
                  </a:lnTo>
                  <a:close/>
                </a:path>
                <a:path w="1377950" h="386079">
                  <a:moveTo>
                    <a:pt x="9143" y="9905"/>
                  </a:moveTo>
                  <a:lnTo>
                    <a:pt x="9143" y="4572"/>
                  </a:lnTo>
                  <a:lnTo>
                    <a:pt x="4572" y="9905"/>
                  </a:lnTo>
                  <a:lnTo>
                    <a:pt x="9143" y="9905"/>
                  </a:lnTo>
                  <a:close/>
                </a:path>
                <a:path w="1377950" h="386079">
                  <a:moveTo>
                    <a:pt x="9143" y="376427"/>
                  </a:moveTo>
                  <a:lnTo>
                    <a:pt x="9143" y="9905"/>
                  </a:lnTo>
                  <a:lnTo>
                    <a:pt x="4572" y="9905"/>
                  </a:lnTo>
                  <a:lnTo>
                    <a:pt x="4572" y="376427"/>
                  </a:lnTo>
                  <a:lnTo>
                    <a:pt x="9143" y="376427"/>
                  </a:lnTo>
                  <a:close/>
                </a:path>
                <a:path w="1377950" h="386079">
                  <a:moveTo>
                    <a:pt x="1373124" y="376427"/>
                  </a:moveTo>
                  <a:lnTo>
                    <a:pt x="4572" y="376427"/>
                  </a:lnTo>
                  <a:lnTo>
                    <a:pt x="9143" y="381000"/>
                  </a:lnTo>
                  <a:lnTo>
                    <a:pt x="9143" y="385572"/>
                  </a:lnTo>
                  <a:lnTo>
                    <a:pt x="1368552" y="385572"/>
                  </a:lnTo>
                  <a:lnTo>
                    <a:pt x="1368552" y="381000"/>
                  </a:lnTo>
                  <a:lnTo>
                    <a:pt x="1373124" y="376427"/>
                  </a:lnTo>
                  <a:close/>
                </a:path>
                <a:path w="1377950" h="386079">
                  <a:moveTo>
                    <a:pt x="9143" y="385572"/>
                  </a:moveTo>
                  <a:lnTo>
                    <a:pt x="9143" y="381000"/>
                  </a:lnTo>
                  <a:lnTo>
                    <a:pt x="4572" y="376427"/>
                  </a:lnTo>
                  <a:lnTo>
                    <a:pt x="4572" y="385572"/>
                  </a:lnTo>
                  <a:lnTo>
                    <a:pt x="9143" y="385572"/>
                  </a:lnTo>
                  <a:close/>
                </a:path>
                <a:path w="1377950" h="386079">
                  <a:moveTo>
                    <a:pt x="1373124" y="9905"/>
                  </a:moveTo>
                  <a:lnTo>
                    <a:pt x="1368552" y="4572"/>
                  </a:lnTo>
                  <a:lnTo>
                    <a:pt x="1368552" y="9905"/>
                  </a:lnTo>
                  <a:lnTo>
                    <a:pt x="1373124" y="9905"/>
                  </a:lnTo>
                  <a:close/>
                </a:path>
                <a:path w="1377950" h="386079">
                  <a:moveTo>
                    <a:pt x="1373124" y="376427"/>
                  </a:moveTo>
                  <a:lnTo>
                    <a:pt x="1373124" y="9905"/>
                  </a:lnTo>
                  <a:lnTo>
                    <a:pt x="1368552" y="9905"/>
                  </a:lnTo>
                  <a:lnTo>
                    <a:pt x="1368552" y="376427"/>
                  </a:lnTo>
                  <a:lnTo>
                    <a:pt x="1373124" y="376427"/>
                  </a:lnTo>
                  <a:close/>
                </a:path>
                <a:path w="1377950" h="386079">
                  <a:moveTo>
                    <a:pt x="1373124" y="385572"/>
                  </a:moveTo>
                  <a:lnTo>
                    <a:pt x="1373124" y="376427"/>
                  </a:lnTo>
                  <a:lnTo>
                    <a:pt x="1368552" y="381000"/>
                  </a:lnTo>
                  <a:lnTo>
                    <a:pt x="1368552" y="385572"/>
                  </a:lnTo>
                  <a:lnTo>
                    <a:pt x="1373124" y="38557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7683754" y="4002531"/>
              <a:ext cx="13690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445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latin typeface="Times New Roman" pitchFamily="18" charset="0"/>
                  <a:cs typeface="Times New Roman" pitchFamily="18" charset="0"/>
                </a:rPr>
                <a:t>ADE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683754" y="4440428"/>
              <a:ext cx="1369060" cy="376555"/>
            </a:xfrm>
            <a:custGeom>
              <a:avLst/>
              <a:gdLst/>
              <a:ahLst/>
              <a:cxnLst/>
              <a:rect l="l" t="t" r="r" b="b"/>
              <a:pathLst>
                <a:path w="1369059" h="376554">
                  <a:moveTo>
                    <a:pt x="0" y="0"/>
                  </a:moveTo>
                  <a:lnTo>
                    <a:pt x="0" y="376427"/>
                  </a:lnTo>
                  <a:lnTo>
                    <a:pt x="1368552" y="376427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679183" y="4435855"/>
              <a:ext cx="1377950" cy="386080"/>
            </a:xfrm>
            <a:custGeom>
              <a:avLst/>
              <a:gdLst/>
              <a:ahLst/>
              <a:cxnLst/>
              <a:rect l="l" t="t" r="r" b="b"/>
              <a:pathLst>
                <a:path w="1377950" h="386079">
                  <a:moveTo>
                    <a:pt x="1377696" y="385572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5572"/>
                  </a:lnTo>
                  <a:lnTo>
                    <a:pt x="4572" y="385572"/>
                  </a:lnTo>
                  <a:lnTo>
                    <a:pt x="4572" y="9144"/>
                  </a:lnTo>
                  <a:lnTo>
                    <a:pt x="9143" y="4572"/>
                  </a:lnTo>
                  <a:lnTo>
                    <a:pt x="9143" y="9144"/>
                  </a:lnTo>
                  <a:lnTo>
                    <a:pt x="1368552" y="9144"/>
                  </a:lnTo>
                  <a:lnTo>
                    <a:pt x="1368552" y="4572"/>
                  </a:lnTo>
                  <a:lnTo>
                    <a:pt x="1373124" y="9144"/>
                  </a:lnTo>
                  <a:lnTo>
                    <a:pt x="1373124" y="385572"/>
                  </a:lnTo>
                  <a:lnTo>
                    <a:pt x="1377696" y="385572"/>
                  </a:lnTo>
                  <a:close/>
                </a:path>
                <a:path w="1377950" h="386079">
                  <a:moveTo>
                    <a:pt x="9143" y="9144"/>
                  </a:moveTo>
                  <a:lnTo>
                    <a:pt x="9143" y="4572"/>
                  </a:lnTo>
                  <a:lnTo>
                    <a:pt x="4572" y="9144"/>
                  </a:lnTo>
                  <a:lnTo>
                    <a:pt x="9143" y="9144"/>
                  </a:lnTo>
                  <a:close/>
                </a:path>
                <a:path w="1377950" h="386079">
                  <a:moveTo>
                    <a:pt x="9143" y="376428"/>
                  </a:moveTo>
                  <a:lnTo>
                    <a:pt x="9143" y="9144"/>
                  </a:lnTo>
                  <a:lnTo>
                    <a:pt x="4572" y="9144"/>
                  </a:lnTo>
                  <a:lnTo>
                    <a:pt x="4572" y="376428"/>
                  </a:lnTo>
                  <a:lnTo>
                    <a:pt x="9143" y="376428"/>
                  </a:lnTo>
                  <a:close/>
                </a:path>
                <a:path w="1377950" h="386079">
                  <a:moveTo>
                    <a:pt x="1373124" y="376428"/>
                  </a:moveTo>
                  <a:lnTo>
                    <a:pt x="4572" y="376428"/>
                  </a:lnTo>
                  <a:lnTo>
                    <a:pt x="9143" y="381000"/>
                  </a:lnTo>
                  <a:lnTo>
                    <a:pt x="9143" y="385572"/>
                  </a:lnTo>
                  <a:lnTo>
                    <a:pt x="1368552" y="385572"/>
                  </a:lnTo>
                  <a:lnTo>
                    <a:pt x="1368552" y="381000"/>
                  </a:lnTo>
                  <a:lnTo>
                    <a:pt x="1373124" y="376428"/>
                  </a:lnTo>
                  <a:close/>
                </a:path>
                <a:path w="1377950" h="386079">
                  <a:moveTo>
                    <a:pt x="9143" y="385572"/>
                  </a:moveTo>
                  <a:lnTo>
                    <a:pt x="9143" y="381000"/>
                  </a:lnTo>
                  <a:lnTo>
                    <a:pt x="4572" y="376428"/>
                  </a:lnTo>
                  <a:lnTo>
                    <a:pt x="4572" y="385572"/>
                  </a:lnTo>
                  <a:lnTo>
                    <a:pt x="9143" y="385572"/>
                  </a:lnTo>
                  <a:close/>
                </a:path>
                <a:path w="1377950" h="386079">
                  <a:moveTo>
                    <a:pt x="1373124" y="9144"/>
                  </a:moveTo>
                  <a:lnTo>
                    <a:pt x="1368552" y="4572"/>
                  </a:lnTo>
                  <a:lnTo>
                    <a:pt x="1368552" y="9144"/>
                  </a:lnTo>
                  <a:lnTo>
                    <a:pt x="1373124" y="9144"/>
                  </a:lnTo>
                  <a:close/>
                </a:path>
                <a:path w="1377950" h="386079">
                  <a:moveTo>
                    <a:pt x="1373124" y="376428"/>
                  </a:moveTo>
                  <a:lnTo>
                    <a:pt x="1373124" y="9144"/>
                  </a:lnTo>
                  <a:lnTo>
                    <a:pt x="1368552" y="9144"/>
                  </a:lnTo>
                  <a:lnTo>
                    <a:pt x="1368552" y="376428"/>
                  </a:lnTo>
                  <a:lnTo>
                    <a:pt x="1373124" y="376428"/>
                  </a:lnTo>
                  <a:close/>
                </a:path>
                <a:path w="1377950" h="386079">
                  <a:moveTo>
                    <a:pt x="1373124" y="385572"/>
                  </a:moveTo>
                  <a:lnTo>
                    <a:pt x="1373124" y="376428"/>
                  </a:lnTo>
                  <a:lnTo>
                    <a:pt x="1368552" y="381000"/>
                  </a:lnTo>
                  <a:lnTo>
                    <a:pt x="1368552" y="385572"/>
                  </a:lnTo>
                  <a:lnTo>
                    <a:pt x="1373124" y="38557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7683754" y="4471923"/>
              <a:ext cx="13690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71475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latin typeface="Times New Roman" pitchFamily="18" charset="0"/>
                  <a:cs typeface="Times New Roman" pitchFamily="18" charset="0"/>
                </a:rPr>
                <a:t>ONID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683754" y="4909057"/>
              <a:ext cx="1369060" cy="375920"/>
            </a:xfrm>
            <a:custGeom>
              <a:avLst/>
              <a:gdLst/>
              <a:ahLst/>
              <a:cxnLst/>
              <a:rect l="l" t="t" r="r" b="b"/>
              <a:pathLst>
                <a:path w="1369059" h="375920">
                  <a:moveTo>
                    <a:pt x="0" y="0"/>
                  </a:moveTo>
                  <a:lnTo>
                    <a:pt x="0" y="375665"/>
                  </a:lnTo>
                  <a:lnTo>
                    <a:pt x="1368552" y="375665"/>
                  </a:lnTo>
                  <a:lnTo>
                    <a:pt x="1368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679183" y="4903723"/>
              <a:ext cx="1377950" cy="386715"/>
            </a:xfrm>
            <a:custGeom>
              <a:avLst/>
              <a:gdLst/>
              <a:ahLst/>
              <a:cxnLst/>
              <a:rect l="l" t="t" r="r" b="b"/>
              <a:pathLst>
                <a:path w="1377950" h="386714">
                  <a:moveTo>
                    <a:pt x="1377696" y="386334"/>
                  </a:moveTo>
                  <a:lnTo>
                    <a:pt x="1377696" y="0"/>
                  </a:lnTo>
                  <a:lnTo>
                    <a:pt x="0" y="0"/>
                  </a:lnTo>
                  <a:lnTo>
                    <a:pt x="0" y="386334"/>
                  </a:lnTo>
                  <a:lnTo>
                    <a:pt x="4572" y="386334"/>
                  </a:lnTo>
                  <a:lnTo>
                    <a:pt x="4572" y="9906"/>
                  </a:lnTo>
                  <a:lnTo>
                    <a:pt x="9143" y="5334"/>
                  </a:lnTo>
                  <a:lnTo>
                    <a:pt x="9143" y="9906"/>
                  </a:lnTo>
                  <a:lnTo>
                    <a:pt x="1368552" y="9906"/>
                  </a:lnTo>
                  <a:lnTo>
                    <a:pt x="1368552" y="5334"/>
                  </a:lnTo>
                  <a:lnTo>
                    <a:pt x="1373124" y="9906"/>
                  </a:lnTo>
                  <a:lnTo>
                    <a:pt x="1373124" y="386334"/>
                  </a:lnTo>
                  <a:lnTo>
                    <a:pt x="1377696" y="386334"/>
                  </a:lnTo>
                  <a:close/>
                </a:path>
                <a:path w="1377950" h="386714">
                  <a:moveTo>
                    <a:pt x="9143" y="9906"/>
                  </a:moveTo>
                  <a:lnTo>
                    <a:pt x="9143" y="5334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377950" h="386714">
                  <a:moveTo>
                    <a:pt x="9143" y="376428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8"/>
                  </a:lnTo>
                  <a:lnTo>
                    <a:pt x="9143" y="376428"/>
                  </a:lnTo>
                  <a:close/>
                </a:path>
                <a:path w="1377950" h="386714">
                  <a:moveTo>
                    <a:pt x="1373124" y="376428"/>
                  </a:moveTo>
                  <a:lnTo>
                    <a:pt x="4572" y="376428"/>
                  </a:lnTo>
                  <a:lnTo>
                    <a:pt x="9143" y="381000"/>
                  </a:lnTo>
                  <a:lnTo>
                    <a:pt x="9143" y="386334"/>
                  </a:lnTo>
                  <a:lnTo>
                    <a:pt x="1368552" y="386334"/>
                  </a:lnTo>
                  <a:lnTo>
                    <a:pt x="1368552" y="381000"/>
                  </a:lnTo>
                  <a:lnTo>
                    <a:pt x="1373124" y="376428"/>
                  </a:lnTo>
                  <a:close/>
                </a:path>
                <a:path w="1377950" h="386714">
                  <a:moveTo>
                    <a:pt x="9143" y="386334"/>
                  </a:moveTo>
                  <a:lnTo>
                    <a:pt x="9143" y="381000"/>
                  </a:lnTo>
                  <a:lnTo>
                    <a:pt x="4572" y="376428"/>
                  </a:lnTo>
                  <a:lnTo>
                    <a:pt x="4572" y="386334"/>
                  </a:lnTo>
                  <a:lnTo>
                    <a:pt x="9143" y="386334"/>
                  </a:lnTo>
                  <a:close/>
                </a:path>
                <a:path w="1377950" h="386714">
                  <a:moveTo>
                    <a:pt x="1373124" y="9906"/>
                  </a:moveTo>
                  <a:lnTo>
                    <a:pt x="1368552" y="5334"/>
                  </a:lnTo>
                  <a:lnTo>
                    <a:pt x="1368552" y="9906"/>
                  </a:lnTo>
                  <a:lnTo>
                    <a:pt x="1373124" y="9906"/>
                  </a:lnTo>
                  <a:close/>
                </a:path>
                <a:path w="1377950" h="386714">
                  <a:moveTo>
                    <a:pt x="1373124" y="376428"/>
                  </a:moveTo>
                  <a:lnTo>
                    <a:pt x="1373124" y="9906"/>
                  </a:lnTo>
                  <a:lnTo>
                    <a:pt x="1368552" y="9906"/>
                  </a:lnTo>
                  <a:lnTo>
                    <a:pt x="1368552" y="376428"/>
                  </a:lnTo>
                  <a:lnTo>
                    <a:pt x="1373124" y="376428"/>
                  </a:lnTo>
                  <a:close/>
                </a:path>
                <a:path w="1377950" h="386714">
                  <a:moveTo>
                    <a:pt x="1373124" y="386334"/>
                  </a:moveTo>
                  <a:lnTo>
                    <a:pt x="1373124" y="376428"/>
                  </a:lnTo>
                  <a:lnTo>
                    <a:pt x="1368552" y="381000"/>
                  </a:lnTo>
                  <a:lnTo>
                    <a:pt x="1368552" y="386334"/>
                  </a:lnTo>
                  <a:lnTo>
                    <a:pt x="1373124" y="386334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7469633" y="1952752"/>
              <a:ext cx="1714500" cy="380796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4310" marR="187960" indent="6413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Times New Roman" pitchFamily="18" charset="0"/>
                  <a:cs typeface="Times New Roman" pitchFamily="18" charset="0"/>
                </a:rPr>
                <a:t>Structures  </a:t>
              </a:r>
              <a:r>
                <a:rPr sz="1800" b="1" spc="-5" dirty="0">
                  <a:latin typeface="Times New Roman" pitchFamily="18" charset="0"/>
                  <a:cs typeface="Times New Roman" pitchFamily="18" charset="0"/>
                </a:rPr>
                <a:t>sous</a:t>
              </a:r>
              <a:r>
                <a:rPr sz="1800" b="1" spc="-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800" b="1" spc="-10" dirty="0">
                  <a:latin typeface="Times New Roman" pitchFamily="18" charset="0"/>
                  <a:cs typeface="Times New Roman" pitchFamily="18" charset="0"/>
                </a:rPr>
                <a:t>tutelle</a:t>
              </a:r>
              <a:endParaRPr sz="1800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3000">
                <a:latin typeface="Times New Roman" pitchFamily="18" charset="0"/>
                <a:cs typeface="Times New Roman" pitchFamily="18" charset="0"/>
              </a:endParaRPr>
            </a:p>
            <a:p>
              <a:pPr marL="588010" marR="500380" indent="34290">
                <a:lnSpc>
                  <a:spcPct val="156400"/>
                </a:lnSpc>
              </a:pPr>
              <a:r>
                <a:rPr sz="1800" spc="-10" dirty="0">
                  <a:latin typeface="Times New Roman" pitchFamily="18" charset="0"/>
                  <a:cs typeface="Times New Roman" pitchFamily="18" charset="0"/>
                </a:rPr>
                <a:t>INPE  </a:t>
              </a: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AN</a:t>
              </a:r>
              <a:r>
                <a:rPr sz="1800" spc="-55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sz="220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sz="220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250">
                <a:latin typeface="Times New Roman" pitchFamily="18" charset="0"/>
                <a:cs typeface="Times New Roman" pitchFamily="18" charset="0"/>
              </a:endParaRPr>
            </a:p>
            <a:p>
              <a:pPr marL="541655" marR="452120" indent="101600">
                <a:lnSpc>
                  <a:spcPct val="160800"/>
                </a:lnSpc>
                <a:spcBef>
                  <a:spcPts val="5"/>
                </a:spcBef>
              </a:pPr>
              <a:r>
                <a:rPr sz="1800" spc="-10" dirty="0">
                  <a:latin typeface="Times New Roman" pitchFamily="18" charset="0"/>
                  <a:cs typeface="Times New Roman" pitchFamily="18" charset="0"/>
                </a:rPr>
                <a:t>ONA  </a:t>
              </a: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sz="1800" spc="-7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800" spc="-5" dirty="0">
                  <a:latin typeface="Times New Roman" pitchFamily="18" charset="0"/>
                  <a:cs typeface="Times New Roman" pitchFamily="18" charset="0"/>
                </a:rPr>
                <a:t>ABH</a:t>
              </a:r>
              <a:endParaRPr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993900" y="1720850"/>
              <a:ext cx="7331709" cy="4144010"/>
            </a:xfrm>
            <a:custGeom>
              <a:avLst/>
              <a:gdLst/>
              <a:ahLst/>
              <a:cxnLst/>
              <a:rect l="l" t="t" r="r" b="b"/>
              <a:pathLst>
                <a:path w="7331709" h="4144009">
                  <a:moveTo>
                    <a:pt x="44958" y="4121658"/>
                  </a:moveTo>
                  <a:lnTo>
                    <a:pt x="44958" y="3988308"/>
                  </a:lnTo>
                  <a:lnTo>
                    <a:pt x="0" y="3988308"/>
                  </a:lnTo>
                  <a:lnTo>
                    <a:pt x="0" y="4121658"/>
                  </a:lnTo>
                  <a:lnTo>
                    <a:pt x="22098" y="4121658"/>
                  </a:lnTo>
                  <a:lnTo>
                    <a:pt x="22098" y="4098798"/>
                  </a:lnTo>
                  <a:lnTo>
                    <a:pt x="35052" y="4098798"/>
                  </a:lnTo>
                  <a:lnTo>
                    <a:pt x="35052" y="4121658"/>
                  </a:lnTo>
                  <a:lnTo>
                    <a:pt x="44958" y="4121658"/>
                  </a:lnTo>
                  <a:close/>
                </a:path>
                <a:path w="7331709" h="4144009">
                  <a:moveTo>
                    <a:pt x="35052" y="4121658"/>
                  </a:moveTo>
                  <a:lnTo>
                    <a:pt x="35052" y="4098798"/>
                  </a:lnTo>
                  <a:lnTo>
                    <a:pt x="22098" y="4098798"/>
                  </a:lnTo>
                  <a:lnTo>
                    <a:pt x="22098" y="4121658"/>
                  </a:lnTo>
                  <a:lnTo>
                    <a:pt x="35052" y="4121658"/>
                  </a:lnTo>
                  <a:close/>
                </a:path>
                <a:path w="7331709" h="4144009">
                  <a:moveTo>
                    <a:pt x="35052" y="4143756"/>
                  </a:moveTo>
                  <a:lnTo>
                    <a:pt x="35052" y="4121658"/>
                  </a:lnTo>
                  <a:lnTo>
                    <a:pt x="22098" y="4121658"/>
                  </a:lnTo>
                  <a:lnTo>
                    <a:pt x="22098" y="4143756"/>
                  </a:lnTo>
                  <a:lnTo>
                    <a:pt x="35052" y="4143756"/>
                  </a:lnTo>
                  <a:close/>
                </a:path>
                <a:path w="7331709" h="4144009">
                  <a:moveTo>
                    <a:pt x="44958" y="3943350"/>
                  </a:moveTo>
                  <a:lnTo>
                    <a:pt x="44958" y="3810000"/>
                  </a:lnTo>
                  <a:lnTo>
                    <a:pt x="0" y="3810000"/>
                  </a:lnTo>
                  <a:lnTo>
                    <a:pt x="0" y="3943350"/>
                  </a:lnTo>
                  <a:lnTo>
                    <a:pt x="44958" y="3943350"/>
                  </a:lnTo>
                  <a:close/>
                </a:path>
                <a:path w="7331709" h="4144009">
                  <a:moveTo>
                    <a:pt x="44958" y="3765804"/>
                  </a:moveTo>
                  <a:lnTo>
                    <a:pt x="44958" y="3632454"/>
                  </a:lnTo>
                  <a:lnTo>
                    <a:pt x="0" y="3632454"/>
                  </a:lnTo>
                  <a:lnTo>
                    <a:pt x="0" y="3765804"/>
                  </a:lnTo>
                  <a:lnTo>
                    <a:pt x="44958" y="3765804"/>
                  </a:lnTo>
                  <a:close/>
                </a:path>
                <a:path w="7331709" h="4144009">
                  <a:moveTo>
                    <a:pt x="44958" y="3588258"/>
                  </a:moveTo>
                  <a:lnTo>
                    <a:pt x="44958" y="3454908"/>
                  </a:lnTo>
                  <a:lnTo>
                    <a:pt x="0" y="3454908"/>
                  </a:lnTo>
                  <a:lnTo>
                    <a:pt x="0" y="3588258"/>
                  </a:lnTo>
                  <a:lnTo>
                    <a:pt x="44958" y="3588258"/>
                  </a:lnTo>
                  <a:close/>
                </a:path>
                <a:path w="7331709" h="4144009">
                  <a:moveTo>
                    <a:pt x="44958" y="3409950"/>
                  </a:moveTo>
                  <a:lnTo>
                    <a:pt x="44958" y="3276600"/>
                  </a:lnTo>
                  <a:lnTo>
                    <a:pt x="0" y="3276600"/>
                  </a:lnTo>
                  <a:lnTo>
                    <a:pt x="0" y="3409950"/>
                  </a:lnTo>
                  <a:lnTo>
                    <a:pt x="44958" y="3409950"/>
                  </a:lnTo>
                  <a:close/>
                </a:path>
                <a:path w="7331709" h="4144009">
                  <a:moveTo>
                    <a:pt x="44958" y="3232404"/>
                  </a:moveTo>
                  <a:lnTo>
                    <a:pt x="44958" y="3099054"/>
                  </a:lnTo>
                  <a:lnTo>
                    <a:pt x="0" y="3099054"/>
                  </a:lnTo>
                  <a:lnTo>
                    <a:pt x="0" y="3232404"/>
                  </a:lnTo>
                  <a:lnTo>
                    <a:pt x="44958" y="3232404"/>
                  </a:lnTo>
                  <a:close/>
                </a:path>
                <a:path w="7331709" h="4144009">
                  <a:moveTo>
                    <a:pt x="44958" y="3054858"/>
                  </a:moveTo>
                  <a:lnTo>
                    <a:pt x="44958" y="2921508"/>
                  </a:lnTo>
                  <a:lnTo>
                    <a:pt x="0" y="2921508"/>
                  </a:lnTo>
                  <a:lnTo>
                    <a:pt x="0" y="3054858"/>
                  </a:lnTo>
                  <a:lnTo>
                    <a:pt x="44958" y="3054858"/>
                  </a:lnTo>
                  <a:close/>
                </a:path>
                <a:path w="7331709" h="4144009">
                  <a:moveTo>
                    <a:pt x="44958" y="2876550"/>
                  </a:moveTo>
                  <a:lnTo>
                    <a:pt x="44958" y="2743200"/>
                  </a:lnTo>
                  <a:lnTo>
                    <a:pt x="0" y="2743200"/>
                  </a:lnTo>
                  <a:lnTo>
                    <a:pt x="0" y="2876550"/>
                  </a:lnTo>
                  <a:lnTo>
                    <a:pt x="44958" y="2876550"/>
                  </a:lnTo>
                  <a:close/>
                </a:path>
                <a:path w="7331709" h="4144009">
                  <a:moveTo>
                    <a:pt x="44958" y="2699004"/>
                  </a:moveTo>
                  <a:lnTo>
                    <a:pt x="44958" y="2565654"/>
                  </a:lnTo>
                  <a:lnTo>
                    <a:pt x="0" y="2565654"/>
                  </a:lnTo>
                  <a:lnTo>
                    <a:pt x="0" y="2699004"/>
                  </a:lnTo>
                  <a:lnTo>
                    <a:pt x="44958" y="2699004"/>
                  </a:lnTo>
                  <a:close/>
                </a:path>
                <a:path w="7331709" h="4144009">
                  <a:moveTo>
                    <a:pt x="44958" y="2521458"/>
                  </a:moveTo>
                  <a:lnTo>
                    <a:pt x="44958" y="2388108"/>
                  </a:lnTo>
                  <a:lnTo>
                    <a:pt x="0" y="2388108"/>
                  </a:lnTo>
                  <a:lnTo>
                    <a:pt x="0" y="2521458"/>
                  </a:lnTo>
                  <a:lnTo>
                    <a:pt x="44958" y="2521458"/>
                  </a:lnTo>
                  <a:close/>
                </a:path>
                <a:path w="7331709" h="4144009">
                  <a:moveTo>
                    <a:pt x="44958" y="2343150"/>
                  </a:moveTo>
                  <a:lnTo>
                    <a:pt x="44958" y="2209800"/>
                  </a:lnTo>
                  <a:lnTo>
                    <a:pt x="0" y="2209800"/>
                  </a:lnTo>
                  <a:lnTo>
                    <a:pt x="0" y="2343150"/>
                  </a:lnTo>
                  <a:lnTo>
                    <a:pt x="44958" y="2343150"/>
                  </a:lnTo>
                  <a:close/>
                </a:path>
                <a:path w="7331709" h="4144009">
                  <a:moveTo>
                    <a:pt x="44958" y="2165604"/>
                  </a:moveTo>
                  <a:lnTo>
                    <a:pt x="44958" y="2032254"/>
                  </a:lnTo>
                  <a:lnTo>
                    <a:pt x="0" y="2032254"/>
                  </a:lnTo>
                  <a:lnTo>
                    <a:pt x="0" y="2165604"/>
                  </a:lnTo>
                  <a:lnTo>
                    <a:pt x="44958" y="2165604"/>
                  </a:lnTo>
                  <a:close/>
                </a:path>
                <a:path w="7331709" h="4144009">
                  <a:moveTo>
                    <a:pt x="44958" y="1988058"/>
                  </a:moveTo>
                  <a:lnTo>
                    <a:pt x="44958" y="1854708"/>
                  </a:lnTo>
                  <a:lnTo>
                    <a:pt x="0" y="1854708"/>
                  </a:lnTo>
                  <a:lnTo>
                    <a:pt x="0" y="1988058"/>
                  </a:lnTo>
                  <a:lnTo>
                    <a:pt x="44958" y="1988058"/>
                  </a:lnTo>
                  <a:close/>
                </a:path>
                <a:path w="7331709" h="4144009">
                  <a:moveTo>
                    <a:pt x="44958" y="1809750"/>
                  </a:moveTo>
                  <a:lnTo>
                    <a:pt x="44958" y="1676400"/>
                  </a:lnTo>
                  <a:lnTo>
                    <a:pt x="0" y="1676400"/>
                  </a:lnTo>
                  <a:lnTo>
                    <a:pt x="0" y="1809750"/>
                  </a:lnTo>
                  <a:lnTo>
                    <a:pt x="44958" y="1809750"/>
                  </a:lnTo>
                  <a:close/>
                </a:path>
                <a:path w="7331709" h="4144009">
                  <a:moveTo>
                    <a:pt x="44958" y="1632204"/>
                  </a:moveTo>
                  <a:lnTo>
                    <a:pt x="44958" y="1498854"/>
                  </a:lnTo>
                  <a:lnTo>
                    <a:pt x="0" y="1498854"/>
                  </a:lnTo>
                  <a:lnTo>
                    <a:pt x="0" y="1632204"/>
                  </a:lnTo>
                  <a:lnTo>
                    <a:pt x="44958" y="1632204"/>
                  </a:lnTo>
                  <a:close/>
                </a:path>
                <a:path w="7331709" h="4144009">
                  <a:moveTo>
                    <a:pt x="44958" y="1454658"/>
                  </a:moveTo>
                  <a:lnTo>
                    <a:pt x="44958" y="1321308"/>
                  </a:lnTo>
                  <a:lnTo>
                    <a:pt x="0" y="1321308"/>
                  </a:lnTo>
                  <a:lnTo>
                    <a:pt x="0" y="1454658"/>
                  </a:lnTo>
                  <a:lnTo>
                    <a:pt x="44958" y="1454658"/>
                  </a:lnTo>
                  <a:close/>
                </a:path>
                <a:path w="7331709" h="4144009">
                  <a:moveTo>
                    <a:pt x="44958" y="1276350"/>
                  </a:moveTo>
                  <a:lnTo>
                    <a:pt x="44958" y="1143000"/>
                  </a:lnTo>
                  <a:lnTo>
                    <a:pt x="0" y="1143000"/>
                  </a:lnTo>
                  <a:lnTo>
                    <a:pt x="0" y="1276350"/>
                  </a:lnTo>
                  <a:lnTo>
                    <a:pt x="44958" y="1276350"/>
                  </a:lnTo>
                  <a:close/>
                </a:path>
                <a:path w="7331709" h="4144009">
                  <a:moveTo>
                    <a:pt x="44958" y="1098804"/>
                  </a:moveTo>
                  <a:lnTo>
                    <a:pt x="44958" y="965454"/>
                  </a:lnTo>
                  <a:lnTo>
                    <a:pt x="0" y="965454"/>
                  </a:lnTo>
                  <a:lnTo>
                    <a:pt x="0" y="1098804"/>
                  </a:lnTo>
                  <a:lnTo>
                    <a:pt x="44958" y="1098804"/>
                  </a:lnTo>
                  <a:close/>
                </a:path>
                <a:path w="7331709" h="4144009">
                  <a:moveTo>
                    <a:pt x="44958" y="921258"/>
                  </a:moveTo>
                  <a:lnTo>
                    <a:pt x="44958" y="787908"/>
                  </a:lnTo>
                  <a:lnTo>
                    <a:pt x="0" y="787908"/>
                  </a:lnTo>
                  <a:lnTo>
                    <a:pt x="0" y="921258"/>
                  </a:lnTo>
                  <a:lnTo>
                    <a:pt x="44958" y="921258"/>
                  </a:lnTo>
                  <a:close/>
                </a:path>
                <a:path w="7331709" h="4144009">
                  <a:moveTo>
                    <a:pt x="44958" y="742950"/>
                  </a:moveTo>
                  <a:lnTo>
                    <a:pt x="44958" y="609600"/>
                  </a:lnTo>
                  <a:lnTo>
                    <a:pt x="0" y="609600"/>
                  </a:lnTo>
                  <a:lnTo>
                    <a:pt x="0" y="742950"/>
                  </a:lnTo>
                  <a:lnTo>
                    <a:pt x="44958" y="742950"/>
                  </a:lnTo>
                  <a:close/>
                </a:path>
                <a:path w="7331709" h="4144009">
                  <a:moveTo>
                    <a:pt x="44958" y="565404"/>
                  </a:moveTo>
                  <a:lnTo>
                    <a:pt x="44957" y="432054"/>
                  </a:lnTo>
                  <a:lnTo>
                    <a:pt x="0" y="432054"/>
                  </a:lnTo>
                  <a:lnTo>
                    <a:pt x="0" y="565404"/>
                  </a:lnTo>
                  <a:lnTo>
                    <a:pt x="44958" y="565404"/>
                  </a:lnTo>
                  <a:close/>
                </a:path>
                <a:path w="7331709" h="4144009">
                  <a:moveTo>
                    <a:pt x="44957" y="387858"/>
                  </a:moveTo>
                  <a:lnTo>
                    <a:pt x="44957" y="254508"/>
                  </a:lnTo>
                  <a:lnTo>
                    <a:pt x="0" y="254508"/>
                  </a:lnTo>
                  <a:lnTo>
                    <a:pt x="0" y="387858"/>
                  </a:lnTo>
                  <a:lnTo>
                    <a:pt x="44957" y="387858"/>
                  </a:lnTo>
                  <a:close/>
                </a:path>
                <a:path w="7331709" h="4144009">
                  <a:moveTo>
                    <a:pt x="44957" y="209550"/>
                  </a:moveTo>
                  <a:lnTo>
                    <a:pt x="44957" y="76200"/>
                  </a:lnTo>
                  <a:lnTo>
                    <a:pt x="0" y="76200"/>
                  </a:lnTo>
                  <a:lnTo>
                    <a:pt x="0" y="209550"/>
                  </a:lnTo>
                  <a:lnTo>
                    <a:pt x="44957" y="209550"/>
                  </a:lnTo>
                  <a:close/>
                </a:path>
                <a:path w="7331709" h="4144009">
                  <a:moveTo>
                    <a:pt x="146304" y="44958"/>
                  </a:moveTo>
                  <a:lnTo>
                    <a:pt x="146304" y="0"/>
                  </a:lnTo>
                  <a:lnTo>
                    <a:pt x="22098" y="0"/>
                  </a:lnTo>
                  <a:lnTo>
                    <a:pt x="13501" y="1738"/>
                  </a:lnTo>
                  <a:lnTo>
                    <a:pt x="6476" y="6477"/>
                  </a:lnTo>
                  <a:lnTo>
                    <a:pt x="1738" y="13501"/>
                  </a:lnTo>
                  <a:lnTo>
                    <a:pt x="0" y="22098"/>
                  </a:lnTo>
                  <a:lnTo>
                    <a:pt x="0" y="32004"/>
                  </a:lnTo>
                  <a:lnTo>
                    <a:pt x="35052" y="32004"/>
                  </a:lnTo>
                  <a:lnTo>
                    <a:pt x="44958" y="22098"/>
                  </a:lnTo>
                  <a:lnTo>
                    <a:pt x="44958" y="44958"/>
                  </a:lnTo>
                  <a:lnTo>
                    <a:pt x="146304" y="44958"/>
                  </a:lnTo>
                  <a:close/>
                </a:path>
                <a:path w="7331709" h="4144009">
                  <a:moveTo>
                    <a:pt x="44958" y="44958"/>
                  </a:moveTo>
                  <a:lnTo>
                    <a:pt x="44958" y="32004"/>
                  </a:lnTo>
                  <a:lnTo>
                    <a:pt x="35052" y="32004"/>
                  </a:lnTo>
                  <a:lnTo>
                    <a:pt x="22098" y="44958"/>
                  </a:lnTo>
                  <a:lnTo>
                    <a:pt x="44958" y="44958"/>
                  </a:lnTo>
                  <a:close/>
                </a:path>
                <a:path w="7331709" h="4144009">
                  <a:moveTo>
                    <a:pt x="44958" y="32004"/>
                  </a:moveTo>
                  <a:lnTo>
                    <a:pt x="44958" y="22098"/>
                  </a:lnTo>
                  <a:lnTo>
                    <a:pt x="35052" y="32004"/>
                  </a:lnTo>
                  <a:lnTo>
                    <a:pt x="44958" y="32004"/>
                  </a:lnTo>
                  <a:close/>
                </a:path>
                <a:path w="7331709" h="4144009">
                  <a:moveTo>
                    <a:pt x="323850" y="44958"/>
                  </a:moveTo>
                  <a:lnTo>
                    <a:pt x="323850" y="0"/>
                  </a:lnTo>
                  <a:lnTo>
                    <a:pt x="190500" y="0"/>
                  </a:lnTo>
                  <a:lnTo>
                    <a:pt x="190500" y="44958"/>
                  </a:lnTo>
                  <a:lnTo>
                    <a:pt x="323850" y="44958"/>
                  </a:lnTo>
                  <a:close/>
                </a:path>
                <a:path w="7331709" h="4144009">
                  <a:moveTo>
                    <a:pt x="502158" y="44958"/>
                  </a:moveTo>
                  <a:lnTo>
                    <a:pt x="502158" y="0"/>
                  </a:lnTo>
                  <a:lnTo>
                    <a:pt x="368808" y="0"/>
                  </a:lnTo>
                  <a:lnTo>
                    <a:pt x="368808" y="44958"/>
                  </a:lnTo>
                  <a:lnTo>
                    <a:pt x="502158" y="44958"/>
                  </a:lnTo>
                  <a:close/>
                </a:path>
                <a:path w="7331709" h="4144009">
                  <a:moveTo>
                    <a:pt x="679704" y="44958"/>
                  </a:moveTo>
                  <a:lnTo>
                    <a:pt x="679704" y="0"/>
                  </a:lnTo>
                  <a:lnTo>
                    <a:pt x="546354" y="0"/>
                  </a:lnTo>
                  <a:lnTo>
                    <a:pt x="546354" y="44958"/>
                  </a:lnTo>
                  <a:lnTo>
                    <a:pt x="679704" y="44958"/>
                  </a:lnTo>
                  <a:close/>
                </a:path>
                <a:path w="7331709" h="4144009">
                  <a:moveTo>
                    <a:pt x="857250" y="44958"/>
                  </a:moveTo>
                  <a:lnTo>
                    <a:pt x="857250" y="0"/>
                  </a:lnTo>
                  <a:lnTo>
                    <a:pt x="723900" y="0"/>
                  </a:lnTo>
                  <a:lnTo>
                    <a:pt x="723900" y="44958"/>
                  </a:lnTo>
                  <a:lnTo>
                    <a:pt x="857250" y="44958"/>
                  </a:lnTo>
                  <a:close/>
                </a:path>
                <a:path w="7331709" h="4144009">
                  <a:moveTo>
                    <a:pt x="1035557" y="44958"/>
                  </a:moveTo>
                  <a:lnTo>
                    <a:pt x="1035557" y="0"/>
                  </a:lnTo>
                  <a:lnTo>
                    <a:pt x="902207" y="0"/>
                  </a:lnTo>
                  <a:lnTo>
                    <a:pt x="902207" y="44958"/>
                  </a:lnTo>
                  <a:lnTo>
                    <a:pt x="1035557" y="44958"/>
                  </a:lnTo>
                  <a:close/>
                </a:path>
                <a:path w="7331709" h="4144009">
                  <a:moveTo>
                    <a:pt x="1213104" y="44958"/>
                  </a:moveTo>
                  <a:lnTo>
                    <a:pt x="1213104" y="0"/>
                  </a:lnTo>
                  <a:lnTo>
                    <a:pt x="1079754" y="0"/>
                  </a:lnTo>
                  <a:lnTo>
                    <a:pt x="1079754" y="44958"/>
                  </a:lnTo>
                  <a:lnTo>
                    <a:pt x="1213104" y="44958"/>
                  </a:lnTo>
                  <a:close/>
                </a:path>
                <a:path w="7331709" h="4144009">
                  <a:moveTo>
                    <a:pt x="1390650" y="44958"/>
                  </a:moveTo>
                  <a:lnTo>
                    <a:pt x="1390650" y="0"/>
                  </a:lnTo>
                  <a:lnTo>
                    <a:pt x="1257300" y="0"/>
                  </a:lnTo>
                  <a:lnTo>
                    <a:pt x="1257300" y="44958"/>
                  </a:lnTo>
                  <a:lnTo>
                    <a:pt x="1390650" y="44958"/>
                  </a:lnTo>
                  <a:close/>
                </a:path>
                <a:path w="7331709" h="4144009">
                  <a:moveTo>
                    <a:pt x="1568958" y="44958"/>
                  </a:moveTo>
                  <a:lnTo>
                    <a:pt x="1568958" y="0"/>
                  </a:lnTo>
                  <a:lnTo>
                    <a:pt x="1435608" y="0"/>
                  </a:lnTo>
                  <a:lnTo>
                    <a:pt x="1435608" y="44958"/>
                  </a:lnTo>
                  <a:lnTo>
                    <a:pt x="1568958" y="44958"/>
                  </a:lnTo>
                  <a:close/>
                </a:path>
                <a:path w="7331709" h="4144009">
                  <a:moveTo>
                    <a:pt x="1746504" y="44958"/>
                  </a:moveTo>
                  <a:lnTo>
                    <a:pt x="1746504" y="0"/>
                  </a:lnTo>
                  <a:lnTo>
                    <a:pt x="1613154" y="0"/>
                  </a:lnTo>
                  <a:lnTo>
                    <a:pt x="1613154" y="44958"/>
                  </a:lnTo>
                  <a:lnTo>
                    <a:pt x="1746504" y="44958"/>
                  </a:lnTo>
                  <a:close/>
                </a:path>
                <a:path w="7331709" h="4144009">
                  <a:moveTo>
                    <a:pt x="1924050" y="44958"/>
                  </a:moveTo>
                  <a:lnTo>
                    <a:pt x="1924050" y="0"/>
                  </a:lnTo>
                  <a:lnTo>
                    <a:pt x="1790700" y="0"/>
                  </a:lnTo>
                  <a:lnTo>
                    <a:pt x="1790700" y="44958"/>
                  </a:lnTo>
                  <a:lnTo>
                    <a:pt x="1924050" y="44958"/>
                  </a:lnTo>
                  <a:close/>
                </a:path>
                <a:path w="7331709" h="4144009">
                  <a:moveTo>
                    <a:pt x="2102358" y="44958"/>
                  </a:moveTo>
                  <a:lnTo>
                    <a:pt x="2102358" y="0"/>
                  </a:lnTo>
                  <a:lnTo>
                    <a:pt x="1969008" y="0"/>
                  </a:lnTo>
                  <a:lnTo>
                    <a:pt x="1969008" y="44958"/>
                  </a:lnTo>
                  <a:lnTo>
                    <a:pt x="2102358" y="44958"/>
                  </a:lnTo>
                  <a:close/>
                </a:path>
                <a:path w="7331709" h="4144009">
                  <a:moveTo>
                    <a:pt x="2279904" y="44958"/>
                  </a:moveTo>
                  <a:lnTo>
                    <a:pt x="2279904" y="0"/>
                  </a:lnTo>
                  <a:lnTo>
                    <a:pt x="2146554" y="0"/>
                  </a:lnTo>
                  <a:lnTo>
                    <a:pt x="2146554" y="44958"/>
                  </a:lnTo>
                  <a:lnTo>
                    <a:pt x="2279904" y="44958"/>
                  </a:lnTo>
                  <a:close/>
                </a:path>
                <a:path w="7331709" h="4144009">
                  <a:moveTo>
                    <a:pt x="2457450" y="44958"/>
                  </a:moveTo>
                  <a:lnTo>
                    <a:pt x="2457450" y="0"/>
                  </a:lnTo>
                  <a:lnTo>
                    <a:pt x="2324100" y="0"/>
                  </a:lnTo>
                  <a:lnTo>
                    <a:pt x="2324100" y="44958"/>
                  </a:lnTo>
                  <a:lnTo>
                    <a:pt x="2457450" y="44958"/>
                  </a:lnTo>
                  <a:close/>
                </a:path>
                <a:path w="7331709" h="4144009">
                  <a:moveTo>
                    <a:pt x="2635758" y="44958"/>
                  </a:moveTo>
                  <a:lnTo>
                    <a:pt x="2635758" y="0"/>
                  </a:lnTo>
                  <a:lnTo>
                    <a:pt x="2502408" y="0"/>
                  </a:lnTo>
                  <a:lnTo>
                    <a:pt x="2502408" y="44958"/>
                  </a:lnTo>
                  <a:lnTo>
                    <a:pt x="2635758" y="44958"/>
                  </a:lnTo>
                  <a:close/>
                </a:path>
                <a:path w="7331709" h="4144009">
                  <a:moveTo>
                    <a:pt x="2813304" y="44958"/>
                  </a:moveTo>
                  <a:lnTo>
                    <a:pt x="2813304" y="0"/>
                  </a:lnTo>
                  <a:lnTo>
                    <a:pt x="2679954" y="0"/>
                  </a:lnTo>
                  <a:lnTo>
                    <a:pt x="2679954" y="44958"/>
                  </a:lnTo>
                  <a:lnTo>
                    <a:pt x="2813304" y="44958"/>
                  </a:lnTo>
                  <a:close/>
                </a:path>
                <a:path w="7331709" h="4144009">
                  <a:moveTo>
                    <a:pt x="2990850" y="44958"/>
                  </a:moveTo>
                  <a:lnTo>
                    <a:pt x="2990850" y="0"/>
                  </a:lnTo>
                  <a:lnTo>
                    <a:pt x="2857500" y="0"/>
                  </a:lnTo>
                  <a:lnTo>
                    <a:pt x="2857500" y="44958"/>
                  </a:lnTo>
                  <a:lnTo>
                    <a:pt x="2990850" y="44958"/>
                  </a:lnTo>
                  <a:close/>
                </a:path>
                <a:path w="7331709" h="4144009">
                  <a:moveTo>
                    <a:pt x="3169158" y="44958"/>
                  </a:moveTo>
                  <a:lnTo>
                    <a:pt x="3169158" y="0"/>
                  </a:lnTo>
                  <a:lnTo>
                    <a:pt x="3035808" y="0"/>
                  </a:lnTo>
                  <a:lnTo>
                    <a:pt x="3035808" y="44958"/>
                  </a:lnTo>
                  <a:lnTo>
                    <a:pt x="3169158" y="44958"/>
                  </a:lnTo>
                  <a:close/>
                </a:path>
                <a:path w="7331709" h="4144009">
                  <a:moveTo>
                    <a:pt x="3346704" y="44958"/>
                  </a:moveTo>
                  <a:lnTo>
                    <a:pt x="3346704" y="0"/>
                  </a:lnTo>
                  <a:lnTo>
                    <a:pt x="3213354" y="0"/>
                  </a:lnTo>
                  <a:lnTo>
                    <a:pt x="3213354" y="44958"/>
                  </a:lnTo>
                  <a:lnTo>
                    <a:pt x="3346704" y="44958"/>
                  </a:lnTo>
                  <a:close/>
                </a:path>
                <a:path w="7331709" h="4144009">
                  <a:moveTo>
                    <a:pt x="3524250" y="44958"/>
                  </a:moveTo>
                  <a:lnTo>
                    <a:pt x="3524250" y="0"/>
                  </a:lnTo>
                  <a:lnTo>
                    <a:pt x="3390900" y="0"/>
                  </a:lnTo>
                  <a:lnTo>
                    <a:pt x="3390900" y="44958"/>
                  </a:lnTo>
                  <a:lnTo>
                    <a:pt x="3524250" y="44958"/>
                  </a:lnTo>
                  <a:close/>
                </a:path>
                <a:path w="7331709" h="4144009">
                  <a:moveTo>
                    <a:pt x="3702557" y="44958"/>
                  </a:moveTo>
                  <a:lnTo>
                    <a:pt x="3702557" y="0"/>
                  </a:lnTo>
                  <a:lnTo>
                    <a:pt x="3569207" y="0"/>
                  </a:lnTo>
                  <a:lnTo>
                    <a:pt x="3569207" y="44958"/>
                  </a:lnTo>
                  <a:lnTo>
                    <a:pt x="3702557" y="44958"/>
                  </a:lnTo>
                  <a:close/>
                </a:path>
                <a:path w="7331709" h="4144009">
                  <a:moveTo>
                    <a:pt x="3880104" y="44958"/>
                  </a:moveTo>
                  <a:lnTo>
                    <a:pt x="3880104" y="0"/>
                  </a:lnTo>
                  <a:lnTo>
                    <a:pt x="3746754" y="0"/>
                  </a:lnTo>
                  <a:lnTo>
                    <a:pt x="3746754" y="44958"/>
                  </a:lnTo>
                  <a:lnTo>
                    <a:pt x="3880104" y="44958"/>
                  </a:lnTo>
                  <a:close/>
                </a:path>
                <a:path w="7331709" h="4144009">
                  <a:moveTo>
                    <a:pt x="4057650" y="44958"/>
                  </a:moveTo>
                  <a:lnTo>
                    <a:pt x="4057650" y="0"/>
                  </a:lnTo>
                  <a:lnTo>
                    <a:pt x="3924300" y="0"/>
                  </a:lnTo>
                  <a:lnTo>
                    <a:pt x="3924300" y="44958"/>
                  </a:lnTo>
                  <a:lnTo>
                    <a:pt x="4057650" y="44958"/>
                  </a:lnTo>
                  <a:close/>
                </a:path>
                <a:path w="7331709" h="4144009">
                  <a:moveTo>
                    <a:pt x="4235945" y="44958"/>
                  </a:moveTo>
                  <a:lnTo>
                    <a:pt x="4235945" y="0"/>
                  </a:lnTo>
                  <a:lnTo>
                    <a:pt x="4102595" y="0"/>
                  </a:lnTo>
                  <a:lnTo>
                    <a:pt x="4102595" y="44958"/>
                  </a:lnTo>
                  <a:lnTo>
                    <a:pt x="4235945" y="44958"/>
                  </a:lnTo>
                  <a:close/>
                </a:path>
                <a:path w="7331709" h="4144009">
                  <a:moveTo>
                    <a:pt x="4413504" y="44958"/>
                  </a:moveTo>
                  <a:lnTo>
                    <a:pt x="4413504" y="0"/>
                  </a:lnTo>
                  <a:lnTo>
                    <a:pt x="4280154" y="0"/>
                  </a:lnTo>
                  <a:lnTo>
                    <a:pt x="4280154" y="44958"/>
                  </a:lnTo>
                  <a:lnTo>
                    <a:pt x="4413504" y="44958"/>
                  </a:lnTo>
                  <a:close/>
                </a:path>
                <a:path w="7331709" h="4144009">
                  <a:moveTo>
                    <a:pt x="4591050" y="44958"/>
                  </a:moveTo>
                  <a:lnTo>
                    <a:pt x="4591050" y="0"/>
                  </a:lnTo>
                  <a:lnTo>
                    <a:pt x="4457700" y="0"/>
                  </a:lnTo>
                  <a:lnTo>
                    <a:pt x="4457700" y="44958"/>
                  </a:lnTo>
                  <a:lnTo>
                    <a:pt x="4591050" y="44958"/>
                  </a:lnTo>
                  <a:close/>
                </a:path>
                <a:path w="7331709" h="4144009">
                  <a:moveTo>
                    <a:pt x="4769345" y="44958"/>
                  </a:moveTo>
                  <a:lnTo>
                    <a:pt x="4769345" y="0"/>
                  </a:lnTo>
                  <a:lnTo>
                    <a:pt x="4635995" y="0"/>
                  </a:lnTo>
                  <a:lnTo>
                    <a:pt x="4635995" y="44958"/>
                  </a:lnTo>
                  <a:lnTo>
                    <a:pt x="4769345" y="44958"/>
                  </a:lnTo>
                  <a:close/>
                </a:path>
                <a:path w="7331709" h="4144009">
                  <a:moveTo>
                    <a:pt x="4946904" y="44958"/>
                  </a:moveTo>
                  <a:lnTo>
                    <a:pt x="4946904" y="0"/>
                  </a:lnTo>
                  <a:lnTo>
                    <a:pt x="4813554" y="0"/>
                  </a:lnTo>
                  <a:lnTo>
                    <a:pt x="4813554" y="44958"/>
                  </a:lnTo>
                  <a:lnTo>
                    <a:pt x="4946904" y="44958"/>
                  </a:lnTo>
                  <a:close/>
                </a:path>
                <a:path w="7331709" h="4144009">
                  <a:moveTo>
                    <a:pt x="5124450" y="44958"/>
                  </a:moveTo>
                  <a:lnTo>
                    <a:pt x="5124450" y="0"/>
                  </a:lnTo>
                  <a:lnTo>
                    <a:pt x="4991100" y="0"/>
                  </a:lnTo>
                  <a:lnTo>
                    <a:pt x="4991100" y="44958"/>
                  </a:lnTo>
                  <a:lnTo>
                    <a:pt x="5124450" y="44958"/>
                  </a:lnTo>
                  <a:close/>
                </a:path>
                <a:path w="7331709" h="4144009">
                  <a:moveTo>
                    <a:pt x="5302745" y="44958"/>
                  </a:moveTo>
                  <a:lnTo>
                    <a:pt x="5302745" y="0"/>
                  </a:lnTo>
                  <a:lnTo>
                    <a:pt x="5169395" y="0"/>
                  </a:lnTo>
                  <a:lnTo>
                    <a:pt x="5169395" y="44958"/>
                  </a:lnTo>
                  <a:lnTo>
                    <a:pt x="5302745" y="44958"/>
                  </a:lnTo>
                  <a:close/>
                </a:path>
                <a:path w="7331709" h="4144009">
                  <a:moveTo>
                    <a:pt x="5480304" y="44958"/>
                  </a:moveTo>
                  <a:lnTo>
                    <a:pt x="5480304" y="0"/>
                  </a:lnTo>
                  <a:lnTo>
                    <a:pt x="5346954" y="0"/>
                  </a:lnTo>
                  <a:lnTo>
                    <a:pt x="5346954" y="44958"/>
                  </a:lnTo>
                  <a:lnTo>
                    <a:pt x="5480304" y="44958"/>
                  </a:lnTo>
                  <a:close/>
                </a:path>
                <a:path w="7331709" h="4144009">
                  <a:moveTo>
                    <a:pt x="5657850" y="44958"/>
                  </a:moveTo>
                  <a:lnTo>
                    <a:pt x="5657850" y="0"/>
                  </a:lnTo>
                  <a:lnTo>
                    <a:pt x="5524500" y="0"/>
                  </a:lnTo>
                  <a:lnTo>
                    <a:pt x="5524500" y="44958"/>
                  </a:lnTo>
                  <a:lnTo>
                    <a:pt x="5657850" y="44958"/>
                  </a:lnTo>
                  <a:close/>
                </a:path>
                <a:path w="7331709" h="4144009">
                  <a:moveTo>
                    <a:pt x="5836145" y="44958"/>
                  </a:moveTo>
                  <a:lnTo>
                    <a:pt x="5836145" y="0"/>
                  </a:lnTo>
                  <a:lnTo>
                    <a:pt x="5702795" y="0"/>
                  </a:lnTo>
                  <a:lnTo>
                    <a:pt x="5702795" y="44958"/>
                  </a:lnTo>
                  <a:lnTo>
                    <a:pt x="5836145" y="44958"/>
                  </a:lnTo>
                  <a:close/>
                </a:path>
                <a:path w="7331709" h="4144009">
                  <a:moveTo>
                    <a:pt x="6013704" y="44958"/>
                  </a:moveTo>
                  <a:lnTo>
                    <a:pt x="6013704" y="0"/>
                  </a:lnTo>
                  <a:lnTo>
                    <a:pt x="5880354" y="0"/>
                  </a:lnTo>
                  <a:lnTo>
                    <a:pt x="5880354" y="44958"/>
                  </a:lnTo>
                  <a:lnTo>
                    <a:pt x="6013704" y="44958"/>
                  </a:lnTo>
                  <a:close/>
                </a:path>
                <a:path w="7331709" h="4144009">
                  <a:moveTo>
                    <a:pt x="6191250" y="44958"/>
                  </a:moveTo>
                  <a:lnTo>
                    <a:pt x="6191250" y="0"/>
                  </a:lnTo>
                  <a:lnTo>
                    <a:pt x="6057900" y="0"/>
                  </a:lnTo>
                  <a:lnTo>
                    <a:pt x="6057900" y="44958"/>
                  </a:lnTo>
                  <a:lnTo>
                    <a:pt x="6191250" y="44958"/>
                  </a:lnTo>
                  <a:close/>
                </a:path>
                <a:path w="7331709" h="4144009">
                  <a:moveTo>
                    <a:pt x="6369558" y="44958"/>
                  </a:moveTo>
                  <a:lnTo>
                    <a:pt x="6369558" y="0"/>
                  </a:lnTo>
                  <a:lnTo>
                    <a:pt x="6236208" y="0"/>
                  </a:lnTo>
                  <a:lnTo>
                    <a:pt x="6236208" y="44958"/>
                  </a:lnTo>
                  <a:lnTo>
                    <a:pt x="6369558" y="44958"/>
                  </a:lnTo>
                  <a:close/>
                </a:path>
                <a:path w="7331709" h="4144009">
                  <a:moveTo>
                    <a:pt x="6547104" y="44957"/>
                  </a:moveTo>
                  <a:lnTo>
                    <a:pt x="6547104" y="0"/>
                  </a:lnTo>
                  <a:lnTo>
                    <a:pt x="6413754" y="0"/>
                  </a:lnTo>
                  <a:lnTo>
                    <a:pt x="6413754" y="44958"/>
                  </a:lnTo>
                  <a:lnTo>
                    <a:pt x="6547104" y="44957"/>
                  </a:lnTo>
                  <a:close/>
                </a:path>
                <a:path w="7331709" h="4144009">
                  <a:moveTo>
                    <a:pt x="6724650" y="44957"/>
                  </a:moveTo>
                  <a:lnTo>
                    <a:pt x="6724650" y="0"/>
                  </a:lnTo>
                  <a:lnTo>
                    <a:pt x="6591300" y="0"/>
                  </a:lnTo>
                  <a:lnTo>
                    <a:pt x="6591300" y="44957"/>
                  </a:lnTo>
                  <a:lnTo>
                    <a:pt x="6724650" y="44957"/>
                  </a:lnTo>
                  <a:close/>
                </a:path>
                <a:path w="7331709" h="4144009">
                  <a:moveTo>
                    <a:pt x="6902958" y="44957"/>
                  </a:moveTo>
                  <a:lnTo>
                    <a:pt x="6902958" y="0"/>
                  </a:lnTo>
                  <a:lnTo>
                    <a:pt x="6769608" y="0"/>
                  </a:lnTo>
                  <a:lnTo>
                    <a:pt x="6769608" y="44957"/>
                  </a:lnTo>
                  <a:lnTo>
                    <a:pt x="6902958" y="44957"/>
                  </a:lnTo>
                  <a:close/>
                </a:path>
                <a:path w="7331709" h="4144009">
                  <a:moveTo>
                    <a:pt x="7080504" y="44957"/>
                  </a:moveTo>
                  <a:lnTo>
                    <a:pt x="7080504" y="0"/>
                  </a:lnTo>
                  <a:lnTo>
                    <a:pt x="6947154" y="0"/>
                  </a:lnTo>
                  <a:lnTo>
                    <a:pt x="6947154" y="44957"/>
                  </a:lnTo>
                  <a:lnTo>
                    <a:pt x="7080504" y="44957"/>
                  </a:lnTo>
                  <a:close/>
                </a:path>
                <a:path w="7331709" h="4144009">
                  <a:moveTo>
                    <a:pt x="7258050" y="44957"/>
                  </a:moveTo>
                  <a:lnTo>
                    <a:pt x="7258050" y="0"/>
                  </a:lnTo>
                  <a:lnTo>
                    <a:pt x="7124700" y="0"/>
                  </a:lnTo>
                  <a:lnTo>
                    <a:pt x="7124700" y="44957"/>
                  </a:lnTo>
                  <a:lnTo>
                    <a:pt x="7258050" y="44957"/>
                  </a:lnTo>
                  <a:close/>
                </a:path>
                <a:path w="7331709" h="4144009">
                  <a:moveTo>
                    <a:pt x="7309104" y="44957"/>
                  </a:moveTo>
                  <a:lnTo>
                    <a:pt x="7287006" y="22097"/>
                  </a:lnTo>
                  <a:lnTo>
                    <a:pt x="7287006" y="149351"/>
                  </a:lnTo>
                  <a:lnTo>
                    <a:pt x="7303008" y="149351"/>
                  </a:lnTo>
                  <a:lnTo>
                    <a:pt x="7303008" y="44957"/>
                  </a:lnTo>
                  <a:lnTo>
                    <a:pt x="7309104" y="44957"/>
                  </a:lnTo>
                  <a:close/>
                </a:path>
                <a:path w="7331709" h="4144009">
                  <a:moveTo>
                    <a:pt x="7331202" y="149351"/>
                  </a:moveTo>
                  <a:lnTo>
                    <a:pt x="7331202" y="22097"/>
                  </a:lnTo>
                  <a:lnTo>
                    <a:pt x="7329461" y="13501"/>
                  </a:lnTo>
                  <a:lnTo>
                    <a:pt x="7324720" y="6476"/>
                  </a:lnTo>
                  <a:lnTo>
                    <a:pt x="7317694" y="1738"/>
                  </a:lnTo>
                  <a:lnTo>
                    <a:pt x="7309104" y="0"/>
                  </a:lnTo>
                  <a:lnTo>
                    <a:pt x="7303008" y="0"/>
                  </a:lnTo>
                  <a:lnTo>
                    <a:pt x="7303008" y="38651"/>
                  </a:lnTo>
                  <a:lnTo>
                    <a:pt x="7309104" y="44957"/>
                  </a:lnTo>
                  <a:lnTo>
                    <a:pt x="7309104" y="149351"/>
                  </a:lnTo>
                  <a:lnTo>
                    <a:pt x="7331202" y="149351"/>
                  </a:lnTo>
                  <a:close/>
                </a:path>
                <a:path w="7331709" h="4144009">
                  <a:moveTo>
                    <a:pt x="7309104" y="149351"/>
                  </a:moveTo>
                  <a:lnTo>
                    <a:pt x="7309104" y="44957"/>
                  </a:lnTo>
                  <a:lnTo>
                    <a:pt x="7303008" y="44957"/>
                  </a:lnTo>
                  <a:lnTo>
                    <a:pt x="7303008" y="149351"/>
                  </a:lnTo>
                  <a:lnTo>
                    <a:pt x="7309104" y="149351"/>
                  </a:lnTo>
                  <a:close/>
                </a:path>
                <a:path w="7331709" h="4144009">
                  <a:moveTo>
                    <a:pt x="7331202" y="326897"/>
                  </a:moveTo>
                  <a:lnTo>
                    <a:pt x="7331202" y="193547"/>
                  </a:lnTo>
                  <a:lnTo>
                    <a:pt x="7287006" y="193547"/>
                  </a:lnTo>
                  <a:lnTo>
                    <a:pt x="7287006" y="326897"/>
                  </a:lnTo>
                  <a:lnTo>
                    <a:pt x="7331202" y="326897"/>
                  </a:lnTo>
                  <a:close/>
                </a:path>
                <a:path w="7331709" h="4144009">
                  <a:moveTo>
                    <a:pt x="7331202" y="505206"/>
                  </a:moveTo>
                  <a:lnTo>
                    <a:pt x="7331202" y="371856"/>
                  </a:lnTo>
                  <a:lnTo>
                    <a:pt x="7287006" y="371856"/>
                  </a:lnTo>
                  <a:lnTo>
                    <a:pt x="7287006" y="505206"/>
                  </a:lnTo>
                  <a:lnTo>
                    <a:pt x="7331202" y="505206"/>
                  </a:lnTo>
                  <a:close/>
                </a:path>
                <a:path w="7331709" h="4144009">
                  <a:moveTo>
                    <a:pt x="7331202" y="682751"/>
                  </a:moveTo>
                  <a:lnTo>
                    <a:pt x="7331202" y="549401"/>
                  </a:lnTo>
                  <a:lnTo>
                    <a:pt x="7287006" y="549401"/>
                  </a:lnTo>
                  <a:lnTo>
                    <a:pt x="7287006" y="682751"/>
                  </a:lnTo>
                  <a:lnTo>
                    <a:pt x="7331202" y="682751"/>
                  </a:lnTo>
                  <a:close/>
                </a:path>
                <a:path w="7331709" h="4144009">
                  <a:moveTo>
                    <a:pt x="7331202" y="860298"/>
                  </a:moveTo>
                  <a:lnTo>
                    <a:pt x="7331202" y="726947"/>
                  </a:lnTo>
                  <a:lnTo>
                    <a:pt x="7287006" y="726947"/>
                  </a:lnTo>
                  <a:lnTo>
                    <a:pt x="7287006" y="860298"/>
                  </a:lnTo>
                  <a:lnTo>
                    <a:pt x="7331202" y="860298"/>
                  </a:lnTo>
                  <a:close/>
                </a:path>
                <a:path w="7331709" h="4144009">
                  <a:moveTo>
                    <a:pt x="7331202" y="1038605"/>
                  </a:moveTo>
                  <a:lnTo>
                    <a:pt x="7331202" y="905255"/>
                  </a:lnTo>
                  <a:lnTo>
                    <a:pt x="7287006" y="905255"/>
                  </a:lnTo>
                  <a:lnTo>
                    <a:pt x="7287006" y="1038605"/>
                  </a:lnTo>
                  <a:lnTo>
                    <a:pt x="7331202" y="1038605"/>
                  </a:lnTo>
                  <a:close/>
                </a:path>
                <a:path w="7331709" h="4144009">
                  <a:moveTo>
                    <a:pt x="7331202" y="1216152"/>
                  </a:moveTo>
                  <a:lnTo>
                    <a:pt x="7331202" y="1082802"/>
                  </a:lnTo>
                  <a:lnTo>
                    <a:pt x="7287006" y="1082802"/>
                  </a:lnTo>
                  <a:lnTo>
                    <a:pt x="7287006" y="1216152"/>
                  </a:lnTo>
                  <a:lnTo>
                    <a:pt x="7331202" y="1216152"/>
                  </a:lnTo>
                  <a:close/>
                </a:path>
                <a:path w="7331709" h="4144009">
                  <a:moveTo>
                    <a:pt x="7331202" y="1393698"/>
                  </a:moveTo>
                  <a:lnTo>
                    <a:pt x="7331202" y="1260348"/>
                  </a:lnTo>
                  <a:lnTo>
                    <a:pt x="7287006" y="1260348"/>
                  </a:lnTo>
                  <a:lnTo>
                    <a:pt x="7287006" y="1393698"/>
                  </a:lnTo>
                  <a:lnTo>
                    <a:pt x="7331202" y="1393698"/>
                  </a:lnTo>
                  <a:close/>
                </a:path>
                <a:path w="7331709" h="4144009">
                  <a:moveTo>
                    <a:pt x="7331202" y="1572005"/>
                  </a:moveTo>
                  <a:lnTo>
                    <a:pt x="7331202" y="1438655"/>
                  </a:lnTo>
                  <a:lnTo>
                    <a:pt x="7287006" y="1438655"/>
                  </a:lnTo>
                  <a:lnTo>
                    <a:pt x="7287006" y="1572005"/>
                  </a:lnTo>
                  <a:lnTo>
                    <a:pt x="7331202" y="1572005"/>
                  </a:lnTo>
                  <a:close/>
                </a:path>
                <a:path w="7331709" h="4144009">
                  <a:moveTo>
                    <a:pt x="7331202" y="1749552"/>
                  </a:moveTo>
                  <a:lnTo>
                    <a:pt x="7331202" y="1616202"/>
                  </a:lnTo>
                  <a:lnTo>
                    <a:pt x="7287006" y="1616202"/>
                  </a:lnTo>
                  <a:lnTo>
                    <a:pt x="7287006" y="1749552"/>
                  </a:lnTo>
                  <a:lnTo>
                    <a:pt x="7331202" y="1749552"/>
                  </a:lnTo>
                  <a:close/>
                </a:path>
                <a:path w="7331709" h="4144009">
                  <a:moveTo>
                    <a:pt x="7331202" y="1927098"/>
                  </a:moveTo>
                  <a:lnTo>
                    <a:pt x="7331202" y="1793748"/>
                  </a:lnTo>
                  <a:lnTo>
                    <a:pt x="7287006" y="1793748"/>
                  </a:lnTo>
                  <a:lnTo>
                    <a:pt x="7287006" y="1927098"/>
                  </a:lnTo>
                  <a:lnTo>
                    <a:pt x="7331202" y="1927098"/>
                  </a:lnTo>
                  <a:close/>
                </a:path>
                <a:path w="7331709" h="4144009">
                  <a:moveTo>
                    <a:pt x="7331202" y="2105405"/>
                  </a:moveTo>
                  <a:lnTo>
                    <a:pt x="7331202" y="1972055"/>
                  </a:lnTo>
                  <a:lnTo>
                    <a:pt x="7287006" y="1972055"/>
                  </a:lnTo>
                  <a:lnTo>
                    <a:pt x="7287006" y="2105405"/>
                  </a:lnTo>
                  <a:lnTo>
                    <a:pt x="7331202" y="2105405"/>
                  </a:lnTo>
                  <a:close/>
                </a:path>
                <a:path w="7331709" h="4144009">
                  <a:moveTo>
                    <a:pt x="7331202" y="2282952"/>
                  </a:moveTo>
                  <a:lnTo>
                    <a:pt x="7331202" y="2149602"/>
                  </a:lnTo>
                  <a:lnTo>
                    <a:pt x="7287006" y="2149602"/>
                  </a:lnTo>
                  <a:lnTo>
                    <a:pt x="7287006" y="2282952"/>
                  </a:lnTo>
                  <a:lnTo>
                    <a:pt x="7331202" y="2282952"/>
                  </a:lnTo>
                  <a:close/>
                </a:path>
                <a:path w="7331709" h="4144009">
                  <a:moveTo>
                    <a:pt x="7331202" y="2460498"/>
                  </a:moveTo>
                  <a:lnTo>
                    <a:pt x="7331202" y="2327148"/>
                  </a:lnTo>
                  <a:lnTo>
                    <a:pt x="7287006" y="2327148"/>
                  </a:lnTo>
                  <a:lnTo>
                    <a:pt x="7287006" y="2460498"/>
                  </a:lnTo>
                  <a:lnTo>
                    <a:pt x="7331202" y="2460498"/>
                  </a:lnTo>
                  <a:close/>
                </a:path>
                <a:path w="7331709" h="4144009">
                  <a:moveTo>
                    <a:pt x="7331202" y="2638805"/>
                  </a:moveTo>
                  <a:lnTo>
                    <a:pt x="7331202" y="2505455"/>
                  </a:lnTo>
                  <a:lnTo>
                    <a:pt x="7287006" y="2505455"/>
                  </a:lnTo>
                  <a:lnTo>
                    <a:pt x="7287006" y="2638805"/>
                  </a:lnTo>
                  <a:lnTo>
                    <a:pt x="7331202" y="2638805"/>
                  </a:lnTo>
                  <a:close/>
                </a:path>
                <a:path w="7331709" h="4144009">
                  <a:moveTo>
                    <a:pt x="7331202" y="2816352"/>
                  </a:moveTo>
                  <a:lnTo>
                    <a:pt x="7331202" y="2683002"/>
                  </a:lnTo>
                  <a:lnTo>
                    <a:pt x="7287006" y="2683002"/>
                  </a:lnTo>
                  <a:lnTo>
                    <a:pt x="7287006" y="2816352"/>
                  </a:lnTo>
                  <a:lnTo>
                    <a:pt x="7331202" y="2816352"/>
                  </a:lnTo>
                  <a:close/>
                </a:path>
                <a:path w="7331709" h="4144009">
                  <a:moveTo>
                    <a:pt x="7331202" y="2993898"/>
                  </a:moveTo>
                  <a:lnTo>
                    <a:pt x="7331202" y="2860548"/>
                  </a:lnTo>
                  <a:lnTo>
                    <a:pt x="7287006" y="2860548"/>
                  </a:lnTo>
                  <a:lnTo>
                    <a:pt x="7287006" y="2993898"/>
                  </a:lnTo>
                  <a:lnTo>
                    <a:pt x="7331202" y="2993898"/>
                  </a:lnTo>
                  <a:close/>
                </a:path>
                <a:path w="7331709" h="4144009">
                  <a:moveTo>
                    <a:pt x="7331202" y="3172205"/>
                  </a:moveTo>
                  <a:lnTo>
                    <a:pt x="7331202" y="3038855"/>
                  </a:lnTo>
                  <a:lnTo>
                    <a:pt x="7287006" y="3038855"/>
                  </a:lnTo>
                  <a:lnTo>
                    <a:pt x="7287006" y="3172205"/>
                  </a:lnTo>
                  <a:lnTo>
                    <a:pt x="7331202" y="3172205"/>
                  </a:lnTo>
                  <a:close/>
                </a:path>
                <a:path w="7331709" h="4144009">
                  <a:moveTo>
                    <a:pt x="7331202" y="3349752"/>
                  </a:moveTo>
                  <a:lnTo>
                    <a:pt x="7331202" y="3216402"/>
                  </a:lnTo>
                  <a:lnTo>
                    <a:pt x="7287006" y="3216402"/>
                  </a:lnTo>
                  <a:lnTo>
                    <a:pt x="7287006" y="3349752"/>
                  </a:lnTo>
                  <a:lnTo>
                    <a:pt x="7331202" y="3349752"/>
                  </a:lnTo>
                  <a:close/>
                </a:path>
                <a:path w="7331709" h="4144009">
                  <a:moveTo>
                    <a:pt x="7331202" y="3527298"/>
                  </a:moveTo>
                  <a:lnTo>
                    <a:pt x="7331202" y="3393948"/>
                  </a:lnTo>
                  <a:lnTo>
                    <a:pt x="7287006" y="3393948"/>
                  </a:lnTo>
                  <a:lnTo>
                    <a:pt x="7287006" y="3527298"/>
                  </a:lnTo>
                  <a:lnTo>
                    <a:pt x="7331202" y="3527298"/>
                  </a:lnTo>
                  <a:close/>
                </a:path>
                <a:path w="7331709" h="4144009">
                  <a:moveTo>
                    <a:pt x="7331202" y="3705605"/>
                  </a:moveTo>
                  <a:lnTo>
                    <a:pt x="7331202" y="3572255"/>
                  </a:lnTo>
                  <a:lnTo>
                    <a:pt x="7287006" y="3572255"/>
                  </a:lnTo>
                  <a:lnTo>
                    <a:pt x="7287006" y="3705605"/>
                  </a:lnTo>
                  <a:lnTo>
                    <a:pt x="7331202" y="3705605"/>
                  </a:lnTo>
                  <a:close/>
                </a:path>
                <a:path w="7331709" h="4144009">
                  <a:moveTo>
                    <a:pt x="7331202" y="3883152"/>
                  </a:moveTo>
                  <a:lnTo>
                    <a:pt x="7331202" y="3749802"/>
                  </a:lnTo>
                  <a:lnTo>
                    <a:pt x="7287006" y="3749802"/>
                  </a:lnTo>
                  <a:lnTo>
                    <a:pt x="7287006" y="3883152"/>
                  </a:lnTo>
                  <a:lnTo>
                    <a:pt x="7331202" y="3883152"/>
                  </a:lnTo>
                  <a:close/>
                </a:path>
                <a:path w="7331709" h="4144009">
                  <a:moveTo>
                    <a:pt x="7331202" y="4060698"/>
                  </a:moveTo>
                  <a:lnTo>
                    <a:pt x="7331202" y="3927348"/>
                  </a:lnTo>
                  <a:lnTo>
                    <a:pt x="7287006" y="3927348"/>
                  </a:lnTo>
                  <a:lnTo>
                    <a:pt x="7287006" y="4060698"/>
                  </a:lnTo>
                  <a:lnTo>
                    <a:pt x="7331202" y="4060698"/>
                  </a:lnTo>
                  <a:close/>
                </a:path>
                <a:path w="7331709" h="4144009">
                  <a:moveTo>
                    <a:pt x="7309104" y="4098798"/>
                  </a:moveTo>
                  <a:lnTo>
                    <a:pt x="7191756" y="4098798"/>
                  </a:lnTo>
                  <a:lnTo>
                    <a:pt x="7191756" y="4143756"/>
                  </a:lnTo>
                  <a:lnTo>
                    <a:pt x="7287006" y="4143756"/>
                  </a:lnTo>
                  <a:lnTo>
                    <a:pt x="7287006" y="4105656"/>
                  </a:lnTo>
                  <a:lnTo>
                    <a:pt x="7302474" y="4105656"/>
                  </a:lnTo>
                  <a:lnTo>
                    <a:pt x="7309104" y="4098798"/>
                  </a:lnTo>
                  <a:close/>
                </a:path>
                <a:path w="7331709" h="4144009">
                  <a:moveTo>
                    <a:pt x="7302474" y="4105656"/>
                  </a:moveTo>
                  <a:lnTo>
                    <a:pt x="7287006" y="4105656"/>
                  </a:lnTo>
                  <a:lnTo>
                    <a:pt x="7287006" y="4121658"/>
                  </a:lnTo>
                  <a:lnTo>
                    <a:pt x="7302474" y="4105656"/>
                  </a:lnTo>
                  <a:close/>
                </a:path>
                <a:path w="7331709" h="4144009">
                  <a:moveTo>
                    <a:pt x="7331202" y="4121658"/>
                  </a:moveTo>
                  <a:lnTo>
                    <a:pt x="7331202" y="4105656"/>
                  </a:lnTo>
                  <a:lnTo>
                    <a:pt x="7302474" y="4105656"/>
                  </a:lnTo>
                  <a:lnTo>
                    <a:pt x="7287006" y="4121658"/>
                  </a:lnTo>
                  <a:lnTo>
                    <a:pt x="7287006" y="4143756"/>
                  </a:lnTo>
                  <a:lnTo>
                    <a:pt x="7309104" y="4143756"/>
                  </a:lnTo>
                  <a:lnTo>
                    <a:pt x="7317694" y="4142017"/>
                  </a:lnTo>
                  <a:lnTo>
                    <a:pt x="7324720" y="4137279"/>
                  </a:lnTo>
                  <a:lnTo>
                    <a:pt x="7329461" y="4130254"/>
                  </a:lnTo>
                  <a:lnTo>
                    <a:pt x="7331202" y="4121658"/>
                  </a:lnTo>
                  <a:close/>
                </a:path>
                <a:path w="7331709" h="4144009">
                  <a:moveTo>
                    <a:pt x="7146785" y="4143756"/>
                  </a:moveTo>
                  <a:lnTo>
                    <a:pt x="7146785" y="4098798"/>
                  </a:lnTo>
                  <a:lnTo>
                    <a:pt x="7013435" y="4098798"/>
                  </a:lnTo>
                  <a:lnTo>
                    <a:pt x="7013435" y="4143756"/>
                  </a:lnTo>
                  <a:lnTo>
                    <a:pt x="7146785" y="4143756"/>
                  </a:lnTo>
                  <a:close/>
                </a:path>
                <a:path w="7331709" h="4144009">
                  <a:moveTo>
                    <a:pt x="6969252" y="4143756"/>
                  </a:moveTo>
                  <a:lnTo>
                    <a:pt x="6969252" y="4098798"/>
                  </a:lnTo>
                  <a:lnTo>
                    <a:pt x="6835902" y="4098798"/>
                  </a:lnTo>
                  <a:lnTo>
                    <a:pt x="6835902" y="4143756"/>
                  </a:lnTo>
                  <a:lnTo>
                    <a:pt x="6969252" y="4143756"/>
                  </a:lnTo>
                  <a:close/>
                </a:path>
                <a:path w="7331709" h="4144009">
                  <a:moveTo>
                    <a:pt x="6791706" y="4143756"/>
                  </a:moveTo>
                  <a:lnTo>
                    <a:pt x="6791706" y="4098798"/>
                  </a:lnTo>
                  <a:lnTo>
                    <a:pt x="6658356" y="4098798"/>
                  </a:lnTo>
                  <a:lnTo>
                    <a:pt x="6658356" y="4143756"/>
                  </a:lnTo>
                  <a:lnTo>
                    <a:pt x="6791706" y="4143756"/>
                  </a:lnTo>
                  <a:close/>
                </a:path>
                <a:path w="7331709" h="4144009">
                  <a:moveTo>
                    <a:pt x="6613385" y="4143756"/>
                  </a:moveTo>
                  <a:lnTo>
                    <a:pt x="6613385" y="4098798"/>
                  </a:lnTo>
                  <a:lnTo>
                    <a:pt x="6480035" y="4098798"/>
                  </a:lnTo>
                  <a:lnTo>
                    <a:pt x="6480035" y="4143756"/>
                  </a:lnTo>
                  <a:lnTo>
                    <a:pt x="6613385" y="4143756"/>
                  </a:lnTo>
                  <a:close/>
                </a:path>
                <a:path w="7331709" h="4144009">
                  <a:moveTo>
                    <a:pt x="6435852" y="4143756"/>
                  </a:moveTo>
                  <a:lnTo>
                    <a:pt x="6435852" y="4098798"/>
                  </a:lnTo>
                  <a:lnTo>
                    <a:pt x="6302502" y="4098798"/>
                  </a:lnTo>
                  <a:lnTo>
                    <a:pt x="6302502" y="4143756"/>
                  </a:lnTo>
                  <a:lnTo>
                    <a:pt x="6435852" y="4143756"/>
                  </a:lnTo>
                  <a:close/>
                </a:path>
                <a:path w="7331709" h="4144009">
                  <a:moveTo>
                    <a:pt x="6258306" y="4143756"/>
                  </a:moveTo>
                  <a:lnTo>
                    <a:pt x="6258306" y="4098798"/>
                  </a:lnTo>
                  <a:lnTo>
                    <a:pt x="6124956" y="4098798"/>
                  </a:lnTo>
                  <a:lnTo>
                    <a:pt x="6124956" y="4143756"/>
                  </a:lnTo>
                  <a:lnTo>
                    <a:pt x="6258306" y="4143756"/>
                  </a:lnTo>
                  <a:close/>
                </a:path>
                <a:path w="7331709" h="4144009">
                  <a:moveTo>
                    <a:pt x="6079985" y="4143756"/>
                  </a:moveTo>
                  <a:lnTo>
                    <a:pt x="6079985" y="4098798"/>
                  </a:lnTo>
                  <a:lnTo>
                    <a:pt x="5946635" y="4098798"/>
                  </a:lnTo>
                  <a:lnTo>
                    <a:pt x="5946635" y="4143756"/>
                  </a:lnTo>
                  <a:lnTo>
                    <a:pt x="6079985" y="4143756"/>
                  </a:lnTo>
                  <a:close/>
                </a:path>
                <a:path w="7331709" h="4144009">
                  <a:moveTo>
                    <a:pt x="5902452" y="4143756"/>
                  </a:moveTo>
                  <a:lnTo>
                    <a:pt x="5902452" y="4098798"/>
                  </a:lnTo>
                  <a:lnTo>
                    <a:pt x="5769102" y="4098798"/>
                  </a:lnTo>
                  <a:lnTo>
                    <a:pt x="5769102" y="4143756"/>
                  </a:lnTo>
                  <a:lnTo>
                    <a:pt x="5902452" y="4143756"/>
                  </a:lnTo>
                  <a:close/>
                </a:path>
                <a:path w="7331709" h="4144009">
                  <a:moveTo>
                    <a:pt x="5724906" y="4143756"/>
                  </a:moveTo>
                  <a:lnTo>
                    <a:pt x="5724906" y="4098798"/>
                  </a:lnTo>
                  <a:lnTo>
                    <a:pt x="5591556" y="4098798"/>
                  </a:lnTo>
                  <a:lnTo>
                    <a:pt x="5591556" y="4143756"/>
                  </a:lnTo>
                  <a:lnTo>
                    <a:pt x="5724906" y="4143756"/>
                  </a:lnTo>
                  <a:close/>
                </a:path>
                <a:path w="7331709" h="4144009">
                  <a:moveTo>
                    <a:pt x="5546585" y="4143756"/>
                  </a:moveTo>
                  <a:lnTo>
                    <a:pt x="5546585" y="4098798"/>
                  </a:lnTo>
                  <a:lnTo>
                    <a:pt x="5413235" y="4098798"/>
                  </a:lnTo>
                  <a:lnTo>
                    <a:pt x="5413235" y="4143756"/>
                  </a:lnTo>
                  <a:lnTo>
                    <a:pt x="5546585" y="4143756"/>
                  </a:lnTo>
                  <a:close/>
                </a:path>
                <a:path w="7331709" h="4144009">
                  <a:moveTo>
                    <a:pt x="5369052" y="4143756"/>
                  </a:moveTo>
                  <a:lnTo>
                    <a:pt x="5369052" y="4098798"/>
                  </a:lnTo>
                  <a:lnTo>
                    <a:pt x="5235702" y="4098798"/>
                  </a:lnTo>
                  <a:lnTo>
                    <a:pt x="5235702" y="4143756"/>
                  </a:lnTo>
                  <a:lnTo>
                    <a:pt x="5369052" y="4143756"/>
                  </a:lnTo>
                  <a:close/>
                </a:path>
                <a:path w="7331709" h="4144009">
                  <a:moveTo>
                    <a:pt x="5191506" y="4143756"/>
                  </a:moveTo>
                  <a:lnTo>
                    <a:pt x="5191506" y="4098798"/>
                  </a:lnTo>
                  <a:lnTo>
                    <a:pt x="5058156" y="4098798"/>
                  </a:lnTo>
                  <a:lnTo>
                    <a:pt x="5058156" y="4143756"/>
                  </a:lnTo>
                  <a:lnTo>
                    <a:pt x="5191506" y="4143756"/>
                  </a:lnTo>
                  <a:close/>
                </a:path>
                <a:path w="7331709" h="4144009">
                  <a:moveTo>
                    <a:pt x="5013185" y="4143756"/>
                  </a:moveTo>
                  <a:lnTo>
                    <a:pt x="5013185" y="4098798"/>
                  </a:lnTo>
                  <a:lnTo>
                    <a:pt x="4879835" y="4098798"/>
                  </a:lnTo>
                  <a:lnTo>
                    <a:pt x="4879835" y="4143756"/>
                  </a:lnTo>
                  <a:lnTo>
                    <a:pt x="5013185" y="4143756"/>
                  </a:lnTo>
                  <a:close/>
                </a:path>
                <a:path w="7331709" h="4144009">
                  <a:moveTo>
                    <a:pt x="4835652" y="4143756"/>
                  </a:moveTo>
                  <a:lnTo>
                    <a:pt x="4835652" y="4098798"/>
                  </a:lnTo>
                  <a:lnTo>
                    <a:pt x="4702302" y="4098798"/>
                  </a:lnTo>
                  <a:lnTo>
                    <a:pt x="4702302" y="4143756"/>
                  </a:lnTo>
                  <a:lnTo>
                    <a:pt x="4835652" y="4143756"/>
                  </a:lnTo>
                  <a:close/>
                </a:path>
                <a:path w="7331709" h="4144009">
                  <a:moveTo>
                    <a:pt x="4658106" y="4143756"/>
                  </a:moveTo>
                  <a:lnTo>
                    <a:pt x="4658106" y="4098798"/>
                  </a:lnTo>
                  <a:lnTo>
                    <a:pt x="4524756" y="4098798"/>
                  </a:lnTo>
                  <a:lnTo>
                    <a:pt x="4524756" y="4143756"/>
                  </a:lnTo>
                  <a:lnTo>
                    <a:pt x="4658106" y="4143756"/>
                  </a:lnTo>
                  <a:close/>
                </a:path>
                <a:path w="7331709" h="4144009">
                  <a:moveTo>
                    <a:pt x="4479785" y="4143756"/>
                  </a:moveTo>
                  <a:lnTo>
                    <a:pt x="4479785" y="4098798"/>
                  </a:lnTo>
                  <a:lnTo>
                    <a:pt x="4346435" y="4098798"/>
                  </a:lnTo>
                  <a:lnTo>
                    <a:pt x="4346435" y="4143756"/>
                  </a:lnTo>
                  <a:lnTo>
                    <a:pt x="4479785" y="4143756"/>
                  </a:lnTo>
                  <a:close/>
                </a:path>
                <a:path w="7331709" h="4144009">
                  <a:moveTo>
                    <a:pt x="4302252" y="4143756"/>
                  </a:moveTo>
                  <a:lnTo>
                    <a:pt x="4302252" y="4098798"/>
                  </a:lnTo>
                  <a:lnTo>
                    <a:pt x="4168902" y="4098798"/>
                  </a:lnTo>
                  <a:lnTo>
                    <a:pt x="4168902" y="4143756"/>
                  </a:lnTo>
                  <a:lnTo>
                    <a:pt x="4302252" y="4143756"/>
                  </a:lnTo>
                  <a:close/>
                </a:path>
                <a:path w="7331709" h="4144009">
                  <a:moveTo>
                    <a:pt x="4124706" y="4143756"/>
                  </a:moveTo>
                  <a:lnTo>
                    <a:pt x="4124706" y="4098798"/>
                  </a:lnTo>
                  <a:lnTo>
                    <a:pt x="3991356" y="4098798"/>
                  </a:lnTo>
                  <a:lnTo>
                    <a:pt x="3991356" y="4143756"/>
                  </a:lnTo>
                  <a:lnTo>
                    <a:pt x="4124706" y="4143756"/>
                  </a:lnTo>
                  <a:close/>
                </a:path>
                <a:path w="7331709" h="4144009">
                  <a:moveTo>
                    <a:pt x="3946385" y="4143756"/>
                  </a:moveTo>
                  <a:lnTo>
                    <a:pt x="3946385" y="4098798"/>
                  </a:lnTo>
                  <a:lnTo>
                    <a:pt x="3813035" y="4098798"/>
                  </a:lnTo>
                  <a:lnTo>
                    <a:pt x="3813035" y="4143756"/>
                  </a:lnTo>
                  <a:lnTo>
                    <a:pt x="3946385" y="4143756"/>
                  </a:lnTo>
                  <a:close/>
                </a:path>
                <a:path w="7331709" h="4144009">
                  <a:moveTo>
                    <a:pt x="3768852" y="4143756"/>
                  </a:moveTo>
                  <a:lnTo>
                    <a:pt x="3768852" y="4098798"/>
                  </a:lnTo>
                  <a:lnTo>
                    <a:pt x="3635502" y="4098798"/>
                  </a:lnTo>
                  <a:lnTo>
                    <a:pt x="3635502" y="4143756"/>
                  </a:lnTo>
                  <a:lnTo>
                    <a:pt x="3768852" y="4143756"/>
                  </a:lnTo>
                  <a:close/>
                </a:path>
                <a:path w="7331709" h="4144009">
                  <a:moveTo>
                    <a:pt x="3591306" y="4143756"/>
                  </a:moveTo>
                  <a:lnTo>
                    <a:pt x="3591306" y="4098798"/>
                  </a:lnTo>
                  <a:lnTo>
                    <a:pt x="3457956" y="4098798"/>
                  </a:lnTo>
                  <a:lnTo>
                    <a:pt x="3457956" y="4143756"/>
                  </a:lnTo>
                  <a:lnTo>
                    <a:pt x="3591306" y="4143756"/>
                  </a:lnTo>
                  <a:close/>
                </a:path>
                <a:path w="7331709" h="4144009">
                  <a:moveTo>
                    <a:pt x="3412998" y="4143756"/>
                  </a:moveTo>
                  <a:lnTo>
                    <a:pt x="3412998" y="4098798"/>
                  </a:lnTo>
                  <a:lnTo>
                    <a:pt x="3279648" y="4098798"/>
                  </a:lnTo>
                  <a:lnTo>
                    <a:pt x="3279648" y="4143756"/>
                  </a:lnTo>
                  <a:lnTo>
                    <a:pt x="3412998" y="4143756"/>
                  </a:lnTo>
                  <a:close/>
                </a:path>
                <a:path w="7331709" h="4144009">
                  <a:moveTo>
                    <a:pt x="3235452" y="4143756"/>
                  </a:moveTo>
                  <a:lnTo>
                    <a:pt x="3235452" y="4098798"/>
                  </a:lnTo>
                  <a:lnTo>
                    <a:pt x="3102102" y="4098798"/>
                  </a:lnTo>
                  <a:lnTo>
                    <a:pt x="3102102" y="4143756"/>
                  </a:lnTo>
                  <a:lnTo>
                    <a:pt x="3235452" y="4143756"/>
                  </a:lnTo>
                  <a:close/>
                </a:path>
                <a:path w="7331709" h="4144009">
                  <a:moveTo>
                    <a:pt x="3057906" y="4143756"/>
                  </a:moveTo>
                  <a:lnTo>
                    <a:pt x="3057906" y="4098798"/>
                  </a:lnTo>
                  <a:lnTo>
                    <a:pt x="2924556" y="4098798"/>
                  </a:lnTo>
                  <a:lnTo>
                    <a:pt x="2924556" y="4143756"/>
                  </a:lnTo>
                  <a:lnTo>
                    <a:pt x="3057906" y="4143756"/>
                  </a:lnTo>
                  <a:close/>
                </a:path>
                <a:path w="7331709" h="4144009">
                  <a:moveTo>
                    <a:pt x="2879598" y="4143756"/>
                  </a:moveTo>
                  <a:lnTo>
                    <a:pt x="2879598" y="4098798"/>
                  </a:lnTo>
                  <a:lnTo>
                    <a:pt x="2746248" y="4098798"/>
                  </a:lnTo>
                  <a:lnTo>
                    <a:pt x="2746248" y="4143756"/>
                  </a:lnTo>
                  <a:lnTo>
                    <a:pt x="2879598" y="4143756"/>
                  </a:lnTo>
                  <a:close/>
                </a:path>
                <a:path w="7331709" h="4144009">
                  <a:moveTo>
                    <a:pt x="2702052" y="4143756"/>
                  </a:moveTo>
                  <a:lnTo>
                    <a:pt x="2702052" y="4098798"/>
                  </a:lnTo>
                  <a:lnTo>
                    <a:pt x="2568702" y="4098798"/>
                  </a:lnTo>
                  <a:lnTo>
                    <a:pt x="2568702" y="4143756"/>
                  </a:lnTo>
                  <a:lnTo>
                    <a:pt x="2702052" y="4143756"/>
                  </a:lnTo>
                  <a:close/>
                </a:path>
                <a:path w="7331709" h="4144009">
                  <a:moveTo>
                    <a:pt x="2524506" y="4143756"/>
                  </a:moveTo>
                  <a:lnTo>
                    <a:pt x="2524506" y="4098798"/>
                  </a:lnTo>
                  <a:lnTo>
                    <a:pt x="2391156" y="4098798"/>
                  </a:lnTo>
                  <a:lnTo>
                    <a:pt x="2391156" y="4143756"/>
                  </a:lnTo>
                  <a:lnTo>
                    <a:pt x="2524506" y="4143756"/>
                  </a:lnTo>
                  <a:close/>
                </a:path>
                <a:path w="7331709" h="4144009">
                  <a:moveTo>
                    <a:pt x="2346198" y="4143756"/>
                  </a:moveTo>
                  <a:lnTo>
                    <a:pt x="2346198" y="4098798"/>
                  </a:lnTo>
                  <a:lnTo>
                    <a:pt x="2212848" y="4098798"/>
                  </a:lnTo>
                  <a:lnTo>
                    <a:pt x="2212848" y="4143756"/>
                  </a:lnTo>
                  <a:lnTo>
                    <a:pt x="2346198" y="4143756"/>
                  </a:lnTo>
                  <a:close/>
                </a:path>
                <a:path w="7331709" h="4144009">
                  <a:moveTo>
                    <a:pt x="2168652" y="4143756"/>
                  </a:moveTo>
                  <a:lnTo>
                    <a:pt x="2168652" y="4098798"/>
                  </a:lnTo>
                  <a:lnTo>
                    <a:pt x="2035302" y="4098798"/>
                  </a:lnTo>
                  <a:lnTo>
                    <a:pt x="2035302" y="4143756"/>
                  </a:lnTo>
                  <a:lnTo>
                    <a:pt x="2168652" y="4143756"/>
                  </a:lnTo>
                  <a:close/>
                </a:path>
                <a:path w="7331709" h="4144009">
                  <a:moveTo>
                    <a:pt x="1991106" y="4143756"/>
                  </a:moveTo>
                  <a:lnTo>
                    <a:pt x="1991106" y="4098798"/>
                  </a:lnTo>
                  <a:lnTo>
                    <a:pt x="1857756" y="4098798"/>
                  </a:lnTo>
                  <a:lnTo>
                    <a:pt x="1857756" y="4143756"/>
                  </a:lnTo>
                  <a:lnTo>
                    <a:pt x="1991106" y="4143756"/>
                  </a:lnTo>
                  <a:close/>
                </a:path>
                <a:path w="7331709" h="4144009">
                  <a:moveTo>
                    <a:pt x="1812798" y="4143756"/>
                  </a:moveTo>
                  <a:lnTo>
                    <a:pt x="1812798" y="4098798"/>
                  </a:lnTo>
                  <a:lnTo>
                    <a:pt x="1679448" y="4098798"/>
                  </a:lnTo>
                  <a:lnTo>
                    <a:pt x="1679448" y="4143756"/>
                  </a:lnTo>
                  <a:lnTo>
                    <a:pt x="1812798" y="4143756"/>
                  </a:lnTo>
                  <a:close/>
                </a:path>
                <a:path w="7331709" h="4144009">
                  <a:moveTo>
                    <a:pt x="1635252" y="4143756"/>
                  </a:moveTo>
                  <a:lnTo>
                    <a:pt x="1635252" y="4098798"/>
                  </a:lnTo>
                  <a:lnTo>
                    <a:pt x="1501902" y="4098798"/>
                  </a:lnTo>
                  <a:lnTo>
                    <a:pt x="1501902" y="4143756"/>
                  </a:lnTo>
                  <a:lnTo>
                    <a:pt x="1635252" y="4143756"/>
                  </a:lnTo>
                  <a:close/>
                </a:path>
                <a:path w="7331709" h="4144009">
                  <a:moveTo>
                    <a:pt x="1457706" y="4143756"/>
                  </a:moveTo>
                  <a:lnTo>
                    <a:pt x="1457706" y="4098798"/>
                  </a:lnTo>
                  <a:lnTo>
                    <a:pt x="1324356" y="4098798"/>
                  </a:lnTo>
                  <a:lnTo>
                    <a:pt x="1324356" y="4143756"/>
                  </a:lnTo>
                  <a:lnTo>
                    <a:pt x="1457706" y="4143756"/>
                  </a:lnTo>
                  <a:close/>
                </a:path>
                <a:path w="7331709" h="4144009">
                  <a:moveTo>
                    <a:pt x="1279398" y="4143756"/>
                  </a:moveTo>
                  <a:lnTo>
                    <a:pt x="1279398" y="4098798"/>
                  </a:lnTo>
                  <a:lnTo>
                    <a:pt x="1146048" y="4098798"/>
                  </a:lnTo>
                  <a:lnTo>
                    <a:pt x="1146048" y="4143756"/>
                  </a:lnTo>
                  <a:lnTo>
                    <a:pt x="1279398" y="4143756"/>
                  </a:lnTo>
                  <a:close/>
                </a:path>
                <a:path w="7331709" h="4144009">
                  <a:moveTo>
                    <a:pt x="1101852" y="4143756"/>
                  </a:moveTo>
                  <a:lnTo>
                    <a:pt x="1101852" y="4098798"/>
                  </a:lnTo>
                  <a:lnTo>
                    <a:pt x="968502" y="4098798"/>
                  </a:lnTo>
                  <a:lnTo>
                    <a:pt x="968502" y="4143756"/>
                  </a:lnTo>
                  <a:lnTo>
                    <a:pt x="1101852" y="4143756"/>
                  </a:lnTo>
                  <a:close/>
                </a:path>
                <a:path w="7331709" h="4144009">
                  <a:moveTo>
                    <a:pt x="924306" y="4143756"/>
                  </a:moveTo>
                  <a:lnTo>
                    <a:pt x="924306" y="4098798"/>
                  </a:lnTo>
                  <a:lnTo>
                    <a:pt x="790956" y="4098798"/>
                  </a:lnTo>
                  <a:lnTo>
                    <a:pt x="790956" y="4143756"/>
                  </a:lnTo>
                  <a:lnTo>
                    <a:pt x="924306" y="4143756"/>
                  </a:lnTo>
                  <a:close/>
                </a:path>
                <a:path w="7331709" h="4144009">
                  <a:moveTo>
                    <a:pt x="745998" y="4143756"/>
                  </a:moveTo>
                  <a:lnTo>
                    <a:pt x="745998" y="4098798"/>
                  </a:lnTo>
                  <a:lnTo>
                    <a:pt x="612648" y="4098798"/>
                  </a:lnTo>
                  <a:lnTo>
                    <a:pt x="612648" y="4143756"/>
                  </a:lnTo>
                  <a:lnTo>
                    <a:pt x="745998" y="4143756"/>
                  </a:lnTo>
                  <a:close/>
                </a:path>
                <a:path w="7331709" h="4144009">
                  <a:moveTo>
                    <a:pt x="568452" y="4143756"/>
                  </a:moveTo>
                  <a:lnTo>
                    <a:pt x="568452" y="4098798"/>
                  </a:lnTo>
                  <a:lnTo>
                    <a:pt x="435102" y="4098798"/>
                  </a:lnTo>
                  <a:lnTo>
                    <a:pt x="435102" y="4143756"/>
                  </a:lnTo>
                  <a:lnTo>
                    <a:pt x="568452" y="4143756"/>
                  </a:lnTo>
                  <a:close/>
                </a:path>
                <a:path w="7331709" h="4144009">
                  <a:moveTo>
                    <a:pt x="390906" y="4143756"/>
                  </a:moveTo>
                  <a:lnTo>
                    <a:pt x="390906" y="4098798"/>
                  </a:lnTo>
                  <a:lnTo>
                    <a:pt x="257556" y="4098798"/>
                  </a:lnTo>
                  <a:lnTo>
                    <a:pt x="257556" y="4143756"/>
                  </a:lnTo>
                  <a:lnTo>
                    <a:pt x="390906" y="4143756"/>
                  </a:lnTo>
                  <a:close/>
                </a:path>
                <a:path w="7331709" h="4144009">
                  <a:moveTo>
                    <a:pt x="212598" y="4143756"/>
                  </a:moveTo>
                  <a:lnTo>
                    <a:pt x="212598" y="4098798"/>
                  </a:lnTo>
                  <a:lnTo>
                    <a:pt x="79248" y="4098798"/>
                  </a:lnTo>
                  <a:lnTo>
                    <a:pt x="79248" y="4143756"/>
                  </a:lnTo>
                  <a:lnTo>
                    <a:pt x="212598" y="414375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96748" y="2778505"/>
              <a:ext cx="1644014" cy="2113280"/>
            </a:xfrm>
            <a:custGeom>
              <a:avLst/>
              <a:gdLst/>
              <a:ahLst/>
              <a:cxnLst/>
              <a:rect l="l" t="t" r="r" b="b"/>
              <a:pathLst>
                <a:path w="1644014" h="2113279">
                  <a:moveTo>
                    <a:pt x="0" y="0"/>
                  </a:moveTo>
                  <a:lnTo>
                    <a:pt x="0" y="2113026"/>
                  </a:lnTo>
                  <a:lnTo>
                    <a:pt x="1643633" y="2113026"/>
                  </a:lnTo>
                  <a:lnTo>
                    <a:pt x="16436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96748" y="2773934"/>
              <a:ext cx="1648460" cy="2122170"/>
            </a:xfrm>
            <a:custGeom>
              <a:avLst/>
              <a:gdLst/>
              <a:ahLst/>
              <a:cxnLst/>
              <a:rect l="l" t="t" r="r" b="b"/>
              <a:pathLst>
                <a:path w="1648460" h="2122170">
                  <a:moveTo>
                    <a:pt x="1648206" y="2122170"/>
                  </a:moveTo>
                  <a:lnTo>
                    <a:pt x="1648206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5334" y="4572"/>
                  </a:lnTo>
                  <a:lnTo>
                    <a:pt x="5334" y="9144"/>
                  </a:lnTo>
                  <a:lnTo>
                    <a:pt x="1638300" y="9144"/>
                  </a:lnTo>
                  <a:lnTo>
                    <a:pt x="1638300" y="4572"/>
                  </a:lnTo>
                  <a:lnTo>
                    <a:pt x="1643634" y="9144"/>
                  </a:lnTo>
                  <a:lnTo>
                    <a:pt x="1643634" y="2122170"/>
                  </a:lnTo>
                  <a:lnTo>
                    <a:pt x="1648206" y="2122170"/>
                  </a:lnTo>
                  <a:close/>
                </a:path>
                <a:path w="1648460" h="2122170">
                  <a:moveTo>
                    <a:pt x="5334" y="9144"/>
                  </a:moveTo>
                  <a:lnTo>
                    <a:pt x="5334" y="4572"/>
                  </a:lnTo>
                  <a:lnTo>
                    <a:pt x="0" y="9144"/>
                  </a:lnTo>
                  <a:lnTo>
                    <a:pt x="5334" y="9144"/>
                  </a:lnTo>
                  <a:close/>
                </a:path>
                <a:path w="1648460" h="2122170">
                  <a:moveTo>
                    <a:pt x="5334" y="2112264"/>
                  </a:moveTo>
                  <a:lnTo>
                    <a:pt x="5334" y="9144"/>
                  </a:lnTo>
                  <a:lnTo>
                    <a:pt x="0" y="9144"/>
                  </a:lnTo>
                  <a:lnTo>
                    <a:pt x="0" y="2112264"/>
                  </a:lnTo>
                  <a:lnTo>
                    <a:pt x="5334" y="2112264"/>
                  </a:lnTo>
                  <a:close/>
                </a:path>
                <a:path w="1648460" h="2122170">
                  <a:moveTo>
                    <a:pt x="1643634" y="2112264"/>
                  </a:moveTo>
                  <a:lnTo>
                    <a:pt x="0" y="2112264"/>
                  </a:lnTo>
                  <a:lnTo>
                    <a:pt x="5334" y="2117598"/>
                  </a:lnTo>
                  <a:lnTo>
                    <a:pt x="5334" y="2122170"/>
                  </a:lnTo>
                  <a:lnTo>
                    <a:pt x="1638300" y="2122170"/>
                  </a:lnTo>
                  <a:lnTo>
                    <a:pt x="1638300" y="2117598"/>
                  </a:lnTo>
                  <a:lnTo>
                    <a:pt x="1643634" y="2112264"/>
                  </a:lnTo>
                  <a:close/>
                </a:path>
                <a:path w="1648460" h="2122170">
                  <a:moveTo>
                    <a:pt x="5334" y="2122170"/>
                  </a:moveTo>
                  <a:lnTo>
                    <a:pt x="5334" y="2117598"/>
                  </a:lnTo>
                  <a:lnTo>
                    <a:pt x="0" y="2112264"/>
                  </a:lnTo>
                  <a:lnTo>
                    <a:pt x="0" y="2122170"/>
                  </a:lnTo>
                  <a:lnTo>
                    <a:pt x="5334" y="2122170"/>
                  </a:lnTo>
                  <a:close/>
                </a:path>
                <a:path w="1648460" h="2122170">
                  <a:moveTo>
                    <a:pt x="1643634" y="9144"/>
                  </a:moveTo>
                  <a:lnTo>
                    <a:pt x="1638300" y="4572"/>
                  </a:lnTo>
                  <a:lnTo>
                    <a:pt x="1638300" y="9144"/>
                  </a:lnTo>
                  <a:lnTo>
                    <a:pt x="1643634" y="9144"/>
                  </a:lnTo>
                  <a:close/>
                </a:path>
                <a:path w="1648460" h="2122170">
                  <a:moveTo>
                    <a:pt x="1643634" y="2112264"/>
                  </a:moveTo>
                  <a:lnTo>
                    <a:pt x="1643634" y="9144"/>
                  </a:lnTo>
                  <a:lnTo>
                    <a:pt x="1638300" y="9144"/>
                  </a:lnTo>
                  <a:lnTo>
                    <a:pt x="1638300" y="2112264"/>
                  </a:lnTo>
                  <a:lnTo>
                    <a:pt x="1643634" y="2112264"/>
                  </a:lnTo>
                  <a:close/>
                </a:path>
                <a:path w="1648460" h="2122170">
                  <a:moveTo>
                    <a:pt x="1643634" y="2122170"/>
                  </a:moveTo>
                  <a:lnTo>
                    <a:pt x="1643634" y="2112264"/>
                  </a:lnTo>
                  <a:lnTo>
                    <a:pt x="1638300" y="2117598"/>
                  </a:lnTo>
                  <a:lnTo>
                    <a:pt x="1638300" y="2122170"/>
                  </a:lnTo>
                  <a:lnTo>
                    <a:pt x="1643634" y="212217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396748" y="2925090"/>
              <a:ext cx="1644014" cy="1691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8285" marR="240029" indent="-635" algn="ctr">
                <a:lnSpc>
                  <a:spcPct val="100000"/>
                </a:lnSpc>
                <a:spcBef>
                  <a:spcPts val="100"/>
                </a:spcBef>
              </a:pPr>
              <a:r>
                <a:rPr spc="-5" dirty="0">
                  <a:latin typeface="Times New Roman" pitchFamily="18" charset="0"/>
                  <a:cs typeface="Times New Roman" pitchFamily="18" charset="0"/>
                </a:rPr>
                <a:t>Autres  secteurs</a:t>
              </a:r>
              <a:r>
                <a:rPr spc="-8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pc="-5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  <a:p>
              <a:pPr marL="113030" marR="106045" indent="80645" algn="ctr">
                <a:lnSpc>
                  <a:spcPct val="102499"/>
                </a:lnSpc>
              </a:pPr>
              <a:r>
                <a:rPr lang="fr-FR" spc="-5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spc="-5" smtClean="0">
                  <a:latin typeface="Times New Roman" pitchFamily="18" charset="0"/>
                  <a:cs typeface="Times New Roman" pitchFamily="18" charset="0"/>
                </a:rPr>
                <a:t>griculture</a:t>
              </a:r>
              <a:r>
                <a:rPr spc="-5" dirty="0">
                  <a:latin typeface="Times New Roman" pitchFamily="18" charset="0"/>
                  <a:cs typeface="Times New Roman" pitchFamily="18" charset="0"/>
                </a:rPr>
                <a:t>,  </a:t>
              </a:r>
              <a:r>
                <a:rPr spc="-1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spc="-2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spc="-5" dirty="0">
                  <a:latin typeface="Times New Roman" pitchFamily="18" charset="0"/>
                  <a:cs typeface="Times New Roman" pitchFamily="18" charset="0"/>
                </a:rPr>
                <a:t>vironnem</a:t>
              </a:r>
              <a:r>
                <a:rPr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spc="-10" dirty="0">
                  <a:latin typeface="Times New Roman" pitchFamily="18" charset="0"/>
                  <a:cs typeface="Times New Roman" pitchFamily="18" charset="0"/>
                </a:rPr>
                <a:t>nt,  </a:t>
              </a:r>
              <a:r>
                <a:rPr spc="-5" dirty="0">
                  <a:latin typeface="Times New Roman" pitchFamily="18" charset="0"/>
                  <a:cs typeface="Times New Roman" pitchFamily="18" charset="0"/>
                </a:rPr>
                <a:t>Énergie,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111504" y="2349500"/>
              <a:ext cx="929005" cy="407034"/>
            </a:xfrm>
            <a:custGeom>
              <a:avLst/>
              <a:gdLst/>
              <a:ahLst/>
              <a:cxnLst/>
              <a:rect l="l" t="t" r="r" b="b"/>
              <a:pathLst>
                <a:path w="929005" h="407035">
                  <a:moveTo>
                    <a:pt x="826770" y="152400"/>
                  </a:moveTo>
                  <a:lnTo>
                    <a:pt x="826770" y="51053"/>
                  </a:lnTo>
                  <a:lnTo>
                    <a:pt x="177546" y="51053"/>
                  </a:lnTo>
                  <a:lnTo>
                    <a:pt x="130263" y="57379"/>
                  </a:lnTo>
                  <a:lnTo>
                    <a:pt x="87827" y="75240"/>
                  </a:lnTo>
                  <a:lnTo>
                    <a:pt x="51911" y="102965"/>
                  </a:lnTo>
                  <a:lnTo>
                    <a:pt x="24186" y="138881"/>
                  </a:lnTo>
                  <a:lnTo>
                    <a:pt x="6325" y="181317"/>
                  </a:lnTo>
                  <a:lnTo>
                    <a:pt x="0" y="228600"/>
                  </a:lnTo>
                  <a:lnTo>
                    <a:pt x="0" y="406907"/>
                  </a:lnTo>
                  <a:lnTo>
                    <a:pt x="101346" y="406907"/>
                  </a:lnTo>
                  <a:lnTo>
                    <a:pt x="101346" y="228600"/>
                  </a:lnTo>
                  <a:lnTo>
                    <a:pt x="107358" y="199012"/>
                  </a:lnTo>
                  <a:lnTo>
                    <a:pt x="123729" y="174783"/>
                  </a:lnTo>
                  <a:lnTo>
                    <a:pt x="147958" y="158412"/>
                  </a:lnTo>
                  <a:lnTo>
                    <a:pt x="177546" y="152400"/>
                  </a:lnTo>
                  <a:lnTo>
                    <a:pt x="826770" y="152400"/>
                  </a:lnTo>
                  <a:close/>
                </a:path>
                <a:path w="929005" h="407035">
                  <a:moveTo>
                    <a:pt x="928878" y="102107"/>
                  </a:moveTo>
                  <a:lnTo>
                    <a:pt x="826770" y="0"/>
                  </a:lnTo>
                  <a:lnTo>
                    <a:pt x="826770" y="203453"/>
                  </a:lnTo>
                  <a:lnTo>
                    <a:pt x="928878" y="10210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106932" y="2344928"/>
              <a:ext cx="935355" cy="416559"/>
            </a:xfrm>
            <a:custGeom>
              <a:avLst/>
              <a:gdLst/>
              <a:ahLst/>
              <a:cxnLst/>
              <a:rect l="l" t="t" r="r" b="b"/>
              <a:pathLst>
                <a:path w="935355" h="416560">
                  <a:moveTo>
                    <a:pt x="105918" y="410718"/>
                  </a:moveTo>
                  <a:lnTo>
                    <a:pt x="105918" y="406146"/>
                  </a:lnTo>
                  <a:lnTo>
                    <a:pt x="77724" y="406146"/>
                  </a:lnTo>
                  <a:lnTo>
                    <a:pt x="77724" y="416051"/>
                  </a:lnTo>
                  <a:lnTo>
                    <a:pt x="101346" y="416051"/>
                  </a:lnTo>
                  <a:lnTo>
                    <a:pt x="101346" y="410718"/>
                  </a:lnTo>
                  <a:lnTo>
                    <a:pt x="105918" y="410718"/>
                  </a:lnTo>
                  <a:close/>
                </a:path>
                <a:path w="935355" h="416560">
                  <a:moveTo>
                    <a:pt x="111252" y="410718"/>
                  </a:moveTo>
                  <a:lnTo>
                    <a:pt x="111252" y="382524"/>
                  </a:lnTo>
                  <a:lnTo>
                    <a:pt x="101346" y="382524"/>
                  </a:lnTo>
                  <a:lnTo>
                    <a:pt x="101346" y="406146"/>
                  </a:lnTo>
                  <a:lnTo>
                    <a:pt x="105918" y="406146"/>
                  </a:lnTo>
                  <a:lnTo>
                    <a:pt x="105918" y="410718"/>
                  </a:lnTo>
                  <a:lnTo>
                    <a:pt x="111252" y="410718"/>
                  </a:lnTo>
                  <a:close/>
                </a:path>
                <a:path w="935355" h="416560">
                  <a:moveTo>
                    <a:pt x="105918" y="416051"/>
                  </a:moveTo>
                  <a:lnTo>
                    <a:pt x="105918" y="410718"/>
                  </a:lnTo>
                  <a:lnTo>
                    <a:pt x="101346" y="410718"/>
                  </a:lnTo>
                  <a:lnTo>
                    <a:pt x="101346" y="416051"/>
                  </a:lnTo>
                  <a:lnTo>
                    <a:pt x="105918" y="416051"/>
                  </a:lnTo>
                  <a:close/>
                </a:path>
                <a:path w="935355" h="416560">
                  <a:moveTo>
                    <a:pt x="67818" y="416051"/>
                  </a:moveTo>
                  <a:lnTo>
                    <a:pt x="67818" y="406146"/>
                  </a:lnTo>
                  <a:lnTo>
                    <a:pt x="39624" y="406146"/>
                  </a:lnTo>
                  <a:lnTo>
                    <a:pt x="39624" y="416051"/>
                  </a:lnTo>
                  <a:lnTo>
                    <a:pt x="67818" y="416051"/>
                  </a:lnTo>
                  <a:close/>
                </a:path>
                <a:path w="935355" h="416560">
                  <a:moveTo>
                    <a:pt x="9143" y="416051"/>
                  </a:moveTo>
                  <a:lnTo>
                    <a:pt x="9143" y="411479"/>
                  </a:lnTo>
                  <a:lnTo>
                    <a:pt x="6531" y="408432"/>
                  </a:lnTo>
                  <a:lnTo>
                    <a:pt x="0" y="408432"/>
                  </a:lnTo>
                  <a:lnTo>
                    <a:pt x="0" y="413765"/>
                  </a:lnTo>
                  <a:lnTo>
                    <a:pt x="2286" y="416051"/>
                  </a:lnTo>
                  <a:lnTo>
                    <a:pt x="9143" y="416051"/>
                  </a:lnTo>
                  <a:close/>
                </a:path>
                <a:path w="935355" h="416560">
                  <a:moveTo>
                    <a:pt x="29718" y="416051"/>
                  </a:moveTo>
                  <a:lnTo>
                    <a:pt x="29718" y="406146"/>
                  </a:lnTo>
                  <a:lnTo>
                    <a:pt x="4571" y="406146"/>
                  </a:lnTo>
                  <a:lnTo>
                    <a:pt x="6531" y="408432"/>
                  </a:lnTo>
                  <a:lnTo>
                    <a:pt x="9143" y="408432"/>
                  </a:lnTo>
                  <a:lnTo>
                    <a:pt x="9143" y="416051"/>
                  </a:lnTo>
                  <a:lnTo>
                    <a:pt x="29718" y="416051"/>
                  </a:lnTo>
                  <a:close/>
                </a:path>
                <a:path w="935355" h="416560">
                  <a:moveTo>
                    <a:pt x="9143" y="411479"/>
                  </a:moveTo>
                  <a:lnTo>
                    <a:pt x="9143" y="408432"/>
                  </a:lnTo>
                  <a:lnTo>
                    <a:pt x="6531" y="408432"/>
                  </a:lnTo>
                  <a:lnTo>
                    <a:pt x="9143" y="411479"/>
                  </a:lnTo>
                  <a:close/>
                </a:path>
                <a:path w="935355" h="416560">
                  <a:moveTo>
                    <a:pt x="9143" y="398525"/>
                  </a:moveTo>
                  <a:lnTo>
                    <a:pt x="9143" y="370331"/>
                  </a:lnTo>
                  <a:lnTo>
                    <a:pt x="0" y="370331"/>
                  </a:lnTo>
                  <a:lnTo>
                    <a:pt x="0" y="398525"/>
                  </a:lnTo>
                  <a:lnTo>
                    <a:pt x="9143" y="398525"/>
                  </a:lnTo>
                  <a:close/>
                </a:path>
                <a:path w="935355" h="416560">
                  <a:moveTo>
                    <a:pt x="9143" y="360425"/>
                  </a:moveTo>
                  <a:lnTo>
                    <a:pt x="9143" y="332231"/>
                  </a:lnTo>
                  <a:lnTo>
                    <a:pt x="0" y="332231"/>
                  </a:lnTo>
                  <a:lnTo>
                    <a:pt x="0" y="360425"/>
                  </a:lnTo>
                  <a:lnTo>
                    <a:pt x="9143" y="360425"/>
                  </a:lnTo>
                  <a:close/>
                </a:path>
                <a:path w="935355" h="416560">
                  <a:moveTo>
                    <a:pt x="9143" y="322325"/>
                  </a:moveTo>
                  <a:lnTo>
                    <a:pt x="9143" y="294131"/>
                  </a:lnTo>
                  <a:lnTo>
                    <a:pt x="0" y="294131"/>
                  </a:lnTo>
                  <a:lnTo>
                    <a:pt x="0" y="322325"/>
                  </a:lnTo>
                  <a:lnTo>
                    <a:pt x="9143" y="322325"/>
                  </a:lnTo>
                  <a:close/>
                </a:path>
                <a:path w="935355" h="416560">
                  <a:moveTo>
                    <a:pt x="9143" y="284225"/>
                  </a:moveTo>
                  <a:lnTo>
                    <a:pt x="9143" y="256031"/>
                  </a:lnTo>
                  <a:lnTo>
                    <a:pt x="0" y="256031"/>
                  </a:lnTo>
                  <a:lnTo>
                    <a:pt x="0" y="284225"/>
                  </a:lnTo>
                  <a:lnTo>
                    <a:pt x="9143" y="284225"/>
                  </a:lnTo>
                  <a:close/>
                </a:path>
                <a:path w="935355" h="416560">
                  <a:moveTo>
                    <a:pt x="9906" y="224789"/>
                  </a:moveTo>
                  <a:lnTo>
                    <a:pt x="9906" y="217932"/>
                  </a:lnTo>
                  <a:lnTo>
                    <a:pt x="762" y="217170"/>
                  </a:lnTo>
                  <a:lnTo>
                    <a:pt x="0" y="224027"/>
                  </a:lnTo>
                  <a:lnTo>
                    <a:pt x="0" y="246125"/>
                  </a:lnTo>
                  <a:lnTo>
                    <a:pt x="9143" y="246125"/>
                  </a:lnTo>
                  <a:lnTo>
                    <a:pt x="9143" y="233172"/>
                  </a:lnTo>
                  <a:lnTo>
                    <a:pt x="9906" y="224789"/>
                  </a:lnTo>
                  <a:close/>
                </a:path>
                <a:path w="935355" h="416560">
                  <a:moveTo>
                    <a:pt x="17526" y="182118"/>
                  </a:moveTo>
                  <a:lnTo>
                    <a:pt x="8381" y="179070"/>
                  </a:lnTo>
                  <a:lnTo>
                    <a:pt x="7620" y="179070"/>
                  </a:lnTo>
                  <a:lnTo>
                    <a:pt x="5334" y="188213"/>
                  </a:lnTo>
                  <a:lnTo>
                    <a:pt x="3809" y="196596"/>
                  </a:lnTo>
                  <a:lnTo>
                    <a:pt x="1524" y="205739"/>
                  </a:lnTo>
                  <a:lnTo>
                    <a:pt x="1524" y="207263"/>
                  </a:lnTo>
                  <a:lnTo>
                    <a:pt x="11430" y="208787"/>
                  </a:lnTo>
                  <a:lnTo>
                    <a:pt x="11430" y="207263"/>
                  </a:lnTo>
                  <a:lnTo>
                    <a:pt x="12953" y="198120"/>
                  </a:lnTo>
                  <a:lnTo>
                    <a:pt x="14478" y="189737"/>
                  </a:lnTo>
                  <a:lnTo>
                    <a:pt x="16764" y="182118"/>
                  </a:lnTo>
                  <a:lnTo>
                    <a:pt x="17526" y="182118"/>
                  </a:lnTo>
                  <a:close/>
                </a:path>
                <a:path w="935355" h="416560">
                  <a:moveTo>
                    <a:pt x="32003" y="147828"/>
                  </a:moveTo>
                  <a:lnTo>
                    <a:pt x="23621" y="143256"/>
                  </a:lnTo>
                  <a:lnTo>
                    <a:pt x="22098" y="146304"/>
                  </a:lnTo>
                  <a:lnTo>
                    <a:pt x="17526" y="154686"/>
                  </a:lnTo>
                  <a:lnTo>
                    <a:pt x="13715" y="162306"/>
                  </a:lnTo>
                  <a:lnTo>
                    <a:pt x="11430" y="169925"/>
                  </a:lnTo>
                  <a:lnTo>
                    <a:pt x="19812" y="172974"/>
                  </a:lnTo>
                  <a:lnTo>
                    <a:pt x="22859" y="166116"/>
                  </a:lnTo>
                  <a:lnTo>
                    <a:pt x="32003" y="147828"/>
                  </a:lnTo>
                  <a:close/>
                </a:path>
                <a:path w="935355" h="416560">
                  <a:moveTo>
                    <a:pt x="53340" y="117348"/>
                  </a:moveTo>
                  <a:lnTo>
                    <a:pt x="46481" y="111251"/>
                  </a:lnTo>
                  <a:lnTo>
                    <a:pt x="41148" y="117348"/>
                  </a:lnTo>
                  <a:lnTo>
                    <a:pt x="35814" y="124206"/>
                  </a:lnTo>
                  <a:lnTo>
                    <a:pt x="31242" y="131063"/>
                  </a:lnTo>
                  <a:lnTo>
                    <a:pt x="28956" y="134874"/>
                  </a:lnTo>
                  <a:lnTo>
                    <a:pt x="36576" y="140207"/>
                  </a:lnTo>
                  <a:lnTo>
                    <a:pt x="38862" y="136398"/>
                  </a:lnTo>
                  <a:lnTo>
                    <a:pt x="43434" y="129540"/>
                  </a:lnTo>
                  <a:lnTo>
                    <a:pt x="48768" y="123443"/>
                  </a:lnTo>
                  <a:lnTo>
                    <a:pt x="53340" y="117348"/>
                  </a:lnTo>
                  <a:close/>
                </a:path>
                <a:path w="935355" h="416560">
                  <a:moveTo>
                    <a:pt x="81534" y="92963"/>
                  </a:moveTo>
                  <a:lnTo>
                    <a:pt x="75437" y="85343"/>
                  </a:lnTo>
                  <a:lnTo>
                    <a:pt x="73152" y="86868"/>
                  </a:lnTo>
                  <a:lnTo>
                    <a:pt x="66293" y="92963"/>
                  </a:lnTo>
                  <a:lnTo>
                    <a:pt x="59436" y="98298"/>
                  </a:lnTo>
                  <a:lnTo>
                    <a:pt x="53340" y="104393"/>
                  </a:lnTo>
                  <a:lnTo>
                    <a:pt x="60198" y="111251"/>
                  </a:lnTo>
                  <a:lnTo>
                    <a:pt x="66293" y="105156"/>
                  </a:lnTo>
                  <a:lnTo>
                    <a:pt x="72390" y="99822"/>
                  </a:lnTo>
                  <a:lnTo>
                    <a:pt x="79248" y="94487"/>
                  </a:lnTo>
                  <a:lnTo>
                    <a:pt x="81534" y="92963"/>
                  </a:lnTo>
                  <a:close/>
                </a:path>
                <a:path w="935355" h="416560">
                  <a:moveTo>
                    <a:pt x="113537" y="74675"/>
                  </a:moveTo>
                  <a:lnTo>
                    <a:pt x="109728" y="66293"/>
                  </a:lnTo>
                  <a:lnTo>
                    <a:pt x="102870" y="68580"/>
                  </a:lnTo>
                  <a:lnTo>
                    <a:pt x="83820" y="80010"/>
                  </a:lnTo>
                  <a:lnTo>
                    <a:pt x="89153" y="87630"/>
                  </a:lnTo>
                  <a:lnTo>
                    <a:pt x="92964" y="85343"/>
                  </a:lnTo>
                  <a:lnTo>
                    <a:pt x="99822" y="81534"/>
                  </a:lnTo>
                  <a:lnTo>
                    <a:pt x="113537" y="74675"/>
                  </a:lnTo>
                  <a:close/>
                </a:path>
                <a:path w="935355" h="416560">
                  <a:moveTo>
                    <a:pt x="148590" y="64007"/>
                  </a:moveTo>
                  <a:lnTo>
                    <a:pt x="147066" y="54101"/>
                  </a:lnTo>
                  <a:lnTo>
                    <a:pt x="145542" y="54863"/>
                  </a:lnTo>
                  <a:lnTo>
                    <a:pt x="136398" y="56387"/>
                  </a:lnTo>
                  <a:lnTo>
                    <a:pt x="128015" y="59436"/>
                  </a:lnTo>
                  <a:lnTo>
                    <a:pt x="119634" y="61722"/>
                  </a:lnTo>
                  <a:lnTo>
                    <a:pt x="118872" y="62484"/>
                  </a:lnTo>
                  <a:lnTo>
                    <a:pt x="121920" y="70866"/>
                  </a:lnTo>
                  <a:lnTo>
                    <a:pt x="122681" y="70866"/>
                  </a:lnTo>
                  <a:lnTo>
                    <a:pt x="131064" y="67818"/>
                  </a:lnTo>
                  <a:lnTo>
                    <a:pt x="139446" y="65531"/>
                  </a:lnTo>
                  <a:lnTo>
                    <a:pt x="147828" y="64007"/>
                  </a:lnTo>
                  <a:lnTo>
                    <a:pt x="148590" y="64007"/>
                  </a:lnTo>
                  <a:close/>
                </a:path>
                <a:path w="935355" h="416560">
                  <a:moveTo>
                    <a:pt x="185928" y="60198"/>
                  </a:moveTo>
                  <a:lnTo>
                    <a:pt x="185928" y="51054"/>
                  </a:lnTo>
                  <a:lnTo>
                    <a:pt x="172974" y="51054"/>
                  </a:lnTo>
                  <a:lnTo>
                    <a:pt x="163830" y="51816"/>
                  </a:lnTo>
                  <a:lnTo>
                    <a:pt x="156210" y="52578"/>
                  </a:lnTo>
                  <a:lnTo>
                    <a:pt x="157734" y="62484"/>
                  </a:lnTo>
                  <a:lnTo>
                    <a:pt x="164592" y="60960"/>
                  </a:lnTo>
                  <a:lnTo>
                    <a:pt x="173736" y="60960"/>
                  </a:lnTo>
                  <a:lnTo>
                    <a:pt x="182880" y="60198"/>
                  </a:lnTo>
                  <a:lnTo>
                    <a:pt x="185928" y="60198"/>
                  </a:lnTo>
                  <a:close/>
                </a:path>
                <a:path w="935355" h="416560">
                  <a:moveTo>
                    <a:pt x="224028" y="60198"/>
                  </a:moveTo>
                  <a:lnTo>
                    <a:pt x="224028" y="51054"/>
                  </a:lnTo>
                  <a:lnTo>
                    <a:pt x="195072" y="51054"/>
                  </a:lnTo>
                  <a:lnTo>
                    <a:pt x="195072" y="60198"/>
                  </a:lnTo>
                  <a:lnTo>
                    <a:pt x="224028" y="60198"/>
                  </a:lnTo>
                  <a:close/>
                </a:path>
                <a:path w="935355" h="416560">
                  <a:moveTo>
                    <a:pt x="262128" y="60198"/>
                  </a:moveTo>
                  <a:lnTo>
                    <a:pt x="262128" y="51054"/>
                  </a:lnTo>
                  <a:lnTo>
                    <a:pt x="233172" y="51054"/>
                  </a:lnTo>
                  <a:lnTo>
                    <a:pt x="233172" y="60198"/>
                  </a:lnTo>
                  <a:lnTo>
                    <a:pt x="262128" y="60198"/>
                  </a:lnTo>
                  <a:close/>
                </a:path>
                <a:path w="935355" h="416560">
                  <a:moveTo>
                    <a:pt x="300228" y="60198"/>
                  </a:moveTo>
                  <a:lnTo>
                    <a:pt x="300228" y="51054"/>
                  </a:lnTo>
                  <a:lnTo>
                    <a:pt x="271272" y="51054"/>
                  </a:lnTo>
                  <a:lnTo>
                    <a:pt x="271272" y="60198"/>
                  </a:lnTo>
                  <a:lnTo>
                    <a:pt x="300228" y="60198"/>
                  </a:lnTo>
                  <a:close/>
                </a:path>
                <a:path w="935355" h="416560">
                  <a:moveTo>
                    <a:pt x="338328" y="60198"/>
                  </a:moveTo>
                  <a:lnTo>
                    <a:pt x="338328" y="51054"/>
                  </a:lnTo>
                  <a:lnTo>
                    <a:pt x="309372" y="51054"/>
                  </a:lnTo>
                  <a:lnTo>
                    <a:pt x="309372" y="60198"/>
                  </a:lnTo>
                  <a:lnTo>
                    <a:pt x="338328" y="60198"/>
                  </a:lnTo>
                  <a:close/>
                </a:path>
                <a:path w="935355" h="416560">
                  <a:moveTo>
                    <a:pt x="376428" y="60198"/>
                  </a:moveTo>
                  <a:lnTo>
                    <a:pt x="376428" y="51054"/>
                  </a:lnTo>
                  <a:lnTo>
                    <a:pt x="347472" y="51054"/>
                  </a:lnTo>
                  <a:lnTo>
                    <a:pt x="347472" y="60198"/>
                  </a:lnTo>
                  <a:lnTo>
                    <a:pt x="376428" y="60198"/>
                  </a:lnTo>
                  <a:close/>
                </a:path>
                <a:path w="935355" h="416560">
                  <a:moveTo>
                    <a:pt x="414528" y="60198"/>
                  </a:moveTo>
                  <a:lnTo>
                    <a:pt x="414528" y="51054"/>
                  </a:lnTo>
                  <a:lnTo>
                    <a:pt x="385572" y="51054"/>
                  </a:lnTo>
                  <a:lnTo>
                    <a:pt x="385572" y="60198"/>
                  </a:lnTo>
                  <a:lnTo>
                    <a:pt x="414528" y="60198"/>
                  </a:lnTo>
                  <a:close/>
                </a:path>
                <a:path w="935355" h="416560">
                  <a:moveTo>
                    <a:pt x="452628" y="60198"/>
                  </a:moveTo>
                  <a:lnTo>
                    <a:pt x="452628" y="51054"/>
                  </a:lnTo>
                  <a:lnTo>
                    <a:pt x="423672" y="51054"/>
                  </a:lnTo>
                  <a:lnTo>
                    <a:pt x="423672" y="60198"/>
                  </a:lnTo>
                  <a:lnTo>
                    <a:pt x="452628" y="60198"/>
                  </a:lnTo>
                  <a:close/>
                </a:path>
                <a:path w="935355" h="416560">
                  <a:moveTo>
                    <a:pt x="490728" y="60198"/>
                  </a:moveTo>
                  <a:lnTo>
                    <a:pt x="490728" y="51054"/>
                  </a:lnTo>
                  <a:lnTo>
                    <a:pt x="461772" y="51054"/>
                  </a:lnTo>
                  <a:lnTo>
                    <a:pt x="461772" y="60198"/>
                  </a:lnTo>
                  <a:lnTo>
                    <a:pt x="490728" y="60198"/>
                  </a:lnTo>
                  <a:close/>
                </a:path>
                <a:path w="935355" h="416560">
                  <a:moveTo>
                    <a:pt x="528828" y="60198"/>
                  </a:moveTo>
                  <a:lnTo>
                    <a:pt x="528828" y="51054"/>
                  </a:lnTo>
                  <a:lnTo>
                    <a:pt x="499872" y="51054"/>
                  </a:lnTo>
                  <a:lnTo>
                    <a:pt x="499872" y="60198"/>
                  </a:lnTo>
                  <a:lnTo>
                    <a:pt x="528828" y="60198"/>
                  </a:lnTo>
                  <a:close/>
                </a:path>
                <a:path w="935355" h="416560">
                  <a:moveTo>
                    <a:pt x="566928" y="60198"/>
                  </a:moveTo>
                  <a:lnTo>
                    <a:pt x="566928" y="51054"/>
                  </a:lnTo>
                  <a:lnTo>
                    <a:pt x="537972" y="51054"/>
                  </a:lnTo>
                  <a:lnTo>
                    <a:pt x="537972" y="60198"/>
                  </a:lnTo>
                  <a:lnTo>
                    <a:pt x="566928" y="60198"/>
                  </a:lnTo>
                  <a:close/>
                </a:path>
                <a:path w="935355" h="416560">
                  <a:moveTo>
                    <a:pt x="605028" y="60198"/>
                  </a:moveTo>
                  <a:lnTo>
                    <a:pt x="605028" y="51054"/>
                  </a:lnTo>
                  <a:lnTo>
                    <a:pt x="576072" y="51054"/>
                  </a:lnTo>
                  <a:lnTo>
                    <a:pt x="576072" y="60198"/>
                  </a:lnTo>
                  <a:lnTo>
                    <a:pt x="605028" y="60198"/>
                  </a:lnTo>
                  <a:close/>
                </a:path>
                <a:path w="935355" h="416560">
                  <a:moveTo>
                    <a:pt x="643128" y="60198"/>
                  </a:moveTo>
                  <a:lnTo>
                    <a:pt x="643128" y="51054"/>
                  </a:lnTo>
                  <a:lnTo>
                    <a:pt x="614172" y="51054"/>
                  </a:lnTo>
                  <a:lnTo>
                    <a:pt x="614172" y="60198"/>
                  </a:lnTo>
                  <a:lnTo>
                    <a:pt x="643128" y="60198"/>
                  </a:lnTo>
                  <a:close/>
                </a:path>
                <a:path w="935355" h="416560">
                  <a:moveTo>
                    <a:pt x="681228" y="60198"/>
                  </a:moveTo>
                  <a:lnTo>
                    <a:pt x="681228" y="51054"/>
                  </a:lnTo>
                  <a:lnTo>
                    <a:pt x="652272" y="51054"/>
                  </a:lnTo>
                  <a:lnTo>
                    <a:pt x="652272" y="60198"/>
                  </a:lnTo>
                  <a:lnTo>
                    <a:pt x="681228" y="60198"/>
                  </a:lnTo>
                  <a:close/>
                </a:path>
                <a:path w="935355" h="416560">
                  <a:moveTo>
                    <a:pt x="719328" y="60198"/>
                  </a:moveTo>
                  <a:lnTo>
                    <a:pt x="719328" y="51054"/>
                  </a:lnTo>
                  <a:lnTo>
                    <a:pt x="690372" y="51054"/>
                  </a:lnTo>
                  <a:lnTo>
                    <a:pt x="690372" y="60198"/>
                  </a:lnTo>
                  <a:lnTo>
                    <a:pt x="719328" y="60198"/>
                  </a:lnTo>
                  <a:close/>
                </a:path>
                <a:path w="935355" h="416560">
                  <a:moveTo>
                    <a:pt x="757428" y="60198"/>
                  </a:moveTo>
                  <a:lnTo>
                    <a:pt x="757428" y="51054"/>
                  </a:lnTo>
                  <a:lnTo>
                    <a:pt x="728472" y="51054"/>
                  </a:lnTo>
                  <a:lnTo>
                    <a:pt x="728472" y="60198"/>
                  </a:lnTo>
                  <a:lnTo>
                    <a:pt x="757428" y="60198"/>
                  </a:lnTo>
                  <a:close/>
                </a:path>
                <a:path w="935355" h="416560">
                  <a:moveTo>
                    <a:pt x="795528" y="60198"/>
                  </a:moveTo>
                  <a:lnTo>
                    <a:pt x="795528" y="51054"/>
                  </a:lnTo>
                  <a:lnTo>
                    <a:pt x="766572" y="51054"/>
                  </a:lnTo>
                  <a:lnTo>
                    <a:pt x="766572" y="60198"/>
                  </a:lnTo>
                  <a:lnTo>
                    <a:pt x="795528" y="60198"/>
                  </a:lnTo>
                  <a:close/>
                </a:path>
                <a:path w="935355" h="416560">
                  <a:moveTo>
                    <a:pt x="831342" y="51054"/>
                  </a:moveTo>
                  <a:lnTo>
                    <a:pt x="804672" y="51054"/>
                  </a:lnTo>
                  <a:lnTo>
                    <a:pt x="804672" y="60198"/>
                  </a:lnTo>
                  <a:lnTo>
                    <a:pt x="826770" y="60198"/>
                  </a:lnTo>
                  <a:lnTo>
                    <a:pt x="826770" y="54101"/>
                  </a:lnTo>
                  <a:lnTo>
                    <a:pt x="828294" y="54101"/>
                  </a:lnTo>
                  <a:lnTo>
                    <a:pt x="831342" y="51054"/>
                  </a:lnTo>
                  <a:close/>
                </a:path>
                <a:path w="935355" h="416560">
                  <a:moveTo>
                    <a:pt x="828294" y="54101"/>
                  </a:moveTo>
                  <a:lnTo>
                    <a:pt x="826770" y="54101"/>
                  </a:lnTo>
                  <a:lnTo>
                    <a:pt x="826770" y="55625"/>
                  </a:lnTo>
                  <a:lnTo>
                    <a:pt x="828294" y="54101"/>
                  </a:lnTo>
                  <a:close/>
                </a:path>
                <a:path w="935355" h="416560">
                  <a:moveTo>
                    <a:pt x="836676" y="57912"/>
                  </a:moveTo>
                  <a:lnTo>
                    <a:pt x="836676" y="54101"/>
                  </a:lnTo>
                  <a:lnTo>
                    <a:pt x="828294" y="54101"/>
                  </a:lnTo>
                  <a:lnTo>
                    <a:pt x="826770" y="55625"/>
                  </a:lnTo>
                  <a:lnTo>
                    <a:pt x="826770" y="60198"/>
                  </a:lnTo>
                  <a:lnTo>
                    <a:pt x="834390" y="60198"/>
                  </a:lnTo>
                  <a:lnTo>
                    <a:pt x="836676" y="57912"/>
                  </a:lnTo>
                  <a:close/>
                </a:path>
                <a:path w="935355" h="416560">
                  <a:moveTo>
                    <a:pt x="828294" y="162306"/>
                  </a:moveTo>
                  <a:lnTo>
                    <a:pt x="828294" y="152400"/>
                  </a:lnTo>
                  <a:lnTo>
                    <a:pt x="800100" y="152400"/>
                  </a:lnTo>
                  <a:lnTo>
                    <a:pt x="800100" y="162306"/>
                  </a:lnTo>
                  <a:lnTo>
                    <a:pt x="828294" y="162306"/>
                  </a:lnTo>
                  <a:close/>
                </a:path>
                <a:path w="935355" h="416560">
                  <a:moveTo>
                    <a:pt x="854202" y="20574"/>
                  </a:moveTo>
                  <a:lnTo>
                    <a:pt x="833628" y="0"/>
                  </a:lnTo>
                  <a:lnTo>
                    <a:pt x="831342" y="0"/>
                  </a:lnTo>
                  <a:lnTo>
                    <a:pt x="828294" y="1524"/>
                  </a:lnTo>
                  <a:lnTo>
                    <a:pt x="826770" y="3048"/>
                  </a:lnTo>
                  <a:lnTo>
                    <a:pt x="826770" y="6096"/>
                  </a:lnTo>
                  <a:lnTo>
                    <a:pt x="833323" y="6096"/>
                  </a:lnTo>
                  <a:lnTo>
                    <a:pt x="836676" y="4572"/>
                  </a:lnTo>
                  <a:lnTo>
                    <a:pt x="836676" y="16763"/>
                  </a:lnTo>
                  <a:lnTo>
                    <a:pt x="847344" y="27431"/>
                  </a:lnTo>
                  <a:lnTo>
                    <a:pt x="854202" y="20574"/>
                  </a:lnTo>
                  <a:close/>
                </a:path>
                <a:path w="935355" h="416560">
                  <a:moveTo>
                    <a:pt x="836676" y="44196"/>
                  </a:moveTo>
                  <a:lnTo>
                    <a:pt x="836676" y="16763"/>
                  </a:lnTo>
                  <a:lnTo>
                    <a:pt x="835914" y="16002"/>
                  </a:lnTo>
                  <a:lnTo>
                    <a:pt x="826770" y="16002"/>
                  </a:lnTo>
                  <a:lnTo>
                    <a:pt x="826770" y="44196"/>
                  </a:lnTo>
                  <a:lnTo>
                    <a:pt x="836676" y="44196"/>
                  </a:lnTo>
                  <a:close/>
                </a:path>
                <a:path w="935355" h="416560">
                  <a:moveTo>
                    <a:pt x="836676" y="192024"/>
                  </a:moveTo>
                  <a:lnTo>
                    <a:pt x="836676" y="163068"/>
                  </a:lnTo>
                  <a:lnTo>
                    <a:pt x="826770" y="163068"/>
                  </a:lnTo>
                  <a:lnTo>
                    <a:pt x="826770" y="192024"/>
                  </a:lnTo>
                  <a:lnTo>
                    <a:pt x="836676" y="192024"/>
                  </a:lnTo>
                  <a:close/>
                </a:path>
                <a:path w="935355" h="416560">
                  <a:moveTo>
                    <a:pt x="832103" y="201168"/>
                  </a:moveTo>
                  <a:lnTo>
                    <a:pt x="826770" y="201168"/>
                  </a:lnTo>
                  <a:lnTo>
                    <a:pt x="826770" y="209550"/>
                  </a:lnTo>
                  <a:lnTo>
                    <a:pt x="828294" y="211836"/>
                  </a:lnTo>
                  <a:lnTo>
                    <a:pt x="828294" y="204977"/>
                  </a:lnTo>
                  <a:lnTo>
                    <a:pt x="832103" y="201168"/>
                  </a:lnTo>
                  <a:close/>
                </a:path>
                <a:path w="935355" h="416560">
                  <a:moveTo>
                    <a:pt x="836676" y="16002"/>
                  </a:moveTo>
                  <a:lnTo>
                    <a:pt x="836676" y="6096"/>
                  </a:lnTo>
                  <a:lnTo>
                    <a:pt x="833323" y="6096"/>
                  </a:lnTo>
                  <a:lnTo>
                    <a:pt x="828294" y="8381"/>
                  </a:lnTo>
                  <a:lnTo>
                    <a:pt x="835914" y="16002"/>
                  </a:lnTo>
                  <a:lnTo>
                    <a:pt x="836676" y="16002"/>
                  </a:lnTo>
                  <a:close/>
                </a:path>
                <a:path w="935355" h="416560">
                  <a:moveTo>
                    <a:pt x="836676" y="208025"/>
                  </a:moveTo>
                  <a:lnTo>
                    <a:pt x="836676" y="201168"/>
                  </a:lnTo>
                  <a:lnTo>
                    <a:pt x="832103" y="201168"/>
                  </a:lnTo>
                  <a:lnTo>
                    <a:pt x="828294" y="204977"/>
                  </a:lnTo>
                  <a:lnTo>
                    <a:pt x="836676" y="208025"/>
                  </a:lnTo>
                  <a:close/>
                </a:path>
                <a:path w="935355" h="416560">
                  <a:moveTo>
                    <a:pt x="836676" y="209550"/>
                  </a:moveTo>
                  <a:lnTo>
                    <a:pt x="836676" y="208025"/>
                  </a:lnTo>
                  <a:lnTo>
                    <a:pt x="828294" y="204977"/>
                  </a:lnTo>
                  <a:lnTo>
                    <a:pt x="828294" y="211836"/>
                  </a:lnTo>
                  <a:lnTo>
                    <a:pt x="831342" y="213360"/>
                  </a:lnTo>
                  <a:lnTo>
                    <a:pt x="833628" y="212598"/>
                  </a:lnTo>
                  <a:lnTo>
                    <a:pt x="836676" y="209550"/>
                  </a:lnTo>
                  <a:close/>
                </a:path>
                <a:path w="935355" h="416560">
                  <a:moveTo>
                    <a:pt x="850392" y="195834"/>
                  </a:moveTo>
                  <a:lnTo>
                    <a:pt x="844296" y="188975"/>
                  </a:lnTo>
                  <a:lnTo>
                    <a:pt x="832103" y="201168"/>
                  </a:lnTo>
                  <a:lnTo>
                    <a:pt x="836676" y="201168"/>
                  </a:lnTo>
                  <a:lnTo>
                    <a:pt x="836676" y="209550"/>
                  </a:lnTo>
                  <a:lnTo>
                    <a:pt x="850392" y="195834"/>
                  </a:lnTo>
                  <a:close/>
                </a:path>
                <a:path w="935355" h="416560">
                  <a:moveTo>
                    <a:pt x="836676" y="6096"/>
                  </a:moveTo>
                  <a:lnTo>
                    <a:pt x="836676" y="4572"/>
                  </a:lnTo>
                  <a:lnTo>
                    <a:pt x="833323" y="6096"/>
                  </a:lnTo>
                  <a:lnTo>
                    <a:pt x="836676" y="6096"/>
                  </a:lnTo>
                  <a:close/>
                </a:path>
                <a:path w="935355" h="416560">
                  <a:moveTo>
                    <a:pt x="836676" y="16763"/>
                  </a:moveTo>
                  <a:lnTo>
                    <a:pt x="836676" y="16002"/>
                  </a:lnTo>
                  <a:lnTo>
                    <a:pt x="835914" y="16002"/>
                  </a:lnTo>
                  <a:lnTo>
                    <a:pt x="836676" y="16763"/>
                  </a:lnTo>
                  <a:close/>
                </a:path>
                <a:path w="935355" h="416560">
                  <a:moveTo>
                    <a:pt x="877824" y="169163"/>
                  </a:moveTo>
                  <a:lnTo>
                    <a:pt x="870966" y="162306"/>
                  </a:lnTo>
                  <a:lnTo>
                    <a:pt x="850392" y="182118"/>
                  </a:lnTo>
                  <a:lnTo>
                    <a:pt x="857250" y="188975"/>
                  </a:lnTo>
                  <a:lnTo>
                    <a:pt x="877824" y="169163"/>
                  </a:lnTo>
                  <a:close/>
                </a:path>
                <a:path w="935355" h="416560">
                  <a:moveTo>
                    <a:pt x="880872" y="47243"/>
                  </a:moveTo>
                  <a:lnTo>
                    <a:pt x="861060" y="27431"/>
                  </a:lnTo>
                  <a:lnTo>
                    <a:pt x="854202" y="34290"/>
                  </a:lnTo>
                  <a:lnTo>
                    <a:pt x="874014" y="54101"/>
                  </a:lnTo>
                  <a:lnTo>
                    <a:pt x="880872" y="47243"/>
                  </a:lnTo>
                  <a:close/>
                </a:path>
                <a:path w="935355" h="416560">
                  <a:moveTo>
                    <a:pt x="904494" y="141731"/>
                  </a:moveTo>
                  <a:lnTo>
                    <a:pt x="897636" y="134874"/>
                  </a:lnTo>
                  <a:lnTo>
                    <a:pt x="877824" y="155448"/>
                  </a:lnTo>
                  <a:lnTo>
                    <a:pt x="884682" y="162306"/>
                  </a:lnTo>
                  <a:lnTo>
                    <a:pt x="904494" y="141731"/>
                  </a:lnTo>
                  <a:close/>
                </a:path>
                <a:path w="935355" h="416560">
                  <a:moveTo>
                    <a:pt x="908304" y="74675"/>
                  </a:moveTo>
                  <a:lnTo>
                    <a:pt x="887730" y="54101"/>
                  </a:lnTo>
                  <a:lnTo>
                    <a:pt x="880872" y="60960"/>
                  </a:lnTo>
                  <a:lnTo>
                    <a:pt x="901446" y="81534"/>
                  </a:lnTo>
                  <a:lnTo>
                    <a:pt x="908304" y="74675"/>
                  </a:lnTo>
                  <a:close/>
                </a:path>
                <a:path w="935355" h="416560">
                  <a:moveTo>
                    <a:pt x="931164" y="115062"/>
                  </a:moveTo>
                  <a:lnTo>
                    <a:pt x="925068" y="108204"/>
                  </a:lnTo>
                  <a:lnTo>
                    <a:pt x="904494" y="128016"/>
                  </a:lnTo>
                  <a:lnTo>
                    <a:pt x="911352" y="134874"/>
                  </a:lnTo>
                  <a:lnTo>
                    <a:pt x="931164" y="115062"/>
                  </a:lnTo>
                  <a:close/>
                </a:path>
                <a:path w="935355" h="416560">
                  <a:moveTo>
                    <a:pt x="934974" y="101346"/>
                  </a:moveTo>
                  <a:lnTo>
                    <a:pt x="915162" y="81534"/>
                  </a:lnTo>
                  <a:lnTo>
                    <a:pt x="908304" y="87630"/>
                  </a:lnTo>
                  <a:lnTo>
                    <a:pt x="928116" y="108204"/>
                  </a:lnTo>
                  <a:lnTo>
                    <a:pt x="934974" y="101346"/>
                  </a:lnTo>
                  <a:close/>
                </a:path>
                <a:path w="935355" h="416560">
                  <a:moveTo>
                    <a:pt x="790194" y="162306"/>
                  </a:moveTo>
                  <a:lnTo>
                    <a:pt x="790194" y="152400"/>
                  </a:lnTo>
                  <a:lnTo>
                    <a:pt x="762000" y="152400"/>
                  </a:lnTo>
                  <a:lnTo>
                    <a:pt x="762000" y="162306"/>
                  </a:lnTo>
                  <a:lnTo>
                    <a:pt x="790194" y="162306"/>
                  </a:lnTo>
                  <a:close/>
                </a:path>
                <a:path w="935355" h="416560">
                  <a:moveTo>
                    <a:pt x="752094" y="162306"/>
                  </a:moveTo>
                  <a:lnTo>
                    <a:pt x="752094" y="152400"/>
                  </a:lnTo>
                  <a:lnTo>
                    <a:pt x="723900" y="152400"/>
                  </a:lnTo>
                  <a:lnTo>
                    <a:pt x="723900" y="162306"/>
                  </a:lnTo>
                  <a:lnTo>
                    <a:pt x="752094" y="162306"/>
                  </a:lnTo>
                  <a:close/>
                </a:path>
                <a:path w="935355" h="416560">
                  <a:moveTo>
                    <a:pt x="713994" y="162306"/>
                  </a:moveTo>
                  <a:lnTo>
                    <a:pt x="713994" y="152400"/>
                  </a:lnTo>
                  <a:lnTo>
                    <a:pt x="685800" y="152400"/>
                  </a:lnTo>
                  <a:lnTo>
                    <a:pt x="685800" y="162306"/>
                  </a:lnTo>
                  <a:lnTo>
                    <a:pt x="713994" y="162306"/>
                  </a:lnTo>
                  <a:close/>
                </a:path>
                <a:path w="935355" h="416560">
                  <a:moveTo>
                    <a:pt x="675894" y="162306"/>
                  </a:moveTo>
                  <a:lnTo>
                    <a:pt x="675894" y="152400"/>
                  </a:lnTo>
                  <a:lnTo>
                    <a:pt x="647700" y="152400"/>
                  </a:lnTo>
                  <a:lnTo>
                    <a:pt x="647700" y="162306"/>
                  </a:lnTo>
                  <a:lnTo>
                    <a:pt x="675894" y="162306"/>
                  </a:lnTo>
                  <a:close/>
                </a:path>
                <a:path w="935355" h="416560">
                  <a:moveTo>
                    <a:pt x="637794" y="162306"/>
                  </a:moveTo>
                  <a:lnTo>
                    <a:pt x="637794" y="152400"/>
                  </a:lnTo>
                  <a:lnTo>
                    <a:pt x="609600" y="152400"/>
                  </a:lnTo>
                  <a:lnTo>
                    <a:pt x="609600" y="162306"/>
                  </a:lnTo>
                  <a:lnTo>
                    <a:pt x="637794" y="162306"/>
                  </a:lnTo>
                  <a:close/>
                </a:path>
                <a:path w="935355" h="416560">
                  <a:moveTo>
                    <a:pt x="599694" y="162306"/>
                  </a:moveTo>
                  <a:lnTo>
                    <a:pt x="599694" y="152400"/>
                  </a:lnTo>
                  <a:lnTo>
                    <a:pt x="571500" y="152400"/>
                  </a:lnTo>
                  <a:lnTo>
                    <a:pt x="571500" y="162306"/>
                  </a:lnTo>
                  <a:lnTo>
                    <a:pt x="599694" y="162306"/>
                  </a:lnTo>
                  <a:close/>
                </a:path>
                <a:path w="935355" h="416560">
                  <a:moveTo>
                    <a:pt x="561594" y="162306"/>
                  </a:moveTo>
                  <a:lnTo>
                    <a:pt x="561594" y="152400"/>
                  </a:lnTo>
                  <a:lnTo>
                    <a:pt x="533400" y="152400"/>
                  </a:lnTo>
                  <a:lnTo>
                    <a:pt x="533400" y="162306"/>
                  </a:lnTo>
                  <a:lnTo>
                    <a:pt x="561594" y="162306"/>
                  </a:lnTo>
                  <a:close/>
                </a:path>
                <a:path w="935355" h="416560">
                  <a:moveTo>
                    <a:pt x="523494" y="162306"/>
                  </a:moveTo>
                  <a:lnTo>
                    <a:pt x="523494" y="152400"/>
                  </a:lnTo>
                  <a:lnTo>
                    <a:pt x="495300" y="152400"/>
                  </a:lnTo>
                  <a:lnTo>
                    <a:pt x="495300" y="162306"/>
                  </a:lnTo>
                  <a:lnTo>
                    <a:pt x="523494" y="162306"/>
                  </a:lnTo>
                  <a:close/>
                </a:path>
                <a:path w="935355" h="416560">
                  <a:moveTo>
                    <a:pt x="485394" y="162306"/>
                  </a:moveTo>
                  <a:lnTo>
                    <a:pt x="485394" y="152400"/>
                  </a:lnTo>
                  <a:lnTo>
                    <a:pt x="457200" y="152400"/>
                  </a:lnTo>
                  <a:lnTo>
                    <a:pt x="457200" y="162306"/>
                  </a:lnTo>
                  <a:lnTo>
                    <a:pt x="485394" y="162306"/>
                  </a:lnTo>
                  <a:close/>
                </a:path>
                <a:path w="935355" h="416560">
                  <a:moveTo>
                    <a:pt x="447294" y="162306"/>
                  </a:moveTo>
                  <a:lnTo>
                    <a:pt x="447294" y="152400"/>
                  </a:lnTo>
                  <a:lnTo>
                    <a:pt x="419100" y="152400"/>
                  </a:lnTo>
                  <a:lnTo>
                    <a:pt x="419100" y="162306"/>
                  </a:lnTo>
                  <a:lnTo>
                    <a:pt x="447294" y="162306"/>
                  </a:lnTo>
                  <a:close/>
                </a:path>
                <a:path w="935355" h="416560">
                  <a:moveTo>
                    <a:pt x="409194" y="162306"/>
                  </a:moveTo>
                  <a:lnTo>
                    <a:pt x="409194" y="152400"/>
                  </a:lnTo>
                  <a:lnTo>
                    <a:pt x="381000" y="152400"/>
                  </a:lnTo>
                  <a:lnTo>
                    <a:pt x="381000" y="162306"/>
                  </a:lnTo>
                  <a:lnTo>
                    <a:pt x="409194" y="162306"/>
                  </a:lnTo>
                  <a:close/>
                </a:path>
                <a:path w="935355" h="416560">
                  <a:moveTo>
                    <a:pt x="371094" y="162306"/>
                  </a:moveTo>
                  <a:lnTo>
                    <a:pt x="371094" y="152400"/>
                  </a:lnTo>
                  <a:lnTo>
                    <a:pt x="342900" y="152400"/>
                  </a:lnTo>
                  <a:lnTo>
                    <a:pt x="342900" y="162306"/>
                  </a:lnTo>
                  <a:lnTo>
                    <a:pt x="371094" y="162306"/>
                  </a:lnTo>
                  <a:close/>
                </a:path>
                <a:path w="935355" h="416560">
                  <a:moveTo>
                    <a:pt x="332994" y="162306"/>
                  </a:moveTo>
                  <a:lnTo>
                    <a:pt x="332994" y="152400"/>
                  </a:lnTo>
                  <a:lnTo>
                    <a:pt x="304800" y="152400"/>
                  </a:lnTo>
                  <a:lnTo>
                    <a:pt x="304800" y="162306"/>
                  </a:lnTo>
                  <a:lnTo>
                    <a:pt x="332994" y="162306"/>
                  </a:lnTo>
                  <a:close/>
                </a:path>
                <a:path w="935355" h="416560">
                  <a:moveTo>
                    <a:pt x="294894" y="162306"/>
                  </a:moveTo>
                  <a:lnTo>
                    <a:pt x="294894" y="152400"/>
                  </a:lnTo>
                  <a:lnTo>
                    <a:pt x="266700" y="152400"/>
                  </a:lnTo>
                  <a:lnTo>
                    <a:pt x="266700" y="162306"/>
                  </a:lnTo>
                  <a:lnTo>
                    <a:pt x="294894" y="162306"/>
                  </a:lnTo>
                  <a:close/>
                </a:path>
                <a:path w="935355" h="416560">
                  <a:moveTo>
                    <a:pt x="256794" y="162306"/>
                  </a:moveTo>
                  <a:lnTo>
                    <a:pt x="256794" y="152400"/>
                  </a:lnTo>
                  <a:lnTo>
                    <a:pt x="228600" y="152400"/>
                  </a:lnTo>
                  <a:lnTo>
                    <a:pt x="228600" y="162306"/>
                  </a:lnTo>
                  <a:lnTo>
                    <a:pt x="256794" y="162306"/>
                  </a:lnTo>
                  <a:close/>
                </a:path>
                <a:path w="935355" h="416560">
                  <a:moveTo>
                    <a:pt x="218694" y="162306"/>
                  </a:moveTo>
                  <a:lnTo>
                    <a:pt x="218694" y="152400"/>
                  </a:lnTo>
                  <a:lnTo>
                    <a:pt x="190500" y="152400"/>
                  </a:lnTo>
                  <a:lnTo>
                    <a:pt x="190500" y="162306"/>
                  </a:lnTo>
                  <a:lnTo>
                    <a:pt x="218694" y="162306"/>
                  </a:lnTo>
                  <a:close/>
                </a:path>
                <a:path w="935355" h="416560">
                  <a:moveTo>
                    <a:pt x="180594" y="162306"/>
                  </a:moveTo>
                  <a:lnTo>
                    <a:pt x="180594" y="152400"/>
                  </a:lnTo>
                  <a:lnTo>
                    <a:pt x="174498" y="153162"/>
                  </a:lnTo>
                  <a:lnTo>
                    <a:pt x="166116" y="153924"/>
                  </a:lnTo>
                  <a:lnTo>
                    <a:pt x="150876" y="158496"/>
                  </a:lnTo>
                  <a:lnTo>
                    <a:pt x="154686" y="167639"/>
                  </a:lnTo>
                  <a:lnTo>
                    <a:pt x="160782" y="165354"/>
                  </a:lnTo>
                  <a:lnTo>
                    <a:pt x="174498" y="162306"/>
                  </a:lnTo>
                  <a:lnTo>
                    <a:pt x="180594" y="162306"/>
                  </a:lnTo>
                  <a:close/>
                </a:path>
                <a:path w="935355" h="416560">
                  <a:moveTo>
                    <a:pt x="147066" y="171450"/>
                  </a:moveTo>
                  <a:lnTo>
                    <a:pt x="141732" y="163068"/>
                  </a:lnTo>
                  <a:lnTo>
                    <a:pt x="135047" y="167610"/>
                  </a:lnTo>
                  <a:lnTo>
                    <a:pt x="129439" y="171992"/>
                  </a:lnTo>
                  <a:lnTo>
                    <a:pt x="124263" y="176866"/>
                  </a:lnTo>
                  <a:lnTo>
                    <a:pt x="118872" y="182879"/>
                  </a:lnTo>
                  <a:lnTo>
                    <a:pt x="126492" y="188975"/>
                  </a:lnTo>
                  <a:lnTo>
                    <a:pt x="132158" y="182433"/>
                  </a:lnTo>
                  <a:lnTo>
                    <a:pt x="135869" y="178841"/>
                  </a:lnTo>
                  <a:lnTo>
                    <a:pt x="140034" y="175935"/>
                  </a:lnTo>
                  <a:lnTo>
                    <a:pt x="147066" y="171450"/>
                  </a:lnTo>
                  <a:close/>
                </a:path>
                <a:path w="935355" h="416560">
                  <a:moveTo>
                    <a:pt x="121158" y="196596"/>
                  </a:moveTo>
                  <a:lnTo>
                    <a:pt x="113537" y="191262"/>
                  </a:lnTo>
                  <a:lnTo>
                    <a:pt x="111252" y="194310"/>
                  </a:lnTo>
                  <a:lnTo>
                    <a:pt x="108203" y="201929"/>
                  </a:lnTo>
                  <a:lnTo>
                    <a:pt x="105156" y="208787"/>
                  </a:lnTo>
                  <a:lnTo>
                    <a:pt x="102870" y="217170"/>
                  </a:lnTo>
                  <a:lnTo>
                    <a:pt x="102870" y="219456"/>
                  </a:lnTo>
                  <a:lnTo>
                    <a:pt x="112014" y="220979"/>
                  </a:lnTo>
                  <a:lnTo>
                    <a:pt x="113171" y="215519"/>
                  </a:lnTo>
                  <a:lnTo>
                    <a:pt x="115566" y="208664"/>
                  </a:lnTo>
                  <a:lnTo>
                    <a:pt x="118471" y="201870"/>
                  </a:lnTo>
                  <a:lnTo>
                    <a:pt x="121158" y="196596"/>
                  </a:lnTo>
                  <a:close/>
                </a:path>
                <a:path w="935355" h="416560">
                  <a:moveTo>
                    <a:pt x="111252" y="258318"/>
                  </a:moveTo>
                  <a:lnTo>
                    <a:pt x="111252" y="230124"/>
                  </a:lnTo>
                  <a:lnTo>
                    <a:pt x="101346" y="229362"/>
                  </a:lnTo>
                  <a:lnTo>
                    <a:pt x="101346" y="258318"/>
                  </a:lnTo>
                  <a:lnTo>
                    <a:pt x="111252" y="258318"/>
                  </a:lnTo>
                  <a:close/>
                </a:path>
                <a:path w="935355" h="416560">
                  <a:moveTo>
                    <a:pt x="111252" y="296418"/>
                  </a:moveTo>
                  <a:lnTo>
                    <a:pt x="111252" y="268224"/>
                  </a:lnTo>
                  <a:lnTo>
                    <a:pt x="101346" y="268224"/>
                  </a:lnTo>
                  <a:lnTo>
                    <a:pt x="101346" y="296418"/>
                  </a:lnTo>
                  <a:lnTo>
                    <a:pt x="111252" y="296418"/>
                  </a:lnTo>
                  <a:close/>
                </a:path>
                <a:path w="935355" h="416560">
                  <a:moveTo>
                    <a:pt x="111252" y="334518"/>
                  </a:moveTo>
                  <a:lnTo>
                    <a:pt x="111252" y="306324"/>
                  </a:lnTo>
                  <a:lnTo>
                    <a:pt x="101346" y="306324"/>
                  </a:lnTo>
                  <a:lnTo>
                    <a:pt x="101346" y="334518"/>
                  </a:lnTo>
                  <a:lnTo>
                    <a:pt x="111252" y="334518"/>
                  </a:lnTo>
                  <a:close/>
                </a:path>
                <a:path w="935355" h="416560">
                  <a:moveTo>
                    <a:pt x="111252" y="372618"/>
                  </a:moveTo>
                  <a:lnTo>
                    <a:pt x="111252" y="344424"/>
                  </a:lnTo>
                  <a:lnTo>
                    <a:pt x="101346" y="344424"/>
                  </a:lnTo>
                  <a:lnTo>
                    <a:pt x="101346" y="372618"/>
                  </a:lnTo>
                  <a:lnTo>
                    <a:pt x="111252" y="372618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111504" y="4921249"/>
              <a:ext cx="929005" cy="397510"/>
            </a:xfrm>
            <a:custGeom>
              <a:avLst/>
              <a:gdLst/>
              <a:ahLst/>
              <a:cxnLst/>
              <a:rect l="l" t="t" r="r" b="b"/>
              <a:pathLst>
                <a:path w="929005" h="397510">
                  <a:moveTo>
                    <a:pt x="828294" y="347472"/>
                  </a:moveTo>
                  <a:lnTo>
                    <a:pt x="828294" y="248412"/>
                  </a:lnTo>
                  <a:lnTo>
                    <a:pt x="175260" y="248412"/>
                  </a:lnTo>
                  <a:lnTo>
                    <a:pt x="145792" y="242530"/>
                  </a:lnTo>
                  <a:lnTo>
                    <a:pt x="121824" y="226504"/>
                  </a:lnTo>
                  <a:lnTo>
                    <a:pt x="105715" y="202763"/>
                  </a:lnTo>
                  <a:lnTo>
                    <a:pt x="99822" y="173736"/>
                  </a:lnTo>
                  <a:lnTo>
                    <a:pt x="99822" y="0"/>
                  </a:lnTo>
                  <a:lnTo>
                    <a:pt x="0" y="0"/>
                  </a:lnTo>
                  <a:lnTo>
                    <a:pt x="0" y="173736"/>
                  </a:lnTo>
                  <a:lnTo>
                    <a:pt x="6261" y="219942"/>
                  </a:lnTo>
                  <a:lnTo>
                    <a:pt x="23932" y="261450"/>
                  </a:lnTo>
                  <a:lnTo>
                    <a:pt x="51339" y="296608"/>
                  </a:lnTo>
                  <a:lnTo>
                    <a:pt x="86811" y="323765"/>
                  </a:lnTo>
                  <a:lnTo>
                    <a:pt x="128675" y="341270"/>
                  </a:lnTo>
                  <a:lnTo>
                    <a:pt x="175260" y="347472"/>
                  </a:lnTo>
                  <a:lnTo>
                    <a:pt x="828294" y="347472"/>
                  </a:lnTo>
                  <a:close/>
                </a:path>
                <a:path w="929005" h="397510">
                  <a:moveTo>
                    <a:pt x="928878" y="297941"/>
                  </a:moveTo>
                  <a:lnTo>
                    <a:pt x="828294" y="198881"/>
                  </a:lnTo>
                  <a:lnTo>
                    <a:pt x="828294" y="397001"/>
                  </a:lnTo>
                  <a:lnTo>
                    <a:pt x="928878" y="29794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210795" y="3727826"/>
              <a:ext cx="1278255" cy="228600"/>
            </a:xfrm>
            <a:custGeom>
              <a:avLst/>
              <a:gdLst/>
              <a:ahLst/>
              <a:cxnLst/>
              <a:rect l="l" t="t" r="r" b="b"/>
              <a:pathLst>
                <a:path w="1278254" h="228600">
                  <a:moveTo>
                    <a:pt x="227533" y="21871"/>
                  </a:moveTo>
                  <a:lnTo>
                    <a:pt x="224040" y="12322"/>
                  </a:lnTo>
                  <a:lnTo>
                    <a:pt x="217503" y="4786"/>
                  </a:lnTo>
                  <a:lnTo>
                    <a:pt x="208894" y="607"/>
                  </a:lnTo>
                  <a:lnTo>
                    <a:pt x="199282" y="0"/>
                  </a:lnTo>
                  <a:lnTo>
                    <a:pt x="189738" y="3178"/>
                  </a:lnTo>
                  <a:lnTo>
                    <a:pt x="0" y="114430"/>
                  </a:lnTo>
                  <a:lnTo>
                    <a:pt x="50304" y="143724"/>
                  </a:lnTo>
                  <a:lnTo>
                    <a:pt x="50304" y="88522"/>
                  </a:lnTo>
                  <a:lnTo>
                    <a:pt x="143939" y="88522"/>
                  </a:lnTo>
                  <a:lnTo>
                    <a:pt x="214884" y="47374"/>
                  </a:lnTo>
                  <a:lnTo>
                    <a:pt x="222528" y="40397"/>
                  </a:lnTo>
                  <a:lnTo>
                    <a:pt x="226887" y="31563"/>
                  </a:lnTo>
                  <a:lnTo>
                    <a:pt x="227533" y="21871"/>
                  </a:lnTo>
                  <a:close/>
                </a:path>
                <a:path w="1278254" h="228600">
                  <a:moveTo>
                    <a:pt x="143939" y="88522"/>
                  </a:moveTo>
                  <a:lnTo>
                    <a:pt x="50304" y="88522"/>
                  </a:lnTo>
                  <a:lnTo>
                    <a:pt x="50304" y="139576"/>
                  </a:lnTo>
                  <a:lnTo>
                    <a:pt x="62484" y="139576"/>
                  </a:lnTo>
                  <a:lnTo>
                    <a:pt x="62484" y="92332"/>
                  </a:lnTo>
                  <a:lnTo>
                    <a:pt x="99766" y="114143"/>
                  </a:lnTo>
                  <a:lnTo>
                    <a:pt x="143939" y="88522"/>
                  </a:lnTo>
                  <a:close/>
                </a:path>
                <a:path w="1278254" h="228600">
                  <a:moveTo>
                    <a:pt x="227533" y="206240"/>
                  </a:moveTo>
                  <a:lnTo>
                    <a:pt x="226887" y="196631"/>
                  </a:lnTo>
                  <a:lnTo>
                    <a:pt x="222528" y="188023"/>
                  </a:lnTo>
                  <a:lnTo>
                    <a:pt x="214884" y="181486"/>
                  </a:lnTo>
                  <a:lnTo>
                    <a:pt x="143242" y="139576"/>
                  </a:lnTo>
                  <a:lnTo>
                    <a:pt x="50304" y="139576"/>
                  </a:lnTo>
                  <a:lnTo>
                    <a:pt x="50304" y="143724"/>
                  </a:lnTo>
                  <a:lnTo>
                    <a:pt x="189738" y="224920"/>
                  </a:lnTo>
                  <a:lnTo>
                    <a:pt x="199282" y="228099"/>
                  </a:lnTo>
                  <a:lnTo>
                    <a:pt x="208894" y="227492"/>
                  </a:lnTo>
                  <a:lnTo>
                    <a:pt x="217503" y="223313"/>
                  </a:lnTo>
                  <a:lnTo>
                    <a:pt x="224040" y="215776"/>
                  </a:lnTo>
                  <a:lnTo>
                    <a:pt x="227533" y="206240"/>
                  </a:lnTo>
                  <a:close/>
                </a:path>
                <a:path w="1278254" h="228600">
                  <a:moveTo>
                    <a:pt x="99766" y="114143"/>
                  </a:moveTo>
                  <a:lnTo>
                    <a:pt x="62484" y="92332"/>
                  </a:lnTo>
                  <a:lnTo>
                    <a:pt x="62484" y="135766"/>
                  </a:lnTo>
                  <a:lnTo>
                    <a:pt x="99766" y="114143"/>
                  </a:lnTo>
                  <a:close/>
                </a:path>
                <a:path w="1278254" h="228600">
                  <a:moveTo>
                    <a:pt x="143242" y="139576"/>
                  </a:moveTo>
                  <a:lnTo>
                    <a:pt x="99766" y="114143"/>
                  </a:lnTo>
                  <a:lnTo>
                    <a:pt x="62484" y="135766"/>
                  </a:lnTo>
                  <a:lnTo>
                    <a:pt x="62484" y="139576"/>
                  </a:lnTo>
                  <a:lnTo>
                    <a:pt x="143242" y="139576"/>
                  </a:lnTo>
                  <a:close/>
                </a:path>
                <a:path w="1278254" h="228600">
                  <a:moveTo>
                    <a:pt x="1177358" y="114143"/>
                  </a:moveTo>
                  <a:lnTo>
                    <a:pt x="1133185" y="88522"/>
                  </a:lnTo>
                  <a:lnTo>
                    <a:pt x="143939" y="88522"/>
                  </a:lnTo>
                  <a:lnTo>
                    <a:pt x="99766" y="114143"/>
                  </a:lnTo>
                  <a:lnTo>
                    <a:pt x="143242" y="139576"/>
                  </a:lnTo>
                  <a:lnTo>
                    <a:pt x="1133881" y="139576"/>
                  </a:lnTo>
                  <a:lnTo>
                    <a:pt x="1177358" y="114143"/>
                  </a:lnTo>
                  <a:close/>
                </a:path>
                <a:path w="1278254" h="228600">
                  <a:moveTo>
                    <a:pt x="1277886" y="114430"/>
                  </a:moveTo>
                  <a:lnTo>
                    <a:pt x="1088136" y="3178"/>
                  </a:lnTo>
                  <a:lnTo>
                    <a:pt x="1078487" y="0"/>
                  </a:lnTo>
                  <a:lnTo>
                    <a:pt x="1068619" y="607"/>
                  </a:lnTo>
                  <a:lnTo>
                    <a:pt x="1059746" y="4786"/>
                  </a:lnTo>
                  <a:lnTo>
                    <a:pt x="1053084" y="12322"/>
                  </a:lnTo>
                  <a:lnTo>
                    <a:pt x="1049905" y="21871"/>
                  </a:lnTo>
                  <a:lnTo>
                    <a:pt x="1050513" y="31563"/>
                  </a:lnTo>
                  <a:lnTo>
                    <a:pt x="1054696" y="40397"/>
                  </a:lnTo>
                  <a:lnTo>
                    <a:pt x="1062240" y="47374"/>
                  </a:lnTo>
                  <a:lnTo>
                    <a:pt x="1133185" y="88522"/>
                  </a:lnTo>
                  <a:lnTo>
                    <a:pt x="1227594" y="88522"/>
                  </a:lnTo>
                  <a:lnTo>
                    <a:pt x="1227594" y="143715"/>
                  </a:lnTo>
                  <a:lnTo>
                    <a:pt x="1277886" y="114430"/>
                  </a:lnTo>
                  <a:close/>
                </a:path>
                <a:path w="1278254" h="228600">
                  <a:moveTo>
                    <a:pt x="1227594" y="143715"/>
                  </a:moveTo>
                  <a:lnTo>
                    <a:pt x="1227594" y="139576"/>
                  </a:lnTo>
                  <a:lnTo>
                    <a:pt x="1133881" y="139576"/>
                  </a:lnTo>
                  <a:lnTo>
                    <a:pt x="1062240" y="181486"/>
                  </a:lnTo>
                  <a:lnTo>
                    <a:pt x="1054696" y="188023"/>
                  </a:lnTo>
                  <a:lnTo>
                    <a:pt x="1050513" y="196631"/>
                  </a:lnTo>
                  <a:lnTo>
                    <a:pt x="1049905" y="206240"/>
                  </a:lnTo>
                  <a:lnTo>
                    <a:pt x="1053084" y="215776"/>
                  </a:lnTo>
                  <a:lnTo>
                    <a:pt x="1059746" y="223313"/>
                  </a:lnTo>
                  <a:lnTo>
                    <a:pt x="1068619" y="227492"/>
                  </a:lnTo>
                  <a:lnTo>
                    <a:pt x="1078487" y="228099"/>
                  </a:lnTo>
                  <a:lnTo>
                    <a:pt x="1088136" y="224920"/>
                  </a:lnTo>
                  <a:lnTo>
                    <a:pt x="1227594" y="143715"/>
                  </a:lnTo>
                  <a:close/>
                </a:path>
                <a:path w="1278254" h="228600">
                  <a:moveTo>
                    <a:pt x="1227594" y="139576"/>
                  </a:moveTo>
                  <a:lnTo>
                    <a:pt x="1227594" y="88522"/>
                  </a:lnTo>
                  <a:lnTo>
                    <a:pt x="1133185" y="88522"/>
                  </a:lnTo>
                  <a:lnTo>
                    <a:pt x="1177358" y="114143"/>
                  </a:lnTo>
                  <a:lnTo>
                    <a:pt x="1214640" y="92332"/>
                  </a:lnTo>
                  <a:lnTo>
                    <a:pt x="1214640" y="139576"/>
                  </a:lnTo>
                  <a:lnTo>
                    <a:pt x="1227594" y="139576"/>
                  </a:lnTo>
                  <a:close/>
                </a:path>
                <a:path w="1278254" h="228600">
                  <a:moveTo>
                    <a:pt x="1214640" y="139576"/>
                  </a:moveTo>
                  <a:lnTo>
                    <a:pt x="1214640" y="135766"/>
                  </a:lnTo>
                  <a:lnTo>
                    <a:pt x="1177358" y="114143"/>
                  </a:lnTo>
                  <a:lnTo>
                    <a:pt x="1133881" y="139576"/>
                  </a:lnTo>
                  <a:lnTo>
                    <a:pt x="1214640" y="139576"/>
                  </a:lnTo>
                  <a:close/>
                </a:path>
                <a:path w="1278254" h="228600">
                  <a:moveTo>
                    <a:pt x="1214640" y="135766"/>
                  </a:moveTo>
                  <a:lnTo>
                    <a:pt x="1214640" y="92332"/>
                  </a:lnTo>
                  <a:lnTo>
                    <a:pt x="1177358" y="114143"/>
                  </a:lnTo>
                  <a:lnTo>
                    <a:pt x="1214640" y="13576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490081" y="2418079"/>
              <a:ext cx="228600" cy="840105"/>
            </a:xfrm>
            <a:custGeom>
              <a:avLst/>
              <a:gdLst/>
              <a:ahLst/>
              <a:cxnLst/>
              <a:rect l="l" t="t" r="r" b="b"/>
              <a:pathLst>
                <a:path w="228600" h="840104">
                  <a:moveTo>
                    <a:pt x="228099" y="199286"/>
                  </a:moveTo>
                  <a:lnTo>
                    <a:pt x="224920" y="189737"/>
                  </a:lnTo>
                  <a:lnTo>
                    <a:pt x="113668" y="0"/>
                  </a:lnTo>
                  <a:lnTo>
                    <a:pt x="3178" y="189737"/>
                  </a:lnTo>
                  <a:lnTo>
                    <a:pt x="0" y="199286"/>
                  </a:lnTo>
                  <a:lnTo>
                    <a:pt x="607" y="208978"/>
                  </a:lnTo>
                  <a:lnTo>
                    <a:pt x="4786" y="217812"/>
                  </a:lnTo>
                  <a:lnTo>
                    <a:pt x="12322" y="224789"/>
                  </a:lnTo>
                  <a:lnTo>
                    <a:pt x="21859" y="227968"/>
                  </a:lnTo>
                  <a:lnTo>
                    <a:pt x="31468" y="227361"/>
                  </a:lnTo>
                  <a:lnTo>
                    <a:pt x="40076" y="223182"/>
                  </a:lnTo>
                  <a:lnTo>
                    <a:pt x="46612" y="215646"/>
                  </a:lnTo>
                  <a:lnTo>
                    <a:pt x="88522" y="144004"/>
                  </a:lnTo>
                  <a:lnTo>
                    <a:pt x="88522" y="50292"/>
                  </a:lnTo>
                  <a:lnTo>
                    <a:pt x="139576" y="50292"/>
                  </a:lnTo>
                  <a:lnTo>
                    <a:pt x="139576" y="144701"/>
                  </a:lnTo>
                  <a:lnTo>
                    <a:pt x="180724" y="215646"/>
                  </a:lnTo>
                  <a:lnTo>
                    <a:pt x="187380" y="223182"/>
                  </a:lnTo>
                  <a:lnTo>
                    <a:pt x="196250" y="227361"/>
                  </a:lnTo>
                  <a:lnTo>
                    <a:pt x="206121" y="227968"/>
                  </a:lnTo>
                  <a:lnTo>
                    <a:pt x="215776" y="224789"/>
                  </a:lnTo>
                  <a:lnTo>
                    <a:pt x="223313" y="217812"/>
                  </a:lnTo>
                  <a:lnTo>
                    <a:pt x="227492" y="208978"/>
                  </a:lnTo>
                  <a:lnTo>
                    <a:pt x="228099" y="199286"/>
                  </a:lnTo>
                  <a:close/>
                </a:path>
                <a:path w="228600" h="840104">
                  <a:moveTo>
                    <a:pt x="113956" y="739195"/>
                  </a:moveTo>
                  <a:lnTo>
                    <a:pt x="46612" y="624077"/>
                  </a:lnTo>
                  <a:lnTo>
                    <a:pt x="40076" y="616541"/>
                  </a:lnTo>
                  <a:lnTo>
                    <a:pt x="31468" y="612362"/>
                  </a:lnTo>
                  <a:lnTo>
                    <a:pt x="21859" y="611755"/>
                  </a:lnTo>
                  <a:lnTo>
                    <a:pt x="12322" y="614934"/>
                  </a:lnTo>
                  <a:lnTo>
                    <a:pt x="4786" y="621589"/>
                  </a:lnTo>
                  <a:lnTo>
                    <a:pt x="607" y="630459"/>
                  </a:lnTo>
                  <a:lnTo>
                    <a:pt x="0" y="640330"/>
                  </a:lnTo>
                  <a:lnTo>
                    <a:pt x="3178" y="649986"/>
                  </a:lnTo>
                  <a:lnTo>
                    <a:pt x="88522" y="796542"/>
                  </a:lnTo>
                  <a:lnTo>
                    <a:pt x="88522" y="789432"/>
                  </a:lnTo>
                  <a:lnTo>
                    <a:pt x="92332" y="789432"/>
                  </a:lnTo>
                  <a:lnTo>
                    <a:pt x="92332" y="776477"/>
                  </a:lnTo>
                  <a:lnTo>
                    <a:pt x="113956" y="739195"/>
                  </a:lnTo>
                  <a:close/>
                </a:path>
                <a:path w="228600" h="840104">
                  <a:moveTo>
                    <a:pt x="139576" y="144701"/>
                  </a:moveTo>
                  <a:lnTo>
                    <a:pt x="139576" y="50292"/>
                  </a:lnTo>
                  <a:lnTo>
                    <a:pt x="88522" y="50292"/>
                  </a:lnTo>
                  <a:lnTo>
                    <a:pt x="88522" y="144004"/>
                  </a:lnTo>
                  <a:lnTo>
                    <a:pt x="92332" y="137492"/>
                  </a:lnTo>
                  <a:lnTo>
                    <a:pt x="92332" y="63245"/>
                  </a:lnTo>
                  <a:lnTo>
                    <a:pt x="135766" y="63245"/>
                  </a:lnTo>
                  <a:lnTo>
                    <a:pt x="135766" y="138132"/>
                  </a:lnTo>
                  <a:lnTo>
                    <a:pt x="139576" y="144701"/>
                  </a:lnTo>
                  <a:close/>
                </a:path>
                <a:path w="228600" h="840104">
                  <a:moveTo>
                    <a:pt x="139576" y="695022"/>
                  </a:moveTo>
                  <a:lnTo>
                    <a:pt x="139576" y="144701"/>
                  </a:lnTo>
                  <a:lnTo>
                    <a:pt x="113956" y="100528"/>
                  </a:lnTo>
                  <a:lnTo>
                    <a:pt x="88522" y="144004"/>
                  </a:lnTo>
                  <a:lnTo>
                    <a:pt x="88522" y="695719"/>
                  </a:lnTo>
                  <a:lnTo>
                    <a:pt x="113956" y="739195"/>
                  </a:lnTo>
                  <a:lnTo>
                    <a:pt x="139576" y="695022"/>
                  </a:lnTo>
                  <a:close/>
                </a:path>
                <a:path w="228600" h="840104">
                  <a:moveTo>
                    <a:pt x="139576" y="795538"/>
                  </a:moveTo>
                  <a:lnTo>
                    <a:pt x="139576" y="789432"/>
                  </a:lnTo>
                  <a:lnTo>
                    <a:pt x="88522" y="789432"/>
                  </a:lnTo>
                  <a:lnTo>
                    <a:pt x="88522" y="796542"/>
                  </a:lnTo>
                  <a:lnTo>
                    <a:pt x="113668" y="839724"/>
                  </a:lnTo>
                  <a:lnTo>
                    <a:pt x="139576" y="795538"/>
                  </a:lnTo>
                  <a:close/>
                </a:path>
                <a:path w="228600" h="840104">
                  <a:moveTo>
                    <a:pt x="135766" y="63245"/>
                  </a:moveTo>
                  <a:lnTo>
                    <a:pt x="92332" y="63245"/>
                  </a:lnTo>
                  <a:lnTo>
                    <a:pt x="113956" y="100528"/>
                  </a:lnTo>
                  <a:lnTo>
                    <a:pt x="135766" y="63245"/>
                  </a:lnTo>
                  <a:close/>
                </a:path>
                <a:path w="228600" h="840104">
                  <a:moveTo>
                    <a:pt x="113956" y="100528"/>
                  </a:moveTo>
                  <a:lnTo>
                    <a:pt x="92332" y="63245"/>
                  </a:lnTo>
                  <a:lnTo>
                    <a:pt x="92332" y="137492"/>
                  </a:lnTo>
                  <a:lnTo>
                    <a:pt x="113956" y="100528"/>
                  </a:lnTo>
                  <a:close/>
                </a:path>
                <a:path w="228600" h="840104">
                  <a:moveTo>
                    <a:pt x="135766" y="776477"/>
                  </a:moveTo>
                  <a:lnTo>
                    <a:pt x="113956" y="739195"/>
                  </a:lnTo>
                  <a:lnTo>
                    <a:pt x="92332" y="776477"/>
                  </a:lnTo>
                  <a:lnTo>
                    <a:pt x="135766" y="776477"/>
                  </a:lnTo>
                  <a:close/>
                </a:path>
                <a:path w="228600" h="840104">
                  <a:moveTo>
                    <a:pt x="135766" y="789432"/>
                  </a:moveTo>
                  <a:lnTo>
                    <a:pt x="135766" y="776477"/>
                  </a:lnTo>
                  <a:lnTo>
                    <a:pt x="92332" y="776477"/>
                  </a:lnTo>
                  <a:lnTo>
                    <a:pt x="92332" y="789432"/>
                  </a:lnTo>
                  <a:lnTo>
                    <a:pt x="135766" y="789432"/>
                  </a:lnTo>
                  <a:close/>
                </a:path>
                <a:path w="228600" h="840104">
                  <a:moveTo>
                    <a:pt x="135766" y="138132"/>
                  </a:moveTo>
                  <a:lnTo>
                    <a:pt x="135766" y="63245"/>
                  </a:lnTo>
                  <a:lnTo>
                    <a:pt x="113956" y="100528"/>
                  </a:lnTo>
                  <a:lnTo>
                    <a:pt x="135766" y="138132"/>
                  </a:lnTo>
                  <a:close/>
                </a:path>
                <a:path w="228600" h="840104">
                  <a:moveTo>
                    <a:pt x="228099" y="640330"/>
                  </a:moveTo>
                  <a:lnTo>
                    <a:pt x="227492" y="630459"/>
                  </a:lnTo>
                  <a:lnTo>
                    <a:pt x="223313" y="621589"/>
                  </a:lnTo>
                  <a:lnTo>
                    <a:pt x="215776" y="614934"/>
                  </a:lnTo>
                  <a:lnTo>
                    <a:pt x="206121" y="611755"/>
                  </a:lnTo>
                  <a:lnTo>
                    <a:pt x="196250" y="612362"/>
                  </a:lnTo>
                  <a:lnTo>
                    <a:pt x="187380" y="616541"/>
                  </a:lnTo>
                  <a:lnTo>
                    <a:pt x="180724" y="624077"/>
                  </a:lnTo>
                  <a:lnTo>
                    <a:pt x="113956" y="739195"/>
                  </a:lnTo>
                  <a:lnTo>
                    <a:pt x="135766" y="776477"/>
                  </a:lnTo>
                  <a:lnTo>
                    <a:pt x="135766" y="789432"/>
                  </a:lnTo>
                  <a:lnTo>
                    <a:pt x="139576" y="789432"/>
                  </a:lnTo>
                  <a:lnTo>
                    <a:pt x="139576" y="795538"/>
                  </a:lnTo>
                  <a:lnTo>
                    <a:pt x="224920" y="649986"/>
                  </a:lnTo>
                  <a:lnTo>
                    <a:pt x="228099" y="64033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576104" y="4701031"/>
              <a:ext cx="241300" cy="601980"/>
            </a:xfrm>
            <a:custGeom>
              <a:avLst/>
              <a:gdLst/>
              <a:ahLst/>
              <a:cxnLst/>
              <a:rect l="l" t="t" r="r" b="b"/>
              <a:pathLst>
                <a:path w="241300" h="601979">
                  <a:moveTo>
                    <a:pt x="84958" y="455952"/>
                  </a:moveTo>
                  <a:lnTo>
                    <a:pt x="48220" y="381762"/>
                  </a:lnTo>
                  <a:lnTo>
                    <a:pt x="42112" y="373975"/>
                  </a:lnTo>
                  <a:lnTo>
                    <a:pt x="33647" y="369188"/>
                  </a:lnTo>
                  <a:lnTo>
                    <a:pt x="23895" y="367831"/>
                  </a:lnTo>
                  <a:lnTo>
                    <a:pt x="13930" y="370332"/>
                  </a:lnTo>
                  <a:lnTo>
                    <a:pt x="6143" y="376868"/>
                  </a:lnTo>
                  <a:lnTo>
                    <a:pt x="1357" y="385476"/>
                  </a:lnTo>
                  <a:lnTo>
                    <a:pt x="0" y="395085"/>
                  </a:lnTo>
                  <a:lnTo>
                    <a:pt x="2500" y="404622"/>
                  </a:lnTo>
                  <a:lnTo>
                    <a:pt x="78700" y="557612"/>
                  </a:lnTo>
                  <a:lnTo>
                    <a:pt x="78700" y="549402"/>
                  </a:lnTo>
                  <a:lnTo>
                    <a:pt x="84958" y="455952"/>
                  </a:lnTo>
                  <a:close/>
                </a:path>
                <a:path w="241300" h="601979">
                  <a:moveTo>
                    <a:pt x="241220" y="206561"/>
                  </a:moveTo>
                  <a:lnTo>
                    <a:pt x="238720" y="196596"/>
                  </a:lnTo>
                  <a:lnTo>
                    <a:pt x="140422" y="0"/>
                  </a:lnTo>
                  <a:lnTo>
                    <a:pt x="17740" y="182118"/>
                  </a:lnTo>
                  <a:lnTo>
                    <a:pt x="13561" y="191678"/>
                  </a:lnTo>
                  <a:lnTo>
                    <a:pt x="13454" y="201453"/>
                  </a:lnTo>
                  <a:lnTo>
                    <a:pt x="17204" y="210514"/>
                  </a:lnTo>
                  <a:lnTo>
                    <a:pt x="24598" y="217932"/>
                  </a:lnTo>
                  <a:lnTo>
                    <a:pt x="33647" y="221609"/>
                  </a:lnTo>
                  <a:lnTo>
                    <a:pt x="43553" y="221646"/>
                  </a:lnTo>
                  <a:lnTo>
                    <a:pt x="52566" y="218039"/>
                  </a:lnTo>
                  <a:lnTo>
                    <a:pt x="59650" y="211074"/>
                  </a:lnTo>
                  <a:lnTo>
                    <a:pt x="105976" y="142123"/>
                  </a:lnTo>
                  <a:lnTo>
                    <a:pt x="112228" y="48768"/>
                  </a:lnTo>
                  <a:lnTo>
                    <a:pt x="162520" y="51816"/>
                  </a:lnTo>
                  <a:lnTo>
                    <a:pt x="162520" y="158200"/>
                  </a:lnTo>
                  <a:lnTo>
                    <a:pt x="193000" y="219456"/>
                  </a:lnTo>
                  <a:lnTo>
                    <a:pt x="199108" y="227564"/>
                  </a:lnTo>
                  <a:lnTo>
                    <a:pt x="207573" y="232314"/>
                  </a:lnTo>
                  <a:lnTo>
                    <a:pt x="217324" y="233493"/>
                  </a:lnTo>
                  <a:lnTo>
                    <a:pt x="227290" y="230886"/>
                  </a:lnTo>
                  <a:lnTo>
                    <a:pt x="235077" y="224778"/>
                  </a:lnTo>
                  <a:lnTo>
                    <a:pt x="239863" y="216312"/>
                  </a:lnTo>
                  <a:lnTo>
                    <a:pt x="241220" y="206561"/>
                  </a:lnTo>
                  <a:close/>
                </a:path>
                <a:path w="241300" h="601979">
                  <a:moveTo>
                    <a:pt x="107408" y="501286"/>
                  </a:moveTo>
                  <a:lnTo>
                    <a:pt x="84958" y="455952"/>
                  </a:lnTo>
                  <a:lnTo>
                    <a:pt x="78700" y="549402"/>
                  </a:lnTo>
                  <a:lnTo>
                    <a:pt x="83272" y="549743"/>
                  </a:lnTo>
                  <a:lnTo>
                    <a:pt x="83272" y="537210"/>
                  </a:lnTo>
                  <a:lnTo>
                    <a:pt x="107408" y="501286"/>
                  </a:lnTo>
                  <a:close/>
                </a:path>
                <a:path w="241300" h="601979">
                  <a:moveTo>
                    <a:pt x="227992" y="409872"/>
                  </a:moveTo>
                  <a:lnTo>
                    <a:pt x="227957" y="400145"/>
                  </a:lnTo>
                  <a:lnTo>
                    <a:pt x="224349" y="391132"/>
                  </a:lnTo>
                  <a:lnTo>
                    <a:pt x="217384" y="384048"/>
                  </a:lnTo>
                  <a:lnTo>
                    <a:pt x="207823" y="380297"/>
                  </a:lnTo>
                  <a:lnTo>
                    <a:pt x="198048" y="380333"/>
                  </a:lnTo>
                  <a:lnTo>
                    <a:pt x="188987" y="383940"/>
                  </a:lnTo>
                  <a:lnTo>
                    <a:pt x="181570" y="390906"/>
                  </a:lnTo>
                  <a:lnTo>
                    <a:pt x="135920" y="458849"/>
                  </a:lnTo>
                  <a:lnTo>
                    <a:pt x="129754" y="553212"/>
                  </a:lnTo>
                  <a:lnTo>
                    <a:pt x="78700" y="549402"/>
                  </a:lnTo>
                  <a:lnTo>
                    <a:pt x="78700" y="557612"/>
                  </a:lnTo>
                  <a:lnTo>
                    <a:pt x="100798" y="601980"/>
                  </a:lnTo>
                  <a:lnTo>
                    <a:pt x="224242" y="419100"/>
                  </a:lnTo>
                  <a:lnTo>
                    <a:pt x="227992" y="409872"/>
                  </a:lnTo>
                  <a:close/>
                </a:path>
                <a:path w="241300" h="601979">
                  <a:moveTo>
                    <a:pt x="126706" y="540258"/>
                  </a:moveTo>
                  <a:lnTo>
                    <a:pt x="107408" y="501286"/>
                  </a:lnTo>
                  <a:lnTo>
                    <a:pt x="83272" y="537210"/>
                  </a:lnTo>
                  <a:lnTo>
                    <a:pt x="126706" y="540258"/>
                  </a:lnTo>
                  <a:close/>
                </a:path>
                <a:path w="241300" h="601979">
                  <a:moveTo>
                    <a:pt x="126706" y="552984"/>
                  </a:moveTo>
                  <a:lnTo>
                    <a:pt x="126706" y="540258"/>
                  </a:lnTo>
                  <a:lnTo>
                    <a:pt x="83272" y="537210"/>
                  </a:lnTo>
                  <a:lnTo>
                    <a:pt x="83272" y="549743"/>
                  </a:lnTo>
                  <a:lnTo>
                    <a:pt x="126706" y="552984"/>
                  </a:lnTo>
                  <a:close/>
                </a:path>
                <a:path w="241300" h="601979">
                  <a:moveTo>
                    <a:pt x="156375" y="145850"/>
                  </a:moveTo>
                  <a:lnTo>
                    <a:pt x="133866" y="100613"/>
                  </a:lnTo>
                  <a:lnTo>
                    <a:pt x="105976" y="142123"/>
                  </a:lnTo>
                  <a:lnTo>
                    <a:pt x="84958" y="455952"/>
                  </a:lnTo>
                  <a:lnTo>
                    <a:pt x="107408" y="501286"/>
                  </a:lnTo>
                  <a:lnTo>
                    <a:pt x="135920" y="458849"/>
                  </a:lnTo>
                  <a:lnTo>
                    <a:pt x="156375" y="145850"/>
                  </a:lnTo>
                  <a:close/>
                </a:path>
                <a:path w="241300" h="601979">
                  <a:moveTo>
                    <a:pt x="162520" y="51816"/>
                  </a:moveTo>
                  <a:lnTo>
                    <a:pt x="112228" y="48768"/>
                  </a:lnTo>
                  <a:lnTo>
                    <a:pt x="105976" y="142123"/>
                  </a:lnTo>
                  <a:lnTo>
                    <a:pt x="114514" y="129415"/>
                  </a:lnTo>
                  <a:lnTo>
                    <a:pt x="114514" y="61722"/>
                  </a:lnTo>
                  <a:lnTo>
                    <a:pt x="157948" y="64770"/>
                  </a:lnTo>
                  <a:lnTo>
                    <a:pt x="157948" y="121778"/>
                  </a:lnTo>
                  <a:lnTo>
                    <a:pt x="162520" y="51816"/>
                  </a:lnTo>
                  <a:close/>
                </a:path>
                <a:path w="241300" h="601979">
                  <a:moveTo>
                    <a:pt x="135920" y="458849"/>
                  </a:moveTo>
                  <a:lnTo>
                    <a:pt x="107408" y="501286"/>
                  </a:lnTo>
                  <a:lnTo>
                    <a:pt x="126706" y="540258"/>
                  </a:lnTo>
                  <a:lnTo>
                    <a:pt x="126706" y="552984"/>
                  </a:lnTo>
                  <a:lnTo>
                    <a:pt x="129754" y="553212"/>
                  </a:lnTo>
                  <a:lnTo>
                    <a:pt x="135920" y="458849"/>
                  </a:lnTo>
                  <a:close/>
                </a:path>
                <a:path w="241300" h="601979">
                  <a:moveTo>
                    <a:pt x="157948" y="64770"/>
                  </a:moveTo>
                  <a:lnTo>
                    <a:pt x="114514" y="61722"/>
                  </a:lnTo>
                  <a:lnTo>
                    <a:pt x="133866" y="100613"/>
                  </a:lnTo>
                  <a:lnTo>
                    <a:pt x="157948" y="64770"/>
                  </a:lnTo>
                  <a:close/>
                </a:path>
                <a:path w="241300" h="601979">
                  <a:moveTo>
                    <a:pt x="133866" y="100613"/>
                  </a:moveTo>
                  <a:lnTo>
                    <a:pt x="114514" y="61722"/>
                  </a:lnTo>
                  <a:lnTo>
                    <a:pt x="114514" y="129415"/>
                  </a:lnTo>
                  <a:lnTo>
                    <a:pt x="133866" y="100613"/>
                  </a:lnTo>
                  <a:close/>
                </a:path>
                <a:path w="241300" h="601979">
                  <a:moveTo>
                    <a:pt x="157948" y="121778"/>
                  </a:moveTo>
                  <a:lnTo>
                    <a:pt x="157948" y="64770"/>
                  </a:lnTo>
                  <a:lnTo>
                    <a:pt x="133866" y="100613"/>
                  </a:lnTo>
                  <a:lnTo>
                    <a:pt x="156375" y="145850"/>
                  </a:lnTo>
                  <a:lnTo>
                    <a:pt x="157948" y="121778"/>
                  </a:lnTo>
                  <a:close/>
                </a:path>
                <a:path w="241300" h="601979">
                  <a:moveTo>
                    <a:pt x="162520" y="158200"/>
                  </a:moveTo>
                  <a:lnTo>
                    <a:pt x="162520" y="51816"/>
                  </a:lnTo>
                  <a:lnTo>
                    <a:pt x="156375" y="145850"/>
                  </a:lnTo>
                  <a:lnTo>
                    <a:pt x="162520" y="1582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011426" y="3800979"/>
              <a:ext cx="1278255" cy="228600"/>
            </a:xfrm>
            <a:custGeom>
              <a:avLst/>
              <a:gdLst/>
              <a:ahLst/>
              <a:cxnLst/>
              <a:rect l="l" t="t" r="r" b="b"/>
              <a:pathLst>
                <a:path w="1278254" h="228600">
                  <a:moveTo>
                    <a:pt x="227968" y="21871"/>
                  </a:moveTo>
                  <a:lnTo>
                    <a:pt x="224789" y="12322"/>
                  </a:lnTo>
                  <a:lnTo>
                    <a:pt x="218134" y="4786"/>
                  </a:lnTo>
                  <a:lnTo>
                    <a:pt x="209264" y="607"/>
                  </a:lnTo>
                  <a:lnTo>
                    <a:pt x="199393" y="0"/>
                  </a:lnTo>
                  <a:lnTo>
                    <a:pt x="189737" y="3178"/>
                  </a:lnTo>
                  <a:lnTo>
                    <a:pt x="0" y="113668"/>
                  </a:lnTo>
                  <a:lnTo>
                    <a:pt x="50291" y="143157"/>
                  </a:lnTo>
                  <a:lnTo>
                    <a:pt x="50291" y="88522"/>
                  </a:lnTo>
                  <a:lnTo>
                    <a:pt x="144701" y="88522"/>
                  </a:lnTo>
                  <a:lnTo>
                    <a:pt x="215645" y="47374"/>
                  </a:lnTo>
                  <a:lnTo>
                    <a:pt x="223182" y="40397"/>
                  </a:lnTo>
                  <a:lnTo>
                    <a:pt x="227361" y="31563"/>
                  </a:lnTo>
                  <a:lnTo>
                    <a:pt x="227968" y="21871"/>
                  </a:lnTo>
                  <a:close/>
                </a:path>
                <a:path w="1278254" h="228600">
                  <a:moveTo>
                    <a:pt x="144701" y="88522"/>
                  </a:moveTo>
                  <a:lnTo>
                    <a:pt x="50291" y="88522"/>
                  </a:lnTo>
                  <a:lnTo>
                    <a:pt x="50291" y="139576"/>
                  </a:lnTo>
                  <a:lnTo>
                    <a:pt x="63245" y="139576"/>
                  </a:lnTo>
                  <a:lnTo>
                    <a:pt x="63245" y="92332"/>
                  </a:lnTo>
                  <a:lnTo>
                    <a:pt x="100689" y="114049"/>
                  </a:lnTo>
                  <a:lnTo>
                    <a:pt x="144701" y="88522"/>
                  </a:lnTo>
                  <a:close/>
                </a:path>
                <a:path w="1278254" h="228600">
                  <a:moveTo>
                    <a:pt x="227968" y="206228"/>
                  </a:moveTo>
                  <a:lnTo>
                    <a:pt x="227361" y="196536"/>
                  </a:lnTo>
                  <a:lnTo>
                    <a:pt x="223182" y="187702"/>
                  </a:lnTo>
                  <a:lnTo>
                    <a:pt x="215645" y="180724"/>
                  </a:lnTo>
                  <a:lnTo>
                    <a:pt x="144701" y="139576"/>
                  </a:lnTo>
                  <a:lnTo>
                    <a:pt x="50291" y="139576"/>
                  </a:lnTo>
                  <a:lnTo>
                    <a:pt x="50291" y="143157"/>
                  </a:lnTo>
                  <a:lnTo>
                    <a:pt x="189737" y="224920"/>
                  </a:lnTo>
                  <a:lnTo>
                    <a:pt x="199393" y="228099"/>
                  </a:lnTo>
                  <a:lnTo>
                    <a:pt x="209264" y="227492"/>
                  </a:lnTo>
                  <a:lnTo>
                    <a:pt x="218134" y="223313"/>
                  </a:lnTo>
                  <a:lnTo>
                    <a:pt x="224789" y="215776"/>
                  </a:lnTo>
                  <a:lnTo>
                    <a:pt x="227968" y="206228"/>
                  </a:lnTo>
                  <a:close/>
                </a:path>
                <a:path w="1278254" h="228600">
                  <a:moveTo>
                    <a:pt x="100689" y="114049"/>
                  </a:moveTo>
                  <a:lnTo>
                    <a:pt x="63245" y="92332"/>
                  </a:lnTo>
                  <a:lnTo>
                    <a:pt x="63245" y="135766"/>
                  </a:lnTo>
                  <a:lnTo>
                    <a:pt x="100689" y="114049"/>
                  </a:lnTo>
                  <a:close/>
                </a:path>
                <a:path w="1278254" h="228600">
                  <a:moveTo>
                    <a:pt x="144701" y="139576"/>
                  </a:moveTo>
                  <a:lnTo>
                    <a:pt x="100689" y="114049"/>
                  </a:lnTo>
                  <a:lnTo>
                    <a:pt x="63245" y="135766"/>
                  </a:lnTo>
                  <a:lnTo>
                    <a:pt x="63245" y="139576"/>
                  </a:lnTo>
                  <a:lnTo>
                    <a:pt x="144701" y="139576"/>
                  </a:lnTo>
                  <a:close/>
                </a:path>
                <a:path w="1278254" h="228600">
                  <a:moveTo>
                    <a:pt x="1177184" y="114049"/>
                  </a:moveTo>
                  <a:lnTo>
                    <a:pt x="1133172" y="88522"/>
                  </a:lnTo>
                  <a:lnTo>
                    <a:pt x="144701" y="88522"/>
                  </a:lnTo>
                  <a:lnTo>
                    <a:pt x="100689" y="114049"/>
                  </a:lnTo>
                  <a:lnTo>
                    <a:pt x="144701" y="139576"/>
                  </a:lnTo>
                  <a:lnTo>
                    <a:pt x="1133172" y="139576"/>
                  </a:lnTo>
                  <a:lnTo>
                    <a:pt x="1177184" y="114049"/>
                  </a:lnTo>
                  <a:close/>
                </a:path>
                <a:path w="1278254" h="228600">
                  <a:moveTo>
                    <a:pt x="1277873" y="113668"/>
                  </a:moveTo>
                  <a:lnTo>
                    <a:pt x="1088135" y="3178"/>
                  </a:lnTo>
                  <a:lnTo>
                    <a:pt x="1078587" y="0"/>
                  </a:lnTo>
                  <a:lnTo>
                    <a:pt x="1068895" y="607"/>
                  </a:lnTo>
                  <a:lnTo>
                    <a:pt x="1060061" y="4786"/>
                  </a:lnTo>
                  <a:lnTo>
                    <a:pt x="1053083" y="12322"/>
                  </a:lnTo>
                  <a:lnTo>
                    <a:pt x="1050012" y="21871"/>
                  </a:lnTo>
                  <a:lnTo>
                    <a:pt x="1050797" y="31563"/>
                  </a:lnTo>
                  <a:lnTo>
                    <a:pt x="1055012" y="40397"/>
                  </a:lnTo>
                  <a:lnTo>
                    <a:pt x="1062227" y="47374"/>
                  </a:lnTo>
                  <a:lnTo>
                    <a:pt x="1133172" y="88522"/>
                  </a:lnTo>
                  <a:lnTo>
                    <a:pt x="1227581" y="88522"/>
                  </a:lnTo>
                  <a:lnTo>
                    <a:pt x="1227581" y="143157"/>
                  </a:lnTo>
                  <a:lnTo>
                    <a:pt x="1277873" y="113668"/>
                  </a:lnTo>
                  <a:close/>
                </a:path>
                <a:path w="1278254" h="228600">
                  <a:moveTo>
                    <a:pt x="1227581" y="143157"/>
                  </a:moveTo>
                  <a:lnTo>
                    <a:pt x="1227581" y="139576"/>
                  </a:lnTo>
                  <a:lnTo>
                    <a:pt x="1133172" y="139576"/>
                  </a:lnTo>
                  <a:lnTo>
                    <a:pt x="1062227" y="180724"/>
                  </a:lnTo>
                  <a:lnTo>
                    <a:pt x="1055012" y="187702"/>
                  </a:lnTo>
                  <a:lnTo>
                    <a:pt x="1050797" y="196536"/>
                  </a:lnTo>
                  <a:lnTo>
                    <a:pt x="1050012" y="206228"/>
                  </a:lnTo>
                  <a:lnTo>
                    <a:pt x="1053083" y="215776"/>
                  </a:lnTo>
                  <a:lnTo>
                    <a:pt x="1060061" y="223313"/>
                  </a:lnTo>
                  <a:lnTo>
                    <a:pt x="1068895" y="227492"/>
                  </a:lnTo>
                  <a:lnTo>
                    <a:pt x="1078587" y="228099"/>
                  </a:lnTo>
                  <a:lnTo>
                    <a:pt x="1088135" y="224920"/>
                  </a:lnTo>
                  <a:lnTo>
                    <a:pt x="1227581" y="143157"/>
                  </a:lnTo>
                  <a:close/>
                </a:path>
                <a:path w="1278254" h="228600">
                  <a:moveTo>
                    <a:pt x="1227581" y="139576"/>
                  </a:moveTo>
                  <a:lnTo>
                    <a:pt x="1227581" y="88522"/>
                  </a:lnTo>
                  <a:lnTo>
                    <a:pt x="1133172" y="88522"/>
                  </a:lnTo>
                  <a:lnTo>
                    <a:pt x="1177184" y="114049"/>
                  </a:lnTo>
                  <a:lnTo>
                    <a:pt x="1214627" y="92332"/>
                  </a:lnTo>
                  <a:lnTo>
                    <a:pt x="1214627" y="139576"/>
                  </a:lnTo>
                  <a:lnTo>
                    <a:pt x="1227581" y="139576"/>
                  </a:lnTo>
                  <a:close/>
                </a:path>
                <a:path w="1278254" h="228600">
                  <a:moveTo>
                    <a:pt x="1214627" y="139576"/>
                  </a:moveTo>
                  <a:lnTo>
                    <a:pt x="1214627" y="135766"/>
                  </a:lnTo>
                  <a:lnTo>
                    <a:pt x="1177184" y="114049"/>
                  </a:lnTo>
                  <a:lnTo>
                    <a:pt x="1133172" y="139576"/>
                  </a:lnTo>
                  <a:lnTo>
                    <a:pt x="1214627" y="139576"/>
                  </a:lnTo>
                  <a:close/>
                </a:path>
                <a:path w="1278254" h="228600">
                  <a:moveTo>
                    <a:pt x="1214627" y="135766"/>
                  </a:moveTo>
                  <a:lnTo>
                    <a:pt x="1214627" y="92332"/>
                  </a:lnTo>
                  <a:lnTo>
                    <a:pt x="1177184" y="114049"/>
                  </a:lnTo>
                  <a:lnTo>
                    <a:pt x="1214627" y="13576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3579108" y="2887725"/>
              <a:ext cx="80264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DATA</a:t>
              </a:r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4793267" y="2887725"/>
              <a:ext cx="114173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CENTER</a:t>
              </a:r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666222" y="2559811"/>
              <a:ext cx="253746" cy="3749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666222" y="3071113"/>
              <a:ext cx="253746" cy="374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666222" y="3507739"/>
              <a:ext cx="253746" cy="374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7666222" y="3981703"/>
              <a:ext cx="253746" cy="374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703560" y="4459477"/>
              <a:ext cx="249935" cy="370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703560" y="4896103"/>
              <a:ext cx="249935" cy="374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703560" y="5369305"/>
              <a:ext cx="249935" cy="374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262880" y="5299202"/>
              <a:ext cx="249935" cy="374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284722" y="3287522"/>
              <a:ext cx="2856737" cy="740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788916" y="3545077"/>
              <a:ext cx="249935" cy="374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136900" y="196844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Structures Centrale </a:t>
              </a:r>
              <a:endParaRPr lang="fr-F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60700" y="196850"/>
            <a:ext cx="487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stellar" pitchFamily="18" charset="0"/>
              </a:rPr>
              <a:t>VUE</a:t>
            </a:r>
            <a:r>
              <a:rPr sz="3200" b="1" spc="-75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stellar" pitchFamily="18" charset="0"/>
              </a:rPr>
              <a:t>D’ENSEMBLE</a:t>
            </a:r>
            <a:endParaRPr sz="32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300" y="806450"/>
            <a:ext cx="10134600" cy="651588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 algn="just">
              <a:spcBef>
                <a:spcPts val="530"/>
              </a:spcBef>
              <a:buClr>
                <a:srgbClr val="FF0000"/>
              </a:buClr>
              <a:buSzPct val="69444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2600" spc="-10" dirty="0">
                <a:latin typeface="Times New Roman" pitchFamily="18" charset="0"/>
                <a:cs typeface="Times New Roman" pitchFamily="18" charset="0"/>
              </a:rPr>
              <a:t>Infrastructure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réseau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723900" lvl="1" indent="-279400" algn="just">
              <a:spcBef>
                <a:spcPts val="434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723900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Aménagement de </a:t>
            </a:r>
            <a:r>
              <a:rPr sz="2600" spc="-60">
                <a:latin typeface="Times New Roman" pitchFamily="18" charset="0"/>
                <a:cs typeface="Times New Roman" pitchFamily="18" charset="0"/>
              </a:rPr>
              <a:t>DATA</a:t>
            </a:r>
            <a:r>
              <a:rPr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23900" lvl="1" indent="-279400" algn="just">
              <a:spcBef>
                <a:spcPts val="434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723900" algn="l"/>
              </a:tabLst>
            </a:pPr>
            <a:r>
              <a:rPr lang="fr-FR"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Mise en réseau de l’ensemble des acteurs du secteur de l’eau,</a:t>
            </a:r>
          </a:p>
          <a:p>
            <a:pPr marL="723900" lvl="1" indent="-279400" algn="just">
              <a:spcBef>
                <a:spcPts val="434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723900" algn="l"/>
              </a:tabLst>
            </a:pPr>
            <a:r>
              <a:rPr lang="fr-FR"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Plate forme centrale d’hébergement des services communs au secteur (applicatifs, données, voix, images,…)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444500" marR="5080" lvl="1" indent="-355600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v"/>
              <a:tabLst>
                <a:tab pos="4445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Patrimoine informationnel</a:t>
            </a:r>
          </a:p>
          <a:p>
            <a:pPr marL="723900" marR="5080" lvl="1" indent="-279400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6223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 Producteurs de données: Développement des bases de données métiers.</a:t>
            </a:r>
          </a:p>
          <a:p>
            <a:pPr marL="723900" marR="5080" lvl="1" indent="-279400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6223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Niveau central: Consolidation des données de synthèse, communes au secteur de l’eau,</a:t>
            </a:r>
          </a:p>
          <a:p>
            <a:pPr marL="444500" marR="5080" lvl="1" indent="-355600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v"/>
              <a:tabLst>
                <a:tab pos="4445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Partage et accès aux données</a:t>
            </a:r>
          </a:p>
          <a:p>
            <a:pPr marL="444500" marR="5080" lvl="1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4445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L’ensemble des utilisateurs: accès libre en consultation,</a:t>
            </a:r>
          </a:p>
          <a:p>
            <a:pPr marL="444500" marR="5080" lvl="1" algn="just">
              <a:spcBef>
                <a:spcPts val="865"/>
              </a:spcBef>
              <a:buClr>
                <a:srgbClr val="FF0000"/>
              </a:buClr>
              <a:buSzPct val="69444"/>
              <a:buFont typeface="Wingdings" pitchFamily="2" charset="2"/>
              <a:buChar char="Ø"/>
              <a:tabLst>
                <a:tab pos="444500" algn="l"/>
                <a:tab pos="2640013" algn="l"/>
                <a:tab pos="3732213" algn="l"/>
                <a:tab pos="5597525" algn="l"/>
                <a:tab pos="6127750" algn="l"/>
                <a:tab pos="7186613" algn="l"/>
              </a:tabLst>
            </a:pP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Producteurs de données: accès en mode édition pour saisie et </a:t>
            </a:r>
            <a:r>
              <a:rPr lang="fr-FR" sz="2600" spc="-5" dirty="0" err="1" smtClean="0">
                <a:latin typeface="Times New Roman" pitchFamily="18" charset="0"/>
                <a:cs typeface="Times New Roman" pitchFamily="18" charset="0"/>
              </a:rPr>
              <a:t>ectualisation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17700" y="730250"/>
            <a:ext cx="6858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2060"/>
                </a:solidFill>
                <a:latin typeface="Castellar" pitchFamily="18" charset="0"/>
              </a:rPr>
              <a:t>CHOIX</a:t>
            </a:r>
            <a:r>
              <a:rPr sz="3200" b="1" spc="-80" dirty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astellar" pitchFamily="18" charset="0"/>
              </a:rPr>
              <a:t>TECHNOLOGIQUES</a:t>
            </a:r>
            <a:endParaRPr sz="3200" b="1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1900" y="2101850"/>
            <a:ext cx="7791063" cy="3993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Windows server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tabLst>
                <a:tab pos="354965" algn="l"/>
                <a:tab pos="355600" algn="l"/>
              </a:tabLst>
            </a:pP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SGBD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SQL Server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tabLst>
                <a:tab pos="354965" algn="l"/>
                <a:tab pos="355600" algn="l"/>
              </a:tabLst>
            </a:pP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SIG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ArcGis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Server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Desktop</a:t>
            </a:r>
            <a:r>
              <a:rPr sz="28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ESRI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tabLst>
                <a:tab pos="354965" algn="l"/>
                <a:tab pos="355600" algn="l"/>
              </a:tabLst>
            </a:pP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Langage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:</a:t>
            </a:r>
            <a:r>
              <a:rPr sz="2800" spc="6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Dot.Net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tabLst>
                <a:tab pos="354965" algn="l"/>
                <a:tab pos="355600" algn="l"/>
              </a:tabLst>
            </a:pP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SzPct val="68750"/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Environnement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FULL</a:t>
            </a:r>
            <a:r>
              <a:rPr sz="2800" spc="114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41500" y="315828"/>
            <a:ext cx="6477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stellar" pitchFamily="18" charset="0"/>
              </a:rPr>
              <a:t>CADRE</a:t>
            </a:r>
            <a:r>
              <a:rPr sz="3600" b="1" spc="-80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stellar" pitchFamily="18" charset="0"/>
              </a:rPr>
              <a:t>RÉGLEMENTAIRE</a:t>
            </a:r>
            <a:endParaRPr sz="36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00" y="1035050"/>
            <a:ext cx="9753599" cy="61042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6985" indent="254000" algn="just">
              <a:spcBef>
                <a:spcPts val="560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En application des dispositions de l’article 66 de la loi 05-12 du  04 Août 2005 relative à l’eau, La gestion du système 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d’information sur l’eau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de ses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différentes composantes est  encadrée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par 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dispositions juridiques fixées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par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just">
              <a:buClr>
                <a:srgbClr val="EEC85E"/>
              </a:buClr>
              <a:buSzPct val="70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décret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°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08-326 du 19 octobre 2008 relatif à 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l’organisation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au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fonctionnement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système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gestion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intégrée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sur</a:t>
            </a:r>
            <a:r>
              <a:rPr sz="2800" spc="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l’eau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  <a:buClr>
                <a:srgbClr val="EEC85E"/>
              </a:buClr>
              <a:buFont typeface="Wingdings"/>
              <a:buChar char="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6985" indent="-342900" algn="just">
              <a:buClr>
                <a:srgbClr val="EEC85E"/>
              </a:buClr>
              <a:buSzPct val="70000"/>
              <a:buFont typeface="Wingdings"/>
              <a:buChar char=""/>
              <a:tabLst>
                <a:tab pos="355600" algn="l"/>
              </a:tabLst>
            </a:pPr>
            <a:r>
              <a:rPr sz="2800" spc="-25" dirty="0">
                <a:latin typeface="Times New Roman" pitchFamily="18" charset="0"/>
                <a:cs typeface="Times New Roman" pitchFamily="18" charset="0"/>
              </a:rPr>
              <a:t>L’arrêté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(publication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JO en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cours)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réglemente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droits  d’accès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aux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système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gestion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intégrée de  l’information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l’eau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distinguant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données publiques  gratuites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les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données publiques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payantes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accessibles par  voie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contractuelle.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60500" y="273050"/>
            <a:ext cx="70676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ORGANISATION </a:t>
            </a:r>
            <a:r>
              <a:rPr sz="3200" b="1">
                <a:solidFill>
                  <a:srgbClr val="C00000"/>
                </a:solidFill>
                <a:latin typeface="Castellar" pitchFamily="18" charset="0"/>
              </a:rPr>
              <a:t>À </a:t>
            </a:r>
            <a:r>
              <a:rPr lang="fr-FR" sz="3200" b="1" dirty="0" smtClean="0">
                <a:solidFill>
                  <a:srgbClr val="C00000"/>
                </a:solidFill>
                <a:latin typeface="Castellar" pitchFamily="18" charset="0"/>
              </a:rPr>
              <a:t>0</a:t>
            </a:r>
            <a:r>
              <a:rPr sz="3200" b="1" smtClean="0">
                <a:solidFill>
                  <a:srgbClr val="C00000"/>
                </a:solidFill>
                <a:latin typeface="Castellar" pitchFamily="18" charset="0"/>
              </a:rPr>
              <a:t>3</a:t>
            </a:r>
            <a:r>
              <a:rPr sz="3200" b="1" spc="-80" smtClean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NIVEAUX</a:t>
            </a:r>
            <a:endParaRPr sz="3200" b="1">
              <a:solidFill>
                <a:srgbClr val="C00000"/>
              </a:solidFill>
              <a:latin typeface="Castellar" pitchFamily="18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940955" y="1200150"/>
            <a:ext cx="8812530" cy="5363209"/>
            <a:chOff x="940955" y="1200150"/>
            <a:chExt cx="8812530" cy="5363209"/>
          </a:xfrm>
        </p:grpSpPr>
        <p:sp>
          <p:nvSpPr>
            <p:cNvPr id="16" name="object 16"/>
            <p:cNvSpPr/>
            <p:nvPr/>
          </p:nvSpPr>
          <p:spPr>
            <a:xfrm>
              <a:off x="3931907" y="1200150"/>
              <a:ext cx="2837193" cy="1764030"/>
            </a:xfrm>
            <a:custGeom>
              <a:avLst/>
              <a:gdLst/>
              <a:ahLst/>
              <a:cxnLst/>
              <a:rect l="l" t="t" r="r" b="b"/>
              <a:pathLst>
                <a:path w="2472054" h="1764030">
                  <a:moveTo>
                    <a:pt x="2471928" y="1764029"/>
                  </a:moveTo>
                  <a:lnTo>
                    <a:pt x="1235964" y="0"/>
                  </a:lnTo>
                  <a:lnTo>
                    <a:pt x="0" y="1764029"/>
                  </a:lnTo>
                  <a:lnTo>
                    <a:pt x="2471928" y="176402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5700" y="2996692"/>
              <a:ext cx="5855831" cy="1764030"/>
            </a:xfrm>
            <a:custGeom>
              <a:avLst/>
              <a:gdLst/>
              <a:ahLst/>
              <a:cxnLst/>
              <a:rect l="l" t="t" r="r" b="b"/>
              <a:pathLst>
                <a:path w="5769609" h="1764029">
                  <a:moveTo>
                    <a:pt x="5769102" y="1764029"/>
                  </a:moveTo>
                  <a:lnTo>
                    <a:pt x="4304537" y="0"/>
                  </a:lnTo>
                  <a:lnTo>
                    <a:pt x="1463801" y="0"/>
                  </a:lnTo>
                  <a:lnTo>
                    <a:pt x="0" y="1764030"/>
                  </a:lnTo>
                  <a:lnTo>
                    <a:pt x="5769102" y="176402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4671" y="4786121"/>
              <a:ext cx="8785225" cy="1765300"/>
            </a:xfrm>
            <a:custGeom>
              <a:avLst/>
              <a:gdLst/>
              <a:ahLst/>
              <a:cxnLst/>
              <a:rect l="l" t="t" r="r" b="b"/>
              <a:pathLst>
                <a:path w="8785225" h="1765300">
                  <a:moveTo>
                    <a:pt x="8785097" y="1764792"/>
                  </a:moveTo>
                  <a:lnTo>
                    <a:pt x="7320533" y="0"/>
                  </a:lnTo>
                  <a:lnTo>
                    <a:pt x="1464564" y="0"/>
                  </a:lnTo>
                  <a:lnTo>
                    <a:pt x="0" y="1764792"/>
                  </a:lnTo>
                  <a:lnTo>
                    <a:pt x="8785097" y="176479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0955" y="4773929"/>
              <a:ext cx="8812530" cy="1789430"/>
            </a:xfrm>
            <a:custGeom>
              <a:avLst/>
              <a:gdLst/>
              <a:ahLst/>
              <a:cxnLst/>
              <a:rect l="l" t="t" r="r" b="b"/>
              <a:pathLst>
                <a:path w="8812530" h="1789429">
                  <a:moveTo>
                    <a:pt x="8812517" y="1777746"/>
                  </a:moveTo>
                  <a:lnTo>
                    <a:pt x="8811768" y="1772412"/>
                  </a:lnTo>
                  <a:lnTo>
                    <a:pt x="8808720" y="1768602"/>
                  </a:lnTo>
                  <a:lnTo>
                    <a:pt x="7344143" y="4572"/>
                  </a:lnTo>
                  <a:lnTo>
                    <a:pt x="7341857" y="1524"/>
                  </a:lnTo>
                  <a:lnTo>
                    <a:pt x="7338059" y="0"/>
                  </a:lnTo>
                  <a:lnTo>
                    <a:pt x="1474470" y="0"/>
                  </a:lnTo>
                  <a:lnTo>
                    <a:pt x="1470660" y="1524"/>
                  </a:lnTo>
                  <a:lnTo>
                    <a:pt x="1468374" y="4572"/>
                  </a:lnTo>
                  <a:lnTo>
                    <a:pt x="3810" y="1768602"/>
                  </a:lnTo>
                  <a:lnTo>
                    <a:pt x="762" y="1772412"/>
                  </a:lnTo>
                  <a:lnTo>
                    <a:pt x="0" y="1777746"/>
                  </a:lnTo>
                  <a:lnTo>
                    <a:pt x="4571" y="1786890"/>
                  </a:lnTo>
                  <a:lnTo>
                    <a:pt x="9144" y="1789176"/>
                  </a:lnTo>
                  <a:lnTo>
                    <a:pt x="13716" y="1789176"/>
                  </a:lnTo>
                  <a:lnTo>
                    <a:pt x="13716" y="1764030"/>
                  </a:lnTo>
                  <a:lnTo>
                    <a:pt x="40694" y="1764030"/>
                  </a:lnTo>
                  <a:lnTo>
                    <a:pt x="1478280" y="31593"/>
                  </a:lnTo>
                  <a:lnTo>
                    <a:pt x="1478280" y="25146"/>
                  </a:lnTo>
                  <a:lnTo>
                    <a:pt x="1487424" y="20574"/>
                  </a:lnTo>
                  <a:lnTo>
                    <a:pt x="1487424" y="25146"/>
                  </a:lnTo>
                  <a:lnTo>
                    <a:pt x="7325093" y="25146"/>
                  </a:lnTo>
                  <a:lnTo>
                    <a:pt x="7325093" y="20574"/>
                  </a:lnTo>
                  <a:lnTo>
                    <a:pt x="7334250" y="25146"/>
                  </a:lnTo>
                  <a:lnTo>
                    <a:pt x="7334250" y="31608"/>
                  </a:lnTo>
                  <a:lnTo>
                    <a:pt x="8771822" y="1764030"/>
                  </a:lnTo>
                  <a:lnTo>
                    <a:pt x="8798814" y="1764030"/>
                  </a:lnTo>
                  <a:lnTo>
                    <a:pt x="8798814" y="1789176"/>
                  </a:lnTo>
                  <a:lnTo>
                    <a:pt x="8803386" y="1789176"/>
                  </a:lnTo>
                  <a:lnTo>
                    <a:pt x="8807945" y="1786890"/>
                  </a:lnTo>
                  <a:lnTo>
                    <a:pt x="8812517" y="1777746"/>
                  </a:lnTo>
                  <a:close/>
                </a:path>
                <a:path w="8812530" h="1789429">
                  <a:moveTo>
                    <a:pt x="40694" y="1764030"/>
                  </a:moveTo>
                  <a:lnTo>
                    <a:pt x="13716" y="1764030"/>
                  </a:lnTo>
                  <a:lnTo>
                    <a:pt x="23621" y="1784604"/>
                  </a:lnTo>
                  <a:lnTo>
                    <a:pt x="40694" y="1764030"/>
                  </a:lnTo>
                  <a:close/>
                </a:path>
                <a:path w="8812530" h="1789429">
                  <a:moveTo>
                    <a:pt x="8798814" y="1789176"/>
                  </a:moveTo>
                  <a:lnTo>
                    <a:pt x="8798814" y="1764030"/>
                  </a:lnTo>
                  <a:lnTo>
                    <a:pt x="8788895" y="1784604"/>
                  </a:lnTo>
                  <a:lnTo>
                    <a:pt x="8771822" y="1764030"/>
                  </a:lnTo>
                  <a:lnTo>
                    <a:pt x="40694" y="1764030"/>
                  </a:lnTo>
                  <a:lnTo>
                    <a:pt x="23621" y="1784604"/>
                  </a:lnTo>
                  <a:lnTo>
                    <a:pt x="13716" y="1764030"/>
                  </a:lnTo>
                  <a:lnTo>
                    <a:pt x="13716" y="1789176"/>
                  </a:lnTo>
                  <a:lnTo>
                    <a:pt x="8798814" y="1789176"/>
                  </a:lnTo>
                  <a:close/>
                </a:path>
                <a:path w="8812530" h="1789429">
                  <a:moveTo>
                    <a:pt x="1487424" y="20574"/>
                  </a:moveTo>
                  <a:lnTo>
                    <a:pt x="1478280" y="25146"/>
                  </a:lnTo>
                  <a:lnTo>
                    <a:pt x="1483630" y="25146"/>
                  </a:lnTo>
                  <a:lnTo>
                    <a:pt x="1487424" y="20574"/>
                  </a:lnTo>
                  <a:close/>
                </a:path>
                <a:path w="8812530" h="1789429">
                  <a:moveTo>
                    <a:pt x="1483630" y="25146"/>
                  </a:moveTo>
                  <a:lnTo>
                    <a:pt x="1478280" y="25146"/>
                  </a:lnTo>
                  <a:lnTo>
                    <a:pt x="1478280" y="31593"/>
                  </a:lnTo>
                  <a:lnTo>
                    <a:pt x="1483630" y="25146"/>
                  </a:lnTo>
                  <a:close/>
                </a:path>
                <a:path w="8812530" h="1789429">
                  <a:moveTo>
                    <a:pt x="1487424" y="25146"/>
                  </a:moveTo>
                  <a:lnTo>
                    <a:pt x="1487424" y="20574"/>
                  </a:lnTo>
                  <a:lnTo>
                    <a:pt x="1483630" y="25146"/>
                  </a:lnTo>
                  <a:lnTo>
                    <a:pt x="1487424" y="25146"/>
                  </a:lnTo>
                  <a:close/>
                </a:path>
                <a:path w="8812530" h="1789429">
                  <a:moveTo>
                    <a:pt x="7334250" y="25146"/>
                  </a:moveTo>
                  <a:lnTo>
                    <a:pt x="7325093" y="20574"/>
                  </a:lnTo>
                  <a:lnTo>
                    <a:pt x="7328887" y="25146"/>
                  </a:lnTo>
                  <a:lnTo>
                    <a:pt x="7334250" y="25146"/>
                  </a:lnTo>
                  <a:close/>
                </a:path>
                <a:path w="8812530" h="1789429">
                  <a:moveTo>
                    <a:pt x="7328887" y="25146"/>
                  </a:moveTo>
                  <a:lnTo>
                    <a:pt x="7325093" y="20574"/>
                  </a:lnTo>
                  <a:lnTo>
                    <a:pt x="7325093" y="25146"/>
                  </a:lnTo>
                  <a:lnTo>
                    <a:pt x="7328887" y="25146"/>
                  </a:lnTo>
                  <a:close/>
                </a:path>
                <a:path w="8812530" h="1789429">
                  <a:moveTo>
                    <a:pt x="7334250" y="31608"/>
                  </a:moveTo>
                  <a:lnTo>
                    <a:pt x="7334250" y="25146"/>
                  </a:lnTo>
                  <a:lnTo>
                    <a:pt x="7328887" y="25146"/>
                  </a:lnTo>
                  <a:lnTo>
                    <a:pt x="7334250" y="31608"/>
                  </a:lnTo>
                  <a:close/>
                </a:path>
                <a:path w="8812530" h="1789429">
                  <a:moveTo>
                    <a:pt x="8798814" y="1764030"/>
                  </a:moveTo>
                  <a:lnTo>
                    <a:pt x="8771822" y="1764030"/>
                  </a:lnTo>
                  <a:lnTo>
                    <a:pt x="8788895" y="1784604"/>
                  </a:lnTo>
                  <a:lnTo>
                    <a:pt x="8798814" y="176403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603500" y="4976849"/>
              <a:ext cx="5604510" cy="1316001"/>
            </a:xfrm>
            <a:prstGeom prst="rect">
              <a:avLst/>
            </a:prstGeom>
          </p:spPr>
          <p:txBody>
            <a:bodyPr vert="horz" wrap="square" lIns="0" tIns="7747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610"/>
                </a:spcBef>
              </a:pPr>
              <a:r>
                <a:rPr lang="fr-FR" sz="2000" b="1" spc="-5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NIVEAU DE BASE</a:t>
              </a:r>
              <a:r>
                <a:rPr lang="fr-FR" sz="2000" b="1" spc="-9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ctr">
                <a:lnSpc>
                  <a:spcPct val="91100"/>
                </a:lnSpc>
                <a:spcBef>
                  <a:spcPts val="680"/>
                </a:spcBef>
              </a:pPr>
              <a:r>
                <a:rPr lang="fr-FR" sz="2000" b="1" spc="-5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sz="2000" b="1" spc="-5" smtClean="0">
                  <a:latin typeface="Times New Roman" pitchFamily="18" charset="0"/>
                  <a:cs typeface="Times New Roman" pitchFamily="18" charset="0"/>
                </a:rPr>
                <a:t>nstitutions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et autres intervenants chargés de produire  des données sur l’eau et de constituer des bases de  </a:t>
              </a:r>
              <a:r>
                <a:rPr sz="2000" b="1" spc="-5">
                  <a:latin typeface="Times New Roman" pitchFamily="18" charset="0"/>
                  <a:cs typeface="Times New Roman" pitchFamily="18" charset="0"/>
                </a:rPr>
                <a:t>données</a:t>
              </a:r>
              <a:r>
                <a:rPr sz="2000" b="1" spc="-1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5" smtClean="0">
                  <a:latin typeface="Times New Roman" pitchFamily="18" charset="0"/>
                  <a:cs typeface="Times New Roman" pitchFamily="18" charset="0"/>
                </a:rPr>
                <a:t>métiers</a:t>
              </a:r>
              <a:r>
                <a:rPr lang="fr-FR" sz="2000" b="1" spc="-5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bject 23"/>
            <p:cNvSpPr txBox="1"/>
            <p:nvPr/>
          </p:nvSpPr>
          <p:spPr>
            <a:xfrm>
              <a:off x="3136900" y="3321050"/>
              <a:ext cx="4343400" cy="1316001"/>
            </a:xfrm>
            <a:prstGeom prst="rect">
              <a:avLst/>
            </a:prstGeom>
          </p:spPr>
          <p:txBody>
            <a:bodyPr vert="horz" wrap="square" lIns="0" tIns="7747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610"/>
                </a:spcBef>
              </a:pPr>
              <a:r>
                <a:rPr lang="fr-FR" sz="2000" b="1" spc="-5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NIVEAU REGIONAL</a:t>
              </a:r>
              <a:endPara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ctr">
                <a:lnSpc>
                  <a:spcPct val="91100"/>
                </a:lnSpc>
                <a:spcBef>
                  <a:spcPts val="680"/>
                </a:spcBef>
              </a:pPr>
              <a:r>
                <a:rPr lang="fr-FR" sz="2000" b="1" spc="-5" dirty="0" smtClean="0">
                  <a:latin typeface="Times New Roman" pitchFamily="18" charset="0"/>
                  <a:cs typeface="Times New Roman" pitchFamily="18" charset="0"/>
                </a:rPr>
                <a:t>5 Agences de Bassin chargées d’élaborer des bases de données régionales.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bject 23"/>
            <p:cNvSpPr txBox="1"/>
            <p:nvPr/>
          </p:nvSpPr>
          <p:spPr>
            <a:xfrm>
              <a:off x="3810000" y="1505837"/>
              <a:ext cx="3124200" cy="1510413"/>
            </a:xfrm>
            <a:prstGeom prst="rect">
              <a:avLst/>
            </a:prstGeom>
          </p:spPr>
          <p:txBody>
            <a:bodyPr vert="horz" wrap="square" lIns="0" tIns="7747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610"/>
                </a:spcBef>
              </a:pPr>
              <a:r>
                <a:rPr lang="fr-FR" sz="2000" b="1" spc="-5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NIVEAU </a:t>
              </a:r>
            </a:p>
            <a:p>
              <a:pPr marL="635" algn="ctr">
                <a:lnSpc>
                  <a:spcPct val="100000"/>
                </a:lnSpc>
                <a:spcBef>
                  <a:spcPts val="610"/>
                </a:spcBef>
              </a:pPr>
              <a:r>
                <a:rPr lang="fr-FR" sz="2000" b="1" spc="-5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NATIONAL</a:t>
              </a:r>
              <a:endPara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ctr">
                <a:lnSpc>
                  <a:spcPct val="91100"/>
                </a:lnSpc>
                <a:spcBef>
                  <a:spcPts val="680"/>
                </a:spcBef>
              </a:pPr>
              <a:r>
                <a:rPr lang="fr-FR" sz="2000" b="1" spc="-5" dirty="0" smtClean="0">
                  <a:latin typeface="Times New Roman" pitchFamily="18" charset="0"/>
                  <a:cs typeface="Times New Roman" pitchFamily="18" charset="0"/>
                </a:rPr>
                <a:t>Consolidation des </a:t>
              </a:r>
            </a:p>
            <a:p>
              <a:pPr marL="12700" marR="5080" algn="ctr">
                <a:lnSpc>
                  <a:spcPct val="91100"/>
                </a:lnSpc>
                <a:spcBef>
                  <a:spcPts val="680"/>
                </a:spcBef>
              </a:pPr>
              <a:r>
                <a:rPr lang="fr-FR" sz="2000" b="1" spc="-5" dirty="0" smtClean="0">
                  <a:latin typeface="Times New Roman" pitchFamily="18" charset="0"/>
                  <a:cs typeface="Times New Roman" pitchFamily="18" charset="0"/>
                </a:rPr>
                <a:t>données de synthèse.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1619" y="5694426"/>
            <a:ext cx="4427207" cy="151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8343" y="6028182"/>
            <a:ext cx="482333" cy="1175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2291" y="5990082"/>
            <a:ext cx="498335" cy="12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6343" y="6218682"/>
            <a:ext cx="436625" cy="988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3641" y="6237732"/>
            <a:ext cx="338327" cy="96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8643" y="6597395"/>
            <a:ext cx="265175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3843" y="6730745"/>
            <a:ext cx="263652" cy="476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2091" y="6759702"/>
            <a:ext cx="376427" cy="447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7936" y="6835902"/>
            <a:ext cx="310908" cy="371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3243" y="6806945"/>
            <a:ext cx="301751" cy="400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7849" y="6997445"/>
            <a:ext cx="364998" cy="2095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7443" y="7045452"/>
            <a:ext cx="141731" cy="161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77641" y="5694426"/>
            <a:ext cx="441185" cy="1512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75121" y="6819841"/>
            <a:ext cx="193675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EAEAEA"/>
                </a:solidFill>
                <a:latin typeface="Verdana"/>
                <a:cs typeface="Verdana"/>
              </a:rPr>
              <a:t>17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08300" y="120650"/>
            <a:ext cx="4307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stellar" pitchFamily="18" charset="0"/>
              </a:rPr>
              <a:t>SOUS-SYSTÈMES</a:t>
            </a:r>
            <a:endParaRPr sz="3200" b="1">
              <a:solidFill>
                <a:srgbClr val="C00000"/>
              </a:solidFill>
              <a:latin typeface="Castellar" pitchFamily="18" charset="0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41300" y="781558"/>
          <a:ext cx="10134599" cy="6619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7652"/>
                <a:gridCol w="5066947"/>
              </a:tblGrid>
              <a:tr h="468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fr-FR" sz="1800" b="1" spc="-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NIVEAU</a:t>
                      </a:r>
                      <a:r>
                        <a:rPr lang="fr-FR" sz="1800" b="1" spc="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spc="-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CENTRAL</a:t>
                      </a:r>
                      <a:endParaRPr lang="fr-FR" sz="1800" dirty="0">
                        <a:solidFill>
                          <a:schemeClr val="tx1"/>
                        </a:solidFill>
                        <a:latin typeface="Castellar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38100">
                      <a:solidFill>
                        <a:srgbClr val="EAEAEA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fr-FR" sz="1800" b="1" spc="-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NIVEAU</a:t>
                      </a:r>
                      <a:r>
                        <a:rPr lang="fr-FR" sz="1800" b="1" spc="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spc="-5" dirty="0" smtClean="0">
                          <a:solidFill>
                            <a:schemeClr val="tx1"/>
                          </a:solidFill>
                          <a:latin typeface="Castellar" pitchFamily="18" charset="0"/>
                          <a:cs typeface="Times New Roman" pitchFamily="18" charset="0"/>
                        </a:rPr>
                        <a:t>AGENCE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stellar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38100">
                      <a:solidFill>
                        <a:srgbClr val="EAEAEA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1081659">
                <a:tc>
                  <a:txBody>
                    <a:bodyPr/>
                    <a:lstStyle/>
                    <a:p>
                      <a:pPr marL="87630" marR="205740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de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coopération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‘UE’ : Extension et  modernisation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 système intranet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du  secteur de l’eau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mise en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 d’un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 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d’une  GED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(DEAH)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3810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de coopération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‘FAO’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 marR="82105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Conception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développement d’un système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d’information régional (MRE - 5 ABH,</a:t>
                      </a:r>
                      <a:r>
                        <a:rPr sz="1800" spc="-8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3810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CDDED3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87630" marR="20193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de coopération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‘UE’ :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national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l’eau  (DEAH)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8796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de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coopération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‘UE’ : conception et 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développement d’un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 l’irrigation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drainage 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(ONID,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 de</a:t>
                      </a:r>
                      <a:r>
                        <a:rPr sz="1800" spc="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finalisation)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E8EFEA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87630" marR="60960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de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coopération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‘GTZ’ : Conception et 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développement d’un système d’information de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planification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(DPAE)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0099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‘ANBT’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mise en place d’un réseau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intranet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sein de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l’ANBT 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(ANBT,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 de</a:t>
                      </a:r>
                      <a:r>
                        <a:rPr sz="1800" spc="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finalisation)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CDDED3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7630" marR="52641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Projets ‘MRE’ :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Inventaire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la PMH et mise en 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 d’un SIG national</a:t>
                      </a:r>
                      <a:r>
                        <a:rPr sz="1800" spc="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(DHA)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352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‘ANRH’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conception 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développement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d’un  SIG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 les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ressources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hydriques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(ANRH,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sz="1800" spc="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cours)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lnB w="19050">
                      <a:solidFill>
                        <a:srgbClr val="EAEAEA"/>
                      </a:solidFill>
                      <a:prstDash val="solid"/>
                    </a:lnB>
                    <a:solidFill>
                      <a:srgbClr val="E8EFEA"/>
                    </a:solidFill>
                  </a:tcPr>
                </a:tc>
              </a:tr>
              <a:tr h="1280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066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‘ONA’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conception 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développement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 SIG  assainissement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pour certaines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villes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 pays (ONA,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cours)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 marR="10795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EAU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‘UE’ : consolidation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mise en place d’un SIG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national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 l’assainissement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19050">
                      <a:solidFill>
                        <a:srgbClr val="EAEAEA"/>
                      </a:solidFill>
                      <a:prstDash val="solid"/>
                    </a:lnT>
                    <a:solidFill>
                      <a:srgbClr val="CDDED3"/>
                    </a:solidFill>
                  </a:tcPr>
                </a:tc>
              </a:tr>
              <a:tr h="880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AEAEA"/>
                      </a:solidFill>
                      <a:prstDash val="solid"/>
                    </a:lnL>
                    <a:lnR w="19050">
                      <a:solidFill>
                        <a:srgbClr val="EAEAEA"/>
                      </a:solidFill>
                      <a:prstDash val="solid"/>
                    </a:lnR>
                    <a:solidFill>
                      <a:srgbClr val="E8EF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9718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Projet ADE : étude et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préparation des dossiers AO  pour la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mise en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réseau des structures de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l’ADE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 acquisition de logiciels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pour les structures  commerciales (ADE,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cours)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solidFill>
                      <a:srgbClr val="E8EF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7900" y="1035050"/>
            <a:ext cx="3288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100"/>
              </a:spcBef>
            </a:pPr>
            <a:r>
              <a:rPr lang="fr-FR" sz="3600" b="1" spc="-5" dirty="0" smtClean="0">
                <a:solidFill>
                  <a:srgbClr val="002060"/>
                </a:solidFill>
                <a:latin typeface="Castellar" pitchFamily="18" charset="0"/>
              </a:rPr>
              <a:t>2</a:t>
            </a:r>
            <a:r>
              <a:rPr lang="fr-FR" sz="3600" b="1" spc="-5" baseline="30000" dirty="0" smtClean="0">
                <a:solidFill>
                  <a:srgbClr val="002060"/>
                </a:solidFill>
                <a:latin typeface="Castellar" pitchFamily="18" charset="0"/>
              </a:rPr>
              <a:t>ème</a:t>
            </a:r>
            <a:r>
              <a:rPr lang="fr-FR" sz="3600" b="1" spc="-5" dirty="0" smtClean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600" b="1" spc="-5" smtClean="0">
                <a:solidFill>
                  <a:srgbClr val="002060"/>
                </a:solidFill>
                <a:latin typeface="Castellar" pitchFamily="18" charset="0"/>
              </a:rPr>
              <a:t>AXE</a:t>
            </a:r>
            <a:endParaRPr sz="3600" b="1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8500" y="3473450"/>
            <a:ext cx="944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stellar" pitchFamily="18" charset="0"/>
                <a:cs typeface="Verdana"/>
              </a:rPr>
              <a:t>Mise en œuvre du programme</a:t>
            </a:r>
            <a:r>
              <a:rPr sz="3200" b="1" spc="-75" dirty="0">
                <a:solidFill>
                  <a:srgbClr val="C00000"/>
                </a:solidFill>
                <a:latin typeface="Castellar" pitchFamily="18" charset="0"/>
                <a:cs typeface="Verdan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stellar" pitchFamily="18" charset="0"/>
                <a:cs typeface="Verdana"/>
              </a:rPr>
              <a:t>MRE</a:t>
            </a:r>
            <a:endParaRPr sz="3200" b="1">
              <a:solidFill>
                <a:srgbClr val="C00000"/>
              </a:solidFill>
              <a:latin typeface="Castellar" pitchFamily="18" charset="0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97760" y="273050"/>
            <a:ext cx="55397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DÉMARCHE</a:t>
            </a:r>
            <a:r>
              <a:rPr sz="3200" b="1" spc="-30" dirty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ADOPTÉE</a:t>
            </a:r>
            <a:endParaRPr sz="3200" b="1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00" y="1580642"/>
            <a:ext cx="9601200" cy="312072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Phase 1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tude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8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conception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cquisition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équipements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800" spc="1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logiciels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éveloppement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intégration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la 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Suivi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coordination</a:t>
            </a:r>
            <a:r>
              <a:rPr sz="28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MRE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Formation du personnels,</a:t>
            </a:r>
          </a:p>
          <a:p>
            <a:pPr marL="355600" indent="-342900" algn="just">
              <a:spcBef>
                <a:spcPts val="675"/>
              </a:spcBef>
              <a:buClr>
                <a:srgbClr val="002060"/>
              </a:buClr>
              <a:buSzPct val="68750"/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SAV: Support / Maintenance du système exigé (trois ans).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93700" y="1113512"/>
            <a:ext cx="100584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5577840" algn="l"/>
              </a:tabLst>
            </a:pPr>
            <a:r>
              <a:rPr sz="3600" b="1" spc="-5" dirty="0">
                <a:latin typeface="Times New Roman" pitchFamily="18" charset="0"/>
                <a:cs typeface="Times New Roman" pitchFamily="18" charset="0"/>
              </a:rPr>
              <a:t>Trois grands axes</a:t>
            </a:r>
            <a:r>
              <a:rPr sz="36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sz="3600" b="1" spc="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smtClean="0">
                <a:latin typeface="Times New Roman" pitchFamily="18" charset="0"/>
                <a:cs typeface="Times New Roman" pitchFamily="18" charset="0"/>
              </a:rPr>
              <a:t>développer</a:t>
            </a:r>
            <a:r>
              <a:rPr lang="fr-FR" sz="3600" b="1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"/>
              </a:spcBef>
            </a:pP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463550" indent="-451484" algn="just">
              <a:buClr>
                <a:srgbClr val="EEC85E"/>
              </a:buClr>
              <a:buSzPct val="68750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3600" spc="-10" dirty="0">
                <a:latin typeface="Times New Roman" pitchFamily="18" charset="0"/>
                <a:cs typeface="Times New Roman" pitchFamily="18" charset="0"/>
              </a:rPr>
              <a:t>Stratégie,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3600" spc="-5">
                <a:latin typeface="Times New Roman" pitchFamily="18" charset="0"/>
                <a:cs typeface="Times New Roman" pitchFamily="18" charset="0"/>
              </a:rPr>
              <a:t>cadre</a:t>
            </a:r>
            <a:r>
              <a:rPr sz="3600" spc="6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réglementaire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463550" indent="-451484" algn="just">
              <a:buClr>
                <a:srgbClr val="EEC85E"/>
              </a:buClr>
              <a:buSzPct val="68750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Mise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œuvre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sz="3600" spc="-10" smtClean="0">
                <a:latin typeface="Times New Roman" pitchFamily="18" charset="0"/>
                <a:cs typeface="Times New Roman" pitchFamily="18" charset="0"/>
              </a:rPr>
              <a:t>rogramme </a:t>
            </a:r>
            <a:r>
              <a:rPr sz="3600" spc="-5">
                <a:latin typeface="Times New Roman" pitchFamily="18" charset="0"/>
                <a:cs typeface="Times New Roman" pitchFamily="18" charset="0"/>
              </a:rPr>
              <a:t>informatique 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FR" sz="360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just">
              <a:buClr>
                <a:srgbClr val="EEC85E"/>
              </a:buClr>
              <a:buSzPct val="68750"/>
              <a:buFont typeface="Wingdings"/>
              <a:buChar char=""/>
              <a:tabLst>
                <a:tab pos="462915" algn="l"/>
                <a:tab pos="463550" algn="l"/>
                <a:tab pos="1502410" algn="l"/>
                <a:tab pos="2092960" algn="l"/>
                <a:tab pos="4276090" algn="l"/>
                <a:tab pos="4937125" algn="l"/>
                <a:tab pos="6506209" algn="l"/>
              </a:tabLst>
            </a:pPr>
            <a:r>
              <a:rPr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Suivi</a:t>
            </a:r>
            <a:r>
              <a:rPr sz="3600" spc="-5">
                <a:latin typeface="Times New Roman" pitchFamily="18" charset="0"/>
                <a:cs typeface="Times New Roman" pitchFamily="18" charset="0"/>
              </a:rPr>
              <a:t>	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3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coordination</a:t>
            </a:r>
            <a:r>
              <a:rPr sz="360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l’activité</a:t>
            </a:r>
            <a:r>
              <a:rPr lang="fr-FR" sz="3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nformatique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smtClean="0">
                <a:latin typeface="Times New Roman" pitchFamily="18" charset="0"/>
                <a:cs typeface="Times New Roman" pitchFamily="18" charset="0"/>
              </a:rPr>
              <a:t>(DHW/agences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)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84300" y="2863850"/>
            <a:ext cx="7924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B050"/>
                </a:solidFill>
                <a:latin typeface="Castellar" pitchFamily="18" charset="0"/>
              </a:rPr>
              <a:t>PRÉSENTATION DES</a:t>
            </a:r>
            <a:r>
              <a:rPr sz="3600" spc="5" dirty="0">
                <a:solidFill>
                  <a:srgbClr val="00B050"/>
                </a:solidFill>
                <a:latin typeface="Castellar" pitchFamily="18" charset="0"/>
              </a:rPr>
              <a:t> </a:t>
            </a:r>
            <a:r>
              <a:rPr sz="3600" spc="-5" dirty="0">
                <a:solidFill>
                  <a:srgbClr val="00B050"/>
                </a:solidFill>
                <a:latin typeface="Castellar" pitchFamily="18" charset="0"/>
              </a:rPr>
              <a:t>PROJETS</a:t>
            </a:r>
            <a:endParaRPr sz="3600">
              <a:solidFill>
                <a:srgbClr val="00B050"/>
              </a:solidFill>
              <a:latin typeface="Castellar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93700" y="273050"/>
            <a:ext cx="9829800" cy="1022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59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fr-FR" sz="2600" b="1" spc="15" dirty="0" smtClean="0">
                <a:solidFill>
                  <a:srgbClr val="FF0000"/>
                </a:solidFill>
                <a:latin typeface="Castellar" pitchFamily="18" charset="0"/>
                <a:cs typeface="Verdana"/>
              </a:rPr>
              <a:t>1. </a:t>
            </a:r>
            <a:r>
              <a:rPr sz="2600" b="1" spc="-5" smtClean="0">
                <a:solidFill>
                  <a:srgbClr val="FF0000"/>
                </a:solidFill>
                <a:latin typeface="Castellar" pitchFamily="18" charset="0"/>
                <a:cs typeface="Verdana"/>
              </a:rPr>
              <a:t>Extension </a:t>
            </a:r>
            <a:r>
              <a:rPr sz="2600" b="1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et </a:t>
            </a:r>
            <a:r>
              <a:rPr sz="2600" b="1" spc="-5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modernisation du </a:t>
            </a:r>
            <a:r>
              <a:rPr sz="2600" b="1" spc="-5">
                <a:solidFill>
                  <a:srgbClr val="FF0000"/>
                </a:solidFill>
                <a:latin typeface="Castellar" pitchFamily="18" charset="0"/>
                <a:cs typeface="Verdana"/>
              </a:rPr>
              <a:t>système</a:t>
            </a:r>
            <a:r>
              <a:rPr sz="2600" b="1" spc="120">
                <a:solidFill>
                  <a:srgbClr val="FF0000"/>
                </a:solidFill>
                <a:latin typeface="Castellar" pitchFamily="18" charset="0"/>
                <a:cs typeface="Verdana"/>
              </a:rPr>
              <a:t> </a:t>
            </a:r>
            <a:r>
              <a:rPr sz="2600" b="1" spc="-5" smtClean="0">
                <a:solidFill>
                  <a:srgbClr val="FF0000"/>
                </a:solidFill>
                <a:latin typeface="Castellar" pitchFamily="18" charset="0"/>
                <a:cs typeface="Verdana"/>
              </a:rPr>
              <a:t>intranet</a:t>
            </a:r>
            <a:r>
              <a:rPr lang="fr-FR" sz="2600" b="1" spc="-5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 </a:t>
            </a:r>
            <a:r>
              <a:rPr sz="2600" b="1" spc="-5" smtClean="0">
                <a:solidFill>
                  <a:srgbClr val="FF0000"/>
                </a:solidFill>
                <a:latin typeface="Castellar" pitchFamily="18" charset="0"/>
                <a:cs typeface="Verdana"/>
              </a:rPr>
              <a:t>/ </a:t>
            </a:r>
            <a:r>
              <a:rPr sz="2600" b="1" spc="-5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internet du secteur de l’eau </a:t>
            </a:r>
            <a:r>
              <a:rPr sz="2600" b="1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et </a:t>
            </a:r>
            <a:r>
              <a:rPr sz="2600" b="1" spc="-5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mise en place  d’un SIG </a:t>
            </a:r>
            <a:r>
              <a:rPr sz="2600" b="1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et </a:t>
            </a:r>
            <a:r>
              <a:rPr sz="2600" b="1" spc="-5" dirty="0">
                <a:solidFill>
                  <a:srgbClr val="FF0000"/>
                </a:solidFill>
                <a:latin typeface="Castellar" pitchFamily="18" charset="0"/>
                <a:cs typeface="Verdana"/>
              </a:rPr>
              <a:t>d’une </a:t>
            </a:r>
            <a:r>
              <a:rPr sz="2600" b="1">
                <a:solidFill>
                  <a:srgbClr val="FF0000"/>
                </a:solidFill>
                <a:latin typeface="Castellar" pitchFamily="18" charset="0"/>
                <a:cs typeface="Verdana"/>
              </a:rPr>
              <a:t>GED</a:t>
            </a:r>
            <a:r>
              <a:rPr sz="2600" b="1" spc="30">
                <a:solidFill>
                  <a:srgbClr val="FF0000"/>
                </a:solidFill>
                <a:latin typeface="Castellar" pitchFamily="18" charset="0"/>
                <a:cs typeface="Verdana"/>
              </a:rPr>
              <a:t> </a:t>
            </a:r>
            <a:endParaRPr sz="2600">
              <a:solidFill>
                <a:srgbClr val="FF0000"/>
              </a:solidFill>
              <a:latin typeface="Castellar" pitchFamily="18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00" y="1644650"/>
            <a:ext cx="9525000" cy="376449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69900" algn="ctr">
              <a:spcBef>
                <a:spcPts val="675"/>
              </a:spcBef>
            </a:pPr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Times New Roman" pitchFamily="18" charset="0"/>
                <a:cs typeface="Times New Roman" pitchFamily="18" charset="0"/>
              </a:rPr>
              <a:t>PARTENAIRES</a:t>
            </a:r>
            <a:r>
              <a:rPr lang="fr-FR" sz="3200" b="1" spc="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spc="-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algn="ctr">
              <a:spcBef>
                <a:spcPts val="675"/>
              </a:spcBef>
            </a:pPr>
            <a:endParaRPr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737870" indent="-342900" algn="just">
              <a:spcBef>
                <a:spcPts val="113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Intégrateur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: Consortium (un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bureau 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d’études</a:t>
            </a:r>
            <a:r>
              <a:rPr lang="fr-FR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algérien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deux bureaux d’études</a:t>
            </a:r>
            <a:r>
              <a:rPr sz="32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étrangers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  <a:buClr>
                <a:srgbClr val="EEC85E"/>
              </a:buClr>
              <a:buFont typeface="Wingdings"/>
              <a:buChar char=""/>
            </a:pP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Fournisseur de matériels, logiciels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sz="3200" b="1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fr-FR" sz="3200" spc="-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sociétés</a:t>
            </a:r>
            <a:r>
              <a:rPr sz="3200" spc="3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algériennes</a:t>
            </a:r>
            <a:r>
              <a:rPr lang="fr-FR" sz="3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3300" y="958850"/>
            <a:ext cx="853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spc="1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i.	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Aménagement du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Data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Center du </a:t>
            </a:r>
            <a:r>
              <a:rPr sz="3200" spc="-5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MRE</a:t>
            </a:r>
            <a:r>
              <a:rPr sz="3200" spc="35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</a:t>
            </a:r>
            <a:endParaRPr sz="3200">
              <a:solidFill>
                <a:schemeClr val="tx2">
                  <a:lumMod val="75000"/>
                </a:schemeClr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5300" y="2080971"/>
            <a:ext cx="6446895" cy="34753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5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30" dirty="0">
                <a:latin typeface="Times New Roman" pitchFamily="18" charset="0"/>
                <a:cs typeface="Times New Roman" pitchFamily="18" charset="0"/>
              </a:rPr>
              <a:t>Faux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plancher,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30" dirty="0">
                <a:latin typeface="Times New Roman" pitchFamily="18" charset="0"/>
                <a:cs typeface="Times New Roman" pitchFamily="18" charset="0"/>
              </a:rPr>
              <a:t>Faux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plafond,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électrique,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Détecteur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d’incendie,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Climatisation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Contrôle d’accès (digital, carte,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clavier)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Groupe électrogène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KVA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74900" y="425450"/>
            <a:ext cx="55324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b="1" spc="1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ii.	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Support </a:t>
            </a:r>
            <a:r>
              <a:rPr sz="3200" b="1" spc="-5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Télécom</a:t>
            </a:r>
            <a:r>
              <a:rPr sz="3200" b="1" spc="-25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endParaRPr sz="3200" b="1">
              <a:solidFill>
                <a:schemeClr val="accent1">
                  <a:lumMod val="50000"/>
                </a:schemeClr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700" y="1460093"/>
            <a:ext cx="9982200" cy="39446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 algn="just">
              <a:spcBef>
                <a:spcPts val="58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30" dirty="0">
                <a:latin typeface="Times New Roman" pitchFamily="18" charset="0"/>
                <a:cs typeface="Times New Roman" pitchFamily="18" charset="0"/>
              </a:rPr>
              <a:t>Technologie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IP/MPLS (Algérie</a:t>
            </a:r>
            <a:r>
              <a:rPr sz="2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Télécom)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spcBef>
                <a:spcPts val="945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réseau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l’eau (48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DHW et 11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sous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tutelle)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fibre optique (4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Mbps), SHDSL (2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Mbps)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"/>
              </a:spcBef>
              <a:buClr>
                <a:srgbClr val="EEC85E"/>
              </a:buClr>
              <a:buFont typeface="Wingdings"/>
              <a:buChar char=""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Connexion MRE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3900" marR="686435" lvl="1" indent="-254000">
              <a:spcBef>
                <a:spcPts val="945"/>
              </a:spcBef>
              <a:buClr>
                <a:srgbClr val="EEC85E"/>
              </a:buClr>
              <a:buSzPct val="70000"/>
              <a:buFont typeface="Wingdings"/>
              <a:buChar char=""/>
              <a:tabLst>
                <a:tab pos="62230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Première ligne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intranet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Mbps  chacune,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3900" marR="8890" lvl="1" indent="-254000">
              <a:spcBef>
                <a:spcPts val="960"/>
              </a:spcBef>
              <a:buClr>
                <a:srgbClr val="EEC85E"/>
              </a:buClr>
              <a:buSzPct val="70000"/>
              <a:buFont typeface="Wingdings"/>
              <a:buChar char=""/>
              <a:tabLst>
                <a:tab pos="6223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Deuxième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ligne (secours)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intranet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internet 10  Mbps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chacune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050" indent="-514350">
              <a:spcBef>
                <a:spcPts val="495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2800" spc="-35" dirty="0">
                <a:latin typeface="Times New Roman" pitchFamily="18" charset="0"/>
                <a:cs typeface="Times New Roman" pitchFamily="18" charset="0"/>
              </a:rPr>
              <a:t>Transfert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compétences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de</a:t>
            </a:r>
            <a:r>
              <a:rPr sz="2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savoir-faire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2381" y="5695696"/>
            <a:ext cx="4426445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105" y="6029197"/>
            <a:ext cx="481571" cy="117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3053" y="5990335"/>
            <a:ext cx="497573" cy="121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7105" y="6218682"/>
            <a:ext cx="435863" cy="988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3641" y="6237985"/>
            <a:ext cx="338327" cy="969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7972" y="7203185"/>
            <a:ext cx="166877" cy="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8643" y="6598666"/>
            <a:ext cx="265175" cy="603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5367" y="6731507"/>
            <a:ext cx="262128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3615" y="6759702"/>
            <a:ext cx="374903" cy="44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9460" y="6836664"/>
            <a:ext cx="309384" cy="370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291" y="6806945"/>
            <a:ext cx="299728" cy="400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7849" y="6997445"/>
            <a:ext cx="364998" cy="209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8967" y="7046214"/>
            <a:ext cx="140202" cy="160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78403" y="5695188"/>
            <a:ext cx="440423" cy="1511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4977" y="461009"/>
            <a:ext cx="986027" cy="6362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39029" y="461009"/>
            <a:ext cx="989837" cy="6576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50059" y="6825177"/>
            <a:ext cx="193675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EAEAEA"/>
                </a:solidFill>
                <a:latin typeface="Verdana"/>
                <a:cs typeface="Verdana"/>
              </a:rPr>
              <a:t>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2039" y="62407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0"/>
                </a:moveTo>
                <a:lnTo>
                  <a:pt x="0" y="1143000"/>
                </a:ln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7467" y="619505"/>
            <a:ext cx="8239759" cy="1152525"/>
          </a:xfrm>
          <a:custGeom>
            <a:avLst/>
            <a:gdLst/>
            <a:ahLst/>
            <a:cxnLst/>
            <a:rect l="l" t="t" r="r" b="b"/>
            <a:pathLst>
              <a:path w="8239759" h="1152525">
                <a:moveTo>
                  <a:pt x="8239506" y="1152143"/>
                </a:moveTo>
                <a:lnTo>
                  <a:pt x="8239506" y="0"/>
                </a:lnTo>
                <a:lnTo>
                  <a:pt x="0" y="0"/>
                </a:lnTo>
                <a:lnTo>
                  <a:pt x="0" y="1152144"/>
                </a:lnTo>
                <a:lnTo>
                  <a:pt x="4572" y="1152144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59" y="9143"/>
                </a:lnTo>
                <a:lnTo>
                  <a:pt x="8234159" y="1152143"/>
                </a:lnTo>
                <a:lnTo>
                  <a:pt x="8239506" y="1152143"/>
                </a:lnTo>
                <a:close/>
              </a:path>
              <a:path w="8239759" h="1152525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8239759" h="1152525">
                <a:moveTo>
                  <a:pt x="9906" y="1143000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1143000"/>
                </a:lnTo>
                <a:lnTo>
                  <a:pt x="9906" y="1143000"/>
                </a:lnTo>
                <a:close/>
              </a:path>
              <a:path w="8239759" h="1152525">
                <a:moveTo>
                  <a:pt x="8234159" y="1142999"/>
                </a:moveTo>
                <a:lnTo>
                  <a:pt x="4572" y="1143000"/>
                </a:lnTo>
                <a:lnTo>
                  <a:pt x="9906" y="1147572"/>
                </a:lnTo>
                <a:lnTo>
                  <a:pt x="9906" y="1152144"/>
                </a:lnTo>
                <a:lnTo>
                  <a:pt x="8229600" y="1152143"/>
                </a:lnTo>
                <a:lnTo>
                  <a:pt x="8229600" y="1147571"/>
                </a:lnTo>
                <a:lnTo>
                  <a:pt x="8234159" y="1142999"/>
                </a:lnTo>
                <a:close/>
              </a:path>
              <a:path w="8239759" h="1152525">
                <a:moveTo>
                  <a:pt x="9906" y="1152144"/>
                </a:moveTo>
                <a:lnTo>
                  <a:pt x="9906" y="1147572"/>
                </a:lnTo>
                <a:lnTo>
                  <a:pt x="4572" y="1143000"/>
                </a:lnTo>
                <a:lnTo>
                  <a:pt x="4572" y="1152144"/>
                </a:lnTo>
                <a:lnTo>
                  <a:pt x="9906" y="1152144"/>
                </a:lnTo>
                <a:close/>
              </a:path>
              <a:path w="8239759" h="1152525">
                <a:moveTo>
                  <a:pt x="8234159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59" y="9143"/>
                </a:lnTo>
                <a:close/>
              </a:path>
              <a:path w="8239759" h="1152525">
                <a:moveTo>
                  <a:pt x="8234159" y="1142999"/>
                </a:moveTo>
                <a:lnTo>
                  <a:pt x="8234159" y="9143"/>
                </a:lnTo>
                <a:lnTo>
                  <a:pt x="8229600" y="9143"/>
                </a:lnTo>
                <a:lnTo>
                  <a:pt x="8229600" y="1142999"/>
                </a:lnTo>
                <a:lnTo>
                  <a:pt x="8234159" y="1142999"/>
                </a:lnTo>
                <a:close/>
              </a:path>
              <a:path w="8239759" h="1152525">
                <a:moveTo>
                  <a:pt x="8234159" y="1152143"/>
                </a:moveTo>
                <a:lnTo>
                  <a:pt x="8234159" y="1142999"/>
                </a:lnTo>
                <a:lnTo>
                  <a:pt x="8229600" y="1147571"/>
                </a:lnTo>
                <a:lnTo>
                  <a:pt x="8229600" y="1152143"/>
                </a:lnTo>
                <a:lnTo>
                  <a:pt x="8234159" y="1152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9501" y="349250"/>
            <a:ext cx="8077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b="1" spc="10" dirty="0">
                <a:solidFill>
                  <a:srgbClr val="C00000"/>
                </a:solidFill>
                <a:latin typeface="Algerian" pitchFamily="82" charset="0"/>
              </a:rPr>
              <a:t>iii.	</a:t>
            </a:r>
            <a:r>
              <a:rPr sz="3200" b="1" dirty="0">
                <a:solidFill>
                  <a:srgbClr val="C00000"/>
                </a:solidFill>
                <a:latin typeface="Algerian" pitchFamily="82" charset="0"/>
              </a:rPr>
              <a:t>Plate </a:t>
            </a:r>
            <a:r>
              <a:rPr sz="3200" b="1" spc="-5" dirty="0">
                <a:solidFill>
                  <a:srgbClr val="C00000"/>
                </a:solidFill>
                <a:latin typeface="Algerian" pitchFamily="82" charset="0"/>
              </a:rPr>
              <a:t>forme intranet / </a:t>
            </a:r>
            <a:r>
              <a:rPr sz="3200" b="1" spc="-5">
                <a:solidFill>
                  <a:srgbClr val="C00000"/>
                </a:solidFill>
                <a:latin typeface="Algerian" pitchFamily="82" charset="0"/>
              </a:rPr>
              <a:t>internet</a:t>
            </a:r>
            <a:r>
              <a:rPr sz="3200" b="1" spc="15">
                <a:solidFill>
                  <a:srgbClr val="C00000"/>
                </a:solidFill>
                <a:latin typeface="Algerian" pitchFamily="82" charset="0"/>
              </a:rPr>
              <a:t> </a:t>
            </a:r>
            <a:endParaRPr sz="3200" b="1">
              <a:solidFill>
                <a:srgbClr val="C0000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100" y="1339850"/>
            <a:ext cx="9601200" cy="47668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Plateforme d’accès au réseau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Intranet/Internet :  communication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et échanges de</a:t>
            </a:r>
            <a:r>
              <a:rPr sz="28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données,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955040" indent="-342900">
              <a:lnSpc>
                <a:spcPts val="2300"/>
              </a:lnSpc>
              <a:spcBef>
                <a:spcPts val="113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sécurité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d’administration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du  réseau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global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Centre d’hébergement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d’applicatifs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Messagerie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locale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professionnelle,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Internet pour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tous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Portail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fédérateur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30" dirty="0">
                <a:latin typeface="Times New Roman" pitchFamily="18" charset="0"/>
                <a:cs typeface="Times New Roman" pitchFamily="18" charset="0"/>
              </a:rPr>
              <a:t>ToIP,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Visioconférence,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35" dirty="0">
                <a:latin typeface="Times New Roman" pitchFamily="18" charset="0"/>
                <a:cs typeface="Times New Roman" pitchFamily="18" charset="0"/>
              </a:rPr>
              <a:t>Transfert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de compétences et de</a:t>
            </a:r>
            <a:r>
              <a:rPr sz="28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savoir-faire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00" y="273050"/>
            <a:ext cx="106045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MODÈLE : FORÊTS MULTIPLES +</a:t>
            </a:r>
            <a:r>
              <a:rPr sz="3200" b="1" spc="70" dirty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APPROBATIONS</a:t>
            </a:r>
            <a:endParaRPr sz="3200" b="1">
              <a:solidFill>
                <a:srgbClr val="002060"/>
              </a:solidFill>
              <a:latin typeface="Castellar" pitchFamily="18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294523" y="1815083"/>
            <a:ext cx="8357603" cy="4173602"/>
            <a:chOff x="1294523" y="1815083"/>
            <a:chExt cx="8357603" cy="4173602"/>
          </a:xfrm>
        </p:grpSpPr>
        <p:sp>
          <p:nvSpPr>
            <p:cNvPr id="16" name="object 16"/>
            <p:cNvSpPr/>
            <p:nvPr/>
          </p:nvSpPr>
          <p:spPr>
            <a:xfrm>
              <a:off x="1294523" y="4911090"/>
              <a:ext cx="2056764" cy="1077595"/>
            </a:xfrm>
            <a:custGeom>
              <a:avLst/>
              <a:gdLst/>
              <a:ahLst/>
              <a:cxnLst/>
              <a:rect l="l" t="t" r="r" b="b"/>
              <a:pathLst>
                <a:path w="2056764" h="1077595">
                  <a:moveTo>
                    <a:pt x="2056638" y="1059180"/>
                  </a:moveTo>
                  <a:lnTo>
                    <a:pt x="2055114" y="1050798"/>
                  </a:lnTo>
                  <a:lnTo>
                    <a:pt x="2049780" y="1045463"/>
                  </a:lnTo>
                  <a:lnTo>
                    <a:pt x="1041654" y="6096"/>
                  </a:lnTo>
                  <a:lnTo>
                    <a:pt x="1038606" y="2286"/>
                  </a:lnTo>
                  <a:lnTo>
                    <a:pt x="1033272" y="0"/>
                  </a:lnTo>
                  <a:lnTo>
                    <a:pt x="1023366" y="0"/>
                  </a:lnTo>
                  <a:lnTo>
                    <a:pt x="1018032" y="2286"/>
                  </a:lnTo>
                  <a:lnTo>
                    <a:pt x="1014984" y="6096"/>
                  </a:lnTo>
                  <a:lnTo>
                    <a:pt x="6858" y="1045463"/>
                  </a:lnTo>
                  <a:lnTo>
                    <a:pt x="1524" y="1050798"/>
                  </a:lnTo>
                  <a:lnTo>
                    <a:pt x="0" y="1059180"/>
                  </a:lnTo>
                  <a:lnTo>
                    <a:pt x="3048" y="1066038"/>
                  </a:lnTo>
                  <a:lnTo>
                    <a:pt x="5334" y="1072896"/>
                  </a:lnTo>
                  <a:lnTo>
                    <a:pt x="12192" y="1077468"/>
                  </a:lnTo>
                  <a:lnTo>
                    <a:pt x="20574" y="1077468"/>
                  </a:lnTo>
                  <a:lnTo>
                    <a:pt x="20574" y="1039368"/>
                  </a:lnTo>
                  <a:lnTo>
                    <a:pt x="65309" y="1039368"/>
                  </a:lnTo>
                  <a:lnTo>
                    <a:pt x="1014984" y="60262"/>
                  </a:lnTo>
                  <a:lnTo>
                    <a:pt x="1014984" y="32765"/>
                  </a:lnTo>
                  <a:lnTo>
                    <a:pt x="1041654" y="32765"/>
                  </a:lnTo>
                  <a:lnTo>
                    <a:pt x="1041654" y="60262"/>
                  </a:lnTo>
                  <a:lnTo>
                    <a:pt x="1991328" y="1039368"/>
                  </a:lnTo>
                  <a:lnTo>
                    <a:pt x="2036826" y="1039368"/>
                  </a:lnTo>
                  <a:lnTo>
                    <a:pt x="2036826" y="1077468"/>
                  </a:lnTo>
                  <a:lnTo>
                    <a:pt x="2044446" y="1077468"/>
                  </a:lnTo>
                  <a:lnTo>
                    <a:pt x="2051304" y="1072896"/>
                  </a:lnTo>
                  <a:lnTo>
                    <a:pt x="2054352" y="1066038"/>
                  </a:lnTo>
                  <a:lnTo>
                    <a:pt x="2056638" y="1059180"/>
                  </a:lnTo>
                  <a:close/>
                </a:path>
                <a:path w="2056764" h="1077595">
                  <a:moveTo>
                    <a:pt x="65309" y="1039368"/>
                  </a:moveTo>
                  <a:lnTo>
                    <a:pt x="20574" y="1039368"/>
                  </a:lnTo>
                  <a:lnTo>
                    <a:pt x="33528" y="1072134"/>
                  </a:lnTo>
                  <a:lnTo>
                    <a:pt x="65309" y="1039368"/>
                  </a:lnTo>
                  <a:close/>
                </a:path>
                <a:path w="2056764" h="1077595">
                  <a:moveTo>
                    <a:pt x="2036826" y="1077468"/>
                  </a:moveTo>
                  <a:lnTo>
                    <a:pt x="2036826" y="1039368"/>
                  </a:lnTo>
                  <a:lnTo>
                    <a:pt x="2023110" y="1072134"/>
                  </a:lnTo>
                  <a:lnTo>
                    <a:pt x="1991328" y="1039368"/>
                  </a:lnTo>
                  <a:lnTo>
                    <a:pt x="65309" y="1039368"/>
                  </a:lnTo>
                  <a:lnTo>
                    <a:pt x="33528" y="1072134"/>
                  </a:lnTo>
                  <a:lnTo>
                    <a:pt x="20574" y="1039368"/>
                  </a:lnTo>
                  <a:lnTo>
                    <a:pt x="20573" y="1077468"/>
                  </a:lnTo>
                  <a:lnTo>
                    <a:pt x="2036826" y="1077468"/>
                  </a:lnTo>
                  <a:close/>
                </a:path>
                <a:path w="2056764" h="1077595">
                  <a:moveTo>
                    <a:pt x="1041654" y="32765"/>
                  </a:moveTo>
                  <a:lnTo>
                    <a:pt x="1014984" y="32765"/>
                  </a:lnTo>
                  <a:lnTo>
                    <a:pt x="1028319" y="46514"/>
                  </a:lnTo>
                  <a:lnTo>
                    <a:pt x="1041654" y="32765"/>
                  </a:lnTo>
                  <a:close/>
                </a:path>
                <a:path w="2056764" h="1077595">
                  <a:moveTo>
                    <a:pt x="1028319" y="46514"/>
                  </a:moveTo>
                  <a:lnTo>
                    <a:pt x="1014984" y="32765"/>
                  </a:lnTo>
                  <a:lnTo>
                    <a:pt x="1014984" y="60262"/>
                  </a:lnTo>
                  <a:lnTo>
                    <a:pt x="1028319" y="46514"/>
                  </a:lnTo>
                  <a:close/>
                </a:path>
                <a:path w="2056764" h="1077595">
                  <a:moveTo>
                    <a:pt x="1041654" y="60262"/>
                  </a:moveTo>
                  <a:lnTo>
                    <a:pt x="1041654" y="32765"/>
                  </a:lnTo>
                  <a:lnTo>
                    <a:pt x="1028319" y="46514"/>
                  </a:lnTo>
                  <a:lnTo>
                    <a:pt x="1041654" y="60262"/>
                  </a:lnTo>
                  <a:close/>
                </a:path>
                <a:path w="2056764" h="1077595">
                  <a:moveTo>
                    <a:pt x="2036826" y="1039368"/>
                  </a:moveTo>
                  <a:lnTo>
                    <a:pt x="1991328" y="1039368"/>
                  </a:lnTo>
                  <a:lnTo>
                    <a:pt x="2023110" y="1072134"/>
                  </a:lnTo>
                  <a:lnTo>
                    <a:pt x="2036826" y="103936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5117" y="1815083"/>
              <a:ext cx="1263650" cy="1077595"/>
            </a:xfrm>
            <a:custGeom>
              <a:avLst/>
              <a:gdLst/>
              <a:ahLst/>
              <a:cxnLst/>
              <a:rect l="l" t="t" r="r" b="b"/>
              <a:pathLst>
                <a:path w="1263650" h="1077595">
                  <a:moveTo>
                    <a:pt x="1263395" y="1062228"/>
                  </a:moveTo>
                  <a:lnTo>
                    <a:pt x="1263395" y="1054608"/>
                  </a:lnTo>
                  <a:lnTo>
                    <a:pt x="1260347" y="1048512"/>
                  </a:lnTo>
                  <a:lnTo>
                    <a:pt x="648462" y="9144"/>
                  </a:lnTo>
                  <a:lnTo>
                    <a:pt x="644651" y="3810"/>
                  </a:lnTo>
                  <a:lnTo>
                    <a:pt x="638556" y="0"/>
                  </a:lnTo>
                  <a:lnTo>
                    <a:pt x="624839" y="0"/>
                  </a:lnTo>
                  <a:lnTo>
                    <a:pt x="618744" y="3810"/>
                  </a:lnTo>
                  <a:lnTo>
                    <a:pt x="614933" y="9144"/>
                  </a:lnTo>
                  <a:lnTo>
                    <a:pt x="3048" y="1048512"/>
                  </a:lnTo>
                  <a:lnTo>
                    <a:pt x="0" y="1054608"/>
                  </a:lnTo>
                  <a:lnTo>
                    <a:pt x="0" y="1062228"/>
                  </a:lnTo>
                  <a:lnTo>
                    <a:pt x="3048" y="1067562"/>
                  </a:lnTo>
                  <a:lnTo>
                    <a:pt x="6858" y="1073658"/>
                  </a:lnTo>
                  <a:lnTo>
                    <a:pt x="12954" y="1077468"/>
                  </a:lnTo>
                  <a:lnTo>
                    <a:pt x="19812" y="1077468"/>
                  </a:lnTo>
                  <a:lnTo>
                    <a:pt x="19812" y="1039368"/>
                  </a:lnTo>
                  <a:lnTo>
                    <a:pt x="52881" y="1039368"/>
                  </a:lnTo>
                  <a:lnTo>
                    <a:pt x="614933" y="85836"/>
                  </a:lnTo>
                  <a:lnTo>
                    <a:pt x="614933" y="28956"/>
                  </a:lnTo>
                  <a:lnTo>
                    <a:pt x="648462" y="28956"/>
                  </a:lnTo>
                  <a:lnTo>
                    <a:pt x="648462" y="85836"/>
                  </a:lnTo>
                  <a:lnTo>
                    <a:pt x="1210514" y="1039368"/>
                  </a:lnTo>
                  <a:lnTo>
                    <a:pt x="1243583" y="1039368"/>
                  </a:lnTo>
                  <a:lnTo>
                    <a:pt x="1243583" y="1077468"/>
                  </a:lnTo>
                  <a:lnTo>
                    <a:pt x="1250441" y="1077468"/>
                  </a:lnTo>
                  <a:lnTo>
                    <a:pt x="1257300" y="1073658"/>
                  </a:lnTo>
                  <a:lnTo>
                    <a:pt x="1260347" y="1067562"/>
                  </a:lnTo>
                  <a:lnTo>
                    <a:pt x="1263395" y="1062228"/>
                  </a:lnTo>
                  <a:close/>
                </a:path>
                <a:path w="1263650" h="1077595">
                  <a:moveTo>
                    <a:pt x="52881" y="1039368"/>
                  </a:moveTo>
                  <a:lnTo>
                    <a:pt x="19812" y="1039368"/>
                  </a:lnTo>
                  <a:lnTo>
                    <a:pt x="35814" y="1068324"/>
                  </a:lnTo>
                  <a:lnTo>
                    <a:pt x="52881" y="1039368"/>
                  </a:lnTo>
                  <a:close/>
                </a:path>
                <a:path w="1263650" h="1077595">
                  <a:moveTo>
                    <a:pt x="1243583" y="1077468"/>
                  </a:moveTo>
                  <a:lnTo>
                    <a:pt x="1243583" y="1039368"/>
                  </a:lnTo>
                  <a:lnTo>
                    <a:pt x="1227582" y="1068324"/>
                  </a:lnTo>
                  <a:lnTo>
                    <a:pt x="1210514" y="1039368"/>
                  </a:lnTo>
                  <a:lnTo>
                    <a:pt x="52881" y="1039368"/>
                  </a:lnTo>
                  <a:lnTo>
                    <a:pt x="35814" y="1068324"/>
                  </a:lnTo>
                  <a:lnTo>
                    <a:pt x="19812" y="1039368"/>
                  </a:lnTo>
                  <a:lnTo>
                    <a:pt x="19812" y="1077468"/>
                  </a:lnTo>
                  <a:lnTo>
                    <a:pt x="1243583" y="1077468"/>
                  </a:lnTo>
                  <a:close/>
                </a:path>
                <a:path w="1263650" h="1077595">
                  <a:moveTo>
                    <a:pt x="648462" y="28956"/>
                  </a:moveTo>
                  <a:lnTo>
                    <a:pt x="614933" y="28956"/>
                  </a:lnTo>
                  <a:lnTo>
                    <a:pt x="631697" y="57396"/>
                  </a:lnTo>
                  <a:lnTo>
                    <a:pt x="648462" y="28956"/>
                  </a:lnTo>
                  <a:close/>
                </a:path>
                <a:path w="1263650" h="1077595">
                  <a:moveTo>
                    <a:pt x="631697" y="57396"/>
                  </a:moveTo>
                  <a:lnTo>
                    <a:pt x="614933" y="28956"/>
                  </a:lnTo>
                  <a:lnTo>
                    <a:pt x="614933" y="85836"/>
                  </a:lnTo>
                  <a:lnTo>
                    <a:pt x="631697" y="57396"/>
                  </a:lnTo>
                  <a:close/>
                </a:path>
                <a:path w="1263650" h="1077595">
                  <a:moveTo>
                    <a:pt x="648462" y="85836"/>
                  </a:moveTo>
                  <a:lnTo>
                    <a:pt x="648462" y="28956"/>
                  </a:lnTo>
                  <a:lnTo>
                    <a:pt x="631697" y="57396"/>
                  </a:lnTo>
                  <a:lnTo>
                    <a:pt x="648462" y="85836"/>
                  </a:lnTo>
                  <a:close/>
                </a:path>
                <a:path w="1263650" h="1077595">
                  <a:moveTo>
                    <a:pt x="1243583" y="1039368"/>
                  </a:moveTo>
                  <a:lnTo>
                    <a:pt x="1210514" y="1039368"/>
                  </a:lnTo>
                  <a:lnTo>
                    <a:pt x="1227582" y="1068324"/>
                  </a:lnTo>
                  <a:lnTo>
                    <a:pt x="1243583" y="103936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42985" y="2318766"/>
              <a:ext cx="1264285" cy="1077595"/>
            </a:xfrm>
            <a:custGeom>
              <a:avLst/>
              <a:gdLst/>
              <a:ahLst/>
              <a:cxnLst/>
              <a:rect l="l" t="t" r="r" b="b"/>
              <a:pathLst>
                <a:path w="1264285" h="1077595">
                  <a:moveTo>
                    <a:pt x="1264158" y="1062227"/>
                  </a:moveTo>
                  <a:lnTo>
                    <a:pt x="1264158" y="1055369"/>
                  </a:lnTo>
                  <a:lnTo>
                    <a:pt x="1260347" y="1049273"/>
                  </a:lnTo>
                  <a:lnTo>
                    <a:pt x="648461" y="9905"/>
                  </a:lnTo>
                  <a:lnTo>
                    <a:pt x="644651" y="3809"/>
                  </a:lnTo>
                  <a:lnTo>
                    <a:pt x="638555" y="0"/>
                  </a:lnTo>
                  <a:lnTo>
                    <a:pt x="624839" y="0"/>
                  </a:lnTo>
                  <a:lnTo>
                    <a:pt x="618743" y="3809"/>
                  </a:lnTo>
                  <a:lnTo>
                    <a:pt x="615695" y="9905"/>
                  </a:lnTo>
                  <a:lnTo>
                    <a:pt x="3047" y="1049273"/>
                  </a:lnTo>
                  <a:lnTo>
                    <a:pt x="0" y="1055369"/>
                  </a:lnTo>
                  <a:lnTo>
                    <a:pt x="0" y="1062227"/>
                  </a:lnTo>
                  <a:lnTo>
                    <a:pt x="3047" y="1068323"/>
                  </a:lnTo>
                  <a:lnTo>
                    <a:pt x="6857" y="1074419"/>
                  </a:lnTo>
                  <a:lnTo>
                    <a:pt x="12953" y="1077467"/>
                  </a:lnTo>
                  <a:lnTo>
                    <a:pt x="19811" y="1077467"/>
                  </a:lnTo>
                  <a:lnTo>
                    <a:pt x="19811" y="1039367"/>
                  </a:lnTo>
                  <a:lnTo>
                    <a:pt x="53622" y="1039367"/>
                  </a:lnTo>
                  <a:lnTo>
                    <a:pt x="615695" y="84613"/>
                  </a:lnTo>
                  <a:lnTo>
                    <a:pt x="615695" y="28955"/>
                  </a:lnTo>
                  <a:lnTo>
                    <a:pt x="648461" y="28955"/>
                  </a:lnTo>
                  <a:lnTo>
                    <a:pt x="648461" y="84613"/>
                  </a:lnTo>
                  <a:lnTo>
                    <a:pt x="1210535" y="1039367"/>
                  </a:lnTo>
                  <a:lnTo>
                    <a:pt x="1244345" y="1039367"/>
                  </a:lnTo>
                  <a:lnTo>
                    <a:pt x="1244345" y="1077467"/>
                  </a:lnTo>
                  <a:lnTo>
                    <a:pt x="1250441" y="1077467"/>
                  </a:lnTo>
                  <a:lnTo>
                    <a:pt x="1257300" y="1074419"/>
                  </a:lnTo>
                  <a:lnTo>
                    <a:pt x="1260347" y="1068323"/>
                  </a:lnTo>
                  <a:lnTo>
                    <a:pt x="1264158" y="1062227"/>
                  </a:lnTo>
                  <a:close/>
                </a:path>
                <a:path w="1264285" h="1077595">
                  <a:moveTo>
                    <a:pt x="53622" y="1039367"/>
                  </a:moveTo>
                  <a:lnTo>
                    <a:pt x="19811" y="1039367"/>
                  </a:lnTo>
                  <a:lnTo>
                    <a:pt x="36575" y="1068323"/>
                  </a:lnTo>
                  <a:lnTo>
                    <a:pt x="53622" y="1039367"/>
                  </a:lnTo>
                  <a:close/>
                </a:path>
                <a:path w="1264285" h="1077595">
                  <a:moveTo>
                    <a:pt x="1244345" y="1077467"/>
                  </a:moveTo>
                  <a:lnTo>
                    <a:pt x="1244345" y="1039367"/>
                  </a:lnTo>
                  <a:lnTo>
                    <a:pt x="1227582" y="1068323"/>
                  </a:lnTo>
                  <a:lnTo>
                    <a:pt x="1210535" y="1039367"/>
                  </a:lnTo>
                  <a:lnTo>
                    <a:pt x="53622" y="1039367"/>
                  </a:lnTo>
                  <a:lnTo>
                    <a:pt x="36575" y="1068323"/>
                  </a:lnTo>
                  <a:lnTo>
                    <a:pt x="19811" y="1039367"/>
                  </a:lnTo>
                  <a:lnTo>
                    <a:pt x="19811" y="1077467"/>
                  </a:lnTo>
                  <a:lnTo>
                    <a:pt x="1244345" y="1077467"/>
                  </a:lnTo>
                  <a:close/>
                </a:path>
                <a:path w="1264285" h="1077595">
                  <a:moveTo>
                    <a:pt x="648461" y="28955"/>
                  </a:moveTo>
                  <a:lnTo>
                    <a:pt x="615695" y="28955"/>
                  </a:lnTo>
                  <a:lnTo>
                    <a:pt x="632078" y="56784"/>
                  </a:lnTo>
                  <a:lnTo>
                    <a:pt x="648461" y="28955"/>
                  </a:lnTo>
                  <a:close/>
                </a:path>
                <a:path w="1264285" h="1077595">
                  <a:moveTo>
                    <a:pt x="632078" y="56784"/>
                  </a:moveTo>
                  <a:lnTo>
                    <a:pt x="615695" y="28955"/>
                  </a:lnTo>
                  <a:lnTo>
                    <a:pt x="615695" y="84613"/>
                  </a:lnTo>
                  <a:lnTo>
                    <a:pt x="632078" y="56784"/>
                  </a:lnTo>
                  <a:close/>
                </a:path>
                <a:path w="1264285" h="1077595">
                  <a:moveTo>
                    <a:pt x="648461" y="84613"/>
                  </a:moveTo>
                  <a:lnTo>
                    <a:pt x="648461" y="28955"/>
                  </a:lnTo>
                  <a:lnTo>
                    <a:pt x="632078" y="56784"/>
                  </a:lnTo>
                  <a:lnTo>
                    <a:pt x="648461" y="84613"/>
                  </a:lnTo>
                  <a:close/>
                </a:path>
                <a:path w="1264285" h="1077595">
                  <a:moveTo>
                    <a:pt x="1244345" y="1039367"/>
                  </a:moveTo>
                  <a:lnTo>
                    <a:pt x="1210535" y="1039367"/>
                  </a:lnTo>
                  <a:lnTo>
                    <a:pt x="1227582" y="1068323"/>
                  </a:lnTo>
                  <a:lnTo>
                    <a:pt x="1244345" y="103936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8486" y="2715101"/>
              <a:ext cx="2453640" cy="1077595"/>
            </a:xfrm>
            <a:custGeom>
              <a:avLst/>
              <a:gdLst/>
              <a:ahLst/>
              <a:cxnLst/>
              <a:rect l="l" t="t" r="r" b="b"/>
              <a:pathLst>
                <a:path w="2453640" h="1077595">
                  <a:moveTo>
                    <a:pt x="2453640" y="1057560"/>
                  </a:moveTo>
                  <a:lnTo>
                    <a:pt x="2451366" y="1048416"/>
                  </a:lnTo>
                  <a:lnTo>
                    <a:pt x="2445270" y="1043844"/>
                  </a:lnTo>
                  <a:lnTo>
                    <a:pt x="1162050" y="4476"/>
                  </a:lnTo>
                  <a:lnTo>
                    <a:pt x="1155876" y="1059"/>
                  </a:lnTo>
                  <a:lnTo>
                    <a:pt x="1149197" y="0"/>
                  </a:lnTo>
                  <a:lnTo>
                    <a:pt x="1142661" y="1369"/>
                  </a:lnTo>
                  <a:lnTo>
                    <a:pt x="1136916" y="5238"/>
                  </a:lnTo>
                  <a:lnTo>
                    <a:pt x="7632" y="1044606"/>
                  </a:lnTo>
                  <a:lnTo>
                    <a:pt x="2286" y="1049940"/>
                  </a:lnTo>
                  <a:lnTo>
                    <a:pt x="0" y="1058322"/>
                  </a:lnTo>
                  <a:lnTo>
                    <a:pt x="3060" y="1065180"/>
                  </a:lnTo>
                  <a:lnTo>
                    <a:pt x="6108" y="1072800"/>
                  </a:lnTo>
                  <a:lnTo>
                    <a:pt x="12966" y="1077372"/>
                  </a:lnTo>
                  <a:lnTo>
                    <a:pt x="20586" y="1077372"/>
                  </a:lnTo>
                  <a:lnTo>
                    <a:pt x="20586" y="1039272"/>
                  </a:lnTo>
                  <a:lnTo>
                    <a:pt x="69968" y="1039272"/>
                  </a:lnTo>
                  <a:lnTo>
                    <a:pt x="1137678" y="56565"/>
                  </a:lnTo>
                  <a:lnTo>
                    <a:pt x="1137678" y="34194"/>
                  </a:lnTo>
                  <a:lnTo>
                    <a:pt x="1162812" y="33432"/>
                  </a:lnTo>
                  <a:lnTo>
                    <a:pt x="1162812" y="54552"/>
                  </a:lnTo>
                  <a:lnTo>
                    <a:pt x="2378552" y="1039272"/>
                  </a:lnTo>
                  <a:lnTo>
                    <a:pt x="2433078" y="1039272"/>
                  </a:lnTo>
                  <a:lnTo>
                    <a:pt x="2433078" y="1077372"/>
                  </a:lnTo>
                  <a:lnTo>
                    <a:pt x="2441460" y="1077372"/>
                  </a:lnTo>
                  <a:lnTo>
                    <a:pt x="2448318" y="1072800"/>
                  </a:lnTo>
                  <a:lnTo>
                    <a:pt x="2451366" y="1065180"/>
                  </a:lnTo>
                  <a:lnTo>
                    <a:pt x="2453640" y="1057560"/>
                  </a:lnTo>
                  <a:close/>
                </a:path>
                <a:path w="2453640" h="1077595">
                  <a:moveTo>
                    <a:pt x="69968" y="1039272"/>
                  </a:moveTo>
                  <a:lnTo>
                    <a:pt x="20586" y="1039272"/>
                  </a:lnTo>
                  <a:lnTo>
                    <a:pt x="33540" y="1072800"/>
                  </a:lnTo>
                  <a:lnTo>
                    <a:pt x="69968" y="1039272"/>
                  </a:lnTo>
                  <a:close/>
                </a:path>
                <a:path w="2453640" h="1077595">
                  <a:moveTo>
                    <a:pt x="2433078" y="1077372"/>
                  </a:moveTo>
                  <a:lnTo>
                    <a:pt x="2433078" y="1039272"/>
                  </a:lnTo>
                  <a:lnTo>
                    <a:pt x="2420886" y="1073562"/>
                  </a:lnTo>
                  <a:lnTo>
                    <a:pt x="2378552" y="1039272"/>
                  </a:lnTo>
                  <a:lnTo>
                    <a:pt x="69968" y="1039272"/>
                  </a:lnTo>
                  <a:lnTo>
                    <a:pt x="33540" y="1072800"/>
                  </a:lnTo>
                  <a:lnTo>
                    <a:pt x="20586" y="1039272"/>
                  </a:lnTo>
                  <a:lnTo>
                    <a:pt x="20586" y="1077372"/>
                  </a:lnTo>
                  <a:lnTo>
                    <a:pt x="2433078" y="1077372"/>
                  </a:lnTo>
                  <a:close/>
                </a:path>
                <a:path w="2453640" h="1077595">
                  <a:moveTo>
                    <a:pt x="1162812" y="33432"/>
                  </a:moveTo>
                  <a:lnTo>
                    <a:pt x="1137678" y="34194"/>
                  </a:lnTo>
                  <a:lnTo>
                    <a:pt x="1150606" y="44666"/>
                  </a:lnTo>
                  <a:lnTo>
                    <a:pt x="1162812" y="33432"/>
                  </a:lnTo>
                  <a:close/>
                </a:path>
                <a:path w="2453640" h="1077595">
                  <a:moveTo>
                    <a:pt x="1150606" y="44666"/>
                  </a:moveTo>
                  <a:lnTo>
                    <a:pt x="1137678" y="34194"/>
                  </a:lnTo>
                  <a:lnTo>
                    <a:pt x="1137678" y="56565"/>
                  </a:lnTo>
                  <a:lnTo>
                    <a:pt x="1150606" y="44666"/>
                  </a:lnTo>
                  <a:close/>
                </a:path>
                <a:path w="2453640" h="1077595">
                  <a:moveTo>
                    <a:pt x="1162812" y="54552"/>
                  </a:moveTo>
                  <a:lnTo>
                    <a:pt x="1162812" y="33432"/>
                  </a:lnTo>
                  <a:lnTo>
                    <a:pt x="1150606" y="44666"/>
                  </a:lnTo>
                  <a:lnTo>
                    <a:pt x="1162812" y="54552"/>
                  </a:lnTo>
                  <a:close/>
                </a:path>
                <a:path w="2453640" h="1077595">
                  <a:moveTo>
                    <a:pt x="2433078" y="1039272"/>
                  </a:moveTo>
                  <a:lnTo>
                    <a:pt x="2378552" y="1039272"/>
                  </a:lnTo>
                  <a:lnTo>
                    <a:pt x="2420886" y="1073562"/>
                  </a:lnTo>
                  <a:lnTo>
                    <a:pt x="2433078" y="10392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716919" y="2477516"/>
              <a:ext cx="1166495" cy="83375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5" dirty="0">
                  <a:latin typeface="Verdana"/>
                  <a:cs typeface="Verdana"/>
                </a:rPr>
                <a:t>MRE</a:t>
              </a:r>
              <a:endParaRPr sz="2000">
                <a:latin typeface="Verdana"/>
                <a:cs typeface="Verdana"/>
              </a:endParaRPr>
            </a:p>
            <a:p>
              <a:pPr marL="444500">
                <a:lnSpc>
                  <a:spcPct val="100000"/>
                </a:lnSpc>
                <a:spcBef>
                  <a:spcPts val="1570"/>
                </a:spcBef>
              </a:pPr>
              <a:r>
                <a:rPr sz="2000" b="1" spc="-10" dirty="0">
                  <a:latin typeface="Verdana"/>
                  <a:cs typeface="Verdana"/>
                </a:rPr>
                <a:t>DHW</a:t>
              </a:r>
              <a:endParaRPr sz="2000">
                <a:latin typeface="Verdana"/>
                <a:cs typeface="Verdana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645286" y="5537718"/>
              <a:ext cx="135318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Verdana"/>
                  <a:cs typeface="Verdana"/>
                </a:rPr>
                <a:t>AGENCES</a:t>
              </a:r>
              <a:endParaRPr sz="2000">
                <a:latin typeface="Verdana"/>
                <a:cs typeface="Verdana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671963" y="3903515"/>
              <a:ext cx="2630170" cy="773430"/>
            </a:xfrm>
            <a:custGeom>
              <a:avLst/>
              <a:gdLst/>
              <a:ahLst/>
              <a:cxnLst/>
              <a:rect l="l" t="t" r="r" b="b"/>
              <a:pathLst>
                <a:path w="2630170" h="773429">
                  <a:moveTo>
                    <a:pt x="2629649" y="375114"/>
                  </a:moveTo>
                  <a:lnTo>
                    <a:pt x="2619609" y="335544"/>
                  </a:lnTo>
                  <a:lnTo>
                    <a:pt x="2598609" y="299161"/>
                  </a:lnTo>
                  <a:lnTo>
                    <a:pt x="2568682" y="265953"/>
                  </a:lnTo>
                  <a:lnTo>
                    <a:pt x="2531858" y="235907"/>
                  </a:lnTo>
                  <a:lnTo>
                    <a:pt x="2490171" y="209012"/>
                  </a:lnTo>
                  <a:lnTo>
                    <a:pt x="2445652" y="185255"/>
                  </a:lnTo>
                  <a:lnTo>
                    <a:pt x="2400334" y="164624"/>
                  </a:lnTo>
                  <a:lnTo>
                    <a:pt x="2356248" y="147108"/>
                  </a:lnTo>
                  <a:lnTo>
                    <a:pt x="2315428" y="132693"/>
                  </a:lnTo>
                  <a:lnTo>
                    <a:pt x="2233425" y="107795"/>
                  </a:lnTo>
                  <a:lnTo>
                    <a:pt x="2186329" y="95177"/>
                  </a:lnTo>
                  <a:lnTo>
                    <a:pt x="2138671" y="83489"/>
                  </a:lnTo>
                  <a:lnTo>
                    <a:pt x="2090508" y="72701"/>
                  </a:lnTo>
                  <a:lnTo>
                    <a:pt x="2041894" y="62786"/>
                  </a:lnTo>
                  <a:lnTo>
                    <a:pt x="1992885" y="53716"/>
                  </a:lnTo>
                  <a:lnTo>
                    <a:pt x="1943537" y="45464"/>
                  </a:lnTo>
                  <a:lnTo>
                    <a:pt x="1893905" y="38002"/>
                  </a:lnTo>
                  <a:lnTo>
                    <a:pt x="1844045" y="31301"/>
                  </a:lnTo>
                  <a:lnTo>
                    <a:pt x="1794013" y="25334"/>
                  </a:lnTo>
                  <a:lnTo>
                    <a:pt x="1743863" y="20074"/>
                  </a:lnTo>
                  <a:lnTo>
                    <a:pt x="1693652" y="15492"/>
                  </a:lnTo>
                  <a:lnTo>
                    <a:pt x="1643435" y="11561"/>
                  </a:lnTo>
                  <a:lnTo>
                    <a:pt x="1593268" y="8253"/>
                  </a:lnTo>
                  <a:lnTo>
                    <a:pt x="1543206" y="5541"/>
                  </a:lnTo>
                  <a:lnTo>
                    <a:pt x="1493305" y="3395"/>
                  </a:lnTo>
                  <a:lnTo>
                    <a:pt x="1443620" y="1790"/>
                  </a:lnTo>
                  <a:lnTo>
                    <a:pt x="1394207" y="696"/>
                  </a:lnTo>
                  <a:lnTo>
                    <a:pt x="1345122" y="87"/>
                  </a:lnTo>
                  <a:lnTo>
                    <a:pt x="1284978" y="0"/>
                  </a:lnTo>
                  <a:lnTo>
                    <a:pt x="1248156" y="210"/>
                  </a:lnTo>
                  <a:lnTo>
                    <a:pt x="1200032" y="1382"/>
                  </a:lnTo>
                  <a:lnTo>
                    <a:pt x="1151396" y="2979"/>
                  </a:lnTo>
                  <a:lnTo>
                    <a:pt x="1102320" y="5038"/>
                  </a:lnTo>
                  <a:lnTo>
                    <a:pt x="1052875" y="7599"/>
                  </a:lnTo>
                  <a:lnTo>
                    <a:pt x="1003132" y="10702"/>
                  </a:lnTo>
                  <a:lnTo>
                    <a:pt x="953163" y="14385"/>
                  </a:lnTo>
                  <a:lnTo>
                    <a:pt x="903038" y="18688"/>
                  </a:lnTo>
                  <a:lnTo>
                    <a:pt x="852829" y="23650"/>
                  </a:lnTo>
                  <a:lnTo>
                    <a:pt x="802608" y="29309"/>
                  </a:lnTo>
                  <a:lnTo>
                    <a:pt x="752446" y="35705"/>
                  </a:lnTo>
                  <a:lnTo>
                    <a:pt x="702414" y="42877"/>
                  </a:lnTo>
                  <a:lnTo>
                    <a:pt x="652583" y="50864"/>
                  </a:lnTo>
                  <a:lnTo>
                    <a:pt x="603025" y="59705"/>
                  </a:lnTo>
                  <a:lnTo>
                    <a:pt x="553811" y="69440"/>
                  </a:lnTo>
                  <a:lnTo>
                    <a:pt x="505013" y="80107"/>
                  </a:lnTo>
                  <a:lnTo>
                    <a:pt x="456701" y="91746"/>
                  </a:lnTo>
                  <a:lnTo>
                    <a:pt x="408947" y="104396"/>
                  </a:lnTo>
                  <a:lnTo>
                    <a:pt x="361823" y="118095"/>
                  </a:lnTo>
                  <a:lnTo>
                    <a:pt x="315162" y="132966"/>
                  </a:lnTo>
                  <a:lnTo>
                    <a:pt x="269748" y="148800"/>
                  </a:lnTo>
                  <a:lnTo>
                    <a:pt x="231263" y="163933"/>
                  </a:lnTo>
                  <a:lnTo>
                    <a:pt x="188064" y="183384"/>
                  </a:lnTo>
                  <a:lnTo>
                    <a:pt x="143188" y="207091"/>
                  </a:lnTo>
                  <a:lnTo>
                    <a:pt x="99674" y="234992"/>
                  </a:lnTo>
                  <a:lnTo>
                    <a:pt x="60560" y="267025"/>
                  </a:lnTo>
                  <a:lnTo>
                    <a:pt x="28883" y="303130"/>
                  </a:lnTo>
                  <a:lnTo>
                    <a:pt x="7684" y="343244"/>
                  </a:lnTo>
                  <a:lnTo>
                    <a:pt x="0" y="387306"/>
                  </a:lnTo>
                  <a:lnTo>
                    <a:pt x="762" y="398736"/>
                  </a:lnTo>
                  <a:lnTo>
                    <a:pt x="10741" y="438252"/>
                  </a:lnTo>
                  <a:lnTo>
                    <a:pt x="31745" y="474553"/>
                  </a:lnTo>
                  <a:lnTo>
                    <a:pt x="38100" y="481572"/>
                  </a:lnTo>
                  <a:lnTo>
                    <a:pt x="38100" y="385782"/>
                  </a:lnTo>
                  <a:lnTo>
                    <a:pt x="47588" y="346143"/>
                  </a:lnTo>
                  <a:lnTo>
                    <a:pt x="71925" y="309688"/>
                  </a:lnTo>
                  <a:lnTo>
                    <a:pt x="107394" y="276651"/>
                  </a:lnTo>
                  <a:lnTo>
                    <a:pt x="150275" y="247265"/>
                  </a:lnTo>
                  <a:lnTo>
                    <a:pt x="196851" y="221762"/>
                  </a:lnTo>
                  <a:lnTo>
                    <a:pt x="243506" y="200338"/>
                  </a:lnTo>
                  <a:lnTo>
                    <a:pt x="286214" y="183346"/>
                  </a:lnTo>
                  <a:lnTo>
                    <a:pt x="368298" y="155952"/>
                  </a:lnTo>
                  <a:lnTo>
                    <a:pt x="415738" y="142110"/>
                  </a:lnTo>
                  <a:lnTo>
                    <a:pt x="463818" y="129332"/>
                  </a:lnTo>
                  <a:lnTo>
                    <a:pt x="512490" y="117577"/>
                  </a:lnTo>
                  <a:lnTo>
                    <a:pt x="561692" y="106805"/>
                  </a:lnTo>
                  <a:lnTo>
                    <a:pt x="611292" y="96992"/>
                  </a:lnTo>
                  <a:lnTo>
                    <a:pt x="661230" y="88095"/>
                  </a:lnTo>
                  <a:lnTo>
                    <a:pt x="711503" y="80064"/>
                  </a:lnTo>
                  <a:lnTo>
                    <a:pt x="762036" y="72863"/>
                  </a:lnTo>
                  <a:lnTo>
                    <a:pt x="812749" y="66456"/>
                  </a:lnTo>
                  <a:lnTo>
                    <a:pt x="863574" y="60805"/>
                  </a:lnTo>
                  <a:lnTo>
                    <a:pt x="914446" y="55870"/>
                  </a:lnTo>
                  <a:lnTo>
                    <a:pt x="965299" y="51613"/>
                  </a:lnTo>
                  <a:lnTo>
                    <a:pt x="1016067" y="47996"/>
                  </a:lnTo>
                  <a:lnTo>
                    <a:pt x="1066685" y="44979"/>
                  </a:lnTo>
                  <a:lnTo>
                    <a:pt x="1117087" y="42523"/>
                  </a:lnTo>
                  <a:lnTo>
                    <a:pt x="1167206" y="40591"/>
                  </a:lnTo>
                  <a:lnTo>
                    <a:pt x="1216977" y="39144"/>
                  </a:lnTo>
                  <a:lnTo>
                    <a:pt x="1266334" y="38142"/>
                  </a:lnTo>
                  <a:lnTo>
                    <a:pt x="1315212" y="37548"/>
                  </a:lnTo>
                  <a:lnTo>
                    <a:pt x="1364045" y="38158"/>
                  </a:lnTo>
                  <a:lnTo>
                    <a:pt x="1413369" y="39171"/>
                  </a:lnTo>
                  <a:lnTo>
                    <a:pt x="1461310" y="40557"/>
                  </a:lnTo>
                  <a:lnTo>
                    <a:pt x="1510901" y="42449"/>
                  </a:lnTo>
                  <a:lnTo>
                    <a:pt x="1560822" y="44852"/>
                  </a:lnTo>
                  <a:lnTo>
                    <a:pt x="1611004" y="47805"/>
                  </a:lnTo>
                  <a:lnTo>
                    <a:pt x="1661377" y="51346"/>
                  </a:lnTo>
                  <a:lnTo>
                    <a:pt x="1711871" y="55514"/>
                  </a:lnTo>
                  <a:lnTo>
                    <a:pt x="1762417" y="60349"/>
                  </a:lnTo>
                  <a:lnTo>
                    <a:pt x="1812946" y="65890"/>
                  </a:lnTo>
                  <a:lnTo>
                    <a:pt x="1863387" y="72176"/>
                  </a:lnTo>
                  <a:lnTo>
                    <a:pt x="1913672" y="79246"/>
                  </a:lnTo>
                  <a:lnTo>
                    <a:pt x="1963731" y="87139"/>
                  </a:lnTo>
                  <a:lnTo>
                    <a:pt x="2013494" y="95894"/>
                  </a:lnTo>
                  <a:lnTo>
                    <a:pt x="2062892" y="105551"/>
                  </a:lnTo>
                  <a:lnTo>
                    <a:pt x="2111856" y="116149"/>
                  </a:lnTo>
                  <a:lnTo>
                    <a:pt x="2160315" y="127726"/>
                  </a:lnTo>
                  <a:lnTo>
                    <a:pt x="2208201" y="140322"/>
                  </a:lnTo>
                  <a:lnTo>
                    <a:pt x="2255444" y="153976"/>
                  </a:lnTo>
                  <a:lnTo>
                    <a:pt x="2301974" y="168727"/>
                  </a:lnTo>
                  <a:lnTo>
                    <a:pt x="2347722" y="184614"/>
                  </a:lnTo>
                  <a:lnTo>
                    <a:pt x="2384359" y="199445"/>
                  </a:lnTo>
                  <a:lnTo>
                    <a:pt x="2428350" y="219564"/>
                  </a:lnTo>
                  <a:lnTo>
                    <a:pt x="2474942" y="244622"/>
                  </a:lnTo>
                  <a:lnTo>
                    <a:pt x="2519385" y="274272"/>
                  </a:lnTo>
                  <a:lnTo>
                    <a:pt x="2556928" y="308168"/>
                  </a:lnTo>
                  <a:lnTo>
                    <a:pt x="2582820" y="345961"/>
                  </a:lnTo>
                  <a:lnTo>
                    <a:pt x="2592311" y="387306"/>
                  </a:lnTo>
                  <a:lnTo>
                    <a:pt x="2592311" y="481075"/>
                  </a:lnTo>
                  <a:lnTo>
                    <a:pt x="2610495" y="456523"/>
                  </a:lnTo>
                  <a:lnTo>
                    <a:pt x="2626447" y="417670"/>
                  </a:lnTo>
                  <a:lnTo>
                    <a:pt x="2629649" y="375114"/>
                  </a:lnTo>
                  <a:close/>
                </a:path>
                <a:path w="2630170" h="773429">
                  <a:moveTo>
                    <a:pt x="2592311" y="481075"/>
                  </a:moveTo>
                  <a:lnTo>
                    <a:pt x="2592311" y="387306"/>
                  </a:lnTo>
                  <a:lnTo>
                    <a:pt x="2582751" y="427351"/>
                  </a:lnTo>
                  <a:lnTo>
                    <a:pt x="2558455" y="463915"/>
                  </a:lnTo>
                  <a:lnTo>
                    <a:pt x="2523094" y="496868"/>
                  </a:lnTo>
                  <a:lnTo>
                    <a:pt x="2480341" y="526080"/>
                  </a:lnTo>
                  <a:lnTo>
                    <a:pt x="2433848" y="551434"/>
                  </a:lnTo>
                  <a:lnTo>
                    <a:pt x="2387349" y="572770"/>
                  </a:lnTo>
                  <a:lnTo>
                    <a:pt x="2344456" y="589989"/>
                  </a:lnTo>
                  <a:lnTo>
                    <a:pt x="2262136" y="617761"/>
                  </a:lnTo>
                  <a:lnTo>
                    <a:pt x="2214701" y="631501"/>
                  </a:lnTo>
                  <a:lnTo>
                    <a:pt x="2166619" y="644205"/>
                  </a:lnTo>
                  <a:lnTo>
                    <a:pt x="2117960" y="655909"/>
                  </a:lnTo>
                  <a:lnTo>
                    <a:pt x="2068788" y="666647"/>
                  </a:lnTo>
                  <a:lnTo>
                    <a:pt x="2019171" y="676455"/>
                  </a:lnTo>
                  <a:lnTo>
                    <a:pt x="1969176" y="685367"/>
                  </a:lnTo>
                  <a:lnTo>
                    <a:pt x="1918869" y="693417"/>
                  </a:lnTo>
                  <a:lnTo>
                    <a:pt x="1868318" y="700641"/>
                  </a:lnTo>
                  <a:lnTo>
                    <a:pt x="1817589" y="707074"/>
                  </a:lnTo>
                  <a:lnTo>
                    <a:pt x="1766748" y="712751"/>
                  </a:lnTo>
                  <a:lnTo>
                    <a:pt x="1715864" y="717705"/>
                  </a:lnTo>
                  <a:lnTo>
                    <a:pt x="1665002" y="721973"/>
                  </a:lnTo>
                  <a:lnTo>
                    <a:pt x="1614229" y="725589"/>
                  </a:lnTo>
                  <a:lnTo>
                    <a:pt x="1563613" y="728587"/>
                  </a:lnTo>
                  <a:lnTo>
                    <a:pt x="1513219" y="731003"/>
                  </a:lnTo>
                  <a:lnTo>
                    <a:pt x="1463116" y="732872"/>
                  </a:lnTo>
                  <a:lnTo>
                    <a:pt x="1412118" y="734250"/>
                  </a:lnTo>
                  <a:lnTo>
                    <a:pt x="1363396" y="735111"/>
                  </a:lnTo>
                  <a:lnTo>
                    <a:pt x="1315212" y="735540"/>
                  </a:lnTo>
                  <a:lnTo>
                    <a:pt x="1266084" y="735065"/>
                  </a:lnTo>
                  <a:lnTo>
                    <a:pt x="1216549" y="734154"/>
                  </a:lnTo>
                  <a:lnTo>
                    <a:pt x="1166665" y="732771"/>
                  </a:lnTo>
                  <a:lnTo>
                    <a:pt x="1116488" y="730881"/>
                  </a:lnTo>
                  <a:lnTo>
                    <a:pt x="1066077" y="728450"/>
                  </a:lnTo>
                  <a:lnTo>
                    <a:pt x="1015488" y="725441"/>
                  </a:lnTo>
                  <a:lnTo>
                    <a:pt x="964780" y="721819"/>
                  </a:lnTo>
                  <a:lnTo>
                    <a:pt x="914009" y="717550"/>
                  </a:lnTo>
                  <a:lnTo>
                    <a:pt x="863234" y="712598"/>
                  </a:lnTo>
                  <a:lnTo>
                    <a:pt x="812511" y="706927"/>
                  </a:lnTo>
                  <a:lnTo>
                    <a:pt x="761897" y="700502"/>
                  </a:lnTo>
                  <a:lnTo>
                    <a:pt x="711451" y="693289"/>
                  </a:lnTo>
                  <a:lnTo>
                    <a:pt x="661213" y="685249"/>
                  </a:lnTo>
                  <a:lnTo>
                    <a:pt x="611234" y="676344"/>
                  </a:lnTo>
                  <a:lnTo>
                    <a:pt x="561632" y="666550"/>
                  </a:lnTo>
                  <a:lnTo>
                    <a:pt x="512471" y="655837"/>
                  </a:lnTo>
                  <a:lnTo>
                    <a:pt x="463743" y="644155"/>
                  </a:lnTo>
                  <a:lnTo>
                    <a:pt x="415507" y="631468"/>
                  </a:lnTo>
                  <a:lnTo>
                    <a:pt x="367841" y="617746"/>
                  </a:lnTo>
                  <a:lnTo>
                    <a:pt x="320802" y="602952"/>
                  </a:lnTo>
                  <a:lnTo>
                    <a:pt x="243404" y="573213"/>
                  </a:lnTo>
                  <a:lnTo>
                    <a:pt x="198044" y="552321"/>
                  </a:lnTo>
                  <a:lnTo>
                    <a:pt x="152557" y="527542"/>
                  </a:lnTo>
                  <a:lnTo>
                    <a:pt x="110431" y="499094"/>
                  </a:lnTo>
                  <a:lnTo>
                    <a:pt x="75055" y="467142"/>
                  </a:lnTo>
                  <a:lnTo>
                    <a:pt x="49815" y="431855"/>
                  </a:lnTo>
                  <a:lnTo>
                    <a:pt x="38100" y="393402"/>
                  </a:lnTo>
                  <a:lnTo>
                    <a:pt x="38100" y="481572"/>
                  </a:lnTo>
                  <a:lnTo>
                    <a:pt x="98622" y="537619"/>
                  </a:lnTo>
                  <a:lnTo>
                    <a:pt x="140393" y="564438"/>
                  </a:lnTo>
                  <a:lnTo>
                    <a:pt x="184984" y="588150"/>
                  </a:lnTo>
                  <a:lnTo>
                    <a:pt x="230343" y="608784"/>
                  </a:lnTo>
                  <a:lnTo>
                    <a:pt x="274419" y="626365"/>
                  </a:lnTo>
                  <a:lnTo>
                    <a:pt x="315399" y="641000"/>
                  </a:lnTo>
                  <a:lnTo>
                    <a:pt x="397209" y="666009"/>
                  </a:lnTo>
                  <a:lnTo>
                    <a:pt x="444454" y="678585"/>
                  </a:lnTo>
                  <a:lnTo>
                    <a:pt x="492206" y="690237"/>
                  </a:lnTo>
                  <a:lnTo>
                    <a:pt x="540415" y="700991"/>
                  </a:lnTo>
                  <a:lnTo>
                    <a:pt x="589032" y="710877"/>
                  </a:lnTo>
                  <a:lnTo>
                    <a:pt x="638009" y="719919"/>
                  </a:lnTo>
                  <a:lnTo>
                    <a:pt x="687295" y="728146"/>
                  </a:lnTo>
                  <a:lnTo>
                    <a:pt x="736842" y="735584"/>
                  </a:lnTo>
                  <a:lnTo>
                    <a:pt x="786600" y="742261"/>
                  </a:lnTo>
                  <a:lnTo>
                    <a:pt x="836521" y="748204"/>
                  </a:lnTo>
                  <a:lnTo>
                    <a:pt x="886554" y="753440"/>
                  </a:lnTo>
                  <a:lnTo>
                    <a:pt x="936651" y="757996"/>
                  </a:lnTo>
                  <a:lnTo>
                    <a:pt x="986762" y="761899"/>
                  </a:lnTo>
                  <a:lnTo>
                    <a:pt x="1036839" y="765176"/>
                  </a:lnTo>
                  <a:lnTo>
                    <a:pt x="1086831" y="767855"/>
                  </a:lnTo>
                  <a:lnTo>
                    <a:pt x="1136691" y="769962"/>
                  </a:lnTo>
                  <a:lnTo>
                    <a:pt x="1186368" y="771525"/>
                  </a:lnTo>
                  <a:lnTo>
                    <a:pt x="1235813" y="772572"/>
                  </a:lnTo>
                  <a:lnTo>
                    <a:pt x="1284978" y="773127"/>
                  </a:lnTo>
                  <a:lnTo>
                    <a:pt x="1345122" y="773141"/>
                  </a:lnTo>
                  <a:lnTo>
                    <a:pt x="1382268" y="772878"/>
                  </a:lnTo>
                  <a:lnTo>
                    <a:pt x="1431421" y="771766"/>
                  </a:lnTo>
                  <a:lnTo>
                    <a:pt x="1481407" y="770178"/>
                  </a:lnTo>
                  <a:lnTo>
                    <a:pt x="1532115" y="768072"/>
                  </a:lnTo>
                  <a:lnTo>
                    <a:pt x="1583434" y="765402"/>
                  </a:lnTo>
                  <a:lnTo>
                    <a:pt x="1635256" y="762124"/>
                  </a:lnTo>
                  <a:lnTo>
                    <a:pt x="1687469" y="758193"/>
                  </a:lnTo>
                  <a:lnTo>
                    <a:pt x="1739964" y="753566"/>
                  </a:lnTo>
                  <a:lnTo>
                    <a:pt x="1792631" y="748197"/>
                  </a:lnTo>
                  <a:lnTo>
                    <a:pt x="1845360" y="742043"/>
                  </a:lnTo>
                  <a:lnTo>
                    <a:pt x="1898041" y="735059"/>
                  </a:lnTo>
                  <a:lnTo>
                    <a:pt x="1950565" y="727201"/>
                  </a:lnTo>
                  <a:lnTo>
                    <a:pt x="2002820" y="718424"/>
                  </a:lnTo>
                  <a:lnTo>
                    <a:pt x="2054697" y="708683"/>
                  </a:lnTo>
                  <a:lnTo>
                    <a:pt x="2106086" y="697936"/>
                  </a:lnTo>
                  <a:lnTo>
                    <a:pt x="2156877" y="686137"/>
                  </a:lnTo>
                  <a:lnTo>
                    <a:pt x="2206960" y="673241"/>
                  </a:lnTo>
                  <a:lnTo>
                    <a:pt x="2256225" y="659205"/>
                  </a:lnTo>
                  <a:lnTo>
                    <a:pt x="2304563" y="643984"/>
                  </a:lnTo>
                  <a:lnTo>
                    <a:pt x="2351862" y="627534"/>
                  </a:lnTo>
                  <a:lnTo>
                    <a:pt x="2398014" y="609810"/>
                  </a:lnTo>
                  <a:lnTo>
                    <a:pt x="2433869" y="593938"/>
                  </a:lnTo>
                  <a:lnTo>
                    <a:pt x="2473110" y="574164"/>
                  </a:lnTo>
                  <a:lnTo>
                    <a:pt x="2513101" y="550492"/>
                  </a:lnTo>
                  <a:lnTo>
                    <a:pt x="2551126" y="522970"/>
                  </a:lnTo>
                  <a:lnTo>
                    <a:pt x="2584490" y="491635"/>
                  </a:lnTo>
                  <a:lnTo>
                    <a:pt x="2592311" y="48107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013588" y="3917695"/>
              <a:ext cx="2017395" cy="635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3302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5" dirty="0">
                  <a:latin typeface="Verdana"/>
                  <a:cs typeface="Verdana"/>
                </a:rPr>
                <a:t>Relations  d’approbation</a:t>
              </a:r>
              <a:endParaRPr sz="2000">
                <a:latin typeface="Verdana"/>
                <a:cs typeface="Verdana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7657482" y="3377445"/>
              <a:ext cx="150812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Verdana"/>
                  <a:cs typeface="Verdana"/>
                </a:rPr>
                <a:t>INTRANET</a:t>
              </a:r>
              <a:endParaRPr sz="2000">
                <a:latin typeface="Verdana"/>
                <a:cs typeface="Verdana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7297807" y="3951985"/>
              <a:ext cx="2293620" cy="10629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uFill>
                    <a:solidFill>
                      <a:srgbClr val="EAEAEA"/>
                    </a:solidFill>
                  </a:uFill>
                  <a:latin typeface="Verdana"/>
                  <a:cs typeface="Verdana"/>
                </a:rPr>
                <a:t>Ressources</a:t>
              </a:r>
              <a:endParaRPr sz="2800">
                <a:latin typeface="Verdana"/>
                <a:cs typeface="Verdana"/>
              </a:endParaRPr>
            </a:p>
            <a:p>
              <a:pPr marL="12700" marR="318135">
                <a:lnSpc>
                  <a:spcPct val="100000"/>
                </a:lnSpc>
                <a:spcBef>
                  <a:spcPts val="10"/>
                </a:spcBef>
              </a:pPr>
              <a:r>
                <a:rPr sz="2000" b="1" spc="-5" dirty="0">
                  <a:latin typeface="Verdana"/>
                  <a:cs typeface="Verdana"/>
                </a:rPr>
                <a:t>(applications,  </a:t>
              </a:r>
              <a:r>
                <a:rPr sz="2000" b="1" spc="-10" dirty="0">
                  <a:latin typeface="Verdana"/>
                  <a:cs typeface="Verdana"/>
                </a:rPr>
                <a:t>données, …)</a:t>
              </a:r>
              <a:endParaRPr sz="2000">
                <a:latin typeface="Verdana"/>
                <a:cs typeface="Verdana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745371" y="3401567"/>
              <a:ext cx="1162050" cy="668020"/>
            </a:xfrm>
            <a:custGeom>
              <a:avLst/>
              <a:gdLst/>
              <a:ahLst/>
              <a:cxnLst/>
              <a:rect l="l" t="t" r="r" b="b"/>
              <a:pathLst>
                <a:path w="1162050" h="668020">
                  <a:moveTo>
                    <a:pt x="1095862" y="627689"/>
                  </a:moveTo>
                  <a:lnTo>
                    <a:pt x="1076418" y="594544"/>
                  </a:lnTo>
                  <a:lnTo>
                    <a:pt x="19050" y="0"/>
                  </a:lnTo>
                  <a:lnTo>
                    <a:pt x="0" y="33528"/>
                  </a:lnTo>
                  <a:lnTo>
                    <a:pt x="1057851" y="628344"/>
                  </a:lnTo>
                  <a:lnTo>
                    <a:pt x="1095862" y="627689"/>
                  </a:lnTo>
                  <a:close/>
                </a:path>
                <a:path w="1162050" h="668020">
                  <a:moveTo>
                    <a:pt x="1138427" y="665552"/>
                  </a:moveTo>
                  <a:lnTo>
                    <a:pt x="1138427" y="629412"/>
                  </a:lnTo>
                  <a:lnTo>
                    <a:pt x="1119377" y="662940"/>
                  </a:lnTo>
                  <a:lnTo>
                    <a:pt x="1057851" y="628344"/>
                  </a:lnTo>
                  <a:lnTo>
                    <a:pt x="995933" y="629412"/>
                  </a:lnTo>
                  <a:lnTo>
                    <a:pt x="977645" y="648462"/>
                  </a:lnTo>
                  <a:lnTo>
                    <a:pt x="979122" y="655939"/>
                  </a:lnTo>
                  <a:lnTo>
                    <a:pt x="983170" y="661987"/>
                  </a:lnTo>
                  <a:lnTo>
                    <a:pt x="989218" y="666035"/>
                  </a:lnTo>
                  <a:lnTo>
                    <a:pt x="996695" y="667512"/>
                  </a:lnTo>
                  <a:lnTo>
                    <a:pt x="1138427" y="665552"/>
                  </a:lnTo>
                  <a:close/>
                </a:path>
                <a:path w="1162050" h="668020">
                  <a:moveTo>
                    <a:pt x="1162049" y="665226"/>
                  </a:moveTo>
                  <a:lnTo>
                    <a:pt x="1078230" y="522732"/>
                  </a:lnTo>
                  <a:lnTo>
                    <a:pt x="1073217" y="517052"/>
                  </a:lnTo>
                  <a:lnTo>
                    <a:pt x="1066704" y="513873"/>
                  </a:lnTo>
                  <a:lnTo>
                    <a:pt x="1059477" y="513409"/>
                  </a:lnTo>
                  <a:lnTo>
                    <a:pt x="1052321" y="515874"/>
                  </a:lnTo>
                  <a:lnTo>
                    <a:pt x="1046642" y="520886"/>
                  </a:lnTo>
                  <a:lnTo>
                    <a:pt x="1043463" y="527399"/>
                  </a:lnTo>
                  <a:lnTo>
                    <a:pt x="1042999" y="534626"/>
                  </a:lnTo>
                  <a:lnTo>
                    <a:pt x="1045463" y="541782"/>
                  </a:lnTo>
                  <a:lnTo>
                    <a:pt x="1076418" y="594544"/>
                  </a:lnTo>
                  <a:lnTo>
                    <a:pt x="1138427" y="629412"/>
                  </a:lnTo>
                  <a:lnTo>
                    <a:pt x="1138427" y="665552"/>
                  </a:lnTo>
                  <a:lnTo>
                    <a:pt x="1162049" y="665226"/>
                  </a:lnTo>
                  <a:close/>
                </a:path>
                <a:path w="1162050" h="668020">
                  <a:moveTo>
                    <a:pt x="1128521" y="646846"/>
                  </a:moveTo>
                  <a:lnTo>
                    <a:pt x="1128521" y="627126"/>
                  </a:lnTo>
                  <a:lnTo>
                    <a:pt x="1112520" y="656082"/>
                  </a:lnTo>
                  <a:lnTo>
                    <a:pt x="1095862" y="627689"/>
                  </a:lnTo>
                  <a:lnTo>
                    <a:pt x="1057851" y="628344"/>
                  </a:lnTo>
                  <a:lnTo>
                    <a:pt x="1119377" y="662940"/>
                  </a:lnTo>
                  <a:lnTo>
                    <a:pt x="1128521" y="646846"/>
                  </a:lnTo>
                  <a:close/>
                </a:path>
                <a:path w="1162050" h="668020">
                  <a:moveTo>
                    <a:pt x="1138427" y="629412"/>
                  </a:moveTo>
                  <a:lnTo>
                    <a:pt x="1076418" y="594544"/>
                  </a:lnTo>
                  <a:lnTo>
                    <a:pt x="1095862" y="627689"/>
                  </a:lnTo>
                  <a:lnTo>
                    <a:pt x="1128521" y="627126"/>
                  </a:lnTo>
                  <a:lnTo>
                    <a:pt x="1128521" y="646846"/>
                  </a:lnTo>
                  <a:lnTo>
                    <a:pt x="1138427" y="629412"/>
                  </a:lnTo>
                  <a:close/>
                </a:path>
                <a:path w="1162050" h="668020">
                  <a:moveTo>
                    <a:pt x="1128521" y="627126"/>
                  </a:moveTo>
                  <a:lnTo>
                    <a:pt x="1095862" y="627689"/>
                  </a:lnTo>
                  <a:lnTo>
                    <a:pt x="1112520" y="656082"/>
                  </a:lnTo>
                  <a:lnTo>
                    <a:pt x="1128521" y="62712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22155" y="4534661"/>
              <a:ext cx="1092835" cy="986155"/>
            </a:xfrm>
            <a:custGeom>
              <a:avLst/>
              <a:gdLst/>
              <a:ahLst/>
              <a:cxnLst/>
              <a:rect l="l" t="t" r="r" b="b"/>
              <a:pathLst>
                <a:path w="1092835" h="986154">
                  <a:moveTo>
                    <a:pt x="1037035" y="50221"/>
                  </a:moveTo>
                  <a:lnTo>
                    <a:pt x="999560" y="58157"/>
                  </a:lnTo>
                  <a:lnTo>
                    <a:pt x="0" y="957834"/>
                  </a:lnTo>
                  <a:lnTo>
                    <a:pt x="25145" y="986027"/>
                  </a:lnTo>
                  <a:lnTo>
                    <a:pt x="1025820" y="85348"/>
                  </a:lnTo>
                  <a:lnTo>
                    <a:pt x="1037035" y="50221"/>
                  </a:lnTo>
                  <a:close/>
                </a:path>
                <a:path w="1092835" h="986154">
                  <a:moveTo>
                    <a:pt x="1092707" y="0"/>
                  </a:moveTo>
                  <a:lnTo>
                    <a:pt x="931163" y="33527"/>
                  </a:lnTo>
                  <a:lnTo>
                    <a:pt x="924401" y="36230"/>
                  </a:lnTo>
                  <a:lnTo>
                    <a:pt x="919352" y="41433"/>
                  </a:lnTo>
                  <a:lnTo>
                    <a:pt x="916590" y="48208"/>
                  </a:lnTo>
                  <a:lnTo>
                    <a:pt x="916685" y="55625"/>
                  </a:lnTo>
                  <a:lnTo>
                    <a:pt x="919722" y="62722"/>
                  </a:lnTo>
                  <a:lnTo>
                    <a:pt x="924972" y="67817"/>
                  </a:lnTo>
                  <a:lnTo>
                    <a:pt x="931795" y="70627"/>
                  </a:lnTo>
                  <a:lnTo>
                    <a:pt x="939545" y="70865"/>
                  </a:lnTo>
                  <a:lnTo>
                    <a:pt x="999560" y="58157"/>
                  </a:lnTo>
                  <a:lnTo>
                    <a:pt x="1052321" y="10667"/>
                  </a:lnTo>
                  <a:lnTo>
                    <a:pt x="1077467" y="38862"/>
                  </a:lnTo>
                  <a:lnTo>
                    <a:pt x="1077467" y="47567"/>
                  </a:lnTo>
                  <a:lnTo>
                    <a:pt x="1092707" y="0"/>
                  </a:lnTo>
                  <a:close/>
                </a:path>
                <a:path w="1092835" h="986154">
                  <a:moveTo>
                    <a:pt x="1077467" y="38862"/>
                  </a:moveTo>
                  <a:lnTo>
                    <a:pt x="1052321" y="10667"/>
                  </a:lnTo>
                  <a:lnTo>
                    <a:pt x="999560" y="58157"/>
                  </a:lnTo>
                  <a:lnTo>
                    <a:pt x="1037035" y="50221"/>
                  </a:lnTo>
                  <a:lnTo>
                    <a:pt x="1046987" y="19050"/>
                  </a:lnTo>
                  <a:lnTo>
                    <a:pt x="1069085" y="43434"/>
                  </a:lnTo>
                  <a:lnTo>
                    <a:pt x="1069085" y="46406"/>
                  </a:lnTo>
                  <a:lnTo>
                    <a:pt x="1077467" y="38862"/>
                  </a:lnTo>
                  <a:close/>
                </a:path>
                <a:path w="1092835" h="986154">
                  <a:moveTo>
                    <a:pt x="1077467" y="47567"/>
                  </a:moveTo>
                  <a:lnTo>
                    <a:pt x="1077467" y="38862"/>
                  </a:lnTo>
                  <a:lnTo>
                    <a:pt x="1025820" y="85348"/>
                  </a:lnTo>
                  <a:lnTo>
                    <a:pt x="1006601" y="145541"/>
                  </a:lnTo>
                  <a:lnTo>
                    <a:pt x="1005506" y="152983"/>
                  </a:lnTo>
                  <a:lnTo>
                    <a:pt x="1007554" y="159924"/>
                  </a:lnTo>
                  <a:lnTo>
                    <a:pt x="1012174" y="165580"/>
                  </a:lnTo>
                  <a:lnTo>
                    <a:pt x="1018793" y="169163"/>
                  </a:lnTo>
                  <a:lnTo>
                    <a:pt x="1026235" y="169937"/>
                  </a:lnTo>
                  <a:lnTo>
                    <a:pt x="1033176" y="167925"/>
                  </a:lnTo>
                  <a:lnTo>
                    <a:pt x="1038832" y="163484"/>
                  </a:lnTo>
                  <a:lnTo>
                    <a:pt x="1042415" y="156972"/>
                  </a:lnTo>
                  <a:lnTo>
                    <a:pt x="1077467" y="47567"/>
                  </a:lnTo>
                  <a:close/>
                </a:path>
                <a:path w="1092835" h="986154">
                  <a:moveTo>
                    <a:pt x="1069085" y="46406"/>
                  </a:moveTo>
                  <a:lnTo>
                    <a:pt x="1069085" y="43434"/>
                  </a:lnTo>
                  <a:lnTo>
                    <a:pt x="1037035" y="50221"/>
                  </a:lnTo>
                  <a:lnTo>
                    <a:pt x="1025820" y="85348"/>
                  </a:lnTo>
                  <a:lnTo>
                    <a:pt x="1069085" y="46406"/>
                  </a:lnTo>
                  <a:close/>
                </a:path>
                <a:path w="1092835" h="986154">
                  <a:moveTo>
                    <a:pt x="1069085" y="43434"/>
                  </a:moveTo>
                  <a:lnTo>
                    <a:pt x="1046987" y="19050"/>
                  </a:lnTo>
                  <a:lnTo>
                    <a:pt x="1037035" y="50221"/>
                  </a:lnTo>
                  <a:lnTo>
                    <a:pt x="1069085" y="4343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75717" y="3831335"/>
              <a:ext cx="871855" cy="417195"/>
            </a:xfrm>
            <a:custGeom>
              <a:avLst/>
              <a:gdLst/>
              <a:ahLst/>
              <a:cxnLst/>
              <a:rect l="l" t="t" r="r" b="b"/>
              <a:pathLst>
                <a:path w="871854" h="417195">
                  <a:moveTo>
                    <a:pt x="802146" y="49524"/>
                  </a:moveTo>
                  <a:lnTo>
                    <a:pt x="765070" y="45238"/>
                  </a:lnTo>
                  <a:lnTo>
                    <a:pt x="0" y="381762"/>
                  </a:lnTo>
                  <a:lnTo>
                    <a:pt x="15227" y="416813"/>
                  </a:lnTo>
                  <a:lnTo>
                    <a:pt x="779695" y="80560"/>
                  </a:lnTo>
                  <a:lnTo>
                    <a:pt x="802146" y="49524"/>
                  </a:lnTo>
                  <a:close/>
                </a:path>
                <a:path w="871854" h="417195">
                  <a:moveTo>
                    <a:pt x="871728" y="19050"/>
                  </a:moveTo>
                  <a:lnTo>
                    <a:pt x="707897" y="0"/>
                  </a:lnTo>
                  <a:lnTo>
                    <a:pt x="700278" y="904"/>
                  </a:lnTo>
                  <a:lnTo>
                    <a:pt x="693801" y="4381"/>
                  </a:lnTo>
                  <a:lnTo>
                    <a:pt x="689038" y="9858"/>
                  </a:lnTo>
                  <a:lnTo>
                    <a:pt x="686562" y="16763"/>
                  </a:lnTo>
                  <a:lnTo>
                    <a:pt x="687465" y="24491"/>
                  </a:lnTo>
                  <a:lnTo>
                    <a:pt x="690938" y="31146"/>
                  </a:lnTo>
                  <a:lnTo>
                    <a:pt x="696415" y="35944"/>
                  </a:lnTo>
                  <a:lnTo>
                    <a:pt x="703325" y="38100"/>
                  </a:lnTo>
                  <a:lnTo>
                    <a:pt x="765070" y="45238"/>
                  </a:lnTo>
                  <a:lnTo>
                    <a:pt x="829805" y="16763"/>
                  </a:lnTo>
                  <a:lnTo>
                    <a:pt x="845045" y="51815"/>
                  </a:lnTo>
                  <a:lnTo>
                    <a:pt x="845045" y="55817"/>
                  </a:lnTo>
                  <a:lnTo>
                    <a:pt x="871728" y="19050"/>
                  </a:lnTo>
                  <a:close/>
                </a:path>
                <a:path w="871854" h="417195">
                  <a:moveTo>
                    <a:pt x="845045" y="55817"/>
                  </a:moveTo>
                  <a:lnTo>
                    <a:pt x="845045" y="51815"/>
                  </a:lnTo>
                  <a:lnTo>
                    <a:pt x="779695" y="80560"/>
                  </a:lnTo>
                  <a:lnTo>
                    <a:pt x="743712" y="130301"/>
                  </a:lnTo>
                  <a:lnTo>
                    <a:pt x="740670" y="137148"/>
                  </a:lnTo>
                  <a:lnTo>
                    <a:pt x="740562" y="144494"/>
                  </a:lnTo>
                  <a:lnTo>
                    <a:pt x="743169" y="151411"/>
                  </a:lnTo>
                  <a:lnTo>
                    <a:pt x="748271" y="156972"/>
                  </a:lnTo>
                  <a:lnTo>
                    <a:pt x="755117" y="160008"/>
                  </a:lnTo>
                  <a:lnTo>
                    <a:pt x="762465" y="160115"/>
                  </a:lnTo>
                  <a:lnTo>
                    <a:pt x="769386" y="157507"/>
                  </a:lnTo>
                  <a:lnTo>
                    <a:pt x="774954" y="152400"/>
                  </a:lnTo>
                  <a:lnTo>
                    <a:pt x="845045" y="55817"/>
                  </a:lnTo>
                  <a:close/>
                </a:path>
                <a:path w="871854" h="417195">
                  <a:moveTo>
                    <a:pt x="845045" y="51815"/>
                  </a:moveTo>
                  <a:lnTo>
                    <a:pt x="829805" y="16763"/>
                  </a:lnTo>
                  <a:lnTo>
                    <a:pt x="765070" y="45238"/>
                  </a:lnTo>
                  <a:lnTo>
                    <a:pt x="802146" y="49524"/>
                  </a:lnTo>
                  <a:lnTo>
                    <a:pt x="821436" y="22860"/>
                  </a:lnTo>
                  <a:lnTo>
                    <a:pt x="835151" y="53339"/>
                  </a:lnTo>
                  <a:lnTo>
                    <a:pt x="835151" y="56167"/>
                  </a:lnTo>
                  <a:lnTo>
                    <a:pt x="845045" y="51815"/>
                  </a:lnTo>
                  <a:close/>
                </a:path>
                <a:path w="871854" h="417195">
                  <a:moveTo>
                    <a:pt x="835151" y="56167"/>
                  </a:moveTo>
                  <a:lnTo>
                    <a:pt x="835151" y="53339"/>
                  </a:lnTo>
                  <a:lnTo>
                    <a:pt x="802146" y="49524"/>
                  </a:lnTo>
                  <a:lnTo>
                    <a:pt x="779695" y="80560"/>
                  </a:lnTo>
                  <a:lnTo>
                    <a:pt x="835151" y="56167"/>
                  </a:lnTo>
                  <a:close/>
                </a:path>
                <a:path w="871854" h="417195">
                  <a:moveTo>
                    <a:pt x="835151" y="53339"/>
                  </a:moveTo>
                  <a:lnTo>
                    <a:pt x="821436" y="22860"/>
                  </a:lnTo>
                  <a:lnTo>
                    <a:pt x="802146" y="49524"/>
                  </a:lnTo>
                  <a:lnTo>
                    <a:pt x="835151" y="533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74700" y="196850"/>
            <a:ext cx="9067800" cy="77598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84200" marR="5080" indent="-571500" algn="ctr">
              <a:lnSpc>
                <a:spcPct val="8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Algerian" pitchFamily="82" charset="0"/>
              </a:rPr>
              <a:t>ARCHITECTURE GÉNÉRALE </a:t>
            </a:r>
            <a:r>
              <a:rPr sz="2800" dirty="0">
                <a:solidFill>
                  <a:srgbClr val="C00000"/>
                </a:solidFill>
                <a:latin typeface="Algerian" pitchFamily="82" charset="0"/>
              </a:rPr>
              <a:t>DU </a:t>
            </a:r>
            <a:r>
              <a:rPr sz="2800" spc="-5" dirty="0">
                <a:solidFill>
                  <a:srgbClr val="C00000"/>
                </a:solidFill>
                <a:latin typeface="Algerian" pitchFamily="82" charset="0"/>
              </a:rPr>
              <a:t>SYSTÈME  INTRANET </a:t>
            </a:r>
            <a:r>
              <a:rPr sz="2800" dirty="0">
                <a:solidFill>
                  <a:srgbClr val="C00000"/>
                </a:solidFill>
                <a:latin typeface="Algerian" pitchFamily="82" charset="0"/>
              </a:rPr>
              <a:t>DU </a:t>
            </a:r>
            <a:r>
              <a:rPr sz="2800" spc="-5" dirty="0">
                <a:solidFill>
                  <a:srgbClr val="C00000"/>
                </a:solidFill>
                <a:latin typeface="Algerian" pitchFamily="82" charset="0"/>
              </a:rPr>
              <a:t>SECTEUR DE</a:t>
            </a:r>
            <a:r>
              <a:rPr sz="2800" spc="1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lgerian" pitchFamily="82" charset="0"/>
              </a:rPr>
              <a:t>L’EAU</a:t>
            </a:r>
            <a:endParaRPr sz="280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4968119" y="6557771"/>
            <a:ext cx="170688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21359" y="6558533"/>
            <a:ext cx="170688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2" name="Groupe 2681"/>
          <p:cNvGrpSpPr/>
          <p:nvPr/>
        </p:nvGrpSpPr>
        <p:grpSpPr>
          <a:xfrm>
            <a:off x="795413" y="1469136"/>
            <a:ext cx="9097772" cy="5279896"/>
            <a:chOff x="795413" y="1469136"/>
            <a:chExt cx="9097772" cy="5279896"/>
          </a:xfrm>
        </p:grpSpPr>
        <p:sp>
          <p:nvSpPr>
            <p:cNvPr id="16" name="object 16"/>
            <p:cNvSpPr/>
            <p:nvPr/>
          </p:nvSpPr>
          <p:spPr>
            <a:xfrm>
              <a:off x="3535565" y="3200400"/>
              <a:ext cx="939800" cy="490220"/>
            </a:xfrm>
            <a:custGeom>
              <a:avLst/>
              <a:gdLst/>
              <a:ahLst/>
              <a:cxnLst/>
              <a:rect l="l" t="t" r="r" b="b"/>
              <a:pathLst>
                <a:path w="939800" h="490220">
                  <a:moveTo>
                    <a:pt x="939545" y="244601"/>
                  </a:moveTo>
                  <a:lnTo>
                    <a:pt x="922764" y="179652"/>
                  </a:lnTo>
                  <a:lnTo>
                    <a:pt x="875396" y="121242"/>
                  </a:lnTo>
                  <a:lnTo>
                    <a:pt x="841639" y="95224"/>
                  </a:lnTo>
                  <a:lnTo>
                    <a:pt x="801909" y="71723"/>
                  </a:lnTo>
                  <a:lnTo>
                    <a:pt x="756766" y="51031"/>
                  </a:lnTo>
                  <a:lnTo>
                    <a:pt x="706769" y="33443"/>
                  </a:lnTo>
                  <a:lnTo>
                    <a:pt x="652474" y="19252"/>
                  </a:lnTo>
                  <a:lnTo>
                    <a:pt x="594441" y="8752"/>
                  </a:lnTo>
                  <a:lnTo>
                    <a:pt x="533227" y="2237"/>
                  </a:lnTo>
                  <a:lnTo>
                    <a:pt x="469391" y="0"/>
                  </a:lnTo>
                  <a:lnTo>
                    <a:pt x="405731" y="2237"/>
                  </a:lnTo>
                  <a:lnTo>
                    <a:pt x="344663" y="8752"/>
                  </a:lnTo>
                  <a:lnTo>
                    <a:pt x="286750" y="19252"/>
                  </a:lnTo>
                  <a:lnTo>
                    <a:pt x="232551" y="33443"/>
                  </a:lnTo>
                  <a:lnTo>
                    <a:pt x="182627" y="51031"/>
                  </a:lnTo>
                  <a:lnTo>
                    <a:pt x="137540" y="71723"/>
                  </a:lnTo>
                  <a:lnTo>
                    <a:pt x="97851" y="95224"/>
                  </a:lnTo>
                  <a:lnTo>
                    <a:pt x="64120" y="121242"/>
                  </a:lnTo>
                  <a:lnTo>
                    <a:pt x="36909" y="149482"/>
                  </a:lnTo>
                  <a:lnTo>
                    <a:pt x="4288" y="211456"/>
                  </a:lnTo>
                  <a:lnTo>
                    <a:pt x="0" y="244601"/>
                  </a:lnTo>
                  <a:lnTo>
                    <a:pt x="4288" y="277922"/>
                  </a:lnTo>
                  <a:lnTo>
                    <a:pt x="36909" y="340161"/>
                  </a:lnTo>
                  <a:lnTo>
                    <a:pt x="64120" y="368497"/>
                  </a:lnTo>
                  <a:lnTo>
                    <a:pt x="97851" y="394589"/>
                  </a:lnTo>
                  <a:lnTo>
                    <a:pt x="137540" y="418147"/>
                  </a:lnTo>
                  <a:lnTo>
                    <a:pt x="182627" y="438879"/>
                  </a:lnTo>
                  <a:lnTo>
                    <a:pt x="232551" y="456494"/>
                  </a:lnTo>
                  <a:lnTo>
                    <a:pt x="286750" y="470701"/>
                  </a:lnTo>
                  <a:lnTo>
                    <a:pt x="344663" y="481210"/>
                  </a:lnTo>
                  <a:lnTo>
                    <a:pt x="405731" y="487728"/>
                  </a:lnTo>
                  <a:lnTo>
                    <a:pt x="469391" y="489965"/>
                  </a:lnTo>
                  <a:lnTo>
                    <a:pt x="533227" y="487728"/>
                  </a:lnTo>
                  <a:lnTo>
                    <a:pt x="594441" y="481210"/>
                  </a:lnTo>
                  <a:lnTo>
                    <a:pt x="652474" y="470701"/>
                  </a:lnTo>
                  <a:lnTo>
                    <a:pt x="706769" y="456494"/>
                  </a:lnTo>
                  <a:lnTo>
                    <a:pt x="756766" y="438879"/>
                  </a:lnTo>
                  <a:lnTo>
                    <a:pt x="801909" y="418147"/>
                  </a:lnTo>
                  <a:lnTo>
                    <a:pt x="841639" y="394589"/>
                  </a:lnTo>
                  <a:lnTo>
                    <a:pt x="875396" y="368497"/>
                  </a:lnTo>
                  <a:lnTo>
                    <a:pt x="902624" y="340161"/>
                  </a:lnTo>
                  <a:lnTo>
                    <a:pt x="935257" y="277922"/>
                  </a:lnTo>
                  <a:lnTo>
                    <a:pt x="939545" y="244601"/>
                  </a:lnTo>
                  <a:close/>
                </a:path>
              </a:pathLst>
            </a:custGeom>
            <a:solidFill>
              <a:srgbClr val="D2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5565" y="3200400"/>
              <a:ext cx="939800" cy="490220"/>
            </a:xfrm>
            <a:custGeom>
              <a:avLst/>
              <a:gdLst/>
              <a:ahLst/>
              <a:cxnLst/>
              <a:rect l="l" t="t" r="r" b="b"/>
              <a:pathLst>
                <a:path w="939800" h="490220">
                  <a:moveTo>
                    <a:pt x="939545" y="244601"/>
                  </a:moveTo>
                  <a:lnTo>
                    <a:pt x="922764" y="179652"/>
                  </a:lnTo>
                  <a:lnTo>
                    <a:pt x="875396" y="121242"/>
                  </a:lnTo>
                  <a:lnTo>
                    <a:pt x="841639" y="95224"/>
                  </a:lnTo>
                  <a:lnTo>
                    <a:pt x="801909" y="71723"/>
                  </a:lnTo>
                  <a:lnTo>
                    <a:pt x="756766" y="51031"/>
                  </a:lnTo>
                  <a:lnTo>
                    <a:pt x="706769" y="33443"/>
                  </a:lnTo>
                  <a:lnTo>
                    <a:pt x="652474" y="19252"/>
                  </a:lnTo>
                  <a:lnTo>
                    <a:pt x="594441" y="8752"/>
                  </a:lnTo>
                  <a:lnTo>
                    <a:pt x="533227" y="2237"/>
                  </a:lnTo>
                  <a:lnTo>
                    <a:pt x="469391" y="0"/>
                  </a:lnTo>
                  <a:lnTo>
                    <a:pt x="405731" y="2237"/>
                  </a:lnTo>
                  <a:lnTo>
                    <a:pt x="344663" y="8752"/>
                  </a:lnTo>
                  <a:lnTo>
                    <a:pt x="286750" y="19252"/>
                  </a:lnTo>
                  <a:lnTo>
                    <a:pt x="232551" y="33443"/>
                  </a:lnTo>
                  <a:lnTo>
                    <a:pt x="182627" y="51031"/>
                  </a:lnTo>
                  <a:lnTo>
                    <a:pt x="137540" y="71723"/>
                  </a:lnTo>
                  <a:lnTo>
                    <a:pt x="97851" y="95224"/>
                  </a:lnTo>
                  <a:lnTo>
                    <a:pt x="64120" y="121242"/>
                  </a:lnTo>
                  <a:lnTo>
                    <a:pt x="36909" y="149482"/>
                  </a:lnTo>
                  <a:lnTo>
                    <a:pt x="4288" y="211456"/>
                  </a:lnTo>
                  <a:lnTo>
                    <a:pt x="0" y="244601"/>
                  </a:lnTo>
                  <a:lnTo>
                    <a:pt x="4288" y="277922"/>
                  </a:lnTo>
                  <a:lnTo>
                    <a:pt x="36909" y="340161"/>
                  </a:lnTo>
                  <a:lnTo>
                    <a:pt x="64120" y="368497"/>
                  </a:lnTo>
                  <a:lnTo>
                    <a:pt x="97851" y="394589"/>
                  </a:lnTo>
                  <a:lnTo>
                    <a:pt x="137540" y="418147"/>
                  </a:lnTo>
                  <a:lnTo>
                    <a:pt x="182627" y="438879"/>
                  </a:lnTo>
                  <a:lnTo>
                    <a:pt x="232551" y="456494"/>
                  </a:lnTo>
                  <a:lnTo>
                    <a:pt x="286750" y="470701"/>
                  </a:lnTo>
                  <a:lnTo>
                    <a:pt x="344663" y="481210"/>
                  </a:lnTo>
                  <a:lnTo>
                    <a:pt x="405731" y="487728"/>
                  </a:lnTo>
                  <a:lnTo>
                    <a:pt x="469391" y="489965"/>
                  </a:lnTo>
                  <a:lnTo>
                    <a:pt x="533227" y="487728"/>
                  </a:lnTo>
                  <a:lnTo>
                    <a:pt x="594441" y="481210"/>
                  </a:lnTo>
                  <a:lnTo>
                    <a:pt x="652474" y="470701"/>
                  </a:lnTo>
                  <a:lnTo>
                    <a:pt x="706769" y="456494"/>
                  </a:lnTo>
                  <a:lnTo>
                    <a:pt x="756766" y="438879"/>
                  </a:lnTo>
                  <a:lnTo>
                    <a:pt x="801909" y="418147"/>
                  </a:lnTo>
                  <a:lnTo>
                    <a:pt x="841639" y="394589"/>
                  </a:lnTo>
                  <a:lnTo>
                    <a:pt x="875396" y="368497"/>
                  </a:lnTo>
                  <a:lnTo>
                    <a:pt x="902624" y="340161"/>
                  </a:lnTo>
                  <a:lnTo>
                    <a:pt x="935257" y="277922"/>
                  </a:lnTo>
                  <a:lnTo>
                    <a:pt x="939545" y="24460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0547" y="3246119"/>
              <a:ext cx="368045" cy="237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6473" y="3123438"/>
              <a:ext cx="1879600" cy="695960"/>
            </a:xfrm>
            <a:custGeom>
              <a:avLst/>
              <a:gdLst/>
              <a:ahLst/>
              <a:cxnLst/>
              <a:rect l="l" t="t" r="r" b="b"/>
              <a:pathLst>
                <a:path w="1879600" h="695960">
                  <a:moveTo>
                    <a:pt x="1879091" y="347472"/>
                  </a:moveTo>
                  <a:lnTo>
                    <a:pt x="1869762" y="298286"/>
                  </a:lnTo>
                  <a:lnTo>
                    <a:pt x="1842621" y="251229"/>
                  </a:lnTo>
                  <a:lnTo>
                    <a:pt x="1798940" y="206769"/>
                  </a:lnTo>
                  <a:lnTo>
                    <a:pt x="1739990" y="165376"/>
                  </a:lnTo>
                  <a:lnTo>
                    <a:pt x="1705187" y="145976"/>
                  </a:lnTo>
                  <a:lnTo>
                    <a:pt x="1667044" y="127518"/>
                  </a:lnTo>
                  <a:lnTo>
                    <a:pt x="1625720" y="110061"/>
                  </a:lnTo>
                  <a:lnTo>
                    <a:pt x="1581373" y="93664"/>
                  </a:lnTo>
                  <a:lnTo>
                    <a:pt x="1534163" y="78385"/>
                  </a:lnTo>
                  <a:lnTo>
                    <a:pt x="1484248" y="64283"/>
                  </a:lnTo>
                  <a:lnTo>
                    <a:pt x="1431788" y="51417"/>
                  </a:lnTo>
                  <a:lnTo>
                    <a:pt x="1376942" y="39845"/>
                  </a:lnTo>
                  <a:lnTo>
                    <a:pt x="1319868" y="29625"/>
                  </a:lnTo>
                  <a:lnTo>
                    <a:pt x="1260725" y="20817"/>
                  </a:lnTo>
                  <a:lnTo>
                    <a:pt x="1199673" y="13479"/>
                  </a:lnTo>
                  <a:lnTo>
                    <a:pt x="1136870" y="7670"/>
                  </a:lnTo>
                  <a:lnTo>
                    <a:pt x="1072475" y="3448"/>
                  </a:lnTo>
                  <a:lnTo>
                    <a:pt x="1006647" y="871"/>
                  </a:lnTo>
                  <a:lnTo>
                    <a:pt x="939545" y="0"/>
                  </a:lnTo>
                  <a:lnTo>
                    <a:pt x="872444" y="871"/>
                  </a:lnTo>
                  <a:lnTo>
                    <a:pt x="806616" y="3448"/>
                  </a:lnTo>
                  <a:lnTo>
                    <a:pt x="742221" y="7670"/>
                  </a:lnTo>
                  <a:lnTo>
                    <a:pt x="679418" y="13479"/>
                  </a:lnTo>
                  <a:lnTo>
                    <a:pt x="618366" y="20817"/>
                  </a:lnTo>
                  <a:lnTo>
                    <a:pt x="559223" y="29625"/>
                  </a:lnTo>
                  <a:lnTo>
                    <a:pt x="502149" y="39845"/>
                  </a:lnTo>
                  <a:lnTo>
                    <a:pt x="447303" y="51417"/>
                  </a:lnTo>
                  <a:lnTo>
                    <a:pt x="394843" y="64283"/>
                  </a:lnTo>
                  <a:lnTo>
                    <a:pt x="344928" y="78385"/>
                  </a:lnTo>
                  <a:lnTo>
                    <a:pt x="297718" y="93664"/>
                  </a:lnTo>
                  <a:lnTo>
                    <a:pt x="253371" y="110061"/>
                  </a:lnTo>
                  <a:lnTo>
                    <a:pt x="212047" y="127518"/>
                  </a:lnTo>
                  <a:lnTo>
                    <a:pt x="173904" y="145976"/>
                  </a:lnTo>
                  <a:lnTo>
                    <a:pt x="139101" y="165376"/>
                  </a:lnTo>
                  <a:lnTo>
                    <a:pt x="80151" y="206769"/>
                  </a:lnTo>
                  <a:lnTo>
                    <a:pt x="36470" y="251229"/>
                  </a:lnTo>
                  <a:lnTo>
                    <a:pt x="9329" y="298286"/>
                  </a:lnTo>
                  <a:lnTo>
                    <a:pt x="0" y="347472"/>
                  </a:lnTo>
                  <a:lnTo>
                    <a:pt x="2358" y="372305"/>
                  </a:lnTo>
                  <a:lnTo>
                    <a:pt x="20753" y="420516"/>
                  </a:lnTo>
                  <a:lnTo>
                    <a:pt x="56323" y="466390"/>
                  </a:lnTo>
                  <a:lnTo>
                    <a:pt x="107797" y="509452"/>
                  </a:lnTo>
                  <a:lnTo>
                    <a:pt x="173904" y="549226"/>
                  </a:lnTo>
                  <a:lnTo>
                    <a:pt x="212047" y="567732"/>
                  </a:lnTo>
                  <a:lnTo>
                    <a:pt x="253371" y="585238"/>
                  </a:lnTo>
                  <a:lnTo>
                    <a:pt x="297718" y="601685"/>
                  </a:lnTo>
                  <a:lnTo>
                    <a:pt x="344928" y="617013"/>
                  </a:lnTo>
                  <a:lnTo>
                    <a:pt x="394843" y="631163"/>
                  </a:lnTo>
                  <a:lnTo>
                    <a:pt x="447303" y="644076"/>
                  </a:lnTo>
                  <a:lnTo>
                    <a:pt x="502149" y="655692"/>
                  </a:lnTo>
                  <a:lnTo>
                    <a:pt x="559223" y="665951"/>
                  </a:lnTo>
                  <a:lnTo>
                    <a:pt x="618366" y="674795"/>
                  </a:lnTo>
                  <a:lnTo>
                    <a:pt x="679418" y="682165"/>
                  </a:lnTo>
                  <a:lnTo>
                    <a:pt x="742221" y="688000"/>
                  </a:lnTo>
                  <a:lnTo>
                    <a:pt x="806616" y="692241"/>
                  </a:lnTo>
                  <a:lnTo>
                    <a:pt x="872444" y="694830"/>
                  </a:lnTo>
                  <a:lnTo>
                    <a:pt x="939545" y="695706"/>
                  </a:lnTo>
                  <a:lnTo>
                    <a:pt x="1006647" y="694830"/>
                  </a:lnTo>
                  <a:lnTo>
                    <a:pt x="1072475" y="692241"/>
                  </a:lnTo>
                  <a:lnTo>
                    <a:pt x="1136870" y="688000"/>
                  </a:lnTo>
                  <a:lnTo>
                    <a:pt x="1199673" y="682165"/>
                  </a:lnTo>
                  <a:lnTo>
                    <a:pt x="1260725" y="674795"/>
                  </a:lnTo>
                  <a:lnTo>
                    <a:pt x="1319868" y="665951"/>
                  </a:lnTo>
                  <a:lnTo>
                    <a:pt x="1376942" y="655692"/>
                  </a:lnTo>
                  <a:lnTo>
                    <a:pt x="1431788" y="644076"/>
                  </a:lnTo>
                  <a:lnTo>
                    <a:pt x="1484248" y="631163"/>
                  </a:lnTo>
                  <a:lnTo>
                    <a:pt x="1534163" y="617013"/>
                  </a:lnTo>
                  <a:lnTo>
                    <a:pt x="1581373" y="601685"/>
                  </a:lnTo>
                  <a:lnTo>
                    <a:pt x="1625720" y="585238"/>
                  </a:lnTo>
                  <a:lnTo>
                    <a:pt x="1667044" y="567732"/>
                  </a:lnTo>
                  <a:lnTo>
                    <a:pt x="1705187" y="549226"/>
                  </a:lnTo>
                  <a:lnTo>
                    <a:pt x="1739990" y="529779"/>
                  </a:lnTo>
                  <a:lnTo>
                    <a:pt x="1798940" y="488302"/>
                  </a:lnTo>
                  <a:lnTo>
                    <a:pt x="1842621" y="443775"/>
                  </a:lnTo>
                  <a:lnTo>
                    <a:pt x="1869762" y="396673"/>
                  </a:lnTo>
                  <a:lnTo>
                    <a:pt x="1879091" y="347472"/>
                  </a:lnTo>
                  <a:close/>
                </a:path>
              </a:pathLst>
            </a:custGeom>
            <a:solidFill>
              <a:srgbClr val="D2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6473" y="3123438"/>
              <a:ext cx="1879600" cy="695960"/>
            </a:xfrm>
            <a:custGeom>
              <a:avLst/>
              <a:gdLst/>
              <a:ahLst/>
              <a:cxnLst/>
              <a:rect l="l" t="t" r="r" b="b"/>
              <a:pathLst>
                <a:path w="1879600" h="695960">
                  <a:moveTo>
                    <a:pt x="1879091" y="347472"/>
                  </a:moveTo>
                  <a:lnTo>
                    <a:pt x="1869762" y="298286"/>
                  </a:lnTo>
                  <a:lnTo>
                    <a:pt x="1842621" y="251229"/>
                  </a:lnTo>
                  <a:lnTo>
                    <a:pt x="1798940" y="206769"/>
                  </a:lnTo>
                  <a:lnTo>
                    <a:pt x="1739990" y="165376"/>
                  </a:lnTo>
                  <a:lnTo>
                    <a:pt x="1705187" y="145976"/>
                  </a:lnTo>
                  <a:lnTo>
                    <a:pt x="1667044" y="127518"/>
                  </a:lnTo>
                  <a:lnTo>
                    <a:pt x="1625720" y="110061"/>
                  </a:lnTo>
                  <a:lnTo>
                    <a:pt x="1581373" y="93664"/>
                  </a:lnTo>
                  <a:lnTo>
                    <a:pt x="1534163" y="78385"/>
                  </a:lnTo>
                  <a:lnTo>
                    <a:pt x="1484248" y="64283"/>
                  </a:lnTo>
                  <a:lnTo>
                    <a:pt x="1431788" y="51417"/>
                  </a:lnTo>
                  <a:lnTo>
                    <a:pt x="1376942" y="39845"/>
                  </a:lnTo>
                  <a:lnTo>
                    <a:pt x="1319868" y="29625"/>
                  </a:lnTo>
                  <a:lnTo>
                    <a:pt x="1260725" y="20817"/>
                  </a:lnTo>
                  <a:lnTo>
                    <a:pt x="1199673" y="13479"/>
                  </a:lnTo>
                  <a:lnTo>
                    <a:pt x="1136870" y="7670"/>
                  </a:lnTo>
                  <a:lnTo>
                    <a:pt x="1072475" y="3448"/>
                  </a:lnTo>
                  <a:lnTo>
                    <a:pt x="1006647" y="871"/>
                  </a:lnTo>
                  <a:lnTo>
                    <a:pt x="939545" y="0"/>
                  </a:lnTo>
                  <a:lnTo>
                    <a:pt x="872444" y="871"/>
                  </a:lnTo>
                  <a:lnTo>
                    <a:pt x="806616" y="3448"/>
                  </a:lnTo>
                  <a:lnTo>
                    <a:pt x="742221" y="7670"/>
                  </a:lnTo>
                  <a:lnTo>
                    <a:pt x="679418" y="13479"/>
                  </a:lnTo>
                  <a:lnTo>
                    <a:pt x="618366" y="20817"/>
                  </a:lnTo>
                  <a:lnTo>
                    <a:pt x="559223" y="29625"/>
                  </a:lnTo>
                  <a:lnTo>
                    <a:pt x="502149" y="39845"/>
                  </a:lnTo>
                  <a:lnTo>
                    <a:pt x="447303" y="51417"/>
                  </a:lnTo>
                  <a:lnTo>
                    <a:pt x="394843" y="64283"/>
                  </a:lnTo>
                  <a:lnTo>
                    <a:pt x="344928" y="78385"/>
                  </a:lnTo>
                  <a:lnTo>
                    <a:pt x="297718" y="93664"/>
                  </a:lnTo>
                  <a:lnTo>
                    <a:pt x="253371" y="110061"/>
                  </a:lnTo>
                  <a:lnTo>
                    <a:pt x="212047" y="127518"/>
                  </a:lnTo>
                  <a:lnTo>
                    <a:pt x="173904" y="145976"/>
                  </a:lnTo>
                  <a:lnTo>
                    <a:pt x="139101" y="165376"/>
                  </a:lnTo>
                  <a:lnTo>
                    <a:pt x="80151" y="206769"/>
                  </a:lnTo>
                  <a:lnTo>
                    <a:pt x="36470" y="251229"/>
                  </a:lnTo>
                  <a:lnTo>
                    <a:pt x="9329" y="298286"/>
                  </a:lnTo>
                  <a:lnTo>
                    <a:pt x="0" y="347472"/>
                  </a:lnTo>
                  <a:lnTo>
                    <a:pt x="2358" y="372305"/>
                  </a:lnTo>
                  <a:lnTo>
                    <a:pt x="20753" y="420516"/>
                  </a:lnTo>
                  <a:lnTo>
                    <a:pt x="56323" y="466390"/>
                  </a:lnTo>
                  <a:lnTo>
                    <a:pt x="107797" y="509452"/>
                  </a:lnTo>
                  <a:lnTo>
                    <a:pt x="173904" y="549226"/>
                  </a:lnTo>
                  <a:lnTo>
                    <a:pt x="212047" y="567732"/>
                  </a:lnTo>
                  <a:lnTo>
                    <a:pt x="253371" y="585238"/>
                  </a:lnTo>
                  <a:lnTo>
                    <a:pt x="297718" y="601685"/>
                  </a:lnTo>
                  <a:lnTo>
                    <a:pt x="344928" y="617013"/>
                  </a:lnTo>
                  <a:lnTo>
                    <a:pt x="394843" y="631163"/>
                  </a:lnTo>
                  <a:lnTo>
                    <a:pt x="447303" y="644076"/>
                  </a:lnTo>
                  <a:lnTo>
                    <a:pt x="502149" y="655692"/>
                  </a:lnTo>
                  <a:lnTo>
                    <a:pt x="559223" y="665951"/>
                  </a:lnTo>
                  <a:lnTo>
                    <a:pt x="618366" y="674795"/>
                  </a:lnTo>
                  <a:lnTo>
                    <a:pt x="679418" y="682165"/>
                  </a:lnTo>
                  <a:lnTo>
                    <a:pt x="742221" y="688000"/>
                  </a:lnTo>
                  <a:lnTo>
                    <a:pt x="806616" y="692241"/>
                  </a:lnTo>
                  <a:lnTo>
                    <a:pt x="872444" y="694830"/>
                  </a:lnTo>
                  <a:lnTo>
                    <a:pt x="939545" y="695706"/>
                  </a:lnTo>
                  <a:lnTo>
                    <a:pt x="1006647" y="694830"/>
                  </a:lnTo>
                  <a:lnTo>
                    <a:pt x="1072475" y="692241"/>
                  </a:lnTo>
                  <a:lnTo>
                    <a:pt x="1136870" y="688000"/>
                  </a:lnTo>
                  <a:lnTo>
                    <a:pt x="1199673" y="682165"/>
                  </a:lnTo>
                  <a:lnTo>
                    <a:pt x="1260725" y="674795"/>
                  </a:lnTo>
                  <a:lnTo>
                    <a:pt x="1319868" y="665951"/>
                  </a:lnTo>
                  <a:lnTo>
                    <a:pt x="1376942" y="655692"/>
                  </a:lnTo>
                  <a:lnTo>
                    <a:pt x="1431788" y="644076"/>
                  </a:lnTo>
                  <a:lnTo>
                    <a:pt x="1484248" y="631163"/>
                  </a:lnTo>
                  <a:lnTo>
                    <a:pt x="1534163" y="617013"/>
                  </a:lnTo>
                  <a:lnTo>
                    <a:pt x="1581373" y="601685"/>
                  </a:lnTo>
                  <a:lnTo>
                    <a:pt x="1625720" y="585238"/>
                  </a:lnTo>
                  <a:lnTo>
                    <a:pt x="1667044" y="567732"/>
                  </a:lnTo>
                  <a:lnTo>
                    <a:pt x="1705187" y="549226"/>
                  </a:lnTo>
                  <a:lnTo>
                    <a:pt x="1739990" y="529779"/>
                  </a:lnTo>
                  <a:lnTo>
                    <a:pt x="1798940" y="488302"/>
                  </a:lnTo>
                  <a:lnTo>
                    <a:pt x="1842621" y="443775"/>
                  </a:lnTo>
                  <a:lnTo>
                    <a:pt x="1869762" y="396673"/>
                  </a:lnTo>
                  <a:lnTo>
                    <a:pt x="1879091" y="34747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2845" y="3855720"/>
              <a:ext cx="9070340" cy="2817495"/>
            </a:xfrm>
            <a:custGeom>
              <a:avLst/>
              <a:gdLst/>
              <a:ahLst/>
              <a:cxnLst/>
              <a:rect l="l" t="t" r="r" b="b"/>
              <a:pathLst>
                <a:path w="9070340" h="2817495">
                  <a:moveTo>
                    <a:pt x="0" y="0"/>
                  </a:moveTo>
                  <a:lnTo>
                    <a:pt x="0" y="2817114"/>
                  </a:lnTo>
                  <a:lnTo>
                    <a:pt x="9070086" y="2817114"/>
                  </a:lnTo>
                  <a:lnTo>
                    <a:pt x="90700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845" y="3855720"/>
              <a:ext cx="9070340" cy="2817495"/>
            </a:xfrm>
            <a:custGeom>
              <a:avLst/>
              <a:gdLst/>
              <a:ahLst/>
              <a:cxnLst/>
              <a:rect l="l" t="t" r="r" b="b"/>
              <a:pathLst>
                <a:path w="9070340" h="2817495">
                  <a:moveTo>
                    <a:pt x="0" y="0"/>
                  </a:moveTo>
                  <a:lnTo>
                    <a:pt x="0" y="2817114"/>
                  </a:lnTo>
                  <a:lnTo>
                    <a:pt x="9070086" y="2817114"/>
                  </a:lnTo>
                  <a:lnTo>
                    <a:pt x="9070086" y="0"/>
                  </a:lnTo>
                  <a:lnTo>
                    <a:pt x="0" y="0"/>
                  </a:lnTo>
                  <a:close/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12327" y="5580126"/>
              <a:ext cx="6781800" cy="1066800"/>
            </a:xfrm>
            <a:custGeom>
              <a:avLst/>
              <a:gdLst/>
              <a:ahLst/>
              <a:cxnLst/>
              <a:rect l="l" t="t" r="r" b="b"/>
              <a:pathLst>
                <a:path w="6781800" h="1066800">
                  <a:moveTo>
                    <a:pt x="12700" y="581337"/>
                  </a:moveTo>
                  <a:lnTo>
                    <a:pt x="12700" y="485462"/>
                  </a:lnTo>
                  <a:lnTo>
                    <a:pt x="0" y="497341"/>
                  </a:lnTo>
                  <a:lnTo>
                    <a:pt x="0" y="569458"/>
                  </a:lnTo>
                  <a:lnTo>
                    <a:pt x="12700" y="581337"/>
                  </a:lnTo>
                  <a:close/>
                </a:path>
                <a:path w="6781800" h="1066800">
                  <a:moveTo>
                    <a:pt x="6769100" y="593142"/>
                  </a:moveTo>
                  <a:lnTo>
                    <a:pt x="6769100" y="473657"/>
                  </a:lnTo>
                  <a:lnTo>
                    <a:pt x="6743700" y="450283"/>
                  </a:lnTo>
                  <a:lnTo>
                    <a:pt x="6718300" y="427242"/>
                  </a:lnTo>
                  <a:lnTo>
                    <a:pt x="6692900" y="404555"/>
                  </a:lnTo>
                  <a:lnTo>
                    <a:pt x="6667500" y="393352"/>
                  </a:lnTo>
                  <a:lnTo>
                    <a:pt x="6654800" y="382247"/>
                  </a:lnTo>
                  <a:lnTo>
                    <a:pt x="6604000" y="360338"/>
                  </a:lnTo>
                  <a:lnTo>
                    <a:pt x="6553200" y="338852"/>
                  </a:lnTo>
                  <a:lnTo>
                    <a:pt x="6502400" y="317810"/>
                  </a:lnTo>
                  <a:lnTo>
                    <a:pt x="6464300" y="307464"/>
                  </a:lnTo>
                  <a:lnTo>
                    <a:pt x="6438900" y="297237"/>
                  </a:lnTo>
                  <a:lnTo>
                    <a:pt x="6400800" y="287132"/>
                  </a:lnTo>
                  <a:lnTo>
                    <a:pt x="6375400" y="277153"/>
                  </a:lnTo>
                  <a:lnTo>
                    <a:pt x="6337300" y="267301"/>
                  </a:lnTo>
                  <a:lnTo>
                    <a:pt x="6299200" y="257581"/>
                  </a:lnTo>
                  <a:lnTo>
                    <a:pt x="6261100" y="247994"/>
                  </a:lnTo>
                  <a:lnTo>
                    <a:pt x="6223000" y="238544"/>
                  </a:lnTo>
                  <a:lnTo>
                    <a:pt x="6184900" y="229234"/>
                  </a:lnTo>
                  <a:lnTo>
                    <a:pt x="6146800" y="220065"/>
                  </a:lnTo>
                  <a:lnTo>
                    <a:pt x="6096000" y="211041"/>
                  </a:lnTo>
                  <a:lnTo>
                    <a:pt x="6057900" y="202165"/>
                  </a:lnTo>
                  <a:lnTo>
                    <a:pt x="6007100" y="193440"/>
                  </a:lnTo>
                  <a:lnTo>
                    <a:pt x="5969000" y="184868"/>
                  </a:lnTo>
                  <a:lnTo>
                    <a:pt x="5918200" y="176452"/>
                  </a:lnTo>
                  <a:lnTo>
                    <a:pt x="5867400" y="168195"/>
                  </a:lnTo>
                  <a:lnTo>
                    <a:pt x="5816600" y="160100"/>
                  </a:lnTo>
                  <a:lnTo>
                    <a:pt x="5765800" y="152170"/>
                  </a:lnTo>
                  <a:lnTo>
                    <a:pt x="5715000" y="144407"/>
                  </a:lnTo>
                  <a:lnTo>
                    <a:pt x="5664200" y="136814"/>
                  </a:lnTo>
                  <a:lnTo>
                    <a:pt x="5613400" y="129394"/>
                  </a:lnTo>
                  <a:lnTo>
                    <a:pt x="5549900" y="122150"/>
                  </a:lnTo>
                  <a:lnTo>
                    <a:pt x="5499100" y="115085"/>
                  </a:lnTo>
                  <a:lnTo>
                    <a:pt x="5448300" y="108201"/>
                  </a:lnTo>
                  <a:lnTo>
                    <a:pt x="5384800" y="101502"/>
                  </a:lnTo>
                  <a:lnTo>
                    <a:pt x="5321300" y="94989"/>
                  </a:lnTo>
                  <a:lnTo>
                    <a:pt x="5270500" y="88667"/>
                  </a:lnTo>
                  <a:lnTo>
                    <a:pt x="5207000" y="82537"/>
                  </a:lnTo>
                  <a:lnTo>
                    <a:pt x="5143500" y="76603"/>
                  </a:lnTo>
                  <a:lnTo>
                    <a:pt x="5080000" y="70867"/>
                  </a:lnTo>
                  <a:lnTo>
                    <a:pt x="5016500" y="65332"/>
                  </a:lnTo>
                  <a:lnTo>
                    <a:pt x="4953000" y="60001"/>
                  </a:lnTo>
                  <a:lnTo>
                    <a:pt x="4889500" y="54876"/>
                  </a:lnTo>
                  <a:lnTo>
                    <a:pt x="4826000" y="49962"/>
                  </a:lnTo>
                  <a:lnTo>
                    <a:pt x="4762500" y="45259"/>
                  </a:lnTo>
                  <a:lnTo>
                    <a:pt x="4699000" y="40772"/>
                  </a:lnTo>
                  <a:lnTo>
                    <a:pt x="4622800" y="36503"/>
                  </a:lnTo>
                  <a:lnTo>
                    <a:pt x="4559300" y="32455"/>
                  </a:lnTo>
                  <a:lnTo>
                    <a:pt x="4495800" y="28630"/>
                  </a:lnTo>
                  <a:lnTo>
                    <a:pt x="4419600" y="25032"/>
                  </a:lnTo>
                  <a:lnTo>
                    <a:pt x="4356100" y="21662"/>
                  </a:lnTo>
                  <a:lnTo>
                    <a:pt x="4279900" y="18525"/>
                  </a:lnTo>
                  <a:lnTo>
                    <a:pt x="4216400" y="15623"/>
                  </a:lnTo>
                  <a:lnTo>
                    <a:pt x="4140200" y="12958"/>
                  </a:lnTo>
                  <a:lnTo>
                    <a:pt x="4064000" y="10534"/>
                  </a:lnTo>
                  <a:lnTo>
                    <a:pt x="3987800" y="8353"/>
                  </a:lnTo>
                  <a:lnTo>
                    <a:pt x="3924300" y="6418"/>
                  </a:lnTo>
                  <a:lnTo>
                    <a:pt x="3848100" y="4732"/>
                  </a:lnTo>
                  <a:lnTo>
                    <a:pt x="3771900" y="3298"/>
                  </a:lnTo>
                  <a:lnTo>
                    <a:pt x="3695700" y="2118"/>
                  </a:lnTo>
                  <a:lnTo>
                    <a:pt x="3619500" y="1195"/>
                  </a:lnTo>
                  <a:lnTo>
                    <a:pt x="3543300" y="533"/>
                  </a:lnTo>
                  <a:lnTo>
                    <a:pt x="3467100" y="133"/>
                  </a:lnTo>
                  <a:lnTo>
                    <a:pt x="3390900" y="0"/>
                  </a:lnTo>
                  <a:lnTo>
                    <a:pt x="3314700" y="133"/>
                  </a:lnTo>
                  <a:lnTo>
                    <a:pt x="3238500" y="533"/>
                  </a:lnTo>
                  <a:lnTo>
                    <a:pt x="3162300" y="1195"/>
                  </a:lnTo>
                  <a:lnTo>
                    <a:pt x="3086100" y="2118"/>
                  </a:lnTo>
                  <a:lnTo>
                    <a:pt x="3009900" y="3298"/>
                  </a:lnTo>
                  <a:lnTo>
                    <a:pt x="2933700" y="4732"/>
                  </a:lnTo>
                  <a:lnTo>
                    <a:pt x="2857500" y="6418"/>
                  </a:lnTo>
                  <a:lnTo>
                    <a:pt x="2794000" y="8353"/>
                  </a:lnTo>
                  <a:lnTo>
                    <a:pt x="2717800" y="10534"/>
                  </a:lnTo>
                  <a:lnTo>
                    <a:pt x="2641600" y="12958"/>
                  </a:lnTo>
                  <a:lnTo>
                    <a:pt x="2565400" y="15623"/>
                  </a:lnTo>
                  <a:lnTo>
                    <a:pt x="2501900" y="18525"/>
                  </a:lnTo>
                  <a:lnTo>
                    <a:pt x="2425700" y="21662"/>
                  </a:lnTo>
                  <a:lnTo>
                    <a:pt x="2362200" y="25032"/>
                  </a:lnTo>
                  <a:lnTo>
                    <a:pt x="2286000" y="28630"/>
                  </a:lnTo>
                  <a:lnTo>
                    <a:pt x="2222500" y="32455"/>
                  </a:lnTo>
                  <a:lnTo>
                    <a:pt x="2146300" y="36503"/>
                  </a:lnTo>
                  <a:lnTo>
                    <a:pt x="2082800" y="40772"/>
                  </a:lnTo>
                  <a:lnTo>
                    <a:pt x="2019300" y="45259"/>
                  </a:lnTo>
                  <a:lnTo>
                    <a:pt x="1955800" y="49962"/>
                  </a:lnTo>
                  <a:lnTo>
                    <a:pt x="1892300" y="54876"/>
                  </a:lnTo>
                  <a:lnTo>
                    <a:pt x="1828800" y="60001"/>
                  </a:lnTo>
                  <a:lnTo>
                    <a:pt x="1765300" y="65332"/>
                  </a:lnTo>
                  <a:lnTo>
                    <a:pt x="1701800" y="70867"/>
                  </a:lnTo>
                  <a:lnTo>
                    <a:pt x="1638300" y="76603"/>
                  </a:lnTo>
                  <a:lnTo>
                    <a:pt x="1574800" y="82537"/>
                  </a:lnTo>
                  <a:lnTo>
                    <a:pt x="1511300" y="88667"/>
                  </a:lnTo>
                  <a:lnTo>
                    <a:pt x="1460500" y="94989"/>
                  </a:lnTo>
                  <a:lnTo>
                    <a:pt x="1397000" y="101502"/>
                  </a:lnTo>
                  <a:lnTo>
                    <a:pt x="1333500" y="108201"/>
                  </a:lnTo>
                  <a:lnTo>
                    <a:pt x="1282700" y="115085"/>
                  </a:lnTo>
                  <a:lnTo>
                    <a:pt x="1231900" y="122150"/>
                  </a:lnTo>
                  <a:lnTo>
                    <a:pt x="1168400" y="129394"/>
                  </a:lnTo>
                  <a:lnTo>
                    <a:pt x="1117600" y="136814"/>
                  </a:lnTo>
                  <a:lnTo>
                    <a:pt x="1066800" y="144407"/>
                  </a:lnTo>
                  <a:lnTo>
                    <a:pt x="1016000" y="152170"/>
                  </a:lnTo>
                  <a:lnTo>
                    <a:pt x="965200" y="160100"/>
                  </a:lnTo>
                  <a:lnTo>
                    <a:pt x="914400" y="168195"/>
                  </a:lnTo>
                  <a:lnTo>
                    <a:pt x="863600" y="176452"/>
                  </a:lnTo>
                  <a:lnTo>
                    <a:pt x="812800" y="184868"/>
                  </a:lnTo>
                  <a:lnTo>
                    <a:pt x="774700" y="193440"/>
                  </a:lnTo>
                  <a:lnTo>
                    <a:pt x="723900" y="202165"/>
                  </a:lnTo>
                  <a:lnTo>
                    <a:pt x="685800" y="211041"/>
                  </a:lnTo>
                  <a:lnTo>
                    <a:pt x="635000" y="220065"/>
                  </a:lnTo>
                  <a:lnTo>
                    <a:pt x="596900" y="229234"/>
                  </a:lnTo>
                  <a:lnTo>
                    <a:pt x="558800" y="238544"/>
                  </a:lnTo>
                  <a:lnTo>
                    <a:pt x="520700" y="247994"/>
                  </a:lnTo>
                  <a:lnTo>
                    <a:pt x="482600" y="257581"/>
                  </a:lnTo>
                  <a:lnTo>
                    <a:pt x="444500" y="267301"/>
                  </a:lnTo>
                  <a:lnTo>
                    <a:pt x="406400" y="277153"/>
                  </a:lnTo>
                  <a:lnTo>
                    <a:pt x="381000" y="287132"/>
                  </a:lnTo>
                  <a:lnTo>
                    <a:pt x="342900" y="297237"/>
                  </a:lnTo>
                  <a:lnTo>
                    <a:pt x="317500" y="307464"/>
                  </a:lnTo>
                  <a:lnTo>
                    <a:pt x="279400" y="317810"/>
                  </a:lnTo>
                  <a:lnTo>
                    <a:pt x="254000" y="328274"/>
                  </a:lnTo>
                  <a:lnTo>
                    <a:pt x="203200" y="349541"/>
                  </a:lnTo>
                  <a:lnTo>
                    <a:pt x="152400" y="371241"/>
                  </a:lnTo>
                  <a:lnTo>
                    <a:pt x="114300" y="393352"/>
                  </a:lnTo>
                  <a:lnTo>
                    <a:pt x="88900" y="404555"/>
                  </a:lnTo>
                  <a:lnTo>
                    <a:pt x="63500" y="427242"/>
                  </a:lnTo>
                  <a:lnTo>
                    <a:pt x="38100" y="450283"/>
                  </a:lnTo>
                  <a:lnTo>
                    <a:pt x="12700" y="473657"/>
                  </a:lnTo>
                  <a:lnTo>
                    <a:pt x="12700" y="593142"/>
                  </a:lnTo>
                  <a:lnTo>
                    <a:pt x="38100" y="616516"/>
                  </a:lnTo>
                  <a:lnTo>
                    <a:pt x="63500" y="639557"/>
                  </a:lnTo>
                  <a:lnTo>
                    <a:pt x="88900" y="662244"/>
                  </a:lnTo>
                  <a:lnTo>
                    <a:pt x="114300" y="673447"/>
                  </a:lnTo>
                  <a:lnTo>
                    <a:pt x="127000" y="684552"/>
                  </a:lnTo>
                  <a:lnTo>
                    <a:pt x="177800" y="706461"/>
                  </a:lnTo>
                  <a:lnTo>
                    <a:pt x="228600" y="727947"/>
                  </a:lnTo>
                  <a:lnTo>
                    <a:pt x="279400" y="748989"/>
                  </a:lnTo>
                  <a:lnTo>
                    <a:pt x="317500" y="759335"/>
                  </a:lnTo>
                  <a:lnTo>
                    <a:pt x="342900" y="769562"/>
                  </a:lnTo>
                  <a:lnTo>
                    <a:pt x="381000" y="779667"/>
                  </a:lnTo>
                  <a:lnTo>
                    <a:pt x="406400" y="789646"/>
                  </a:lnTo>
                  <a:lnTo>
                    <a:pt x="444500" y="799498"/>
                  </a:lnTo>
                  <a:lnTo>
                    <a:pt x="482600" y="809218"/>
                  </a:lnTo>
                  <a:lnTo>
                    <a:pt x="520700" y="818805"/>
                  </a:lnTo>
                  <a:lnTo>
                    <a:pt x="558800" y="828255"/>
                  </a:lnTo>
                  <a:lnTo>
                    <a:pt x="596900" y="837565"/>
                  </a:lnTo>
                  <a:lnTo>
                    <a:pt x="635000" y="846734"/>
                  </a:lnTo>
                  <a:lnTo>
                    <a:pt x="685800" y="855758"/>
                  </a:lnTo>
                  <a:lnTo>
                    <a:pt x="723900" y="864634"/>
                  </a:lnTo>
                  <a:lnTo>
                    <a:pt x="774700" y="873359"/>
                  </a:lnTo>
                  <a:lnTo>
                    <a:pt x="812800" y="881931"/>
                  </a:lnTo>
                  <a:lnTo>
                    <a:pt x="863600" y="890347"/>
                  </a:lnTo>
                  <a:lnTo>
                    <a:pt x="914400" y="898604"/>
                  </a:lnTo>
                  <a:lnTo>
                    <a:pt x="965200" y="906699"/>
                  </a:lnTo>
                  <a:lnTo>
                    <a:pt x="1016000" y="914629"/>
                  </a:lnTo>
                  <a:lnTo>
                    <a:pt x="1066800" y="922392"/>
                  </a:lnTo>
                  <a:lnTo>
                    <a:pt x="1117600" y="929985"/>
                  </a:lnTo>
                  <a:lnTo>
                    <a:pt x="1168400" y="937405"/>
                  </a:lnTo>
                  <a:lnTo>
                    <a:pt x="1231900" y="944649"/>
                  </a:lnTo>
                  <a:lnTo>
                    <a:pt x="1282700" y="951714"/>
                  </a:lnTo>
                  <a:lnTo>
                    <a:pt x="1333500" y="958598"/>
                  </a:lnTo>
                  <a:lnTo>
                    <a:pt x="1397000" y="965297"/>
                  </a:lnTo>
                  <a:lnTo>
                    <a:pt x="1460500" y="971810"/>
                  </a:lnTo>
                  <a:lnTo>
                    <a:pt x="1511300" y="978132"/>
                  </a:lnTo>
                  <a:lnTo>
                    <a:pt x="1574800" y="984262"/>
                  </a:lnTo>
                  <a:lnTo>
                    <a:pt x="1638300" y="990196"/>
                  </a:lnTo>
                  <a:lnTo>
                    <a:pt x="1701800" y="995932"/>
                  </a:lnTo>
                  <a:lnTo>
                    <a:pt x="1765300" y="1001467"/>
                  </a:lnTo>
                  <a:lnTo>
                    <a:pt x="1828800" y="1006798"/>
                  </a:lnTo>
                  <a:lnTo>
                    <a:pt x="1892300" y="1011923"/>
                  </a:lnTo>
                  <a:lnTo>
                    <a:pt x="1955800" y="1016837"/>
                  </a:lnTo>
                  <a:lnTo>
                    <a:pt x="2019300" y="1021540"/>
                  </a:lnTo>
                  <a:lnTo>
                    <a:pt x="2082800" y="1026027"/>
                  </a:lnTo>
                  <a:lnTo>
                    <a:pt x="2146300" y="1030296"/>
                  </a:lnTo>
                  <a:lnTo>
                    <a:pt x="2222500" y="1034344"/>
                  </a:lnTo>
                  <a:lnTo>
                    <a:pt x="2286000" y="1038169"/>
                  </a:lnTo>
                  <a:lnTo>
                    <a:pt x="2362200" y="1041767"/>
                  </a:lnTo>
                  <a:lnTo>
                    <a:pt x="2425700" y="1045137"/>
                  </a:lnTo>
                  <a:lnTo>
                    <a:pt x="2501900" y="1048274"/>
                  </a:lnTo>
                  <a:lnTo>
                    <a:pt x="2565400" y="1051176"/>
                  </a:lnTo>
                  <a:lnTo>
                    <a:pt x="2641600" y="1053841"/>
                  </a:lnTo>
                  <a:lnTo>
                    <a:pt x="2717800" y="1056265"/>
                  </a:lnTo>
                  <a:lnTo>
                    <a:pt x="2794000" y="1058446"/>
                  </a:lnTo>
                  <a:lnTo>
                    <a:pt x="2857500" y="1060381"/>
                  </a:lnTo>
                  <a:lnTo>
                    <a:pt x="2933700" y="1062067"/>
                  </a:lnTo>
                  <a:lnTo>
                    <a:pt x="3009900" y="1063501"/>
                  </a:lnTo>
                  <a:lnTo>
                    <a:pt x="3086100" y="1064681"/>
                  </a:lnTo>
                  <a:lnTo>
                    <a:pt x="3162300" y="1065604"/>
                  </a:lnTo>
                  <a:lnTo>
                    <a:pt x="3238500" y="1066266"/>
                  </a:lnTo>
                  <a:lnTo>
                    <a:pt x="3314700" y="1066666"/>
                  </a:lnTo>
                  <a:lnTo>
                    <a:pt x="3390900" y="1066800"/>
                  </a:lnTo>
                  <a:lnTo>
                    <a:pt x="3467100" y="1066666"/>
                  </a:lnTo>
                  <a:lnTo>
                    <a:pt x="3543300" y="1066266"/>
                  </a:lnTo>
                  <a:lnTo>
                    <a:pt x="3619500" y="1065604"/>
                  </a:lnTo>
                  <a:lnTo>
                    <a:pt x="3695700" y="1064681"/>
                  </a:lnTo>
                  <a:lnTo>
                    <a:pt x="3771900" y="1063501"/>
                  </a:lnTo>
                  <a:lnTo>
                    <a:pt x="3848100" y="1062067"/>
                  </a:lnTo>
                  <a:lnTo>
                    <a:pt x="3924300" y="1060381"/>
                  </a:lnTo>
                  <a:lnTo>
                    <a:pt x="3987800" y="1058446"/>
                  </a:lnTo>
                  <a:lnTo>
                    <a:pt x="4064000" y="1056265"/>
                  </a:lnTo>
                  <a:lnTo>
                    <a:pt x="4140200" y="1053841"/>
                  </a:lnTo>
                  <a:lnTo>
                    <a:pt x="4216400" y="1051176"/>
                  </a:lnTo>
                  <a:lnTo>
                    <a:pt x="4279900" y="1048274"/>
                  </a:lnTo>
                  <a:lnTo>
                    <a:pt x="4356100" y="1045137"/>
                  </a:lnTo>
                  <a:lnTo>
                    <a:pt x="4419600" y="1041767"/>
                  </a:lnTo>
                  <a:lnTo>
                    <a:pt x="4495800" y="1038169"/>
                  </a:lnTo>
                  <a:lnTo>
                    <a:pt x="4559300" y="1034344"/>
                  </a:lnTo>
                  <a:lnTo>
                    <a:pt x="4622800" y="1030296"/>
                  </a:lnTo>
                  <a:lnTo>
                    <a:pt x="4699000" y="1026027"/>
                  </a:lnTo>
                  <a:lnTo>
                    <a:pt x="4762500" y="1021540"/>
                  </a:lnTo>
                  <a:lnTo>
                    <a:pt x="4826000" y="1016837"/>
                  </a:lnTo>
                  <a:lnTo>
                    <a:pt x="4889500" y="1011923"/>
                  </a:lnTo>
                  <a:lnTo>
                    <a:pt x="4953000" y="1006798"/>
                  </a:lnTo>
                  <a:lnTo>
                    <a:pt x="5016500" y="1001467"/>
                  </a:lnTo>
                  <a:lnTo>
                    <a:pt x="5080000" y="995932"/>
                  </a:lnTo>
                  <a:lnTo>
                    <a:pt x="5143500" y="990196"/>
                  </a:lnTo>
                  <a:lnTo>
                    <a:pt x="5207000" y="984262"/>
                  </a:lnTo>
                  <a:lnTo>
                    <a:pt x="5270500" y="978132"/>
                  </a:lnTo>
                  <a:lnTo>
                    <a:pt x="5321300" y="971810"/>
                  </a:lnTo>
                  <a:lnTo>
                    <a:pt x="5384800" y="965297"/>
                  </a:lnTo>
                  <a:lnTo>
                    <a:pt x="5448300" y="958598"/>
                  </a:lnTo>
                  <a:lnTo>
                    <a:pt x="5499100" y="951714"/>
                  </a:lnTo>
                  <a:lnTo>
                    <a:pt x="5549900" y="944649"/>
                  </a:lnTo>
                  <a:lnTo>
                    <a:pt x="5613400" y="937405"/>
                  </a:lnTo>
                  <a:lnTo>
                    <a:pt x="5664200" y="929985"/>
                  </a:lnTo>
                  <a:lnTo>
                    <a:pt x="5715000" y="922392"/>
                  </a:lnTo>
                  <a:lnTo>
                    <a:pt x="5765800" y="914629"/>
                  </a:lnTo>
                  <a:lnTo>
                    <a:pt x="5816600" y="906699"/>
                  </a:lnTo>
                  <a:lnTo>
                    <a:pt x="5867400" y="898604"/>
                  </a:lnTo>
                  <a:lnTo>
                    <a:pt x="5918200" y="890347"/>
                  </a:lnTo>
                  <a:lnTo>
                    <a:pt x="5969000" y="881931"/>
                  </a:lnTo>
                  <a:lnTo>
                    <a:pt x="6007100" y="873359"/>
                  </a:lnTo>
                  <a:lnTo>
                    <a:pt x="6057900" y="864634"/>
                  </a:lnTo>
                  <a:lnTo>
                    <a:pt x="6096000" y="855758"/>
                  </a:lnTo>
                  <a:lnTo>
                    <a:pt x="6146800" y="846734"/>
                  </a:lnTo>
                  <a:lnTo>
                    <a:pt x="6184900" y="837565"/>
                  </a:lnTo>
                  <a:lnTo>
                    <a:pt x="6223000" y="828255"/>
                  </a:lnTo>
                  <a:lnTo>
                    <a:pt x="6261100" y="818805"/>
                  </a:lnTo>
                  <a:lnTo>
                    <a:pt x="6299200" y="809218"/>
                  </a:lnTo>
                  <a:lnTo>
                    <a:pt x="6337300" y="799498"/>
                  </a:lnTo>
                  <a:lnTo>
                    <a:pt x="6375400" y="789646"/>
                  </a:lnTo>
                  <a:lnTo>
                    <a:pt x="6400800" y="779667"/>
                  </a:lnTo>
                  <a:lnTo>
                    <a:pt x="6438900" y="769562"/>
                  </a:lnTo>
                  <a:lnTo>
                    <a:pt x="6464300" y="759335"/>
                  </a:lnTo>
                  <a:lnTo>
                    <a:pt x="6502400" y="748989"/>
                  </a:lnTo>
                  <a:lnTo>
                    <a:pt x="6527800" y="738525"/>
                  </a:lnTo>
                  <a:lnTo>
                    <a:pt x="6578600" y="717258"/>
                  </a:lnTo>
                  <a:lnTo>
                    <a:pt x="6629400" y="695558"/>
                  </a:lnTo>
                  <a:lnTo>
                    <a:pt x="6667500" y="673447"/>
                  </a:lnTo>
                  <a:lnTo>
                    <a:pt x="6692900" y="662244"/>
                  </a:lnTo>
                  <a:lnTo>
                    <a:pt x="6718300" y="639557"/>
                  </a:lnTo>
                  <a:lnTo>
                    <a:pt x="6743700" y="616516"/>
                  </a:lnTo>
                  <a:lnTo>
                    <a:pt x="6769100" y="593142"/>
                  </a:lnTo>
                  <a:close/>
                </a:path>
                <a:path w="6781800" h="1066800">
                  <a:moveTo>
                    <a:pt x="6781800" y="569458"/>
                  </a:moveTo>
                  <a:lnTo>
                    <a:pt x="6781800" y="497341"/>
                  </a:lnTo>
                  <a:lnTo>
                    <a:pt x="6769100" y="485462"/>
                  </a:lnTo>
                  <a:lnTo>
                    <a:pt x="6769100" y="581337"/>
                  </a:lnTo>
                  <a:lnTo>
                    <a:pt x="6781800" y="569458"/>
                  </a:lnTo>
                  <a:close/>
                </a:path>
              </a:pathLst>
            </a:custGeom>
            <a:solidFill>
              <a:srgbClr val="98D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12327" y="5580126"/>
              <a:ext cx="6794500" cy="1066800"/>
            </a:xfrm>
            <a:custGeom>
              <a:avLst/>
              <a:gdLst/>
              <a:ahLst/>
              <a:cxnLst/>
              <a:rect l="l" t="t" r="r" b="b"/>
              <a:pathLst>
                <a:path w="6794500" h="1066800">
                  <a:moveTo>
                    <a:pt x="6793991" y="533399"/>
                  </a:moveTo>
                  <a:lnTo>
                    <a:pt x="6780484" y="485462"/>
                  </a:lnTo>
                  <a:lnTo>
                    <a:pt x="6753064" y="450283"/>
                  </a:lnTo>
                  <a:lnTo>
                    <a:pt x="6711365" y="415853"/>
                  </a:lnTo>
                  <a:lnTo>
                    <a:pt x="6675873" y="393352"/>
                  </a:lnTo>
                  <a:lnTo>
                    <a:pt x="6634394" y="371241"/>
                  </a:lnTo>
                  <a:lnTo>
                    <a:pt x="6587072" y="349541"/>
                  </a:lnTo>
                  <a:lnTo>
                    <a:pt x="6534051" y="328274"/>
                  </a:lnTo>
                  <a:lnTo>
                    <a:pt x="6475475" y="307464"/>
                  </a:lnTo>
                  <a:lnTo>
                    <a:pt x="6411487" y="287132"/>
                  </a:lnTo>
                  <a:lnTo>
                    <a:pt x="6342232" y="267301"/>
                  </a:lnTo>
                  <a:lnTo>
                    <a:pt x="6267853" y="247994"/>
                  </a:lnTo>
                  <a:lnTo>
                    <a:pt x="6228788" y="238544"/>
                  </a:lnTo>
                  <a:lnTo>
                    <a:pt x="6188495" y="229234"/>
                  </a:lnTo>
                  <a:lnTo>
                    <a:pt x="6146993" y="220065"/>
                  </a:lnTo>
                  <a:lnTo>
                    <a:pt x="6104301" y="211041"/>
                  </a:lnTo>
                  <a:lnTo>
                    <a:pt x="6060435" y="202165"/>
                  </a:lnTo>
                  <a:lnTo>
                    <a:pt x="6015414" y="193440"/>
                  </a:lnTo>
                  <a:lnTo>
                    <a:pt x="5969257" y="184868"/>
                  </a:lnTo>
                  <a:lnTo>
                    <a:pt x="5921980" y="176452"/>
                  </a:lnTo>
                  <a:lnTo>
                    <a:pt x="5873602" y="168195"/>
                  </a:lnTo>
                  <a:lnTo>
                    <a:pt x="5824141" y="160100"/>
                  </a:lnTo>
                  <a:lnTo>
                    <a:pt x="5773615" y="152170"/>
                  </a:lnTo>
                  <a:lnTo>
                    <a:pt x="5722042" y="144407"/>
                  </a:lnTo>
                  <a:lnTo>
                    <a:pt x="5669439" y="136814"/>
                  </a:lnTo>
                  <a:lnTo>
                    <a:pt x="5615826" y="129394"/>
                  </a:lnTo>
                  <a:lnTo>
                    <a:pt x="5561219" y="122150"/>
                  </a:lnTo>
                  <a:lnTo>
                    <a:pt x="5505637" y="115085"/>
                  </a:lnTo>
                  <a:lnTo>
                    <a:pt x="5449098" y="108201"/>
                  </a:lnTo>
                  <a:lnTo>
                    <a:pt x="5391619" y="101502"/>
                  </a:lnTo>
                  <a:lnTo>
                    <a:pt x="5333219" y="94989"/>
                  </a:lnTo>
                  <a:lnTo>
                    <a:pt x="5273916" y="88667"/>
                  </a:lnTo>
                  <a:lnTo>
                    <a:pt x="5213728" y="82537"/>
                  </a:lnTo>
                  <a:lnTo>
                    <a:pt x="5152672" y="76603"/>
                  </a:lnTo>
                  <a:lnTo>
                    <a:pt x="5090767" y="70867"/>
                  </a:lnTo>
                  <a:lnTo>
                    <a:pt x="5028031" y="65332"/>
                  </a:lnTo>
                  <a:lnTo>
                    <a:pt x="4964481" y="60001"/>
                  </a:lnTo>
                  <a:lnTo>
                    <a:pt x="4900136" y="54876"/>
                  </a:lnTo>
                  <a:lnTo>
                    <a:pt x="4835013" y="49962"/>
                  </a:lnTo>
                  <a:lnTo>
                    <a:pt x="4769131" y="45259"/>
                  </a:lnTo>
                  <a:lnTo>
                    <a:pt x="4702508" y="40772"/>
                  </a:lnTo>
                  <a:lnTo>
                    <a:pt x="4635161" y="36503"/>
                  </a:lnTo>
                  <a:lnTo>
                    <a:pt x="4567108" y="32455"/>
                  </a:lnTo>
                  <a:lnTo>
                    <a:pt x="4498368" y="28630"/>
                  </a:lnTo>
                  <a:lnTo>
                    <a:pt x="4428959" y="25032"/>
                  </a:lnTo>
                  <a:lnTo>
                    <a:pt x="4358898" y="21662"/>
                  </a:lnTo>
                  <a:lnTo>
                    <a:pt x="4288203" y="18525"/>
                  </a:lnTo>
                  <a:lnTo>
                    <a:pt x="4216893" y="15623"/>
                  </a:lnTo>
                  <a:lnTo>
                    <a:pt x="4144985" y="12958"/>
                  </a:lnTo>
                  <a:lnTo>
                    <a:pt x="4072498" y="10534"/>
                  </a:lnTo>
                  <a:lnTo>
                    <a:pt x="3999449" y="8353"/>
                  </a:lnTo>
                  <a:lnTo>
                    <a:pt x="3925856" y="6418"/>
                  </a:lnTo>
                  <a:lnTo>
                    <a:pt x="3851738" y="4732"/>
                  </a:lnTo>
                  <a:lnTo>
                    <a:pt x="3777112" y="3298"/>
                  </a:lnTo>
                  <a:lnTo>
                    <a:pt x="3701996" y="2118"/>
                  </a:lnTo>
                  <a:lnTo>
                    <a:pt x="3626409" y="1195"/>
                  </a:lnTo>
                  <a:lnTo>
                    <a:pt x="3550367" y="533"/>
                  </a:lnTo>
                  <a:lnTo>
                    <a:pt x="3473890" y="133"/>
                  </a:lnTo>
                  <a:lnTo>
                    <a:pt x="3396995" y="0"/>
                  </a:lnTo>
                  <a:lnTo>
                    <a:pt x="3320101" y="133"/>
                  </a:lnTo>
                  <a:lnTo>
                    <a:pt x="3243624" y="533"/>
                  </a:lnTo>
                  <a:lnTo>
                    <a:pt x="3167582" y="1195"/>
                  </a:lnTo>
                  <a:lnTo>
                    <a:pt x="3091995" y="2118"/>
                  </a:lnTo>
                  <a:lnTo>
                    <a:pt x="3016879" y="3298"/>
                  </a:lnTo>
                  <a:lnTo>
                    <a:pt x="2942253" y="4732"/>
                  </a:lnTo>
                  <a:lnTo>
                    <a:pt x="2868135" y="6418"/>
                  </a:lnTo>
                  <a:lnTo>
                    <a:pt x="2794542" y="8353"/>
                  </a:lnTo>
                  <a:lnTo>
                    <a:pt x="2721493" y="10534"/>
                  </a:lnTo>
                  <a:lnTo>
                    <a:pt x="2649006" y="12958"/>
                  </a:lnTo>
                  <a:lnTo>
                    <a:pt x="2577098" y="15623"/>
                  </a:lnTo>
                  <a:lnTo>
                    <a:pt x="2505788" y="18525"/>
                  </a:lnTo>
                  <a:lnTo>
                    <a:pt x="2435093" y="21662"/>
                  </a:lnTo>
                  <a:lnTo>
                    <a:pt x="2365032" y="25032"/>
                  </a:lnTo>
                  <a:lnTo>
                    <a:pt x="2295623" y="28630"/>
                  </a:lnTo>
                  <a:lnTo>
                    <a:pt x="2226883" y="32455"/>
                  </a:lnTo>
                  <a:lnTo>
                    <a:pt x="2158830" y="36503"/>
                  </a:lnTo>
                  <a:lnTo>
                    <a:pt x="2091483" y="40772"/>
                  </a:lnTo>
                  <a:lnTo>
                    <a:pt x="2024860" y="45259"/>
                  </a:lnTo>
                  <a:lnTo>
                    <a:pt x="1958978" y="49962"/>
                  </a:lnTo>
                  <a:lnTo>
                    <a:pt x="1893855" y="54876"/>
                  </a:lnTo>
                  <a:lnTo>
                    <a:pt x="1829510" y="60001"/>
                  </a:lnTo>
                  <a:lnTo>
                    <a:pt x="1765960" y="65332"/>
                  </a:lnTo>
                  <a:lnTo>
                    <a:pt x="1703224" y="70867"/>
                  </a:lnTo>
                  <a:lnTo>
                    <a:pt x="1641319" y="76603"/>
                  </a:lnTo>
                  <a:lnTo>
                    <a:pt x="1580263" y="82537"/>
                  </a:lnTo>
                  <a:lnTo>
                    <a:pt x="1520075" y="88667"/>
                  </a:lnTo>
                  <a:lnTo>
                    <a:pt x="1460772" y="94989"/>
                  </a:lnTo>
                  <a:lnTo>
                    <a:pt x="1402372" y="101502"/>
                  </a:lnTo>
                  <a:lnTo>
                    <a:pt x="1344893" y="108201"/>
                  </a:lnTo>
                  <a:lnTo>
                    <a:pt x="1288354" y="115085"/>
                  </a:lnTo>
                  <a:lnTo>
                    <a:pt x="1232772" y="122150"/>
                  </a:lnTo>
                  <a:lnTo>
                    <a:pt x="1178165" y="129394"/>
                  </a:lnTo>
                  <a:lnTo>
                    <a:pt x="1124552" y="136814"/>
                  </a:lnTo>
                  <a:lnTo>
                    <a:pt x="1071949" y="144407"/>
                  </a:lnTo>
                  <a:lnTo>
                    <a:pt x="1020376" y="152170"/>
                  </a:lnTo>
                  <a:lnTo>
                    <a:pt x="969850" y="160100"/>
                  </a:lnTo>
                  <a:lnTo>
                    <a:pt x="920389" y="168195"/>
                  </a:lnTo>
                  <a:lnTo>
                    <a:pt x="872011" y="176452"/>
                  </a:lnTo>
                  <a:lnTo>
                    <a:pt x="824734" y="184868"/>
                  </a:lnTo>
                  <a:lnTo>
                    <a:pt x="778577" y="193440"/>
                  </a:lnTo>
                  <a:lnTo>
                    <a:pt x="733556" y="202165"/>
                  </a:lnTo>
                  <a:lnTo>
                    <a:pt x="689690" y="211041"/>
                  </a:lnTo>
                  <a:lnTo>
                    <a:pt x="646998" y="220065"/>
                  </a:lnTo>
                  <a:lnTo>
                    <a:pt x="605496" y="229234"/>
                  </a:lnTo>
                  <a:lnTo>
                    <a:pt x="565203" y="238544"/>
                  </a:lnTo>
                  <a:lnTo>
                    <a:pt x="526138" y="247994"/>
                  </a:lnTo>
                  <a:lnTo>
                    <a:pt x="488317" y="257581"/>
                  </a:lnTo>
                  <a:lnTo>
                    <a:pt x="416482" y="277153"/>
                  </a:lnTo>
                  <a:lnTo>
                    <a:pt x="349843" y="297237"/>
                  </a:lnTo>
                  <a:lnTo>
                    <a:pt x="288543" y="317810"/>
                  </a:lnTo>
                  <a:lnTo>
                    <a:pt x="232726" y="338852"/>
                  </a:lnTo>
                  <a:lnTo>
                    <a:pt x="182537" y="360338"/>
                  </a:lnTo>
                  <a:lnTo>
                    <a:pt x="138118" y="382247"/>
                  </a:lnTo>
                  <a:lnTo>
                    <a:pt x="99615" y="404555"/>
                  </a:lnTo>
                  <a:lnTo>
                    <a:pt x="67169" y="427242"/>
                  </a:lnTo>
                  <a:lnTo>
                    <a:pt x="30176" y="461930"/>
                  </a:lnTo>
                  <a:lnTo>
                    <a:pt x="7625" y="497341"/>
                  </a:lnTo>
                  <a:lnTo>
                    <a:pt x="0" y="533400"/>
                  </a:lnTo>
                  <a:lnTo>
                    <a:pt x="853" y="545486"/>
                  </a:lnTo>
                  <a:lnTo>
                    <a:pt x="21031" y="593142"/>
                  </a:lnTo>
                  <a:lnTo>
                    <a:pt x="53264" y="628080"/>
                  </a:lnTo>
                  <a:lnTo>
                    <a:pt x="99615" y="662244"/>
                  </a:lnTo>
                  <a:lnTo>
                    <a:pt x="138118" y="684552"/>
                  </a:lnTo>
                  <a:lnTo>
                    <a:pt x="182537" y="706461"/>
                  </a:lnTo>
                  <a:lnTo>
                    <a:pt x="232726" y="727947"/>
                  </a:lnTo>
                  <a:lnTo>
                    <a:pt x="288543" y="748989"/>
                  </a:lnTo>
                  <a:lnTo>
                    <a:pt x="349843" y="769562"/>
                  </a:lnTo>
                  <a:lnTo>
                    <a:pt x="416482" y="789646"/>
                  </a:lnTo>
                  <a:lnTo>
                    <a:pt x="488317" y="809218"/>
                  </a:lnTo>
                  <a:lnTo>
                    <a:pt x="526138" y="818805"/>
                  </a:lnTo>
                  <a:lnTo>
                    <a:pt x="565203" y="828255"/>
                  </a:lnTo>
                  <a:lnTo>
                    <a:pt x="605496" y="837565"/>
                  </a:lnTo>
                  <a:lnTo>
                    <a:pt x="646998" y="846734"/>
                  </a:lnTo>
                  <a:lnTo>
                    <a:pt x="689690" y="855758"/>
                  </a:lnTo>
                  <a:lnTo>
                    <a:pt x="733556" y="864634"/>
                  </a:lnTo>
                  <a:lnTo>
                    <a:pt x="778577" y="873359"/>
                  </a:lnTo>
                  <a:lnTo>
                    <a:pt x="824734" y="881931"/>
                  </a:lnTo>
                  <a:lnTo>
                    <a:pt x="872011" y="890347"/>
                  </a:lnTo>
                  <a:lnTo>
                    <a:pt x="920389" y="898604"/>
                  </a:lnTo>
                  <a:lnTo>
                    <a:pt x="969850" y="906699"/>
                  </a:lnTo>
                  <a:lnTo>
                    <a:pt x="1020376" y="914629"/>
                  </a:lnTo>
                  <a:lnTo>
                    <a:pt x="1071949" y="922392"/>
                  </a:lnTo>
                  <a:lnTo>
                    <a:pt x="1124552" y="929985"/>
                  </a:lnTo>
                  <a:lnTo>
                    <a:pt x="1178165" y="937405"/>
                  </a:lnTo>
                  <a:lnTo>
                    <a:pt x="1232772" y="944649"/>
                  </a:lnTo>
                  <a:lnTo>
                    <a:pt x="1288354" y="951714"/>
                  </a:lnTo>
                  <a:lnTo>
                    <a:pt x="1344893" y="958598"/>
                  </a:lnTo>
                  <a:lnTo>
                    <a:pt x="1402372" y="965297"/>
                  </a:lnTo>
                  <a:lnTo>
                    <a:pt x="1460772" y="971810"/>
                  </a:lnTo>
                  <a:lnTo>
                    <a:pt x="1520075" y="978132"/>
                  </a:lnTo>
                  <a:lnTo>
                    <a:pt x="1580263" y="984262"/>
                  </a:lnTo>
                  <a:lnTo>
                    <a:pt x="1641319" y="990196"/>
                  </a:lnTo>
                  <a:lnTo>
                    <a:pt x="1703224" y="995932"/>
                  </a:lnTo>
                  <a:lnTo>
                    <a:pt x="1765960" y="1001467"/>
                  </a:lnTo>
                  <a:lnTo>
                    <a:pt x="1829510" y="1006798"/>
                  </a:lnTo>
                  <a:lnTo>
                    <a:pt x="1893855" y="1011923"/>
                  </a:lnTo>
                  <a:lnTo>
                    <a:pt x="1958978" y="1016837"/>
                  </a:lnTo>
                  <a:lnTo>
                    <a:pt x="2024860" y="1021540"/>
                  </a:lnTo>
                  <a:lnTo>
                    <a:pt x="2091483" y="1026027"/>
                  </a:lnTo>
                  <a:lnTo>
                    <a:pt x="2158830" y="1030296"/>
                  </a:lnTo>
                  <a:lnTo>
                    <a:pt x="2226883" y="1034344"/>
                  </a:lnTo>
                  <a:lnTo>
                    <a:pt x="2295623" y="1038169"/>
                  </a:lnTo>
                  <a:lnTo>
                    <a:pt x="2365032" y="1041767"/>
                  </a:lnTo>
                  <a:lnTo>
                    <a:pt x="2435093" y="1045137"/>
                  </a:lnTo>
                  <a:lnTo>
                    <a:pt x="2505788" y="1048274"/>
                  </a:lnTo>
                  <a:lnTo>
                    <a:pt x="2577098" y="1051176"/>
                  </a:lnTo>
                  <a:lnTo>
                    <a:pt x="2649006" y="1053841"/>
                  </a:lnTo>
                  <a:lnTo>
                    <a:pt x="2721493" y="1056265"/>
                  </a:lnTo>
                  <a:lnTo>
                    <a:pt x="2794542" y="1058446"/>
                  </a:lnTo>
                  <a:lnTo>
                    <a:pt x="2868135" y="1060381"/>
                  </a:lnTo>
                  <a:lnTo>
                    <a:pt x="2942253" y="1062067"/>
                  </a:lnTo>
                  <a:lnTo>
                    <a:pt x="3016879" y="1063501"/>
                  </a:lnTo>
                  <a:lnTo>
                    <a:pt x="3091995" y="1064681"/>
                  </a:lnTo>
                  <a:lnTo>
                    <a:pt x="3167582" y="1065604"/>
                  </a:lnTo>
                  <a:lnTo>
                    <a:pt x="3243624" y="1066266"/>
                  </a:lnTo>
                  <a:lnTo>
                    <a:pt x="3320101" y="1066666"/>
                  </a:lnTo>
                  <a:lnTo>
                    <a:pt x="3396996" y="1066800"/>
                  </a:lnTo>
                  <a:lnTo>
                    <a:pt x="3473890" y="1066666"/>
                  </a:lnTo>
                  <a:lnTo>
                    <a:pt x="3550367" y="1066266"/>
                  </a:lnTo>
                  <a:lnTo>
                    <a:pt x="3626409" y="1065604"/>
                  </a:lnTo>
                  <a:lnTo>
                    <a:pt x="3701996" y="1064681"/>
                  </a:lnTo>
                  <a:lnTo>
                    <a:pt x="3777112" y="1063501"/>
                  </a:lnTo>
                  <a:lnTo>
                    <a:pt x="3851738" y="1062067"/>
                  </a:lnTo>
                  <a:lnTo>
                    <a:pt x="3925856" y="1060381"/>
                  </a:lnTo>
                  <a:lnTo>
                    <a:pt x="3999449" y="1058446"/>
                  </a:lnTo>
                  <a:lnTo>
                    <a:pt x="4072498" y="1056265"/>
                  </a:lnTo>
                  <a:lnTo>
                    <a:pt x="4144985" y="1053841"/>
                  </a:lnTo>
                  <a:lnTo>
                    <a:pt x="4216893" y="1051176"/>
                  </a:lnTo>
                  <a:lnTo>
                    <a:pt x="4288203" y="1048274"/>
                  </a:lnTo>
                  <a:lnTo>
                    <a:pt x="4358898" y="1045137"/>
                  </a:lnTo>
                  <a:lnTo>
                    <a:pt x="4428959" y="1041767"/>
                  </a:lnTo>
                  <a:lnTo>
                    <a:pt x="4498368" y="1038169"/>
                  </a:lnTo>
                  <a:lnTo>
                    <a:pt x="4567108" y="1034344"/>
                  </a:lnTo>
                  <a:lnTo>
                    <a:pt x="4635161" y="1030296"/>
                  </a:lnTo>
                  <a:lnTo>
                    <a:pt x="4702508" y="1026027"/>
                  </a:lnTo>
                  <a:lnTo>
                    <a:pt x="4769131" y="1021540"/>
                  </a:lnTo>
                  <a:lnTo>
                    <a:pt x="4835013" y="1016837"/>
                  </a:lnTo>
                  <a:lnTo>
                    <a:pt x="4900136" y="1011923"/>
                  </a:lnTo>
                  <a:lnTo>
                    <a:pt x="4964481" y="1006798"/>
                  </a:lnTo>
                  <a:lnTo>
                    <a:pt x="5028031" y="1001467"/>
                  </a:lnTo>
                  <a:lnTo>
                    <a:pt x="5090767" y="995932"/>
                  </a:lnTo>
                  <a:lnTo>
                    <a:pt x="5152672" y="990196"/>
                  </a:lnTo>
                  <a:lnTo>
                    <a:pt x="5213728" y="984262"/>
                  </a:lnTo>
                  <a:lnTo>
                    <a:pt x="5273916" y="978132"/>
                  </a:lnTo>
                  <a:lnTo>
                    <a:pt x="5333219" y="971810"/>
                  </a:lnTo>
                  <a:lnTo>
                    <a:pt x="5391619" y="965297"/>
                  </a:lnTo>
                  <a:lnTo>
                    <a:pt x="5449098" y="958598"/>
                  </a:lnTo>
                  <a:lnTo>
                    <a:pt x="5505637" y="951714"/>
                  </a:lnTo>
                  <a:lnTo>
                    <a:pt x="5561219" y="944649"/>
                  </a:lnTo>
                  <a:lnTo>
                    <a:pt x="5615826" y="937405"/>
                  </a:lnTo>
                  <a:lnTo>
                    <a:pt x="5669439" y="929985"/>
                  </a:lnTo>
                  <a:lnTo>
                    <a:pt x="5722042" y="922392"/>
                  </a:lnTo>
                  <a:lnTo>
                    <a:pt x="5773615" y="914629"/>
                  </a:lnTo>
                  <a:lnTo>
                    <a:pt x="5824141" y="906699"/>
                  </a:lnTo>
                  <a:lnTo>
                    <a:pt x="5873602" y="898604"/>
                  </a:lnTo>
                  <a:lnTo>
                    <a:pt x="5921980" y="890347"/>
                  </a:lnTo>
                  <a:lnTo>
                    <a:pt x="5969257" y="881931"/>
                  </a:lnTo>
                  <a:lnTo>
                    <a:pt x="6015414" y="873359"/>
                  </a:lnTo>
                  <a:lnTo>
                    <a:pt x="6060435" y="864634"/>
                  </a:lnTo>
                  <a:lnTo>
                    <a:pt x="6104301" y="855758"/>
                  </a:lnTo>
                  <a:lnTo>
                    <a:pt x="6146993" y="846734"/>
                  </a:lnTo>
                  <a:lnTo>
                    <a:pt x="6188495" y="837565"/>
                  </a:lnTo>
                  <a:lnTo>
                    <a:pt x="6228788" y="828255"/>
                  </a:lnTo>
                  <a:lnTo>
                    <a:pt x="6267853" y="818805"/>
                  </a:lnTo>
                  <a:lnTo>
                    <a:pt x="6305674" y="809218"/>
                  </a:lnTo>
                  <a:lnTo>
                    <a:pt x="6377509" y="789646"/>
                  </a:lnTo>
                  <a:lnTo>
                    <a:pt x="6444148" y="769562"/>
                  </a:lnTo>
                  <a:lnTo>
                    <a:pt x="6505448" y="748989"/>
                  </a:lnTo>
                  <a:lnTo>
                    <a:pt x="6561265" y="727947"/>
                  </a:lnTo>
                  <a:lnTo>
                    <a:pt x="6611454" y="706461"/>
                  </a:lnTo>
                  <a:lnTo>
                    <a:pt x="6655873" y="684552"/>
                  </a:lnTo>
                  <a:lnTo>
                    <a:pt x="6694376" y="662244"/>
                  </a:lnTo>
                  <a:lnTo>
                    <a:pt x="6726822" y="639557"/>
                  </a:lnTo>
                  <a:lnTo>
                    <a:pt x="6763815" y="604869"/>
                  </a:lnTo>
                  <a:lnTo>
                    <a:pt x="6786366" y="569458"/>
                  </a:lnTo>
                  <a:lnTo>
                    <a:pt x="6793991" y="533399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8035" y="5628894"/>
              <a:ext cx="701039" cy="1097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9936" y="4222241"/>
              <a:ext cx="2285365" cy="1163320"/>
            </a:xfrm>
            <a:custGeom>
              <a:avLst/>
              <a:gdLst/>
              <a:ahLst/>
              <a:cxnLst/>
              <a:rect l="l" t="t" r="r" b="b"/>
              <a:pathLst>
                <a:path w="2285365" h="1163320">
                  <a:moveTo>
                    <a:pt x="2285238" y="581406"/>
                  </a:moveTo>
                  <a:lnTo>
                    <a:pt x="2283548" y="549462"/>
                  </a:lnTo>
                  <a:lnTo>
                    <a:pt x="2278536" y="517974"/>
                  </a:lnTo>
                  <a:lnTo>
                    <a:pt x="2258896" y="456541"/>
                  </a:lnTo>
                  <a:lnTo>
                    <a:pt x="2227015" y="397459"/>
                  </a:lnTo>
                  <a:lnTo>
                    <a:pt x="2183587" y="341079"/>
                  </a:lnTo>
                  <a:lnTo>
                    <a:pt x="2129310" y="287753"/>
                  </a:lnTo>
                  <a:lnTo>
                    <a:pt x="2098320" y="262346"/>
                  </a:lnTo>
                  <a:lnTo>
                    <a:pt x="2064879" y="237835"/>
                  </a:lnTo>
                  <a:lnTo>
                    <a:pt x="2029074" y="214263"/>
                  </a:lnTo>
                  <a:lnTo>
                    <a:pt x="1990992" y="191676"/>
                  </a:lnTo>
                  <a:lnTo>
                    <a:pt x="1950720" y="170116"/>
                  </a:lnTo>
                  <a:lnTo>
                    <a:pt x="1908344" y="149628"/>
                  </a:lnTo>
                  <a:lnTo>
                    <a:pt x="1863952" y="130256"/>
                  </a:lnTo>
                  <a:lnTo>
                    <a:pt x="1817632" y="112044"/>
                  </a:lnTo>
                  <a:lnTo>
                    <a:pt x="1769469" y="95036"/>
                  </a:lnTo>
                  <a:lnTo>
                    <a:pt x="1719551" y="79276"/>
                  </a:lnTo>
                  <a:lnTo>
                    <a:pt x="1667966" y="64808"/>
                  </a:lnTo>
                  <a:lnTo>
                    <a:pt x="1614799" y="51676"/>
                  </a:lnTo>
                  <a:lnTo>
                    <a:pt x="1560139" y="39924"/>
                  </a:lnTo>
                  <a:lnTo>
                    <a:pt x="1504072" y="29596"/>
                  </a:lnTo>
                  <a:lnTo>
                    <a:pt x="1446685" y="20736"/>
                  </a:lnTo>
                  <a:lnTo>
                    <a:pt x="1388065" y="13388"/>
                  </a:lnTo>
                  <a:lnTo>
                    <a:pt x="1328300" y="7597"/>
                  </a:lnTo>
                  <a:lnTo>
                    <a:pt x="1267476" y="3405"/>
                  </a:lnTo>
                  <a:lnTo>
                    <a:pt x="1205680" y="858"/>
                  </a:lnTo>
                  <a:lnTo>
                    <a:pt x="1143000" y="0"/>
                  </a:lnTo>
                  <a:lnTo>
                    <a:pt x="1080317" y="858"/>
                  </a:lnTo>
                  <a:lnTo>
                    <a:pt x="1018514" y="3405"/>
                  </a:lnTo>
                  <a:lnTo>
                    <a:pt x="957678" y="7597"/>
                  </a:lnTo>
                  <a:lnTo>
                    <a:pt x="897897" y="13388"/>
                  </a:lnTo>
                  <a:lnTo>
                    <a:pt x="839258" y="20736"/>
                  </a:lnTo>
                  <a:lnTo>
                    <a:pt x="781848" y="29596"/>
                  </a:lnTo>
                  <a:lnTo>
                    <a:pt x="725755" y="39924"/>
                  </a:lnTo>
                  <a:lnTo>
                    <a:pt x="671066" y="51676"/>
                  </a:lnTo>
                  <a:lnTo>
                    <a:pt x="617869" y="64808"/>
                  </a:lnTo>
                  <a:lnTo>
                    <a:pt x="566250" y="79276"/>
                  </a:lnTo>
                  <a:lnTo>
                    <a:pt x="516298" y="95036"/>
                  </a:lnTo>
                  <a:lnTo>
                    <a:pt x="468099" y="112044"/>
                  </a:lnTo>
                  <a:lnTo>
                    <a:pt x="421741" y="130256"/>
                  </a:lnTo>
                  <a:lnTo>
                    <a:pt x="377312" y="149628"/>
                  </a:lnTo>
                  <a:lnTo>
                    <a:pt x="334899" y="170116"/>
                  </a:lnTo>
                  <a:lnTo>
                    <a:pt x="294588" y="191676"/>
                  </a:lnTo>
                  <a:lnTo>
                    <a:pt x="256468" y="214263"/>
                  </a:lnTo>
                  <a:lnTo>
                    <a:pt x="220626" y="237835"/>
                  </a:lnTo>
                  <a:lnTo>
                    <a:pt x="187149" y="262346"/>
                  </a:lnTo>
                  <a:lnTo>
                    <a:pt x="156125" y="287753"/>
                  </a:lnTo>
                  <a:lnTo>
                    <a:pt x="127641" y="314012"/>
                  </a:lnTo>
                  <a:lnTo>
                    <a:pt x="78642" y="368909"/>
                  </a:lnTo>
                  <a:lnTo>
                    <a:pt x="40851" y="426684"/>
                  </a:lnTo>
                  <a:lnTo>
                    <a:pt x="14968" y="486986"/>
                  </a:lnTo>
                  <a:lnTo>
                    <a:pt x="1692" y="549462"/>
                  </a:lnTo>
                  <a:lnTo>
                    <a:pt x="0" y="581406"/>
                  </a:lnTo>
                  <a:lnTo>
                    <a:pt x="1692" y="613278"/>
                  </a:lnTo>
                  <a:lnTo>
                    <a:pt x="14968" y="675640"/>
                  </a:lnTo>
                  <a:lnTo>
                    <a:pt x="40851" y="735862"/>
                  </a:lnTo>
                  <a:lnTo>
                    <a:pt x="78642" y="793589"/>
                  </a:lnTo>
                  <a:lnTo>
                    <a:pt x="127641" y="848463"/>
                  </a:lnTo>
                  <a:lnTo>
                    <a:pt x="156125" y="874719"/>
                  </a:lnTo>
                  <a:lnTo>
                    <a:pt x="187149" y="900129"/>
                  </a:lnTo>
                  <a:lnTo>
                    <a:pt x="220626" y="924647"/>
                  </a:lnTo>
                  <a:lnTo>
                    <a:pt x="256468" y="948229"/>
                  </a:lnTo>
                  <a:lnTo>
                    <a:pt x="294588" y="970832"/>
                  </a:lnTo>
                  <a:lnTo>
                    <a:pt x="334899" y="992409"/>
                  </a:lnTo>
                  <a:lnTo>
                    <a:pt x="377312" y="1012917"/>
                  </a:lnTo>
                  <a:lnTo>
                    <a:pt x="421741" y="1032312"/>
                  </a:lnTo>
                  <a:lnTo>
                    <a:pt x="468099" y="1050548"/>
                  </a:lnTo>
                  <a:lnTo>
                    <a:pt x="516298" y="1067580"/>
                  </a:lnTo>
                  <a:lnTo>
                    <a:pt x="566250" y="1083366"/>
                  </a:lnTo>
                  <a:lnTo>
                    <a:pt x="617869" y="1097859"/>
                  </a:lnTo>
                  <a:lnTo>
                    <a:pt x="671066" y="1111016"/>
                  </a:lnTo>
                  <a:lnTo>
                    <a:pt x="725755" y="1122792"/>
                  </a:lnTo>
                  <a:lnTo>
                    <a:pt x="781848" y="1133142"/>
                  </a:lnTo>
                  <a:lnTo>
                    <a:pt x="839258" y="1142022"/>
                  </a:lnTo>
                  <a:lnTo>
                    <a:pt x="897897" y="1149388"/>
                  </a:lnTo>
                  <a:lnTo>
                    <a:pt x="957678" y="1155194"/>
                  </a:lnTo>
                  <a:lnTo>
                    <a:pt x="1018514" y="1159396"/>
                  </a:lnTo>
                  <a:lnTo>
                    <a:pt x="1080317" y="1161950"/>
                  </a:lnTo>
                  <a:lnTo>
                    <a:pt x="1143000" y="1162812"/>
                  </a:lnTo>
                  <a:lnTo>
                    <a:pt x="1205680" y="1161950"/>
                  </a:lnTo>
                  <a:lnTo>
                    <a:pt x="1267476" y="1159396"/>
                  </a:lnTo>
                  <a:lnTo>
                    <a:pt x="1328300" y="1155194"/>
                  </a:lnTo>
                  <a:lnTo>
                    <a:pt x="1388065" y="1149388"/>
                  </a:lnTo>
                  <a:lnTo>
                    <a:pt x="1446685" y="1142022"/>
                  </a:lnTo>
                  <a:lnTo>
                    <a:pt x="1504072" y="1133142"/>
                  </a:lnTo>
                  <a:lnTo>
                    <a:pt x="1560139" y="1122792"/>
                  </a:lnTo>
                  <a:lnTo>
                    <a:pt x="1614799" y="1111016"/>
                  </a:lnTo>
                  <a:lnTo>
                    <a:pt x="1667966" y="1097859"/>
                  </a:lnTo>
                  <a:lnTo>
                    <a:pt x="1719551" y="1083366"/>
                  </a:lnTo>
                  <a:lnTo>
                    <a:pt x="1769469" y="1067580"/>
                  </a:lnTo>
                  <a:lnTo>
                    <a:pt x="1817632" y="1050548"/>
                  </a:lnTo>
                  <a:lnTo>
                    <a:pt x="1863952" y="1032312"/>
                  </a:lnTo>
                  <a:lnTo>
                    <a:pt x="1908344" y="1012917"/>
                  </a:lnTo>
                  <a:lnTo>
                    <a:pt x="1950720" y="992409"/>
                  </a:lnTo>
                  <a:lnTo>
                    <a:pt x="1990992" y="970832"/>
                  </a:lnTo>
                  <a:lnTo>
                    <a:pt x="2029074" y="948229"/>
                  </a:lnTo>
                  <a:lnTo>
                    <a:pt x="2064879" y="924647"/>
                  </a:lnTo>
                  <a:lnTo>
                    <a:pt x="2098320" y="900129"/>
                  </a:lnTo>
                  <a:lnTo>
                    <a:pt x="2129310" y="874719"/>
                  </a:lnTo>
                  <a:lnTo>
                    <a:pt x="2157761" y="848463"/>
                  </a:lnTo>
                  <a:lnTo>
                    <a:pt x="2206700" y="793589"/>
                  </a:lnTo>
                  <a:lnTo>
                    <a:pt x="2244442" y="735862"/>
                  </a:lnTo>
                  <a:lnTo>
                    <a:pt x="2270290" y="675640"/>
                  </a:lnTo>
                  <a:lnTo>
                    <a:pt x="2283548" y="613278"/>
                  </a:lnTo>
                  <a:lnTo>
                    <a:pt x="2285238" y="581406"/>
                  </a:lnTo>
                  <a:close/>
                </a:path>
              </a:pathLst>
            </a:custGeom>
            <a:solidFill>
              <a:srgbClr val="98D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9936" y="4222241"/>
              <a:ext cx="2285365" cy="1163320"/>
            </a:xfrm>
            <a:custGeom>
              <a:avLst/>
              <a:gdLst/>
              <a:ahLst/>
              <a:cxnLst/>
              <a:rect l="l" t="t" r="r" b="b"/>
              <a:pathLst>
                <a:path w="2285365" h="1163320">
                  <a:moveTo>
                    <a:pt x="2285238" y="581406"/>
                  </a:moveTo>
                  <a:lnTo>
                    <a:pt x="2278536" y="517974"/>
                  </a:lnTo>
                  <a:lnTo>
                    <a:pt x="2258896" y="456541"/>
                  </a:lnTo>
                  <a:lnTo>
                    <a:pt x="2227015" y="397459"/>
                  </a:lnTo>
                  <a:lnTo>
                    <a:pt x="2183587" y="341079"/>
                  </a:lnTo>
                  <a:lnTo>
                    <a:pt x="2129310" y="287753"/>
                  </a:lnTo>
                  <a:lnTo>
                    <a:pt x="2098320" y="262346"/>
                  </a:lnTo>
                  <a:lnTo>
                    <a:pt x="2064879" y="237835"/>
                  </a:lnTo>
                  <a:lnTo>
                    <a:pt x="2029074" y="214263"/>
                  </a:lnTo>
                  <a:lnTo>
                    <a:pt x="1990992" y="191676"/>
                  </a:lnTo>
                  <a:lnTo>
                    <a:pt x="1950720" y="170116"/>
                  </a:lnTo>
                  <a:lnTo>
                    <a:pt x="1908344" y="149628"/>
                  </a:lnTo>
                  <a:lnTo>
                    <a:pt x="1863952" y="130256"/>
                  </a:lnTo>
                  <a:lnTo>
                    <a:pt x="1817632" y="112044"/>
                  </a:lnTo>
                  <a:lnTo>
                    <a:pt x="1769469" y="95036"/>
                  </a:lnTo>
                  <a:lnTo>
                    <a:pt x="1719551" y="79276"/>
                  </a:lnTo>
                  <a:lnTo>
                    <a:pt x="1667966" y="64808"/>
                  </a:lnTo>
                  <a:lnTo>
                    <a:pt x="1614799" y="51676"/>
                  </a:lnTo>
                  <a:lnTo>
                    <a:pt x="1560139" y="39924"/>
                  </a:lnTo>
                  <a:lnTo>
                    <a:pt x="1504072" y="29596"/>
                  </a:lnTo>
                  <a:lnTo>
                    <a:pt x="1446685" y="20736"/>
                  </a:lnTo>
                  <a:lnTo>
                    <a:pt x="1388065" y="13388"/>
                  </a:lnTo>
                  <a:lnTo>
                    <a:pt x="1328300" y="7597"/>
                  </a:lnTo>
                  <a:lnTo>
                    <a:pt x="1267476" y="3405"/>
                  </a:lnTo>
                  <a:lnTo>
                    <a:pt x="1205680" y="858"/>
                  </a:lnTo>
                  <a:lnTo>
                    <a:pt x="1143000" y="0"/>
                  </a:lnTo>
                  <a:lnTo>
                    <a:pt x="1080317" y="858"/>
                  </a:lnTo>
                  <a:lnTo>
                    <a:pt x="1018514" y="3405"/>
                  </a:lnTo>
                  <a:lnTo>
                    <a:pt x="957678" y="7597"/>
                  </a:lnTo>
                  <a:lnTo>
                    <a:pt x="897897" y="13388"/>
                  </a:lnTo>
                  <a:lnTo>
                    <a:pt x="839258" y="20736"/>
                  </a:lnTo>
                  <a:lnTo>
                    <a:pt x="781848" y="29596"/>
                  </a:lnTo>
                  <a:lnTo>
                    <a:pt x="725755" y="39924"/>
                  </a:lnTo>
                  <a:lnTo>
                    <a:pt x="671066" y="51676"/>
                  </a:lnTo>
                  <a:lnTo>
                    <a:pt x="617869" y="64808"/>
                  </a:lnTo>
                  <a:lnTo>
                    <a:pt x="566250" y="79276"/>
                  </a:lnTo>
                  <a:lnTo>
                    <a:pt x="516298" y="95036"/>
                  </a:lnTo>
                  <a:lnTo>
                    <a:pt x="468099" y="112044"/>
                  </a:lnTo>
                  <a:lnTo>
                    <a:pt x="421741" y="130256"/>
                  </a:lnTo>
                  <a:lnTo>
                    <a:pt x="377312" y="149628"/>
                  </a:lnTo>
                  <a:lnTo>
                    <a:pt x="334899" y="170116"/>
                  </a:lnTo>
                  <a:lnTo>
                    <a:pt x="294588" y="191676"/>
                  </a:lnTo>
                  <a:lnTo>
                    <a:pt x="256468" y="214263"/>
                  </a:lnTo>
                  <a:lnTo>
                    <a:pt x="220626" y="237835"/>
                  </a:lnTo>
                  <a:lnTo>
                    <a:pt x="187149" y="262346"/>
                  </a:lnTo>
                  <a:lnTo>
                    <a:pt x="156125" y="287753"/>
                  </a:lnTo>
                  <a:lnTo>
                    <a:pt x="127641" y="314012"/>
                  </a:lnTo>
                  <a:lnTo>
                    <a:pt x="78642" y="368909"/>
                  </a:lnTo>
                  <a:lnTo>
                    <a:pt x="40851" y="426684"/>
                  </a:lnTo>
                  <a:lnTo>
                    <a:pt x="14968" y="486986"/>
                  </a:lnTo>
                  <a:lnTo>
                    <a:pt x="1692" y="549462"/>
                  </a:lnTo>
                  <a:lnTo>
                    <a:pt x="0" y="581406"/>
                  </a:lnTo>
                  <a:lnTo>
                    <a:pt x="1692" y="613278"/>
                  </a:lnTo>
                  <a:lnTo>
                    <a:pt x="14968" y="675640"/>
                  </a:lnTo>
                  <a:lnTo>
                    <a:pt x="40851" y="735862"/>
                  </a:lnTo>
                  <a:lnTo>
                    <a:pt x="78642" y="793589"/>
                  </a:lnTo>
                  <a:lnTo>
                    <a:pt x="127641" y="848463"/>
                  </a:lnTo>
                  <a:lnTo>
                    <a:pt x="156125" y="874719"/>
                  </a:lnTo>
                  <a:lnTo>
                    <a:pt x="187149" y="900129"/>
                  </a:lnTo>
                  <a:lnTo>
                    <a:pt x="220626" y="924647"/>
                  </a:lnTo>
                  <a:lnTo>
                    <a:pt x="256468" y="948229"/>
                  </a:lnTo>
                  <a:lnTo>
                    <a:pt x="294588" y="970832"/>
                  </a:lnTo>
                  <a:lnTo>
                    <a:pt x="334899" y="992409"/>
                  </a:lnTo>
                  <a:lnTo>
                    <a:pt x="377312" y="1012917"/>
                  </a:lnTo>
                  <a:lnTo>
                    <a:pt x="421741" y="1032312"/>
                  </a:lnTo>
                  <a:lnTo>
                    <a:pt x="468099" y="1050548"/>
                  </a:lnTo>
                  <a:lnTo>
                    <a:pt x="516298" y="1067580"/>
                  </a:lnTo>
                  <a:lnTo>
                    <a:pt x="566250" y="1083366"/>
                  </a:lnTo>
                  <a:lnTo>
                    <a:pt x="617869" y="1097859"/>
                  </a:lnTo>
                  <a:lnTo>
                    <a:pt x="671066" y="1111016"/>
                  </a:lnTo>
                  <a:lnTo>
                    <a:pt x="725755" y="1122792"/>
                  </a:lnTo>
                  <a:lnTo>
                    <a:pt x="781848" y="1133142"/>
                  </a:lnTo>
                  <a:lnTo>
                    <a:pt x="839258" y="1142022"/>
                  </a:lnTo>
                  <a:lnTo>
                    <a:pt x="897897" y="1149388"/>
                  </a:lnTo>
                  <a:lnTo>
                    <a:pt x="957678" y="1155194"/>
                  </a:lnTo>
                  <a:lnTo>
                    <a:pt x="1018514" y="1159396"/>
                  </a:lnTo>
                  <a:lnTo>
                    <a:pt x="1080317" y="1161950"/>
                  </a:lnTo>
                  <a:lnTo>
                    <a:pt x="1143000" y="1162812"/>
                  </a:lnTo>
                  <a:lnTo>
                    <a:pt x="1205680" y="1161950"/>
                  </a:lnTo>
                  <a:lnTo>
                    <a:pt x="1267476" y="1159396"/>
                  </a:lnTo>
                  <a:lnTo>
                    <a:pt x="1328300" y="1155194"/>
                  </a:lnTo>
                  <a:lnTo>
                    <a:pt x="1388065" y="1149388"/>
                  </a:lnTo>
                  <a:lnTo>
                    <a:pt x="1446685" y="1142022"/>
                  </a:lnTo>
                  <a:lnTo>
                    <a:pt x="1504072" y="1133142"/>
                  </a:lnTo>
                  <a:lnTo>
                    <a:pt x="1560139" y="1122792"/>
                  </a:lnTo>
                  <a:lnTo>
                    <a:pt x="1614799" y="1111016"/>
                  </a:lnTo>
                  <a:lnTo>
                    <a:pt x="1667966" y="1097859"/>
                  </a:lnTo>
                  <a:lnTo>
                    <a:pt x="1719551" y="1083366"/>
                  </a:lnTo>
                  <a:lnTo>
                    <a:pt x="1769469" y="1067580"/>
                  </a:lnTo>
                  <a:lnTo>
                    <a:pt x="1817632" y="1050548"/>
                  </a:lnTo>
                  <a:lnTo>
                    <a:pt x="1863952" y="1032312"/>
                  </a:lnTo>
                  <a:lnTo>
                    <a:pt x="1908344" y="1012917"/>
                  </a:lnTo>
                  <a:lnTo>
                    <a:pt x="1950720" y="992409"/>
                  </a:lnTo>
                  <a:lnTo>
                    <a:pt x="1990992" y="970832"/>
                  </a:lnTo>
                  <a:lnTo>
                    <a:pt x="2029074" y="948229"/>
                  </a:lnTo>
                  <a:lnTo>
                    <a:pt x="2064879" y="924647"/>
                  </a:lnTo>
                  <a:lnTo>
                    <a:pt x="2098320" y="900129"/>
                  </a:lnTo>
                  <a:lnTo>
                    <a:pt x="2129310" y="874719"/>
                  </a:lnTo>
                  <a:lnTo>
                    <a:pt x="2157761" y="848463"/>
                  </a:lnTo>
                  <a:lnTo>
                    <a:pt x="2206700" y="793589"/>
                  </a:lnTo>
                  <a:lnTo>
                    <a:pt x="2244442" y="735862"/>
                  </a:lnTo>
                  <a:lnTo>
                    <a:pt x="2270290" y="675640"/>
                  </a:lnTo>
                  <a:lnTo>
                    <a:pt x="2283548" y="613278"/>
                  </a:lnTo>
                  <a:lnTo>
                    <a:pt x="2285238" y="581406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72685" y="4357877"/>
              <a:ext cx="1078991" cy="822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1707" y="4174235"/>
              <a:ext cx="3953510" cy="1159510"/>
            </a:xfrm>
            <a:custGeom>
              <a:avLst/>
              <a:gdLst/>
              <a:ahLst/>
              <a:cxnLst/>
              <a:rect l="l" t="t" r="r" b="b"/>
              <a:pathLst>
                <a:path w="3953510" h="1159510">
                  <a:moveTo>
                    <a:pt x="3953255" y="579881"/>
                  </a:moveTo>
                  <a:lnTo>
                    <a:pt x="3952007" y="559097"/>
                  </a:lnTo>
                  <a:lnTo>
                    <a:pt x="3948290" y="538495"/>
                  </a:lnTo>
                  <a:lnTo>
                    <a:pt x="3933617" y="497890"/>
                  </a:lnTo>
                  <a:lnTo>
                    <a:pt x="3909571" y="458164"/>
                  </a:lnTo>
                  <a:lnTo>
                    <a:pt x="3876488" y="419416"/>
                  </a:lnTo>
                  <a:lnTo>
                    <a:pt x="3834703" y="381746"/>
                  </a:lnTo>
                  <a:lnTo>
                    <a:pt x="3784551" y="345250"/>
                  </a:lnTo>
                  <a:lnTo>
                    <a:pt x="3726367" y="310027"/>
                  </a:lnTo>
                  <a:lnTo>
                    <a:pt x="3660487" y="276177"/>
                  </a:lnTo>
                  <a:lnTo>
                    <a:pt x="3624766" y="259797"/>
                  </a:lnTo>
                  <a:lnTo>
                    <a:pt x="3587246" y="243797"/>
                  </a:lnTo>
                  <a:lnTo>
                    <a:pt x="3547969" y="228189"/>
                  </a:lnTo>
                  <a:lnTo>
                    <a:pt x="3506978" y="212985"/>
                  </a:lnTo>
                  <a:lnTo>
                    <a:pt x="3464314" y="198199"/>
                  </a:lnTo>
                  <a:lnTo>
                    <a:pt x="3420019" y="183841"/>
                  </a:lnTo>
                  <a:lnTo>
                    <a:pt x="3374135" y="169925"/>
                  </a:lnTo>
                  <a:lnTo>
                    <a:pt x="3326705" y="156463"/>
                  </a:lnTo>
                  <a:lnTo>
                    <a:pt x="3277769" y="143467"/>
                  </a:lnTo>
                  <a:lnTo>
                    <a:pt x="3227370" y="130949"/>
                  </a:lnTo>
                  <a:lnTo>
                    <a:pt x="3175549" y="118922"/>
                  </a:lnTo>
                  <a:lnTo>
                    <a:pt x="3122349" y="107398"/>
                  </a:lnTo>
                  <a:lnTo>
                    <a:pt x="3067812" y="96389"/>
                  </a:lnTo>
                  <a:lnTo>
                    <a:pt x="3011979" y="85908"/>
                  </a:lnTo>
                  <a:lnTo>
                    <a:pt x="2954892" y="75966"/>
                  </a:lnTo>
                  <a:lnTo>
                    <a:pt x="2896593" y="66577"/>
                  </a:lnTo>
                  <a:lnTo>
                    <a:pt x="2837124" y="57752"/>
                  </a:lnTo>
                  <a:lnTo>
                    <a:pt x="2776527" y="49504"/>
                  </a:lnTo>
                  <a:lnTo>
                    <a:pt x="2714844" y="41845"/>
                  </a:lnTo>
                  <a:lnTo>
                    <a:pt x="2652117" y="34788"/>
                  </a:lnTo>
                  <a:lnTo>
                    <a:pt x="2588387" y="28344"/>
                  </a:lnTo>
                  <a:lnTo>
                    <a:pt x="2523697" y="22527"/>
                  </a:lnTo>
                  <a:lnTo>
                    <a:pt x="2458089" y="17347"/>
                  </a:lnTo>
                  <a:lnTo>
                    <a:pt x="2391603" y="12819"/>
                  </a:lnTo>
                  <a:lnTo>
                    <a:pt x="2324283" y="8953"/>
                  </a:lnTo>
                  <a:lnTo>
                    <a:pt x="2256170" y="5763"/>
                  </a:lnTo>
                  <a:lnTo>
                    <a:pt x="2187306" y="3260"/>
                  </a:lnTo>
                  <a:lnTo>
                    <a:pt x="2117733" y="1457"/>
                  </a:lnTo>
                  <a:lnTo>
                    <a:pt x="2047493" y="366"/>
                  </a:lnTo>
                  <a:lnTo>
                    <a:pt x="1976628" y="0"/>
                  </a:lnTo>
                  <a:lnTo>
                    <a:pt x="1905714" y="366"/>
                  </a:lnTo>
                  <a:lnTo>
                    <a:pt x="1835431" y="1457"/>
                  </a:lnTo>
                  <a:lnTo>
                    <a:pt x="1765818" y="3260"/>
                  </a:lnTo>
                  <a:lnTo>
                    <a:pt x="1696919" y="5763"/>
                  </a:lnTo>
                  <a:lnTo>
                    <a:pt x="1628774" y="8953"/>
                  </a:lnTo>
                  <a:lnTo>
                    <a:pt x="1561426" y="12819"/>
                  </a:lnTo>
                  <a:lnTo>
                    <a:pt x="1494916" y="17347"/>
                  </a:lnTo>
                  <a:lnTo>
                    <a:pt x="1429286" y="22527"/>
                  </a:lnTo>
                  <a:lnTo>
                    <a:pt x="1364578" y="28344"/>
                  </a:lnTo>
                  <a:lnTo>
                    <a:pt x="1300834" y="34788"/>
                  </a:lnTo>
                  <a:lnTo>
                    <a:pt x="1238094" y="41845"/>
                  </a:lnTo>
                  <a:lnTo>
                    <a:pt x="1176402" y="49504"/>
                  </a:lnTo>
                  <a:lnTo>
                    <a:pt x="1115798" y="57752"/>
                  </a:lnTo>
                  <a:lnTo>
                    <a:pt x="1056326" y="66577"/>
                  </a:lnTo>
                  <a:lnTo>
                    <a:pt x="998025" y="75966"/>
                  </a:lnTo>
                  <a:lnTo>
                    <a:pt x="940938" y="85908"/>
                  </a:lnTo>
                  <a:lnTo>
                    <a:pt x="885108" y="96389"/>
                  </a:lnTo>
                  <a:lnTo>
                    <a:pt x="830574" y="107398"/>
                  </a:lnTo>
                  <a:lnTo>
                    <a:pt x="777381" y="118922"/>
                  </a:lnTo>
                  <a:lnTo>
                    <a:pt x="725568" y="130949"/>
                  </a:lnTo>
                  <a:lnTo>
                    <a:pt x="675178" y="143467"/>
                  </a:lnTo>
                  <a:lnTo>
                    <a:pt x="626253" y="156463"/>
                  </a:lnTo>
                  <a:lnTo>
                    <a:pt x="578834" y="169925"/>
                  </a:lnTo>
                  <a:lnTo>
                    <a:pt x="532963" y="183841"/>
                  </a:lnTo>
                  <a:lnTo>
                    <a:pt x="488682" y="198199"/>
                  </a:lnTo>
                  <a:lnTo>
                    <a:pt x="446033" y="212985"/>
                  </a:lnTo>
                  <a:lnTo>
                    <a:pt x="405057" y="228189"/>
                  </a:lnTo>
                  <a:lnTo>
                    <a:pt x="365796" y="243797"/>
                  </a:lnTo>
                  <a:lnTo>
                    <a:pt x="328293" y="259797"/>
                  </a:lnTo>
                  <a:lnTo>
                    <a:pt x="292587" y="276177"/>
                  </a:lnTo>
                  <a:lnTo>
                    <a:pt x="226740" y="310027"/>
                  </a:lnTo>
                  <a:lnTo>
                    <a:pt x="168589" y="345250"/>
                  </a:lnTo>
                  <a:lnTo>
                    <a:pt x="118467" y="381746"/>
                  </a:lnTo>
                  <a:lnTo>
                    <a:pt x="76710" y="419416"/>
                  </a:lnTo>
                  <a:lnTo>
                    <a:pt x="43650" y="458164"/>
                  </a:lnTo>
                  <a:lnTo>
                    <a:pt x="19622" y="497890"/>
                  </a:lnTo>
                  <a:lnTo>
                    <a:pt x="4961" y="538495"/>
                  </a:lnTo>
                  <a:lnTo>
                    <a:pt x="0" y="579881"/>
                  </a:lnTo>
                  <a:lnTo>
                    <a:pt x="1247" y="600665"/>
                  </a:lnTo>
                  <a:lnTo>
                    <a:pt x="11100" y="641665"/>
                  </a:lnTo>
                  <a:lnTo>
                    <a:pt x="30486" y="681827"/>
                  </a:lnTo>
                  <a:lnTo>
                    <a:pt x="59072" y="721054"/>
                  </a:lnTo>
                  <a:lnTo>
                    <a:pt x="96522" y="759247"/>
                  </a:lnTo>
                  <a:lnTo>
                    <a:pt x="142504" y="796309"/>
                  </a:lnTo>
                  <a:lnTo>
                    <a:pt x="196682" y="832142"/>
                  </a:lnTo>
                  <a:lnTo>
                    <a:pt x="258723" y="866648"/>
                  </a:lnTo>
                  <a:lnTo>
                    <a:pt x="328293" y="899731"/>
                  </a:lnTo>
                  <a:lnTo>
                    <a:pt x="365796" y="915708"/>
                  </a:lnTo>
                  <a:lnTo>
                    <a:pt x="405057" y="931292"/>
                  </a:lnTo>
                  <a:lnTo>
                    <a:pt x="446033" y="946471"/>
                  </a:lnTo>
                  <a:lnTo>
                    <a:pt x="488682" y="961233"/>
                  </a:lnTo>
                  <a:lnTo>
                    <a:pt x="532963" y="975565"/>
                  </a:lnTo>
                  <a:lnTo>
                    <a:pt x="578834" y="989456"/>
                  </a:lnTo>
                  <a:lnTo>
                    <a:pt x="626253" y="1002894"/>
                  </a:lnTo>
                  <a:lnTo>
                    <a:pt x="675178" y="1015865"/>
                  </a:lnTo>
                  <a:lnTo>
                    <a:pt x="725568" y="1028359"/>
                  </a:lnTo>
                  <a:lnTo>
                    <a:pt x="777381" y="1040362"/>
                  </a:lnTo>
                  <a:lnTo>
                    <a:pt x="830574" y="1051862"/>
                  </a:lnTo>
                  <a:lnTo>
                    <a:pt x="885108" y="1062847"/>
                  </a:lnTo>
                  <a:lnTo>
                    <a:pt x="940938" y="1073306"/>
                  </a:lnTo>
                  <a:lnTo>
                    <a:pt x="998025" y="1083225"/>
                  </a:lnTo>
                  <a:lnTo>
                    <a:pt x="1056326" y="1092593"/>
                  </a:lnTo>
                  <a:lnTo>
                    <a:pt x="1115798" y="1101397"/>
                  </a:lnTo>
                  <a:lnTo>
                    <a:pt x="1176402" y="1109625"/>
                  </a:lnTo>
                  <a:lnTo>
                    <a:pt x="1238094" y="1117265"/>
                  </a:lnTo>
                  <a:lnTo>
                    <a:pt x="1300834" y="1124305"/>
                  </a:lnTo>
                  <a:lnTo>
                    <a:pt x="1364578" y="1130733"/>
                  </a:lnTo>
                  <a:lnTo>
                    <a:pt x="1429286" y="1136535"/>
                  </a:lnTo>
                  <a:lnTo>
                    <a:pt x="1494916" y="1141701"/>
                  </a:lnTo>
                  <a:lnTo>
                    <a:pt x="1561426" y="1146218"/>
                  </a:lnTo>
                  <a:lnTo>
                    <a:pt x="1628774" y="1150073"/>
                  </a:lnTo>
                  <a:lnTo>
                    <a:pt x="1696919" y="1153255"/>
                  </a:lnTo>
                  <a:lnTo>
                    <a:pt x="1765818" y="1155751"/>
                  </a:lnTo>
                  <a:lnTo>
                    <a:pt x="1835431" y="1157549"/>
                  </a:lnTo>
                  <a:lnTo>
                    <a:pt x="1905714" y="1158636"/>
                  </a:lnTo>
                  <a:lnTo>
                    <a:pt x="1976628" y="1159002"/>
                  </a:lnTo>
                  <a:lnTo>
                    <a:pt x="2047493" y="1158636"/>
                  </a:lnTo>
                  <a:lnTo>
                    <a:pt x="2117733" y="1157549"/>
                  </a:lnTo>
                  <a:lnTo>
                    <a:pt x="2187306" y="1155751"/>
                  </a:lnTo>
                  <a:lnTo>
                    <a:pt x="2256170" y="1153255"/>
                  </a:lnTo>
                  <a:lnTo>
                    <a:pt x="2324283" y="1150073"/>
                  </a:lnTo>
                  <a:lnTo>
                    <a:pt x="2391603" y="1146218"/>
                  </a:lnTo>
                  <a:lnTo>
                    <a:pt x="2458089" y="1141701"/>
                  </a:lnTo>
                  <a:lnTo>
                    <a:pt x="2523697" y="1136535"/>
                  </a:lnTo>
                  <a:lnTo>
                    <a:pt x="2588387" y="1130733"/>
                  </a:lnTo>
                  <a:lnTo>
                    <a:pt x="2652117" y="1124305"/>
                  </a:lnTo>
                  <a:lnTo>
                    <a:pt x="2714844" y="1117265"/>
                  </a:lnTo>
                  <a:lnTo>
                    <a:pt x="2776527" y="1109625"/>
                  </a:lnTo>
                  <a:lnTo>
                    <a:pt x="2837124" y="1101397"/>
                  </a:lnTo>
                  <a:lnTo>
                    <a:pt x="2896593" y="1092593"/>
                  </a:lnTo>
                  <a:lnTo>
                    <a:pt x="2954892" y="1083225"/>
                  </a:lnTo>
                  <a:lnTo>
                    <a:pt x="3011979" y="1073306"/>
                  </a:lnTo>
                  <a:lnTo>
                    <a:pt x="3067812" y="1062847"/>
                  </a:lnTo>
                  <a:lnTo>
                    <a:pt x="3122349" y="1051862"/>
                  </a:lnTo>
                  <a:lnTo>
                    <a:pt x="3175549" y="1040362"/>
                  </a:lnTo>
                  <a:lnTo>
                    <a:pt x="3227370" y="1028359"/>
                  </a:lnTo>
                  <a:lnTo>
                    <a:pt x="3277769" y="1015865"/>
                  </a:lnTo>
                  <a:lnTo>
                    <a:pt x="3326705" y="1002894"/>
                  </a:lnTo>
                  <a:lnTo>
                    <a:pt x="3374135" y="989457"/>
                  </a:lnTo>
                  <a:lnTo>
                    <a:pt x="3420019" y="975565"/>
                  </a:lnTo>
                  <a:lnTo>
                    <a:pt x="3464314" y="961233"/>
                  </a:lnTo>
                  <a:lnTo>
                    <a:pt x="3506978" y="946471"/>
                  </a:lnTo>
                  <a:lnTo>
                    <a:pt x="3547969" y="931292"/>
                  </a:lnTo>
                  <a:lnTo>
                    <a:pt x="3587246" y="915708"/>
                  </a:lnTo>
                  <a:lnTo>
                    <a:pt x="3624766" y="899731"/>
                  </a:lnTo>
                  <a:lnTo>
                    <a:pt x="3660487" y="883374"/>
                  </a:lnTo>
                  <a:lnTo>
                    <a:pt x="3726367" y="849567"/>
                  </a:lnTo>
                  <a:lnTo>
                    <a:pt x="3784551" y="814385"/>
                  </a:lnTo>
                  <a:lnTo>
                    <a:pt x="3834703" y="777925"/>
                  </a:lnTo>
                  <a:lnTo>
                    <a:pt x="3876488" y="740285"/>
                  </a:lnTo>
                  <a:lnTo>
                    <a:pt x="3909571" y="701564"/>
                  </a:lnTo>
                  <a:lnTo>
                    <a:pt x="3933617" y="661857"/>
                  </a:lnTo>
                  <a:lnTo>
                    <a:pt x="3948290" y="621264"/>
                  </a:lnTo>
                  <a:lnTo>
                    <a:pt x="3952007" y="600665"/>
                  </a:lnTo>
                  <a:lnTo>
                    <a:pt x="3953255" y="579881"/>
                  </a:lnTo>
                  <a:close/>
                </a:path>
              </a:pathLst>
            </a:custGeom>
            <a:solidFill>
              <a:srgbClr val="98D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707" y="4174235"/>
              <a:ext cx="3953510" cy="1159510"/>
            </a:xfrm>
            <a:custGeom>
              <a:avLst/>
              <a:gdLst/>
              <a:ahLst/>
              <a:cxnLst/>
              <a:rect l="l" t="t" r="r" b="b"/>
              <a:pathLst>
                <a:path w="3953510" h="1159510">
                  <a:moveTo>
                    <a:pt x="3953255" y="579881"/>
                  </a:moveTo>
                  <a:lnTo>
                    <a:pt x="3948290" y="538495"/>
                  </a:lnTo>
                  <a:lnTo>
                    <a:pt x="3933617" y="497890"/>
                  </a:lnTo>
                  <a:lnTo>
                    <a:pt x="3909571" y="458164"/>
                  </a:lnTo>
                  <a:lnTo>
                    <a:pt x="3876488" y="419416"/>
                  </a:lnTo>
                  <a:lnTo>
                    <a:pt x="3834703" y="381746"/>
                  </a:lnTo>
                  <a:lnTo>
                    <a:pt x="3784551" y="345250"/>
                  </a:lnTo>
                  <a:lnTo>
                    <a:pt x="3726367" y="310027"/>
                  </a:lnTo>
                  <a:lnTo>
                    <a:pt x="3660487" y="276177"/>
                  </a:lnTo>
                  <a:lnTo>
                    <a:pt x="3624766" y="259797"/>
                  </a:lnTo>
                  <a:lnTo>
                    <a:pt x="3587246" y="243797"/>
                  </a:lnTo>
                  <a:lnTo>
                    <a:pt x="3547969" y="228189"/>
                  </a:lnTo>
                  <a:lnTo>
                    <a:pt x="3506978" y="212985"/>
                  </a:lnTo>
                  <a:lnTo>
                    <a:pt x="3464314" y="198199"/>
                  </a:lnTo>
                  <a:lnTo>
                    <a:pt x="3420019" y="183841"/>
                  </a:lnTo>
                  <a:lnTo>
                    <a:pt x="3374136" y="169925"/>
                  </a:lnTo>
                  <a:lnTo>
                    <a:pt x="3326705" y="156463"/>
                  </a:lnTo>
                  <a:lnTo>
                    <a:pt x="3277769" y="143467"/>
                  </a:lnTo>
                  <a:lnTo>
                    <a:pt x="3227370" y="130949"/>
                  </a:lnTo>
                  <a:lnTo>
                    <a:pt x="3175549" y="118922"/>
                  </a:lnTo>
                  <a:lnTo>
                    <a:pt x="3122349" y="107398"/>
                  </a:lnTo>
                  <a:lnTo>
                    <a:pt x="3067812" y="96389"/>
                  </a:lnTo>
                  <a:lnTo>
                    <a:pt x="3011979" y="85908"/>
                  </a:lnTo>
                  <a:lnTo>
                    <a:pt x="2954892" y="75966"/>
                  </a:lnTo>
                  <a:lnTo>
                    <a:pt x="2896593" y="66577"/>
                  </a:lnTo>
                  <a:lnTo>
                    <a:pt x="2837124" y="57752"/>
                  </a:lnTo>
                  <a:lnTo>
                    <a:pt x="2776527" y="49504"/>
                  </a:lnTo>
                  <a:lnTo>
                    <a:pt x="2714844" y="41845"/>
                  </a:lnTo>
                  <a:lnTo>
                    <a:pt x="2652117" y="34788"/>
                  </a:lnTo>
                  <a:lnTo>
                    <a:pt x="2588387" y="28344"/>
                  </a:lnTo>
                  <a:lnTo>
                    <a:pt x="2523697" y="22527"/>
                  </a:lnTo>
                  <a:lnTo>
                    <a:pt x="2458089" y="17347"/>
                  </a:lnTo>
                  <a:lnTo>
                    <a:pt x="2391603" y="12819"/>
                  </a:lnTo>
                  <a:lnTo>
                    <a:pt x="2324283" y="8953"/>
                  </a:lnTo>
                  <a:lnTo>
                    <a:pt x="2256170" y="5763"/>
                  </a:lnTo>
                  <a:lnTo>
                    <a:pt x="2187306" y="3260"/>
                  </a:lnTo>
                  <a:lnTo>
                    <a:pt x="2117733" y="1457"/>
                  </a:lnTo>
                  <a:lnTo>
                    <a:pt x="2047493" y="366"/>
                  </a:lnTo>
                  <a:lnTo>
                    <a:pt x="1976628" y="0"/>
                  </a:lnTo>
                  <a:lnTo>
                    <a:pt x="1905714" y="366"/>
                  </a:lnTo>
                  <a:lnTo>
                    <a:pt x="1835431" y="1457"/>
                  </a:lnTo>
                  <a:lnTo>
                    <a:pt x="1765818" y="3260"/>
                  </a:lnTo>
                  <a:lnTo>
                    <a:pt x="1696919" y="5763"/>
                  </a:lnTo>
                  <a:lnTo>
                    <a:pt x="1628774" y="8953"/>
                  </a:lnTo>
                  <a:lnTo>
                    <a:pt x="1561426" y="12819"/>
                  </a:lnTo>
                  <a:lnTo>
                    <a:pt x="1494916" y="17347"/>
                  </a:lnTo>
                  <a:lnTo>
                    <a:pt x="1429286" y="22527"/>
                  </a:lnTo>
                  <a:lnTo>
                    <a:pt x="1364578" y="28344"/>
                  </a:lnTo>
                  <a:lnTo>
                    <a:pt x="1300834" y="34788"/>
                  </a:lnTo>
                  <a:lnTo>
                    <a:pt x="1238094" y="41845"/>
                  </a:lnTo>
                  <a:lnTo>
                    <a:pt x="1176402" y="49504"/>
                  </a:lnTo>
                  <a:lnTo>
                    <a:pt x="1115798" y="57752"/>
                  </a:lnTo>
                  <a:lnTo>
                    <a:pt x="1056326" y="66577"/>
                  </a:lnTo>
                  <a:lnTo>
                    <a:pt x="998025" y="75966"/>
                  </a:lnTo>
                  <a:lnTo>
                    <a:pt x="940938" y="85908"/>
                  </a:lnTo>
                  <a:lnTo>
                    <a:pt x="885108" y="96389"/>
                  </a:lnTo>
                  <a:lnTo>
                    <a:pt x="830574" y="107398"/>
                  </a:lnTo>
                  <a:lnTo>
                    <a:pt x="777381" y="118922"/>
                  </a:lnTo>
                  <a:lnTo>
                    <a:pt x="725568" y="130949"/>
                  </a:lnTo>
                  <a:lnTo>
                    <a:pt x="675178" y="143467"/>
                  </a:lnTo>
                  <a:lnTo>
                    <a:pt x="626253" y="156463"/>
                  </a:lnTo>
                  <a:lnTo>
                    <a:pt x="578834" y="169925"/>
                  </a:lnTo>
                  <a:lnTo>
                    <a:pt x="532963" y="183841"/>
                  </a:lnTo>
                  <a:lnTo>
                    <a:pt x="488682" y="198199"/>
                  </a:lnTo>
                  <a:lnTo>
                    <a:pt x="446033" y="212985"/>
                  </a:lnTo>
                  <a:lnTo>
                    <a:pt x="405057" y="228189"/>
                  </a:lnTo>
                  <a:lnTo>
                    <a:pt x="365796" y="243797"/>
                  </a:lnTo>
                  <a:lnTo>
                    <a:pt x="328293" y="259797"/>
                  </a:lnTo>
                  <a:lnTo>
                    <a:pt x="292587" y="276177"/>
                  </a:lnTo>
                  <a:lnTo>
                    <a:pt x="226740" y="310027"/>
                  </a:lnTo>
                  <a:lnTo>
                    <a:pt x="168589" y="345250"/>
                  </a:lnTo>
                  <a:lnTo>
                    <a:pt x="118467" y="381746"/>
                  </a:lnTo>
                  <a:lnTo>
                    <a:pt x="76710" y="419416"/>
                  </a:lnTo>
                  <a:lnTo>
                    <a:pt x="43650" y="458164"/>
                  </a:lnTo>
                  <a:lnTo>
                    <a:pt x="19622" y="497890"/>
                  </a:lnTo>
                  <a:lnTo>
                    <a:pt x="4961" y="538495"/>
                  </a:lnTo>
                  <a:lnTo>
                    <a:pt x="0" y="579881"/>
                  </a:lnTo>
                  <a:lnTo>
                    <a:pt x="1247" y="600665"/>
                  </a:lnTo>
                  <a:lnTo>
                    <a:pt x="11100" y="641665"/>
                  </a:lnTo>
                  <a:lnTo>
                    <a:pt x="30486" y="681827"/>
                  </a:lnTo>
                  <a:lnTo>
                    <a:pt x="59072" y="721054"/>
                  </a:lnTo>
                  <a:lnTo>
                    <a:pt x="96522" y="759247"/>
                  </a:lnTo>
                  <a:lnTo>
                    <a:pt x="142504" y="796309"/>
                  </a:lnTo>
                  <a:lnTo>
                    <a:pt x="196682" y="832142"/>
                  </a:lnTo>
                  <a:lnTo>
                    <a:pt x="258723" y="866648"/>
                  </a:lnTo>
                  <a:lnTo>
                    <a:pt x="328293" y="899731"/>
                  </a:lnTo>
                  <a:lnTo>
                    <a:pt x="365796" y="915708"/>
                  </a:lnTo>
                  <a:lnTo>
                    <a:pt x="405057" y="931292"/>
                  </a:lnTo>
                  <a:lnTo>
                    <a:pt x="446033" y="946471"/>
                  </a:lnTo>
                  <a:lnTo>
                    <a:pt x="488682" y="961233"/>
                  </a:lnTo>
                  <a:lnTo>
                    <a:pt x="532963" y="975565"/>
                  </a:lnTo>
                  <a:lnTo>
                    <a:pt x="578834" y="989456"/>
                  </a:lnTo>
                  <a:lnTo>
                    <a:pt x="626253" y="1002894"/>
                  </a:lnTo>
                  <a:lnTo>
                    <a:pt x="675178" y="1015865"/>
                  </a:lnTo>
                  <a:lnTo>
                    <a:pt x="725568" y="1028359"/>
                  </a:lnTo>
                  <a:lnTo>
                    <a:pt x="777381" y="1040362"/>
                  </a:lnTo>
                  <a:lnTo>
                    <a:pt x="830574" y="1051862"/>
                  </a:lnTo>
                  <a:lnTo>
                    <a:pt x="885108" y="1062847"/>
                  </a:lnTo>
                  <a:lnTo>
                    <a:pt x="940938" y="1073306"/>
                  </a:lnTo>
                  <a:lnTo>
                    <a:pt x="998025" y="1083225"/>
                  </a:lnTo>
                  <a:lnTo>
                    <a:pt x="1056326" y="1092593"/>
                  </a:lnTo>
                  <a:lnTo>
                    <a:pt x="1115798" y="1101397"/>
                  </a:lnTo>
                  <a:lnTo>
                    <a:pt x="1176402" y="1109625"/>
                  </a:lnTo>
                  <a:lnTo>
                    <a:pt x="1238094" y="1117265"/>
                  </a:lnTo>
                  <a:lnTo>
                    <a:pt x="1300834" y="1124305"/>
                  </a:lnTo>
                  <a:lnTo>
                    <a:pt x="1364578" y="1130733"/>
                  </a:lnTo>
                  <a:lnTo>
                    <a:pt x="1429286" y="1136535"/>
                  </a:lnTo>
                  <a:lnTo>
                    <a:pt x="1494916" y="1141701"/>
                  </a:lnTo>
                  <a:lnTo>
                    <a:pt x="1561426" y="1146218"/>
                  </a:lnTo>
                  <a:lnTo>
                    <a:pt x="1628774" y="1150073"/>
                  </a:lnTo>
                  <a:lnTo>
                    <a:pt x="1696919" y="1153255"/>
                  </a:lnTo>
                  <a:lnTo>
                    <a:pt x="1765818" y="1155751"/>
                  </a:lnTo>
                  <a:lnTo>
                    <a:pt x="1835431" y="1157549"/>
                  </a:lnTo>
                  <a:lnTo>
                    <a:pt x="1905714" y="1158636"/>
                  </a:lnTo>
                  <a:lnTo>
                    <a:pt x="1976628" y="1159002"/>
                  </a:lnTo>
                  <a:lnTo>
                    <a:pt x="2047493" y="1158636"/>
                  </a:lnTo>
                  <a:lnTo>
                    <a:pt x="2117733" y="1157549"/>
                  </a:lnTo>
                  <a:lnTo>
                    <a:pt x="2187306" y="1155751"/>
                  </a:lnTo>
                  <a:lnTo>
                    <a:pt x="2256170" y="1153255"/>
                  </a:lnTo>
                  <a:lnTo>
                    <a:pt x="2324283" y="1150073"/>
                  </a:lnTo>
                  <a:lnTo>
                    <a:pt x="2391603" y="1146218"/>
                  </a:lnTo>
                  <a:lnTo>
                    <a:pt x="2458089" y="1141701"/>
                  </a:lnTo>
                  <a:lnTo>
                    <a:pt x="2523697" y="1136535"/>
                  </a:lnTo>
                  <a:lnTo>
                    <a:pt x="2588387" y="1130733"/>
                  </a:lnTo>
                  <a:lnTo>
                    <a:pt x="2652117" y="1124305"/>
                  </a:lnTo>
                  <a:lnTo>
                    <a:pt x="2714844" y="1117265"/>
                  </a:lnTo>
                  <a:lnTo>
                    <a:pt x="2776527" y="1109625"/>
                  </a:lnTo>
                  <a:lnTo>
                    <a:pt x="2837124" y="1101397"/>
                  </a:lnTo>
                  <a:lnTo>
                    <a:pt x="2896593" y="1092593"/>
                  </a:lnTo>
                  <a:lnTo>
                    <a:pt x="2954892" y="1083225"/>
                  </a:lnTo>
                  <a:lnTo>
                    <a:pt x="3011979" y="1073306"/>
                  </a:lnTo>
                  <a:lnTo>
                    <a:pt x="3067812" y="1062847"/>
                  </a:lnTo>
                  <a:lnTo>
                    <a:pt x="3122349" y="1051862"/>
                  </a:lnTo>
                  <a:lnTo>
                    <a:pt x="3175549" y="1040362"/>
                  </a:lnTo>
                  <a:lnTo>
                    <a:pt x="3227370" y="1028359"/>
                  </a:lnTo>
                  <a:lnTo>
                    <a:pt x="3277769" y="1015865"/>
                  </a:lnTo>
                  <a:lnTo>
                    <a:pt x="3326705" y="1002894"/>
                  </a:lnTo>
                  <a:lnTo>
                    <a:pt x="3374135" y="989457"/>
                  </a:lnTo>
                  <a:lnTo>
                    <a:pt x="3420019" y="975565"/>
                  </a:lnTo>
                  <a:lnTo>
                    <a:pt x="3464314" y="961233"/>
                  </a:lnTo>
                  <a:lnTo>
                    <a:pt x="3506978" y="946471"/>
                  </a:lnTo>
                  <a:lnTo>
                    <a:pt x="3547969" y="931292"/>
                  </a:lnTo>
                  <a:lnTo>
                    <a:pt x="3587246" y="915708"/>
                  </a:lnTo>
                  <a:lnTo>
                    <a:pt x="3624766" y="899731"/>
                  </a:lnTo>
                  <a:lnTo>
                    <a:pt x="3660487" y="883374"/>
                  </a:lnTo>
                  <a:lnTo>
                    <a:pt x="3726367" y="849567"/>
                  </a:lnTo>
                  <a:lnTo>
                    <a:pt x="3784551" y="814385"/>
                  </a:lnTo>
                  <a:lnTo>
                    <a:pt x="3834703" y="777925"/>
                  </a:lnTo>
                  <a:lnTo>
                    <a:pt x="3876488" y="740285"/>
                  </a:lnTo>
                  <a:lnTo>
                    <a:pt x="3909571" y="701564"/>
                  </a:lnTo>
                  <a:lnTo>
                    <a:pt x="3933617" y="661857"/>
                  </a:lnTo>
                  <a:lnTo>
                    <a:pt x="3948290" y="621264"/>
                  </a:lnTo>
                  <a:lnTo>
                    <a:pt x="3953255" y="57988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05513" y="4223765"/>
              <a:ext cx="859535" cy="109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63959" y="4203191"/>
              <a:ext cx="2159635" cy="1182370"/>
            </a:xfrm>
            <a:custGeom>
              <a:avLst/>
              <a:gdLst/>
              <a:ahLst/>
              <a:cxnLst/>
              <a:rect l="l" t="t" r="r" b="b"/>
              <a:pathLst>
                <a:path w="2159634" h="1182370">
                  <a:moveTo>
                    <a:pt x="2159507" y="590550"/>
                  </a:moveTo>
                  <a:lnTo>
                    <a:pt x="2152735" y="524020"/>
                  </a:lnTo>
                  <a:lnTo>
                    <a:pt x="2132903" y="459651"/>
                  </a:lnTo>
                  <a:lnTo>
                    <a:pt x="2100739" y="397842"/>
                  </a:lnTo>
                  <a:lnTo>
                    <a:pt x="2056970" y="338990"/>
                  </a:lnTo>
                  <a:lnTo>
                    <a:pt x="2030962" y="310798"/>
                  </a:lnTo>
                  <a:lnTo>
                    <a:pt x="2002324" y="283496"/>
                  </a:lnTo>
                  <a:lnTo>
                    <a:pt x="1971150" y="257132"/>
                  </a:lnTo>
                  <a:lnTo>
                    <a:pt x="1937528" y="231757"/>
                  </a:lnTo>
                  <a:lnTo>
                    <a:pt x="1901551" y="207421"/>
                  </a:lnTo>
                  <a:lnTo>
                    <a:pt x="1863310" y="184173"/>
                  </a:lnTo>
                  <a:lnTo>
                    <a:pt x="1822894" y="162064"/>
                  </a:lnTo>
                  <a:lnTo>
                    <a:pt x="1780396" y="141144"/>
                  </a:lnTo>
                  <a:lnTo>
                    <a:pt x="1735906" y="121461"/>
                  </a:lnTo>
                  <a:lnTo>
                    <a:pt x="1689515" y="103067"/>
                  </a:lnTo>
                  <a:lnTo>
                    <a:pt x="1641314" y="86010"/>
                  </a:lnTo>
                  <a:lnTo>
                    <a:pt x="1591393" y="70341"/>
                  </a:lnTo>
                  <a:lnTo>
                    <a:pt x="1539845" y="56110"/>
                  </a:lnTo>
                  <a:lnTo>
                    <a:pt x="1486759" y="43366"/>
                  </a:lnTo>
                  <a:lnTo>
                    <a:pt x="1432227" y="32160"/>
                  </a:lnTo>
                  <a:lnTo>
                    <a:pt x="1376340" y="22541"/>
                  </a:lnTo>
                  <a:lnTo>
                    <a:pt x="1319188" y="14559"/>
                  </a:lnTo>
                  <a:lnTo>
                    <a:pt x="1260862" y="8264"/>
                  </a:lnTo>
                  <a:lnTo>
                    <a:pt x="1201454" y="3706"/>
                  </a:lnTo>
                  <a:lnTo>
                    <a:pt x="1141054" y="934"/>
                  </a:lnTo>
                  <a:lnTo>
                    <a:pt x="1079753" y="0"/>
                  </a:lnTo>
                  <a:lnTo>
                    <a:pt x="1018452" y="934"/>
                  </a:lnTo>
                  <a:lnTo>
                    <a:pt x="958051" y="3706"/>
                  </a:lnTo>
                  <a:lnTo>
                    <a:pt x="898642" y="8264"/>
                  </a:lnTo>
                  <a:lnTo>
                    <a:pt x="840315" y="14559"/>
                  </a:lnTo>
                  <a:lnTo>
                    <a:pt x="783163" y="22541"/>
                  </a:lnTo>
                  <a:lnTo>
                    <a:pt x="727275" y="32160"/>
                  </a:lnTo>
                  <a:lnTo>
                    <a:pt x="672743" y="43366"/>
                  </a:lnTo>
                  <a:lnTo>
                    <a:pt x="619657" y="56110"/>
                  </a:lnTo>
                  <a:lnTo>
                    <a:pt x="568108" y="70341"/>
                  </a:lnTo>
                  <a:lnTo>
                    <a:pt x="518188" y="86010"/>
                  </a:lnTo>
                  <a:lnTo>
                    <a:pt x="469987" y="103067"/>
                  </a:lnTo>
                  <a:lnTo>
                    <a:pt x="423596" y="121461"/>
                  </a:lnTo>
                  <a:lnTo>
                    <a:pt x="379106" y="141144"/>
                  </a:lnTo>
                  <a:lnTo>
                    <a:pt x="336608" y="162064"/>
                  </a:lnTo>
                  <a:lnTo>
                    <a:pt x="296193" y="184173"/>
                  </a:lnTo>
                  <a:lnTo>
                    <a:pt x="257952" y="207421"/>
                  </a:lnTo>
                  <a:lnTo>
                    <a:pt x="221975" y="231757"/>
                  </a:lnTo>
                  <a:lnTo>
                    <a:pt x="188354" y="257132"/>
                  </a:lnTo>
                  <a:lnTo>
                    <a:pt x="157180" y="283496"/>
                  </a:lnTo>
                  <a:lnTo>
                    <a:pt x="128543" y="310798"/>
                  </a:lnTo>
                  <a:lnTo>
                    <a:pt x="102534" y="338990"/>
                  </a:lnTo>
                  <a:lnTo>
                    <a:pt x="58766" y="397842"/>
                  </a:lnTo>
                  <a:lnTo>
                    <a:pt x="26603" y="459651"/>
                  </a:lnTo>
                  <a:lnTo>
                    <a:pt x="6772" y="524020"/>
                  </a:lnTo>
                  <a:lnTo>
                    <a:pt x="0" y="590550"/>
                  </a:lnTo>
                  <a:lnTo>
                    <a:pt x="1708" y="624135"/>
                  </a:lnTo>
                  <a:lnTo>
                    <a:pt x="15100" y="689771"/>
                  </a:lnTo>
                  <a:lnTo>
                    <a:pt x="41189" y="753027"/>
                  </a:lnTo>
                  <a:lnTo>
                    <a:pt x="79245" y="813507"/>
                  </a:lnTo>
                  <a:lnTo>
                    <a:pt x="128543" y="870813"/>
                  </a:lnTo>
                  <a:lnTo>
                    <a:pt x="157180" y="898151"/>
                  </a:lnTo>
                  <a:lnTo>
                    <a:pt x="188354" y="924547"/>
                  </a:lnTo>
                  <a:lnTo>
                    <a:pt x="221975" y="949950"/>
                  </a:lnTo>
                  <a:lnTo>
                    <a:pt x="257952" y="974312"/>
                  </a:lnTo>
                  <a:lnTo>
                    <a:pt x="296193" y="997582"/>
                  </a:lnTo>
                  <a:lnTo>
                    <a:pt x="336608" y="1019711"/>
                  </a:lnTo>
                  <a:lnTo>
                    <a:pt x="379106" y="1040649"/>
                  </a:lnTo>
                  <a:lnTo>
                    <a:pt x="423596" y="1060346"/>
                  </a:lnTo>
                  <a:lnTo>
                    <a:pt x="469987" y="1078753"/>
                  </a:lnTo>
                  <a:lnTo>
                    <a:pt x="518188" y="1095820"/>
                  </a:lnTo>
                  <a:lnTo>
                    <a:pt x="568108" y="1111497"/>
                  </a:lnTo>
                  <a:lnTo>
                    <a:pt x="619657" y="1125735"/>
                  </a:lnTo>
                  <a:lnTo>
                    <a:pt x="672743" y="1138484"/>
                  </a:lnTo>
                  <a:lnTo>
                    <a:pt x="727275" y="1149694"/>
                  </a:lnTo>
                  <a:lnTo>
                    <a:pt x="783163" y="1159316"/>
                  </a:lnTo>
                  <a:lnTo>
                    <a:pt x="840315" y="1167300"/>
                  </a:lnTo>
                  <a:lnTo>
                    <a:pt x="898642" y="1173596"/>
                  </a:lnTo>
                  <a:lnTo>
                    <a:pt x="958051" y="1178155"/>
                  </a:lnTo>
                  <a:lnTo>
                    <a:pt x="1018452" y="1180927"/>
                  </a:lnTo>
                  <a:lnTo>
                    <a:pt x="1079753" y="1181862"/>
                  </a:lnTo>
                  <a:lnTo>
                    <a:pt x="1141054" y="1180927"/>
                  </a:lnTo>
                  <a:lnTo>
                    <a:pt x="1201454" y="1178155"/>
                  </a:lnTo>
                  <a:lnTo>
                    <a:pt x="1260862" y="1173596"/>
                  </a:lnTo>
                  <a:lnTo>
                    <a:pt x="1319188" y="1167300"/>
                  </a:lnTo>
                  <a:lnTo>
                    <a:pt x="1376340" y="1159316"/>
                  </a:lnTo>
                  <a:lnTo>
                    <a:pt x="1432227" y="1149694"/>
                  </a:lnTo>
                  <a:lnTo>
                    <a:pt x="1486759" y="1138484"/>
                  </a:lnTo>
                  <a:lnTo>
                    <a:pt x="1539845" y="1125735"/>
                  </a:lnTo>
                  <a:lnTo>
                    <a:pt x="1591393" y="1111497"/>
                  </a:lnTo>
                  <a:lnTo>
                    <a:pt x="1641314" y="1095820"/>
                  </a:lnTo>
                  <a:lnTo>
                    <a:pt x="1689515" y="1078753"/>
                  </a:lnTo>
                  <a:lnTo>
                    <a:pt x="1735906" y="1060346"/>
                  </a:lnTo>
                  <a:lnTo>
                    <a:pt x="1780396" y="1040649"/>
                  </a:lnTo>
                  <a:lnTo>
                    <a:pt x="1822894" y="1019711"/>
                  </a:lnTo>
                  <a:lnTo>
                    <a:pt x="1863310" y="997582"/>
                  </a:lnTo>
                  <a:lnTo>
                    <a:pt x="1901551" y="974312"/>
                  </a:lnTo>
                  <a:lnTo>
                    <a:pt x="1937528" y="949950"/>
                  </a:lnTo>
                  <a:lnTo>
                    <a:pt x="1971150" y="924547"/>
                  </a:lnTo>
                  <a:lnTo>
                    <a:pt x="2002324" y="898151"/>
                  </a:lnTo>
                  <a:lnTo>
                    <a:pt x="2030962" y="870813"/>
                  </a:lnTo>
                  <a:lnTo>
                    <a:pt x="2056970" y="842582"/>
                  </a:lnTo>
                  <a:lnTo>
                    <a:pt x="2100739" y="783639"/>
                  </a:lnTo>
                  <a:lnTo>
                    <a:pt x="2132903" y="721721"/>
                  </a:lnTo>
                  <a:lnTo>
                    <a:pt x="2152735" y="657226"/>
                  </a:lnTo>
                  <a:lnTo>
                    <a:pt x="2159507" y="590550"/>
                  </a:lnTo>
                  <a:close/>
                </a:path>
              </a:pathLst>
            </a:custGeom>
            <a:solidFill>
              <a:srgbClr val="98D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63959" y="4203191"/>
              <a:ext cx="2159635" cy="1182370"/>
            </a:xfrm>
            <a:custGeom>
              <a:avLst/>
              <a:gdLst/>
              <a:ahLst/>
              <a:cxnLst/>
              <a:rect l="l" t="t" r="r" b="b"/>
              <a:pathLst>
                <a:path w="2159634" h="1182370">
                  <a:moveTo>
                    <a:pt x="2159507" y="590550"/>
                  </a:moveTo>
                  <a:lnTo>
                    <a:pt x="2152735" y="524020"/>
                  </a:lnTo>
                  <a:lnTo>
                    <a:pt x="2132903" y="459651"/>
                  </a:lnTo>
                  <a:lnTo>
                    <a:pt x="2100739" y="397842"/>
                  </a:lnTo>
                  <a:lnTo>
                    <a:pt x="2056970" y="338990"/>
                  </a:lnTo>
                  <a:lnTo>
                    <a:pt x="2030962" y="310798"/>
                  </a:lnTo>
                  <a:lnTo>
                    <a:pt x="2002324" y="283496"/>
                  </a:lnTo>
                  <a:lnTo>
                    <a:pt x="1971150" y="257132"/>
                  </a:lnTo>
                  <a:lnTo>
                    <a:pt x="1937528" y="231757"/>
                  </a:lnTo>
                  <a:lnTo>
                    <a:pt x="1901551" y="207421"/>
                  </a:lnTo>
                  <a:lnTo>
                    <a:pt x="1863310" y="184173"/>
                  </a:lnTo>
                  <a:lnTo>
                    <a:pt x="1822894" y="162064"/>
                  </a:lnTo>
                  <a:lnTo>
                    <a:pt x="1780396" y="141144"/>
                  </a:lnTo>
                  <a:lnTo>
                    <a:pt x="1735906" y="121461"/>
                  </a:lnTo>
                  <a:lnTo>
                    <a:pt x="1689515" y="103067"/>
                  </a:lnTo>
                  <a:lnTo>
                    <a:pt x="1641314" y="86010"/>
                  </a:lnTo>
                  <a:lnTo>
                    <a:pt x="1591393" y="70341"/>
                  </a:lnTo>
                  <a:lnTo>
                    <a:pt x="1539845" y="56110"/>
                  </a:lnTo>
                  <a:lnTo>
                    <a:pt x="1486759" y="43366"/>
                  </a:lnTo>
                  <a:lnTo>
                    <a:pt x="1432227" y="32160"/>
                  </a:lnTo>
                  <a:lnTo>
                    <a:pt x="1376340" y="22541"/>
                  </a:lnTo>
                  <a:lnTo>
                    <a:pt x="1319188" y="14559"/>
                  </a:lnTo>
                  <a:lnTo>
                    <a:pt x="1260862" y="8264"/>
                  </a:lnTo>
                  <a:lnTo>
                    <a:pt x="1201454" y="3706"/>
                  </a:lnTo>
                  <a:lnTo>
                    <a:pt x="1141054" y="934"/>
                  </a:lnTo>
                  <a:lnTo>
                    <a:pt x="1079753" y="0"/>
                  </a:lnTo>
                  <a:lnTo>
                    <a:pt x="1018452" y="934"/>
                  </a:lnTo>
                  <a:lnTo>
                    <a:pt x="958051" y="3706"/>
                  </a:lnTo>
                  <a:lnTo>
                    <a:pt x="898642" y="8264"/>
                  </a:lnTo>
                  <a:lnTo>
                    <a:pt x="840315" y="14559"/>
                  </a:lnTo>
                  <a:lnTo>
                    <a:pt x="783163" y="22541"/>
                  </a:lnTo>
                  <a:lnTo>
                    <a:pt x="727275" y="32160"/>
                  </a:lnTo>
                  <a:lnTo>
                    <a:pt x="672743" y="43366"/>
                  </a:lnTo>
                  <a:lnTo>
                    <a:pt x="619657" y="56110"/>
                  </a:lnTo>
                  <a:lnTo>
                    <a:pt x="568108" y="70341"/>
                  </a:lnTo>
                  <a:lnTo>
                    <a:pt x="518188" y="86010"/>
                  </a:lnTo>
                  <a:lnTo>
                    <a:pt x="469987" y="103067"/>
                  </a:lnTo>
                  <a:lnTo>
                    <a:pt x="423596" y="121461"/>
                  </a:lnTo>
                  <a:lnTo>
                    <a:pt x="379106" y="141144"/>
                  </a:lnTo>
                  <a:lnTo>
                    <a:pt x="336608" y="162064"/>
                  </a:lnTo>
                  <a:lnTo>
                    <a:pt x="296193" y="184173"/>
                  </a:lnTo>
                  <a:lnTo>
                    <a:pt x="257952" y="207421"/>
                  </a:lnTo>
                  <a:lnTo>
                    <a:pt x="221975" y="231757"/>
                  </a:lnTo>
                  <a:lnTo>
                    <a:pt x="188354" y="257132"/>
                  </a:lnTo>
                  <a:lnTo>
                    <a:pt x="157180" y="283496"/>
                  </a:lnTo>
                  <a:lnTo>
                    <a:pt x="128543" y="310798"/>
                  </a:lnTo>
                  <a:lnTo>
                    <a:pt x="102534" y="338990"/>
                  </a:lnTo>
                  <a:lnTo>
                    <a:pt x="58766" y="397842"/>
                  </a:lnTo>
                  <a:lnTo>
                    <a:pt x="26603" y="459651"/>
                  </a:lnTo>
                  <a:lnTo>
                    <a:pt x="6772" y="524020"/>
                  </a:lnTo>
                  <a:lnTo>
                    <a:pt x="0" y="590550"/>
                  </a:lnTo>
                  <a:lnTo>
                    <a:pt x="1708" y="624135"/>
                  </a:lnTo>
                  <a:lnTo>
                    <a:pt x="15100" y="689771"/>
                  </a:lnTo>
                  <a:lnTo>
                    <a:pt x="41189" y="753027"/>
                  </a:lnTo>
                  <a:lnTo>
                    <a:pt x="79245" y="813507"/>
                  </a:lnTo>
                  <a:lnTo>
                    <a:pt x="128543" y="870813"/>
                  </a:lnTo>
                  <a:lnTo>
                    <a:pt x="157180" y="898151"/>
                  </a:lnTo>
                  <a:lnTo>
                    <a:pt x="188354" y="924547"/>
                  </a:lnTo>
                  <a:lnTo>
                    <a:pt x="221975" y="949950"/>
                  </a:lnTo>
                  <a:lnTo>
                    <a:pt x="257952" y="974312"/>
                  </a:lnTo>
                  <a:lnTo>
                    <a:pt x="296193" y="997582"/>
                  </a:lnTo>
                  <a:lnTo>
                    <a:pt x="336608" y="1019711"/>
                  </a:lnTo>
                  <a:lnTo>
                    <a:pt x="379106" y="1040649"/>
                  </a:lnTo>
                  <a:lnTo>
                    <a:pt x="423596" y="1060346"/>
                  </a:lnTo>
                  <a:lnTo>
                    <a:pt x="469987" y="1078753"/>
                  </a:lnTo>
                  <a:lnTo>
                    <a:pt x="518188" y="1095820"/>
                  </a:lnTo>
                  <a:lnTo>
                    <a:pt x="568108" y="1111497"/>
                  </a:lnTo>
                  <a:lnTo>
                    <a:pt x="619657" y="1125735"/>
                  </a:lnTo>
                  <a:lnTo>
                    <a:pt x="672743" y="1138484"/>
                  </a:lnTo>
                  <a:lnTo>
                    <a:pt x="727275" y="1149694"/>
                  </a:lnTo>
                  <a:lnTo>
                    <a:pt x="783163" y="1159316"/>
                  </a:lnTo>
                  <a:lnTo>
                    <a:pt x="840315" y="1167300"/>
                  </a:lnTo>
                  <a:lnTo>
                    <a:pt x="898642" y="1173596"/>
                  </a:lnTo>
                  <a:lnTo>
                    <a:pt x="958051" y="1178155"/>
                  </a:lnTo>
                  <a:lnTo>
                    <a:pt x="1018452" y="1180927"/>
                  </a:lnTo>
                  <a:lnTo>
                    <a:pt x="1079753" y="1181862"/>
                  </a:lnTo>
                  <a:lnTo>
                    <a:pt x="1141054" y="1180927"/>
                  </a:lnTo>
                  <a:lnTo>
                    <a:pt x="1201454" y="1178155"/>
                  </a:lnTo>
                  <a:lnTo>
                    <a:pt x="1260862" y="1173596"/>
                  </a:lnTo>
                  <a:lnTo>
                    <a:pt x="1319188" y="1167300"/>
                  </a:lnTo>
                  <a:lnTo>
                    <a:pt x="1376340" y="1159316"/>
                  </a:lnTo>
                  <a:lnTo>
                    <a:pt x="1432227" y="1149694"/>
                  </a:lnTo>
                  <a:lnTo>
                    <a:pt x="1486759" y="1138484"/>
                  </a:lnTo>
                  <a:lnTo>
                    <a:pt x="1539845" y="1125735"/>
                  </a:lnTo>
                  <a:lnTo>
                    <a:pt x="1591393" y="1111497"/>
                  </a:lnTo>
                  <a:lnTo>
                    <a:pt x="1641314" y="1095820"/>
                  </a:lnTo>
                  <a:lnTo>
                    <a:pt x="1689515" y="1078753"/>
                  </a:lnTo>
                  <a:lnTo>
                    <a:pt x="1735906" y="1060346"/>
                  </a:lnTo>
                  <a:lnTo>
                    <a:pt x="1780396" y="1040649"/>
                  </a:lnTo>
                  <a:lnTo>
                    <a:pt x="1822894" y="1019711"/>
                  </a:lnTo>
                  <a:lnTo>
                    <a:pt x="1863310" y="997582"/>
                  </a:lnTo>
                  <a:lnTo>
                    <a:pt x="1901551" y="974312"/>
                  </a:lnTo>
                  <a:lnTo>
                    <a:pt x="1937528" y="949950"/>
                  </a:lnTo>
                  <a:lnTo>
                    <a:pt x="1971150" y="924547"/>
                  </a:lnTo>
                  <a:lnTo>
                    <a:pt x="2002324" y="898151"/>
                  </a:lnTo>
                  <a:lnTo>
                    <a:pt x="2030962" y="870813"/>
                  </a:lnTo>
                  <a:lnTo>
                    <a:pt x="2056970" y="842582"/>
                  </a:lnTo>
                  <a:lnTo>
                    <a:pt x="2100739" y="783639"/>
                  </a:lnTo>
                  <a:lnTo>
                    <a:pt x="2132903" y="721721"/>
                  </a:lnTo>
                  <a:lnTo>
                    <a:pt x="2152735" y="657226"/>
                  </a:lnTo>
                  <a:lnTo>
                    <a:pt x="2159507" y="59055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7833" y="4251959"/>
              <a:ext cx="1024127" cy="1097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89019" y="1594470"/>
              <a:ext cx="1017269" cy="379095"/>
            </a:xfrm>
            <a:custGeom>
              <a:avLst/>
              <a:gdLst/>
              <a:ahLst/>
              <a:cxnLst/>
              <a:rect l="l" t="t" r="r" b="b"/>
              <a:pathLst>
                <a:path w="1017270" h="379094">
                  <a:moveTo>
                    <a:pt x="39347" y="173369"/>
                  </a:moveTo>
                  <a:lnTo>
                    <a:pt x="10348" y="192788"/>
                  </a:lnTo>
                  <a:lnTo>
                    <a:pt x="0" y="214993"/>
                  </a:lnTo>
                  <a:lnTo>
                    <a:pt x="8372" y="237341"/>
                  </a:lnTo>
                  <a:lnTo>
                    <a:pt x="49622" y="263023"/>
                  </a:lnTo>
                  <a:lnTo>
                    <a:pt x="100307" y="273953"/>
                  </a:lnTo>
                  <a:lnTo>
                    <a:pt x="111356" y="302432"/>
                  </a:lnTo>
                  <a:lnTo>
                    <a:pt x="143551" y="325769"/>
                  </a:lnTo>
                  <a:lnTo>
                    <a:pt x="192033" y="341675"/>
                  </a:lnTo>
                  <a:lnTo>
                    <a:pt x="251945" y="347867"/>
                  </a:lnTo>
                  <a:lnTo>
                    <a:pt x="275062" y="347593"/>
                  </a:lnTo>
                  <a:lnTo>
                    <a:pt x="297470" y="345676"/>
                  </a:lnTo>
                  <a:lnTo>
                    <a:pt x="319023" y="342187"/>
                  </a:lnTo>
                  <a:lnTo>
                    <a:pt x="339575" y="337199"/>
                  </a:lnTo>
                  <a:lnTo>
                    <a:pt x="376592" y="360452"/>
                  </a:lnTo>
                  <a:lnTo>
                    <a:pt x="428251" y="374632"/>
                  </a:lnTo>
                  <a:lnTo>
                    <a:pt x="487767" y="378668"/>
                  </a:lnTo>
                  <a:lnTo>
                    <a:pt x="548351" y="371489"/>
                  </a:lnTo>
                  <a:lnTo>
                    <a:pt x="568598" y="366226"/>
                  </a:lnTo>
                  <a:lnTo>
                    <a:pt x="586841" y="359678"/>
                  </a:lnTo>
                  <a:lnTo>
                    <a:pt x="602793" y="351986"/>
                  </a:lnTo>
                  <a:lnTo>
                    <a:pt x="616169" y="343295"/>
                  </a:lnTo>
                  <a:lnTo>
                    <a:pt x="670703" y="354804"/>
                  </a:lnTo>
                  <a:lnTo>
                    <a:pt x="728162" y="357645"/>
                  </a:lnTo>
                  <a:lnTo>
                    <a:pt x="784339" y="352292"/>
                  </a:lnTo>
                  <a:lnTo>
                    <a:pt x="835028" y="339222"/>
                  </a:lnTo>
                  <a:lnTo>
                    <a:pt x="876023" y="318911"/>
                  </a:lnTo>
                  <a:lnTo>
                    <a:pt x="905159" y="283120"/>
                  </a:lnTo>
                  <a:lnTo>
                    <a:pt x="907253" y="270143"/>
                  </a:lnTo>
                  <a:lnTo>
                    <a:pt x="959523" y="259463"/>
                  </a:lnTo>
                  <a:lnTo>
                    <a:pt x="997364" y="240710"/>
                  </a:lnTo>
                  <a:lnTo>
                    <a:pt x="1017200" y="216672"/>
                  </a:lnTo>
                  <a:lnTo>
                    <a:pt x="1015457" y="190133"/>
                  </a:lnTo>
                  <a:lnTo>
                    <a:pt x="1009356" y="180596"/>
                  </a:lnTo>
                  <a:lnTo>
                    <a:pt x="1000323" y="171559"/>
                  </a:lnTo>
                  <a:lnTo>
                    <a:pt x="988573" y="163236"/>
                  </a:lnTo>
                  <a:lnTo>
                    <a:pt x="974321" y="155843"/>
                  </a:lnTo>
                  <a:lnTo>
                    <a:pt x="992322" y="136805"/>
                  </a:lnTo>
                  <a:lnTo>
                    <a:pt x="977740" y="97871"/>
                  </a:lnTo>
                  <a:lnTo>
                    <a:pt x="932618" y="78571"/>
                  </a:lnTo>
                  <a:lnTo>
                    <a:pt x="884405" y="72785"/>
                  </a:lnTo>
                  <a:lnTo>
                    <a:pt x="857455" y="46700"/>
                  </a:lnTo>
                  <a:lnTo>
                    <a:pt x="815837" y="26687"/>
                  </a:lnTo>
                  <a:lnTo>
                    <a:pt x="763540" y="13696"/>
                  </a:lnTo>
                  <a:lnTo>
                    <a:pt x="704549" y="8679"/>
                  </a:lnTo>
                  <a:lnTo>
                    <a:pt x="642851" y="12587"/>
                  </a:lnTo>
                  <a:lnTo>
                    <a:pt x="616205" y="17432"/>
                  </a:lnTo>
                  <a:lnTo>
                    <a:pt x="591416" y="23921"/>
                  </a:lnTo>
                  <a:lnTo>
                    <a:pt x="568913" y="31982"/>
                  </a:lnTo>
                  <a:lnTo>
                    <a:pt x="549125" y="41543"/>
                  </a:lnTo>
                  <a:lnTo>
                    <a:pt x="516585" y="23367"/>
                  </a:lnTo>
                  <a:lnTo>
                    <a:pt x="476255" y="10188"/>
                  </a:lnTo>
                  <a:lnTo>
                    <a:pt x="430634" y="2300"/>
                  </a:lnTo>
                  <a:lnTo>
                    <a:pt x="382219" y="0"/>
                  </a:lnTo>
                  <a:lnTo>
                    <a:pt x="333507" y="3584"/>
                  </a:lnTo>
                  <a:lnTo>
                    <a:pt x="286997" y="13349"/>
                  </a:lnTo>
                  <a:lnTo>
                    <a:pt x="244416" y="30208"/>
                  </a:lnTo>
                  <a:lnTo>
                    <a:pt x="213845" y="52211"/>
                  </a:lnTo>
                  <a:lnTo>
                    <a:pt x="157054" y="53753"/>
                  </a:lnTo>
                  <a:lnTo>
                    <a:pt x="105894" y="63086"/>
                  </a:lnTo>
                  <a:lnTo>
                    <a:pt x="63622" y="79039"/>
                  </a:lnTo>
                  <a:lnTo>
                    <a:pt x="18773" y="126125"/>
                  </a:lnTo>
                  <a:lnTo>
                    <a:pt x="18345" y="138543"/>
                  </a:lnTo>
                  <a:lnTo>
                    <a:pt x="21631" y="150604"/>
                  </a:lnTo>
                  <a:lnTo>
                    <a:pt x="28632" y="162236"/>
                  </a:lnTo>
                  <a:lnTo>
                    <a:pt x="39347" y="173369"/>
                  </a:lnTo>
                  <a:close/>
                </a:path>
              </a:pathLst>
            </a:custGeom>
            <a:ln w="23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21643" y="1670304"/>
              <a:ext cx="1080770" cy="303530"/>
            </a:xfrm>
            <a:custGeom>
              <a:avLst/>
              <a:gdLst/>
              <a:ahLst/>
              <a:cxnLst/>
              <a:rect l="l" t="t" r="r" b="b"/>
              <a:pathLst>
                <a:path w="1080770" h="303530">
                  <a:moveTo>
                    <a:pt x="1080515" y="151637"/>
                  </a:moveTo>
                  <a:lnTo>
                    <a:pt x="1061240" y="111301"/>
                  </a:lnTo>
                  <a:lnTo>
                    <a:pt x="1006827" y="75071"/>
                  </a:lnTo>
                  <a:lnTo>
                    <a:pt x="968046" y="58945"/>
                  </a:lnTo>
                  <a:lnTo>
                    <a:pt x="922401" y="44386"/>
                  </a:lnTo>
                  <a:lnTo>
                    <a:pt x="870532" y="31573"/>
                  </a:lnTo>
                  <a:lnTo>
                    <a:pt x="813082" y="20686"/>
                  </a:lnTo>
                  <a:lnTo>
                    <a:pt x="750689" y="11906"/>
                  </a:lnTo>
                  <a:lnTo>
                    <a:pt x="683993" y="5411"/>
                  </a:lnTo>
                  <a:lnTo>
                    <a:pt x="613636" y="1382"/>
                  </a:lnTo>
                  <a:lnTo>
                    <a:pt x="540258" y="0"/>
                  </a:lnTo>
                  <a:lnTo>
                    <a:pt x="466879" y="1382"/>
                  </a:lnTo>
                  <a:lnTo>
                    <a:pt x="396522" y="5411"/>
                  </a:lnTo>
                  <a:lnTo>
                    <a:pt x="329826" y="11906"/>
                  </a:lnTo>
                  <a:lnTo>
                    <a:pt x="267433" y="20686"/>
                  </a:lnTo>
                  <a:lnTo>
                    <a:pt x="209983" y="31573"/>
                  </a:lnTo>
                  <a:lnTo>
                    <a:pt x="158114" y="44386"/>
                  </a:lnTo>
                  <a:lnTo>
                    <a:pt x="112469" y="58945"/>
                  </a:lnTo>
                  <a:lnTo>
                    <a:pt x="73688" y="75071"/>
                  </a:lnTo>
                  <a:lnTo>
                    <a:pt x="19275" y="111301"/>
                  </a:lnTo>
                  <a:lnTo>
                    <a:pt x="0" y="151637"/>
                  </a:lnTo>
                  <a:lnTo>
                    <a:pt x="4925" y="172229"/>
                  </a:lnTo>
                  <a:lnTo>
                    <a:pt x="42410" y="210693"/>
                  </a:lnTo>
                  <a:lnTo>
                    <a:pt x="112469" y="244330"/>
                  </a:lnTo>
                  <a:lnTo>
                    <a:pt x="158114" y="258889"/>
                  </a:lnTo>
                  <a:lnTo>
                    <a:pt x="209983" y="271702"/>
                  </a:lnTo>
                  <a:lnTo>
                    <a:pt x="267433" y="282589"/>
                  </a:lnTo>
                  <a:lnTo>
                    <a:pt x="329826" y="291369"/>
                  </a:lnTo>
                  <a:lnTo>
                    <a:pt x="396522" y="297864"/>
                  </a:lnTo>
                  <a:lnTo>
                    <a:pt x="466879" y="301893"/>
                  </a:lnTo>
                  <a:lnTo>
                    <a:pt x="540258" y="303275"/>
                  </a:lnTo>
                  <a:lnTo>
                    <a:pt x="613636" y="301893"/>
                  </a:lnTo>
                  <a:lnTo>
                    <a:pt x="683993" y="297864"/>
                  </a:lnTo>
                  <a:lnTo>
                    <a:pt x="750689" y="291369"/>
                  </a:lnTo>
                  <a:lnTo>
                    <a:pt x="813082" y="282589"/>
                  </a:lnTo>
                  <a:lnTo>
                    <a:pt x="870532" y="271702"/>
                  </a:lnTo>
                  <a:lnTo>
                    <a:pt x="922401" y="258889"/>
                  </a:lnTo>
                  <a:lnTo>
                    <a:pt x="968046" y="244330"/>
                  </a:lnTo>
                  <a:lnTo>
                    <a:pt x="1006827" y="228204"/>
                  </a:lnTo>
                  <a:lnTo>
                    <a:pt x="1061240" y="191974"/>
                  </a:lnTo>
                  <a:lnTo>
                    <a:pt x="1080515" y="15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1643" y="1670304"/>
              <a:ext cx="1080770" cy="303530"/>
            </a:xfrm>
            <a:custGeom>
              <a:avLst/>
              <a:gdLst/>
              <a:ahLst/>
              <a:cxnLst/>
              <a:rect l="l" t="t" r="r" b="b"/>
              <a:pathLst>
                <a:path w="1080770" h="303530">
                  <a:moveTo>
                    <a:pt x="1080515" y="151637"/>
                  </a:moveTo>
                  <a:lnTo>
                    <a:pt x="1061240" y="111301"/>
                  </a:lnTo>
                  <a:lnTo>
                    <a:pt x="1006827" y="75071"/>
                  </a:lnTo>
                  <a:lnTo>
                    <a:pt x="968046" y="58945"/>
                  </a:lnTo>
                  <a:lnTo>
                    <a:pt x="922401" y="44386"/>
                  </a:lnTo>
                  <a:lnTo>
                    <a:pt x="870532" y="31573"/>
                  </a:lnTo>
                  <a:lnTo>
                    <a:pt x="813082" y="20686"/>
                  </a:lnTo>
                  <a:lnTo>
                    <a:pt x="750689" y="11906"/>
                  </a:lnTo>
                  <a:lnTo>
                    <a:pt x="683993" y="5411"/>
                  </a:lnTo>
                  <a:lnTo>
                    <a:pt x="613636" y="1382"/>
                  </a:lnTo>
                  <a:lnTo>
                    <a:pt x="540258" y="0"/>
                  </a:lnTo>
                  <a:lnTo>
                    <a:pt x="466879" y="1382"/>
                  </a:lnTo>
                  <a:lnTo>
                    <a:pt x="396522" y="5411"/>
                  </a:lnTo>
                  <a:lnTo>
                    <a:pt x="329826" y="11906"/>
                  </a:lnTo>
                  <a:lnTo>
                    <a:pt x="267433" y="20686"/>
                  </a:lnTo>
                  <a:lnTo>
                    <a:pt x="209983" y="31573"/>
                  </a:lnTo>
                  <a:lnTo>
                    <a:pt x="158114" y="44386"/>
                  </a:lnTo>
                  <a:lnTo>
                    <a:pt x="112469" y="58945"/>
                  </a:lnTo>
                  <a:lnTo>
                    <a:pt x="73688" y="75071"/>
                  </a:lnTo>
                  <a:lnTo>
                    <a:pt x="19275" y="111301"/>
                  </a:lnTo>
                  <a:lnTo>
                    <a:pt x="0" y="151637"/>
                  </a:lnTo>
                  <a:lnTo>
                    <a:pt x="4925" y="172229"/>
                  </a:lnTo>
                  <a:lnTo>
                    <a:pt x="42410" y="210693"/>
                  </a:lnTo>
                  <a:lnTo>
                    <a:pt x="112469" y="244330"/>
                  </a:lnTo>
                  <a:lnTo>
                    <a:pt x="158114" y="258889"/>
                  </a:lnTo>
                  <a:lnTo>
                    <a:pt x="209983" y="271702"/>
                  </a:lnTo>
                  <a:lnTo>
                    <a:pt x="267433" y="282589"/>
                  </a:lnTo>
                  <a:lnTo>
                    <a:pt x="329826" y="291369"/>
                  </a:lnTo>
                  <a:lnTo>
                    <a:pt x="396522" y="297864"/>
                  </a:lnTo>
                  <a:lnTo>
                    <a:pt x="466879" y="301893"/>
                  </a:lnTo>
                  <a:lnTo>
                    <a:pt x="540258" y="303275"/>
                  </a:lnTo>
                  <a:lnTo>
                    <a:pt x="613636" y="301893"/>
                  </a:lnTo>
                  <a:lnTo>
                    <a:pt x="683993" y="297864"/>
                  </a:lnTo>
                  <a:lnTo>
                    <a:pt x="750689" y="291369"/>
                  </a:lnTo>
                  <a:lnTo>
                    <a:pt x="813082" y="282589"/>
                  </a:lnTo>
                  <a:lnTo>
                    <a:pt x="870532" y="271702"/>
                  </a:lnTo>
                  <a:lnTo>
                    <a:pt x="922401" y="258889"/>
                  </a:lnTo>
                  <a:lnTo>
                    <a:pt x="968046" y="244330"/>
                  </a:lnTo>
                  <a:lnTo>
                    <a:pt x="1006827" y="228204"/>
                  </a:lnTo>
                  <a:lnTo>
                    <a:pt x="1061240" y="191974"/>
                  </a:lnTo>
                  <a:lnTo>
                    <a:pt x="1080515" y="1516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81479" y="1747265"/>
              <a:ext cx="566928" cy="1600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80895" y="1834895"/>
              <a:ext cx="24383" cy="3977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05279" y="1834133"/>
              <a:ext cx="441959" cy="3116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77719" y="1834133"/>
              <a:ext cx="268224" cy="3985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11825" y="1789175"/>
              <a:ext cx="432815" cy="1554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95274" y="2933700"/>
              <a:ext cx="2406650" cy="890269"/>
            </a:xfrm>
            <a:custGeom>
              <a:avLst/>
              <a:gdLst/>
              <a:ahLst/>
              <a:cxnLst/>
              <a:rect l="l" t="t" r="r" b="b"/>
              <a:pathLst>
                <a:path w="2406650" h="890270">
                  <a:moveTo>
                    <a:pt x="0" y="0"/>
                  </a:moveTo>
                  <a:lnTo>
                    <a:pt x="0" y="890015"/>
                  </a:lnTo>
                  <a:lnTo>
                    <a:pt x="2406396" y="890015"/>
                  </a:lnTo>
                  <a:lnTo>
                    <a:pt x="24063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95274" y="2933700"/>
              <a:ext cx="2406650" cy="890269"/>
            </a:xfrm>
            <a:custGeom>
              <a:avLst/>
              <a:gdLst/>
              <a:ahLst/>
              <a:cxnLst/>
              <a:rect l="l" t="t" r="r" b="b"/>
              <a:pathLst>
                <a:path w="2406650" h="890270">
                  <a:moveTo>
                    <a:pt x="0" y="0"/>
                  </a:moveTo>
                  <a:lnTo>
                    <a:pt x="0" y="890015"/>
                  </a:lnTo>
                  <a:lnTo>
                    <a:pt x="2406396" y="890015"/>
                  </a:lnTo>
                  <a:lnTo>
                    <a:pt x="2406396" y="0"/>
                  </a:lnTo>
                  <a:lnTo>
                    <a:pt x="0" y="0"/>
                  </a:lnTo>
                  <a:close/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95367" y="2986277"/>
              <a:ext cx="816864" cy="132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21031" y="2642616"/>
              <a:ext cx="50291" cy="192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82347" y="2576322"/>
              <a:ext cx="188975" cy="259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90564" y="2602064"/>
              <a:ext cx="172542" cy="2211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82347" y="2576322"/>
              <a:ext cx="189230" cy="260350"/>
            </a:xfrm>
            <a:custGeom>
              <a:avLst/>
              <a:gdLst/>
              <a:ahLst/>
              <a:cxnLst/>
              <a:rect l="l" t="t" r="r" b="b"/>
              <a:pathLst>
                <a:path w="189229" h="260350">
                  <a:moveTo>
                    <a:pt x="0" y="192785"/>
                  </a:moveTo>
                  <a:lnTo>
                    <a:pt x="138684" y="259841"/>
                  </a:lnTo>
                  <a:lnTo>
                    <a:pt x="188975" y="235457"/>
                  </a:lnTo>
                  <a:lnTo>
                    <a:pt x="188975" y="65531"/>
                  </a:lnTo>
                  <a:lnTo>
                    <a:pt x="50292" y="0"/>
                  </a:lnTo>
                  <a:lnTo>
                    <a:pt x="0" y="23621"/>
                  </a:lnTo>
                  <a:lnTo>
                    <a:pt x="0" y="192785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29641" y="2662427"/>
              <a:ext cx="51041" cy="1935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90945" y="2596133"/>
              <a:ext cx="189737" cy="2590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99923" y="2622638"/>
              <a:ext cx="171792" cy="2203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90945" y="2596133"/>
              <a:ext cx="189865" cy="260350"/>
            </a:xfrm>
            <a:custGeom>
              <a:avLst/>
              <a:gdLst/>
              <a:ahLst/>
              <a:cxnLst/>
              <a:rect l="l" t="t" r="r" b="b"/>
              <a:pathLst>
                <a:path w="189864" h="260350">
                  <a:moveTo>
                    <a:pt x="0" y="193548"/>
                  </a:moveTo>
                  <a:lnTo>
                    <a:pt x="138696" y="259842"/>
                  </a:lnTo>
                  <a:lnTo>
                    <a:pt x="189737" y="235458"/>
                  </a:lnTo>
                  <a:lnTo>
                    <a:pt x="189737" y="66293"/>
                  </a:lnTo>
                  <a:lnTo>
                    <a:pt x="50291" y="0"/>
                  </a:lnTo>
                  <a:lnTo>
                    <a:pt x="0" y="23622"/>
                  </a:lnTo>
                  <a:lnTo>
                    <a:pt x="0" y="193548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23361" y="2796539"/>
              <a:ext cx="329183" cy="2423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35553" y="2862071"/>
              <a:ext cx="103631" cy="2377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55949" y="2862071"/>
              <a:ext cx="185166" cy="2423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79165" y="2926841"/>
              <a:ext cx="420624" cy="2468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09233" y="3214116"/>
              <a:ext cx="97698" cy="838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09233" y="3213354"/>
              <a:ext cx="69850" cy="85090"/>
            </a:xfrm>
            <a:custGeom>
              <a:avLst/>
              <a:gdLst/>
              <a:ahLst/>
              <a:cxnLst/>
              <a:rect l="l" t="t" r="r" b="b"/>
              <a:pathLst>
                <a:path w="69850" h="85089">
                  <a:moveTo>
                    <a:pt x="0" y="84581"/>
                  </a:moveTo>
                  <a:lnTo>
                    <a:pt x="64020" y="54863"/>
                  </a:lnTo>
                  <a:lnTo>
                    <a:pt x="64020" y="48767"/>
                  </a:lnTo>
                  <a:lnTo>
                    <a:pt x="69341" y="45719"/>
                  </a:lnTo>
                  <a:lnTo>
                    <a:pt x="69341" y="0"/>
                  </a:lnTo>
                  <a:lnTo>
                    <a:pt x="0" y="33527"/>
                  </a:lnTo>
                  <a:lnTo>
                    <a:pt x="0" y="845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15113" y="3073907"/>
              <a:ext cx="363461" cy="1729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15113" y="3073907"/>
              <a:ext cx="363855" cy="173355"/>
            </a:xfrm>
            <a:custGeom>
              <a:avLst/>
              <a:gdLst/>
              <a:ahLst/>
              <a:cxnLst/>
              <a:rect l="l" t="t" r="r" b="b"/>
              <a:pathLst>
                <a:path w="363854" h="173355">
                  <a:moveTo>
                    <a:pt x="0" y="32766"/>
                  </a:moveTo>
                  <a:lnTo>
                    <a:pt x="294119" y="172974"/>
                  </a:lnTo>
                  <a:lnTo>
                    <a:pt x="363461" y="139446"/>
                  </a:lnTo>
                  <a:lnTo>
                    <a:pt x="68580" y="0"/>
                  </a:lnTo>
                  <a:lnTo>
                    <a:pt x="0" y="3276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15113" y="3107435"/>
              <a:ext cx="294119" cy="1905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15113" y="3106673"/>
              <a:ext cx="294640" cy="191770"/>
            </a:xfrm>
            <a:custGeom>
              <a:avLst/>
              <a:gdLst/>
              <a:ahLst/>
              <a:cxnLst/>
              <a:rect l="l" t="t" r="r" b="b"/>
              <a:pathLst>
                <a:path w="294639" h="191770">
                  <a:moveTo>
                    <a:pt x="5334" y="54101"/>
                  </a:moveTo>
                  <a:lnTo>
                    <a:pt x="294119" y="191261"/>
                  </a:lnTo>
                  <a:lnTo>
                    <a:pt x="294119" y="140207"/>
                  </a:lnTo>
                  <a:lnTo>
                    <a:pt x="0" y="0"/>
                  </a:lnTo>
                  <a:lnTo>
                    <a:pt x="0" y="44957"/>
                  </a:lnTo>
                  <a:lnTo>
                    <a:pt x="5334" y="48005"/>
                  </a:lnTo>
                  <a:lnTo>
                    <a:pt x="5334" y="5410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15113" y="3073907"/>
              <a:ext cx="363855" cy="224154"/>
            </a:xfrm>
            <a:custGeom>
              <a:avLst/>
              <a:gdLst/>
              <a:ahLst/>
              <a:cxnLst/>
              <a:rect l="l" t="t" r="r" b="b"/>
              <a:pathLst>
                <a:path w="363854" h="224154">
                  <a:moveTo>
                    <a:pt x="0" y="32766"/>
                  </a:moveTo>
                  <a:lnTo>
                    <a:pt x="0" y="77724"/>
                  </a:lnTo>
                  <a:lnTo>
                    <a:pt x="5334" y="80772"/>
                  </a:lnTo>
                  <a:lnTo>
                    <a:pt x="5334" y="86868"/>
                  </a:lnTo>
                  <a:lnTo>
                    <a:pt x="294119" y="224027"/>
                  </a:lnTo>
                  <a:lnTo>
                    <a:pt x="358140" y="194309"/>
                  </a:lnTo>
                  <a:lnTo>
                    <a:pt x="358140" y="188213"/>
                  </a:lnTo>
                  <a:lnTo>
                    <a:pt x="363461" y="185165"/>
                  </a:lnTo>
                  <a:lnTo>
                    <a:pt x="363461" y="139446"/>
                  </a:lnTo>
                  <a:lnTo>
                    <a:pt x="68580" y="0"/>
                  </a:lnTo>
                  <a:lnTo>
                    <a:pt x="0" y="32766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40081" y="3183635"/>
              <a:ext cx="4572" cy="53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17983" y="3172967"/>
              <a:ext cx="27330" cy="1666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95885" y="3163061"/>
              <a:ext cx="28092" cy="159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74549" y="3152394"/>
              <a:ext cx="27330" cy="1666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52451" y="3141726"/>
              <a:ext cx="27330" cy="1666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30353" y="3131820"/>
              <a:ext cx="28092" cy="159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30353" y="313105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571" y="2286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2" y="3810"/>
                  </a:lnTo>
                  <a:lnTo>
                    <a:pt x="1524" y="5334"/>
                  </a:lnTo>
                  <a:lnTo>
                    <a:pt x="3048" y="6096"/>
                  </a:lnTo>
                  <a:lnTo>
                    <a:pt x="3809" y="5334"/>
                  </a:lnTo>
                  <a:lnTo>
                    <a:pt x="5333" y="5334"/>
                  </a:lnTo>
                  <a:lnTo>
                    <a:pt x="5333" y="3810"/>
                  </a:lnTo>
                  <a:lnTo>
                    <a:pt x="4571" y="2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40081" y="3176016"/>
              <a:ext cx="4572" cy="457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17983" y="3165348"/>
              <a:ext cx="27330" cy="1666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95885" y="3154679"/>
              <a:ext cx="28092" cy="1666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73787" y="3144773"/>
              <a:ext cx="28092" cy="159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52451" y="3134105"/>
              <a:ext cx="27330" cy="1666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30353" y="3123438"/>
              <a:ext cx="28092" cy="1666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30353" y="312343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571" y="2286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2" y="3810"/>
                  </a:lnTo>
                  <a:lnTo>
                    <a:pt x="1524" y="5334"/>
                  </a:lnTo>
                  <a:lnTo>
                    <a:pt x="3048" y="6096"/>
                  </a:lnTo>
                  <a:lnTo>
                    <a:pt x="3809" y="5334"/>
                  </a:lnTo>
                  <a:lnTo>
                    <a:pt x="5333" y="4572"/>
                  </a:lnTo>
                  <a:lnTo>
                    <a:pt x="5333" y="3048"/>
                  </a:lnTo>
                  <a:lnTo>
                    <a:pt x="4571" y="2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40081" y="3191255"/>
              <a:ext cx="4572" cy="53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17983" y="3180588"/>
              <a:ext cx="27330" cy="1666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95885" y="3170682"/>
              <a:ext cx="28092" cy="159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74549" y="3160014"/>
              <a:ext cx="27330" cy="166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52451" y="3149345"/>
              <a:ext cx="27330" cy="1666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30353" y="3139439"/>
              <a:ext cx="28092" cy="159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30353" y="313867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571" y="2285"/>
                  </a:moveTo>
                  <a:lnTo>
                    <a:pt x="3048" y="761"/>
                  </a:lnTo>
                  <a:lnTo>
                    <a:pt x="1524" y="0"/>
                  </a:lnTo>
                  <a:lnTo>
                    <a:pt x="762" y="761"/>
                  </a:lnTo>
                  <a:lnTo>
                    <a:pt x="0" y="761"/>
                  </a:lnTo>
                  <a:lnTo>
                    <a:pt x="0" y="2285"/>
                  </a:lnTo>
                  <a:lnTo>
                    <a:pt x="762" y="3809"/>
                  </a:lnTo>
                  <a:lnTo>
                    <a:pt x="1524" y="5333"/>
                  </a:lnTo>
                  <a:lnTo>
                    <a:pt x="3048" y="6095"/>
                  </a:lnTo>
                  <a:lnTo>
                    <a:pt x="3809" y="5333"/>
                  </a:lnTo>
                  <a:lnTo>
                    <a:pt x="5333" y="5333"/>
                  </a:lnTo>
                  <a:lnTo>
                    <a:pt x="5333" y="3809"/>
                  </a:lnTo>
                  <a:lnTo>
                    <a:pt x="4571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2495" y="3374897"/>
              <a:ext cx="207263" cy="24688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81629" y="3440429"/>
              <a:ext cx="207263" cy="24688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07943" y="3441191"/>
              <a:ext cx="146303" cy="24231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22193" y="3506723"/>
              <a:ext cx="475487" cy="12344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05897" y="3890009"/>
              <a:ext cx="822959" cy="13258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22077" y="6281928"/>
              <a:ext cx="241744" cy="12725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91775" y="6019038"/>
              <a:ext cx="341376" cy="1524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91775" y="6019038"/>
              <a:ext cx="341630" cy="152400"/>
            </a:xfrm>
            <a:custGeom>
              <a:avLst/>
              <a:gdLst/>
              <a:ahLst/>
              <a:cxnLst/>
              <a:rect l="l" t="t" r="r" b="b"/>
              <a:pathLst>
                <a:path w="341629" h="152400">
                  <a:moveTo>
                    <a:pt x="129540" y="152400"/>
                  </a:moveTo>
                  <a:lnTo>
                    <a:pt x="341376" y="57912"/>
                  </a:lnTo>
                  <a:lnTo>
                    <a:pt x="210312" y="0"/>
                  </a:lnTo>
                  <a:lnTo>
                    <a:pt x="0" y="94487"/>
                  </a:lnTo>
                  <a:lnTo>
                    <a:pt x="27312" y="115002"/>
                  </a:lnTo>
                  <a:lnTo>
                    <a:pt x="58483" y="131730"/>
                  </a:lnTo>
                  <a:lnTo>
                    <a:pt x="92797" y="144315"/>
                  </a:lnTo>
                  <a:lnTo>
                    <a:pt x="129540" y="15240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91775" y="6112764"/>
              <a:ext cx="129540" cy="29565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91775" y="6112764"/>
              <a:ext cx="129539" cy="296545"/>
            </a:xfrm>
            <a:custGeom>
              <a:avLst/>
              <a:gdLst/>
              <a:ahLst/>
              <a:cxnLst/>
              <a:rect l="l" t="t" r="r" b="b"/>
              <a:pathLst>
                <a:path w="129539" h="296545">
                  <a:moveTo>
                    <a:pt x="129540" y="58674"/>
                  </a:moveTo>
                  <a:lnTo>
                    <a:pt x="92797" y="50577"/>
                  </a:lnTo>
                  <a:lnTo>
                    <a:pt x="58483" y="37909"/>
                  </a:lnTo>
                  <a:lnTo>
                    <a:pt x="27312" y="20955"/>
                  </a:lnTo>
                  <a:lnTo>
                    <a:pt x="0" y="0"/>
                  </a:lnTo>
                  <a:lnTo>
                    <a:pt x="0" y="242315"/>
                  </a:lnTo>
                  <a:lnTo>
                    <a:pt x="27741" y="262127"/>
                  </a:lnTo>
                  <a:lnTo>
                    <a:pt x="59055" y="277939"/>
                  </a:lnTo>
                  <a:lnTo>
                    <a:pt x="93225" y="289464"/>
                  </a:lnTo>
                  <a:lnTo>
                    <a:pt x="129540" y="296418"/>
                  </a:lnTo>
                  <a:lnTo>
                    <a:pt x="129540" y="5867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21315" y="6076950"/>
              <a:ext cx="211836" cy="33147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21315" y="6076950"/>
              <a:ext cx="212090" cy="331470"/>
            </a:xfrm>
            <a:custGeom>
              <a:avLst/>
              <a:gdLst/>
              <a:ahLst/>
              <a:cxnLst/>
              <a:rect l="l" t="t" r="r" b="b"/>
              <a:pathLst>
                <a:path w="212089" h="331470">
                  <a:moveTo>
                    <a:pt x="0" y="94487"/>
                  </a:moveTo>
                  <a:lnTo>
                    <a:pt x="0" y="331470"/>
                  </a:lnTo>
                  <a:lnTo>
                    <a:pt x="211836" y="237744"/>
                  </a:lnTo>
                  <a:lnTo>
                    <a:pt x="211836" y="0"/>
                  </a:lnTo>
                  <a:lnTo>
                    <a:pt x="0" y="9448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91775" y="6019038"/>
              <a:ext cx="341630" cy="390525"/>
            </a:xfrm>
            <a:custGeom>
              <a:avLst/>
              <a:gdLst/>
              <a:ahLst/>
              <a:cxnLst/>
              <a:rect l="l" t="t" r="r" b="b"/>
              <a:pathLst>
                <a:path w="341629" h="390525">
                  <a:moveTo>
                    <a:pt x="341376" y="57912"/>
                  </a:moveTo>
                  <a:lnTo>
                    <a:pt x="210312" y="0"/>
                  </a:lnTo>
                  <a:lnTo>
                    <a:pt x="0" y="94487"/>
                  </a:lnTo>
                  <a:lnTo>
                    <a:pt x="0" y="336041"/>
                  </a:lnTo>
                  <a:lnTo>
                    <a:pt x="27741" y="355853"/>
                  </a:lnTo>
                  <a:lnTo>
                    <a:pt x="59055" y="371665"/>
                  </a:lnTo>
                  <a:lnTo>
                    <a:pt x="93225" y="383190"/>
                  </a:lnTo>
                  <a:lnTo>
                    <a:pt x="129540" y="390144"/>
                  </a:lnTo>
                  <a:lnTo>
                    <a:pt x="341376" y="295656"/>
                  </a:lnTo>
                  <a:lnTo>
                    <a:pt x="341376" y="57912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41305" y="6259829"/>
              <a:ext cx="20574" cy="2133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39781" y="6258305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1336" y="9144"/>
                  </a:moveTo>
                  <a:lnTo>
                    <a:pt x="18287" y="3810"/>
                  </a:lnTo>
                  <a:lnTo>
                    <a:pt x="12191" y="0"/>
                  </a:lnTo>
                  <a:lnTo>
                    <a:pt x="6858" y="1524"/>
                  </a:lnTo>
                  <a:lnTo>
                    <a:pt x="2286" y="3048"/>
                  </a:lnTo>
                  <a:lnTo>
                    <a:pt x="0" y="9144"/>
                  </a:lnTo>
                  <a:lnTo>
                    <a:pt x="2286" y="14478"/>
                  </a:lnTo>
                  <a:lnTo>
                    <a:pt x="5334" y="20574"/>
                  </a:lnTo>
                  <a:lnTo>
                    <a:pt x="11429" y="24384"/>
                  </a:lnTo>
                  <a:lnTo>
                    <a:pt x="16763" y="22860"/>
                  </a:lnTo>
                  <a:lnTo>
                    <a:pt x="21336" y="20574"/>
                  </a:lnTo>
                  <a:lnTo>
                    <a:pt x="23622" y="15240"/>
                  </a:lnTo>
                  <a:lnTo>
                    <a:pt x="21336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09796" y="6305283"/>
              <a:ext cx="94259" cy="7292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07314" y="6156496"/>
              <a:ext cx="98463" cy="4740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13111" y="6179159"/>
              <a:ext cx="87630" cy="6162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13111" y="6188202"/>
              <a:ext cx="87630" cy="41910"/>
            </a:xfrm>
            <a:custGeom>
              <a:avLst/>
              <a:gdLst/>
              <a:ahLst/>
              <a:cxnLst/>
              <a:rect l="l" t="t" r="r" b="b"/>
              <a:pathLst>
                <a:path w="87629" h="41910">
                  <a:moveTo>
                    <a:pt x="87630" y="41910"/>
                  </a:moveTo>
                  <a:lnTo>
                    <a:pt x="87630" y="37337"/>
                  </a:lnTo>
                  <a:lnTo>
                    <a:pt x="63650" y="30753"/>
                  </a:lnTo>
                  <a:lnTo>
                    <a:pt x="40957" y="22383"/>
                  </a:lnTo>
                  <a:lnTo>
                    <a:pt x="19692" y="12156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19692" y="17156"/>
                  </a:lnTo>
                  <a:lnTo>
                    <a:pt x="40957" y="27336"/>
                  </a:lnTo>
                  <a:lnTo>
                    <a:pt x="63650" y="35659"/>
                  </a:lnTo>
                  <a:lnTo>
                    <a:pt x="8763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13111" y="6184391"/>
              <a:ext cx="87630" cy="55880"/>
            </a:xfrm>
            <a:custGeom>
              <a:avLst/>
              <a:gdLst/>
              <a:ahLst/>
              <a:cxnLst/>
              <a:rect l="l" t="t" r="r" b="b"/>
              <a:pathLst>
                <a:path w="87629" h="55879">
                  <a:moveTo>
                    <a:pt x="0" y="0"/>
                  </a:moveTo>
                  <a:lnTo>
                    <a:pt x="0" y="19050"/>
                  </a:lnTo>
                  <a:lnTo>
                    <a:pt x="19692" y="30872"/>
                  </a:lnTo>
                  <a:lnTo>
                    <a:pt x="40957" y="41052"/>
                  </a:lnTo>
                  <a:lnTo>
                    <a:pt x="63650" y="49375"/>
                  </a:lnTo>
                  <a:lnTo>
                    <a:pt x="87630" y="55625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13111" y="6185153"/>
              <a:ext cx="87630" cy="55880"/>
            </a:xfrm>
            <a:custGeom>
              <a:avLst/>
              <a:gdLst/>
              <a:ahLst/>
              <a:cxnLst/>
              <a:rect l="l" t="t" r="r" b="b"/>
              <a:pathLst>
                <a:path w="87629" h="55879">
                  <a:moveTo>
                    <a:pt x="87630" y="55625"/>
                  </a:moveTo>
                  <a:lnTo>
                    <a:pt x="87630" y="36575"/>
                  </a:lnTo>
                  <a:lnTo>
                    <a:pt x="63972" y="30325"/>
                  </a:lnTo>
                  <a:lnTo>
                    <a:pt x="41243" y="22002"/>
                  </a:lnTo>
                  <a:lnTo>
                    <a:pt x="19800" y="11822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21899" y="6362700"/>
              <a:ext cx="87630" cy="50165"/>
            </a:xfrm>
            <a:custGeom>
              <a:avLst/>
              <a:gdLst/>
              <a:ahLst/>
              <a:cxnLst/>
              <a:rect l="l" t="t" r="r" b="b"/>
              <a:pathLst>
                <a:path w="87629" h="50164">
                  <a:moveTo>
                    <a:pt x="87630" y="24384"/>
                  </a:moveTo>
                  <a:lnTo>
                    <a:pt x="87177" y="16073"/>
                  </a:lnTo>
                  <a:lnTo>
                    <a:pt x="82867" y="8762"/>
                  </a:lnTo>
                  <a:lnTo>
                    <a:pt x="75414" y="3167"/>
                  </a:lnTo>
                  <a:lnTo>
                    <a:pt x="65532" y="0"/>
                  </a:lnTo>
                  <a:lnTo>
                    <a:pt x="60198" y="0"/>
                  </a:lnTo>
                  <a:lnTo>
                    <a:pt x="0" y="43434"/>
                  </a:lnTo>
                  <a:lnTo>
                    <a:pt x="14906" y="47970"/>
                  </a:lnTo>
                  <a:lnTo>
                    <a:pt x="30670" y="50006"/>
                  </a:lnTo>
                  <a:lnTo>
                    <a:pt x="46720" y="49327"/>
                  </a:lnTo>
                  <a:lnTo>
                    <a:pt x="83808" y="31361"/>
                  </a:lnTo>
                  <a:lnTo>
                    <a:pt x="87630" y="24384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65511" y="6276594"/>
              <a:ext cx="117348" cy="4419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65511" y="6276594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348" y="22097"/>
                  </a:moveTo>
                  <a:lnTo>
                    <a:pt x="112787" y="13501"/>
                  </a:lnTo>
                  <a:lnTo>
                    <a:pt x="100298" y="6476"/>
                  </a:lnTo>
                  <a:lnTo>
                    <a:pt x="81664" y="1738"/>
                  </a:lnTo>
                  <a:lnTo>
                    <a:pt x="58674" y="0"/>
                  </a:lnTo>
                  <a:lnTo>
                    <a:pt x="36004" y="1738"/>
                  </a:lnTo>
                  <a:lnTo>
                    <a:pt x="17335" y="6476"/>
                  </a:lnTo>
                  <a:lnTo>
                    <a:pt x="4667" y="13501"/>
                  </a:lnTo>
                  <a:lnTo>
                    <a:pt x="0" y="22097"/>
                  </a:lnTo>
                  <a:lnTo>
                    <a:pt x="4667" y="30694"/>
                  </a:lnTo>
                  <a:lnTo>
                    <a:pt x="17335" y="37718"/>
                  </a:lnTo>
                  <a:lnTo>
                    <a:pt x="36004" y="42457"/>
                  </a:lnTo>
                  <a:lnTo>
                    <a:pt x="58674" y="44195"/>
                  </a:lnTo>
                  <a:lnTo>
                    <a:pt x="81664" y="42457"/>
                  </a:lnTo>
                  <a:lnTo>
                    <a:pt x="100298" y="37718"/>
                  </a:lnTo>
                  <a:lnTo>
                    <a:pt x="112787" y="30694"/>
                  </a:lnTo>
                  <a:lnTo>
                    <a:pt x="117348" y="22097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65511" y="6298691"/>
              <a:ext cx="117348" cy="10744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65511" y="6298691"/>
              <a:ext cx="117475" cy="107950"/>
            </a:xfrm>
            <a:custGeom>
              <a:avLst/>
              <a:gdLst/>
              <a:ahLst/>
              <a:cxnLst/>
              <a:rect l="l" t="t" r="r" b="b"/>
              <a:pathLst>
                <a:path w="117475" h="107950">
                  <a:moveTo>
                    <a:pt x="0" y="0"/>
                  </a:moveTo>
                  <a:lnTo>
                    <a:pt x="0" y="86106"/>
                  </a:lnTo>
                  <a:lnTo>
                    <a:pt x="5667" y="94690"/>
                  </a:lnTo>
                  <a:lnTo>
                    <a:pt x="19050" y="101631"/>
                  </a:lnTo>
                  <a:lnTo>
                    <a:pt x="38147" y="106144"/>
                  </a:lnTo>
                  <a:lnTo>
                    <a:pt x="60960" y="107442"/>
                  </a:lnTo>
                  <a:lnTo>
                    <a:pt x="82415" y="105394"/>
                  </a:lnTo>
                  <a:lnTo>
                    <a:pt x="100012" y="100774"/>
                  </a:lnTo>
                  <a:lnTo>
                    <a:pt x="112180" y="94154"/>
                  </a:lnTo>
                  <a:lnTo>
                    <a:pt x="117348" y="86106"/>
                  </a:lnTo>
                  <a:lnTo>
                    <a:pt x="117348" y="0"/>
                  </a:lnTo>
                  <a:lnTo>
                    <a:pt x="113228" y="8608"/>
                  </a:lnTo>
                  <a:lnTo>
                    <a:pt x="100965" y="15716"/>
                  </a:lnTo>
                  <a:lnTo>
                    <a:pt x="82415" y="20681"/>
                  </a:lnTo>
                  <a:lnTo>
                    <a:pt x="59436" y="22860"/>
                  </a:lnTo>
                  <a:lnTo>
                    <a:pt x="36754" y="21121"/>
                  </a:lnTo>
                  <a:lnTo>
                    <a:pt x="18002" y="16383"/>
                  </a:lnTo>
                  <a:lnTo>
                    <a:pt x="5107" y="9358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66273" y="6276594"/>
              <a:ext cx="116205" cy="129539"/>
            </a:xfrm>
            <a:custGeom>
              <a:avLst/>
              <a:gdLst/>
              <a:ahLst/>
              <a:cxnLst/>
              <a:rect l="l" t="t" r="r" b="b"/>
              <a:pathLst>
                <a:path w="116204" h="129539">
                  <a:moveTo>
                    <a:pt x="115824" y="22097"/>
                  </a:moveTo>
                  <a:lnTo>
                    <a:pt x="111275" y="13501"/>
                  </a:lnTo>
                  <a:lnTo>
                    <a:pt x="98869" y="6476"/>
                  </a:lnTo>
                  <a:lnTo>
                    <a:pt x="80462" y="1738"/>
                  </a:lnTo>
                  <a:lnTo>
                    <a:pt x="57912" y="0"/>
                  </a:lnTo>
                  <a:lnTo>
                    <a:pt x="35361" y="1738"/>
                  </a:lnTo>
                  <a:lnTo>
                    <a:pt x="16954" y="6476"/>
                  </a:lnTo>
                  <a:lnTo>
                    <a:pt x="4548" y="13501"/>
                  </a:lnTo>
                  <a:lnTo>
                    <a:pt x="0" y="22097"/>
                  </a:lnTo>
                  <a:lnTo>
                    <a:pt x="0" y="107441"/>
                  </a:lnTo>
                  <a:lnTo>
                    <a:pt x="5226" y="116359"/>
                  </a:lnTo>
                  <a:lnTo>
                    <a:pt x="18383" y="123348"/>
                  </a:lnTo>
                  <a:lnTo>
                    <a:pt x="37397" y="127908"/>
                  </a:lnTo>
                  <a:lnTo>
                    <a:pt x="60198" y="129539"/>
                  </a:lnTo>
                  <a:lnTo>
                    <a:pt x="81212" y="127492"/>
                  </a:lnTo>
                  <a:lnTo>
                    <a:pt x="98583" y="122872"/>
                  </a:lnTo>
                  <a:lnTo>
                    <a:pt x="110668" y="116252"/>
                  </a:lnTo>
                  <a:lnTo>
                    <a:pt x="115824" y="108203"/>
                  </a:lnTo>
                  <a:lnTo>
                    <a:pt x="115824" y="22097"/>
                  </a:lnTo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00507" y="6374891"/>
              <a:ext cx="249935" cy="2468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97459" y="6440423"/>
              <a:ext cx="268223" cy="24688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40131" y="6506717"/>
              <a:ext cx="170688" cy="24231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88571" y="2125979"/>
              <a:ext cx="227075" cy="11201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88571" y="2125979"/>
              <a:ext cx="227329" cy="112395"/>
            </a:xfrm>
            <a:custGeom>
              <a:avLst/>
              <a:gdLst/>
              <a:ahLst/>
              <a:cxnLst/>
              <a:rect l="l" t="t" r="r" b="b"/>
              <a:pathLst>
                <a:path w="227329" h="112394">
                  <a:moveTo>
                    <a:pt x="227075" y="56387"/>
                  </a:moveTo>
                  <a:lnTo>
                    <a:pt x="218122" y="34397"/>
                  </a:lnTo>
                  <a:lnTo>
                    <a:pt x="193738" y="16478"/>
                  </a:lnTo>
                  <a:lnTo>
                    <a:pt x="157638" y="4417"/>
                  </a:lnTo>
                  <a:lnTo>
                    <a:pt x="113537" y="0"/>
                  </a:lnTo>
                  <a:lnTo>
                    <a:pt x="69437" y="4417"/>
                  </a:lnTo>
                  <a:lnTo>
                    <a:pt x="33337" y="16478"/>
                  </a:lnTo>
                  <a:lnTo>
                    <a:pt x="8953" y="34397"/>
                  </a:lnTo>
                  <a:lnTo>
                    <a:pt x="0" y="56387"/>
                  </a:lnTo>
                  <a:lnTo>
                    <a:pt x="8953" y="78259"/>
                  </a:lnTo>
                  <a:lnTo>
                    <a:pt x="33337" y="95916"/>
                  </a:lnTo>
                  <a:lnTo>
                    <a:pt x="69437" y="107715"/>
                  </a:lnTo>
                  <a:lnTo>
                    <a:pt x="113537" y="112013"/>
                  </a:lnTo>
                  <a:lnTo>
                    <a:pt x="157638" y="107715"/>
                  </a:lnTo>
                  <a:lnTo>
                    <a:pt x="193738" y="95916"/>
                  </a:lnTo>
                  <a:lnTo>
                    <a:pt x="218122" y="78259"/>
                  </a:lnTo>
                  <a:lnTo>
                    <a:pt x="227075" y="5638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02109" y="2145029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44958" y="20703"/>
                  </a:moveTo>
                  <a:lnTo>
                    <a:pt x="44958" y="11430"/>
                  </a:lnTo>
                  <a:lnTo>
                    <a:pt x="0" y="32765"/>
                  </a:lnTo>
                  <a:lnTo>
                    <a:pt x="9906" y="37337"/>
                  </a:lnTo>
                  <a:lnTo>
                    <a:pt x="44958" y="20703"/>
                  </a:lnTo>
                  <a:close/>
                </a:path>
                <a:path w="78104" h="37464">
                  <a:moveTo>
                    <a:pt x="77724" y="26669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4958" y="11430"/>
                  </a:lnTo>
                  <a:lnTo>
                    <a:pt x="44958" y="20703"/>
                  </a:lnTo>
                  <a:lnTo>
                    <a:pt x="54863" y="16001"/>
                  </a:lnTo>
                  <a:lnTo>
                    <a:pt x="77724" y="266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02109" y="2145029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77724" y="26669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4958" y="11430"/>
                  </a:lnTo>
                  <a:lnTo>
                    <a:pt x="0" y="32765"/>
                  </a:lnTo>
                  <a:lnTo>
                    <a:pt x="9906" y="37337"/>
                  </a:lnTo>
                  <a:lnTo>
                    <a:pt x="54863" y="16001"/>
                  </a:lnTo>
                  <a:lnTo>
                    <a:pt x="77724" y="266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519813" y="2142744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5">
                  <a:moveTo>
                    <a:pt x="82296" y="13716"/>
                  </a:moveTo>
                  <a:lnTo>
                    <a:pt x="59436" y="24383"/>
                  </a:lnTo>
                  <a:lnTo>
                    <a:pt x="9144" y="0"/>
                  </a:lnTo>
                  <a:lnTo>
                    <a:pt x="0" y="4572"/>
                  </a:lnTo>
                  <a:lnTo>
                    <a:pt x="49530" y="28956"/>
                  </a:lnTo>
                  <a:lnTo>
                    <a:pt x="49530" y="38619"/>
                  </a:lnTo>
                  <a:lnTo>
                    <a:pt x="77724" y="37337"/>
                  </a:lnTo>
                  <a:lnTo>
                    <a:pt x="82296" y="13716"/>
                  </a:lnTo>
                  <a:close/>
                </a:path>
                <a:path w="82550" h="40005">
                  <a:moveTo>
                    <a:pt x="49530" y="38619"/>
                  </a:moveTo>
                  <a:lnTo>
                    <a:pt x="49530" y="28956"/>
                  </a:lnTo>
                  <a:lnTo>
                    <a:pt x="27432" y="39624"/>
                  </a:lnTo>
                  <a:lnTo>
                    <a:pt x="49530" y="386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519813" y="2142744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5">
                  <a:moveTo>
                    <a:pt x="82296" y="13716"/>
                  </a:moveTo>
                  <a:lnTo>
                    <a:pt x="77724" y="37337"/>
                  </a:lnTo>
                  <a:lnTo>
                    <a:pt x="27432" y="39624"/>
                  </a:lnTo>
                  <a:lnTo>
                    <a:pt x="49530" y="28956"/>
                  </a:lnTo>
                  <a:lnTo>
                    <a:pt x="0" y="4572"/>
                  </a:lnTo>
                  <a:lnTo>
                    <a:pt x="9144" y="0"/>
                  </a:lnTo>
                  <a:lnTo>
                    <a:pt x="59436" y="24383"/>
                  </a:lnTo>
                  <a:lnTo>
                    <a:pt x="82296" y="137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02109" y="2182367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54863" y="0"/>
                  </a:moveTo>
                  <a:lnTo>
                    <a:pt x="4572" y="2286"/>
                  </a:lnTo>
                  <a:lnTo>
                    <a:pt x="0" y="25907"/>
                  </a:lnTo>
                  <a:lnTo>
                    <a:pt x="22860" y="15239"/>
                  </a:lnTo>
                  <a:lnTo>
                    <a:pt x="32765" y="19892"/>
                  </a:lnTo>
                  <a:lnTo>
                    <a:pt x="32765" y="10668"/>
                  </a:lnTo>
                  <a:lnTo>
                    <a:pt x="54863" y="0"/>
                  </a:lnTo>
                  <a:close/>
                </a:path>
                <a:path w="82550" h="39369">
                  <a:moveTo>
                    <a:pt x="82296" y="34289"/>
                  </a:moveTo>
                  <a:lnTo>
                    <a:pt x="32765" y="10668"/>
                  </a:lnTo>
                  <a:lnTo>
                    <a:pt x="32765" y="19892"/>
                  </a:lnTo>
                  <a:lnTo>
                    <a:pt x="73151" y="38862"/>
                  </a:lnTo>
                  <a:lnTo>
                    <a:pt x="82296" y="34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02109" y="2182367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0" y="25907"/>
                  </a:moveTo>
                  <a:lnTo>
                    <a:pt x="4572" y="2286"/>
                  </a:lnTo>
                  <a:lnTo>
                    <a:pt x="54863" y="0"/>
                  </a:lnTo>
                  <a:lnTo>
                    <a:pt x="32765" y="10668"/>
                  </a:lnTo>
                  <a:lnTo>
                    <a:pt x="82296" y="34289"/>
                  </a:lnTo>
                  <a:lnTo>
                    <a:pt x="73151" y="38862"/>
                  </a:lnTo>
                  <a:lnTo>
                    <a:pt x="22860" y="15239"/>
                  </a:lnTo>
                  <a:lnTo>
                    <a:pt x="0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24385" y="2182367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77724" y="4571"/>
                  </a:moveTo>
                  <a:lnTo>
                    <a:pt x="67818" y="0"/>
                  </a:lnTo>
                  <a:lnTo>
                    <a:pt x="22860" y="21336"/>
                  </a:lnTo>
                  <a:lnTo>
                    <a:pt x="0" y="10668"/>
                  </a:lnTo>
                  <a:lnTo>
                    <a:pt x="0" y="36575"/>
                  </a:lnTo>
                  <a:lnTo>
                    <a:pt x="32766" y="36575"/>
                  </a:lnTo>
                  <a:lnTo>
                    <a:pt x="32766" y="25907"/>
                  </a:lnTo>
                  <a:lnTo>
                    <a:pt x="77724" y="4571"/>
                  </a:lnTo>
                  <a:close/>
                </a:path>
                <a:path w="78104" h="36830">
                  <a:moveTo>
                    <a:pt x="54863" y="36575"/>
                  </a:moveTo>
                  <a:lnTo>
                    <a:pt x="32766" y="25907"/>
                  </a:lnTo>
                  <a:lnTo>
                    <a:pt x="32766" y="36575"/>
                  </a:lnTo>
                  <a:lnTo>
                    <a:pt x="54863" y="36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24385" y="2182367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0" y="10668"/>
                  </a:moveTo>
                  <a:lnTo>
                    <a:pt x="0" y="36575"/>
                  </a:lnTo>
                  <a:lnTo>
                    <a:pt x="54863" y="36575"/>
                  </a:lnTo>
                  <a:lnTo>
                    <a:pt x="32766" y="25907"/>
                  </a:lnTo>
                  <a:lnTo>
                    <a:pt x="77724" y="4571"/>
                  </a:lnTo>
                  <a:lnTo>
                    <a:pt x="67818" y="0"/>
                  </a:lnTo>
                  <a:lnTo>
                    <a:pt x="22860" y="21336"/>
                  </a:lnTo>
                  <a:lnTo>
                    <a:pt x="0" y="106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88571" y="2182367"/>
              <a:ext cx="227075" cy="13106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03989" y="3169157"/>
              <a:ext cx="454920" cy="37947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88571" y="2182367"/>
              <a:ext cx="227329" cy="131445"/>
            </a:xfrm>
            <a:custGeom>
              <a:avLst/>
              <a:gdLst/>
              <a:ahLst/>
              <a:cxnLst/>
              <a:rect l="l" t="t" r="r" b="b"/>
              <a:pathLst>
                <a:path w="227329" h="131444">
                  <a:moveTo>
                    <a:pt x="0" y="0"/>
                  </a:moveTo>
                  <a:lnTo>
                    <a:pt x="0" y="74675"/>
                  </a:lnTo>
                  <a:lnTo>
                    <a:pt x="8953" y="96666"/>
                  </a:lnTo>
                  <a:lnTo>
                    <a:pt x="33337" y="114585"/>
                  </a:lnTo>
                  <a:lnTo>
                    <a:pt x="69437" y="126646"/>
                  </a:lnTo>
                  <a:lnTo>
                    <a:pt x="113537" y="131063"/>
                  </a:lnTo>
                  <a:lnTo>
                    <a:pt x="157638" y="126646"/>
                  </a:lnTo>
                  <a:lnTo>
                    <a:pt x="193738" y="114585"/>
                  </a:lnTo>
                  <a:lnTo>
                    <a:pt x="218122" y="96666"/>
                  </a:lnTo>
                  <a:lnTo>
                    <a:pt x="227075" y="74675"/>
                  </a:lnTo>
                  <a:lnTo>
                    <a:pt x="227075" y="0"/>
                  </a:lnTo>
                  <a:lnTo>
                    <a:pt x="218122" y="21871"/>
                  </a:lnTo>
                  <a:lnTo>
                    <a:pt x="193738" y="39528"/>
                  </a:lnTo>
                  <a:lnTo>
                    <a:pt x="157638" y="51327"/>
                  </a:lnTo>
                  <a:lnTo>
                    <a:pt x="113537" y="55625"/>
                  </a:lnTo>
                  <a:lnTo>
                    <a:pt x="69437" y="51327"/>
                  </a:lnTo>
                  <a:lnTo>
                    <a:pt x="33337" y="39528"/>
                  </a:lnTo>
                  <a:lnTo>
                    <a:pt x="8953" y="21871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88571" y="2125979"/>
              <a:ext cx="227329" cy="187960"/>
            </a:xfrm>
            <a:custGeom>
              <a:avLst/>
              <a:gdLst/>
              <a:ahLst/>
              <a:cxnLst/>
              <a:rect l="l" t="t" r="r" b="b"/>
              <a:pathLst>
                <a:path w="227329" h="187960">
                  <a:moveTo>
                    <a:pt x="227075" y="56387"/>
                  </a:moveTo>
                  <a:lnTo>
                    <a:pt x="218122" y="34397"/>
                  </a:lnTo>
                  <a:lnTo>
                    <a:pt x="193738" y="16478"/>
                  </a:lnTo>
                  <a:lnTo>
                    <a:pt x="157638" y="4417"/>
                  </a:lnTo>
                  <a:lnTo>
                    <a:pt x="113537" y="0"/>
                  </a:lnTo>
                  <a:lnTo>
                    <a:pt x="69437" y="4417"/>
                  </a:lnTo>
                  <a:lnTo>
                    <a:pt x="33337" y="16478"/>
                  </a:lnTo>
                  <a:lnTo>
                    <a:pt x="8953" y="34397"/>
                  </a:lnTo>
                  <a:lnTo>
                    <a:pt x="0" y="56387"/>
                  </a:lnTo>
                  <a:lnTo>
                    <a:pt x="0" y="131063"/>
                  </a:lnTo>
                  <a:lnTo>
                    <a:pt x="8953" y="153054"/>
                  </a:lnTo>
                  <a:lnTo>
                    <a:pt x="33337" y="170973"/>
                  </a:lnTo>
                  <a:lnTo>
                    <a:pt x="69437" y="183034"/>
                  </a:lnTo>
                  <a:lnTo>
                    <a:pt x="113537" y="187451"/>
                  </a:lnTo>
                  <a:lnTo>
                    <a:pt x="157638" y="183034"/>
                  </a:lnTo>
                  <a:lnTo>
                    <a:pt x="193738" y="170973"/>
                  </a:lnTo>
                  <a:lnTo>
                    <a:pt x="218122" y="153054"/>
                  </a:lnTo>
                  <a:lnTo>
                    <a:pt x="227075" y="131063"/>
                  </a:lnTo>
                  <a:lnTo>
                    <a:pt x="227075" y="5638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93799" y="2125979"/>
              <a:ext cx="323088" cy="24688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9227" y="2191511"/>
              <a:ext cx="310895" cy="24688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92275" y="2257043"/>
              <a:ext cx="207263" cy="2468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920875" y="2257805"/>
              <a:ext cx="146303" cy="24231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93799" y="2322575"/>
              <a:ext cx="420623" cy="2468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09027" y="5919215"/>
              <a:ext cx="86880" cy="8001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715898" y="5919215"/>
              <a:ext cx="67945" cy="78105"/>
            </a:xfrm>
            <a:custGeom>
              <a:avLst/>
              <a:gdLst/>
              <a:ahLst/>
              <a:cxnLst/>
              <a:rect l="l" t="t" r="r" b="b"/>
              <a:pathLst>
                <a:path w="67945" h="78104">
                  <a:moveTo>
                    <a:pt x="0" y="77724"/>
                  </a:moveTo>
                  <a:lnTo>
                    <a:pt x="67817" y="45720"/>
                  </a:lnTo>
                  <a:lnTo>
                    <a:pt x="67817" y="0"/>
                  </a:lnTo>
                  <a:lnTo>
                    <a:pt x="0" y="32004"/>
                  </a:lnTo>
                  <a:lnTo>
                    <a:pt x="0" y="7772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443851" y="5789676"/>
              <a:ext cx="339851" cy="161544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443851" y="5789676"/>
              <a:ext cx="340360" cy="161925"/>
            </a:xfrm>
            <a:custGeom>
              <a:avLst/>
              <a:gdLst/>
              <a:ahLst/>
              <a:cxnLst/>
              <a:rect l="l" t="t" r="r" b="b"/>
              <a:pathLst>
                <a:path w="340359" h="161925">
                  <a:moveTo>
                    <a:pt x="0" y="32765"/>
                  </a:moveTo>
                  <a:lnTo>
                    <a:pt x="272046" y="161544"/>
                  </a:lnTo>
                  <a:lnTo>
                    <a:pt x="339864" y="129539"/>
                  </a:lnTo>
                  <a:lnTo>
                    <a:pt x="67830" y="0"/>
                  </a:lnTo>
                  <a:lnTo>
                    <a:pt x="0" y="3276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443851" y="5822441"/>
              <a:ext cx="272046" cy="17678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43851" y="5822441"/>
              <a:ext cx="272415" cy="177800"/>
            </a:xfrm>
            <a:custGeom>
              <a:avLst/>
              <a:gdLst/>
              <a:ahLst/>
              <a:cxnLst/>
              <a:rect l="l" t="t" r="r" b="b"/>
              <a:pathLst>
                <a:path w="272415" h="177800">
                  <a:moveTo>
                    <a:pt x="0" y="44958"/>
                  </a:moveTo>
                  <a:lnTo>
                    <a:pt x="6096" y="48006"/>
                  </a:lnTo>
                  <a:lnTo>
                    <a:pt x="6096" y="53340"/>
                  </a:lnTo>
                  <a:lnTo>
                    <a:pt x="265938" y="177546"/>
                  </a:lnTo>
                  <a:lnTo>
                    <a:pt x="265938" y="171450"/>
                  </a:lnTo>
                  <a:lnTo>
                    <a:pt x="272046" y="174498"/>
                  </a:lnTo>
                  <a:lnTo>
                    <a:pt x="272046" y="128778"/>
                  </a:lnTo>
                  <a:lnTo>
                    <a:pt x="0" y="0"/>
                  </a:lnTo>
                  <a:lnTo>
                    <a:pt x="0" y="44958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539107" y="5896355"/>
              <a:ext cx="8388" cy="1142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39101" y="5903214"/>
              <a:ext cx="13728" cy="1143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44448" y="5900165"/>
              <a:ext cx="10667" cy="1676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37996" y="5894489"/>
              <a:ext cx="30835" cy="23545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0436" y="5913882"/>
              <a:ext cx="13728" cy="1066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65770" y="5910071"/>
              <a:ext cx="10668" cy="1752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17777" y="5885688"/>
              <a:ext cx="59766" cy="43014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17777" y="5893308"/>
              <a:ext cx="13715" cy="1143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523098" y="5890259"/>
              <a:ext cx="10680" cy="16763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496441" y="5875782"/>
              <a:ext cx="38442" cy="3234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496441" y="5883402"/>
              <a:ext cx="13716" cy="10668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01763" y="5879591"/>
              <a:ext cx="10680" cy="1752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475105" y="5865876"/>
              <a:ext cx="38442" cy="3234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475105" y="5873496"/>
              <a:ext cx="13716" cy="1066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480427" y="5869685"/>
              <a:ext cx="10680" cy="1752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453769" y="5855970"/>
              <a:ext cx="38442" cy="32346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453769" y="5863590"/>
              <a:ext cx="13703" cy="1066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459103" y="5859779"/>
              <a:ext cx="10668" cy="1752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53769" y="585597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89">
                  <a:moveTo>
                    <a:pt x="16002" y="6857"/>
                  </a:moveTo>
                  <a:lnTo>
                    <a:pt x="16002" y="19050"/>
                  </a:lnTo>
                  <a:lnTo>
                    <a:pt x="10655" y="16763"/>
                  </a:lnTo>
                  <a:lnTo>
                    <a:pt x="10655" y="21335"/>
                  </a:lnTo>
                  <a:lnTo>
                    <a:pt x="5334" y="18287"/>
                  </a:lnTo>
                  <a:lnTo>
                    <a:pt x="5334" y="14477"/>
                  </a:lnTo>
                  <a:lnTo>
                    <a:pt x="0" y="11429"/>
                  </a:lnTo>
                  <a:lnTo>
                    <a:pt x="0" y="0"/>
                  </a:lnTo>
                  <a:lnTo>
                    <a:pt x="16002" y="68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533779" y="5878067"/>
              <a:ext cx="6845" cy="914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533779" y="5884164"/>
              <a:ext cx="11417" cy="8381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538339" y="5881115"/>
              <a:ext cx="8381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532675" y="5876962"/>
              <a:ext cx="24714" cy="1897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550543" y="5891784"/>
              <a:ext cx="11430" cy="838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555115" y="5889497"/>
              <a:ext cx="8375" cy="1295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517015" y="5869685"/>
              <a:ext cx="47586" cy="33870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517015" y="5875782"/>
              <a:ext cx="11430" cy="838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521575" y="5873496"/>
              <a:ext cx="8394" cy="12953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500245" y="5862065"/>
              <a:ext cx="30829" cy="25488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500239" y="5868161"/>
              <a:ext cx="11442" cy="8382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04824" y="5865114"/>
              <a:ext cx="8376" cy="1371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83481" y="5854446"/>
              <a:ext cx="30829" cy="25488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83475" y="5859779"/>
              <a:ext cx="10674" cy="8381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88046" y="5857494"/>
              <a:ext cx="8394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66724" y="5846064"/>
              <a:ext cx="30822" cy="2548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466724" y="5852159"/>
              <a:ext cx="10667" cy="9143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70520" y="5849873"/>
              <a:ext cx="9156" cy="1295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66724" y="5846064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191" y="6096"/>
                  </a:moveTo>
                  <a:lnTo>
                    <a:pt x="12191" y="15239"/>
                  </a:lnTo>
                  <a:lnTo>
                    <a:pt x="8381" y="13715"/>
                  </a:lnTo>
                  <a:lnTo>
                    <a:pt x="8381" y="16763"/>
                  </a:lnTo>
                  <a:lnTo>
                    <a:pt x="3797" y="14477"/>
                  </a:lnTo>
                  <a:lnTo>
                    <a:pt x="3797" y="11430"/>
                  </a:lnTo>
                  <a:lnTo>
                    <a:pt x="0" y="9144"/>
                  </a:lnTo>
                  <a:lnTo>
                    <a:pt x="0" y="0"/>
                  </a:lnTo>
                  <a:lnTo>
                    <a:pt x="12191" y="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652645" y="5951220"/>
              <a:ext cx="6095" cy="8381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652639" y="5956553"/>
              <a:ext cx="10680" cy="914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56448" y="5954267"/>
              <a:ext cx="8388" cy="13715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51533" y="5949353"/>
              <a:ext cx="24739" cy="18973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669415" y="5964935"/>
              <a:ext cx="10655" cy="8381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73213" y="5962650"/>
              <a:ext cx="8394" cy="1295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35119" y="5942838"/>
              <a:ext cx="47593" cy="3387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635113" y="5948934"/>
              <a:ext cx="11442" cy="838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639698" y="5945885"/>
              <a:ext cx="8381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18355" y="5935217"/>
              <a:ext cx="30829" cy="25488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18348" y="5941314"/>
              <a:ext cx="11442" cy="8382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622920" y="5938265"/>
              <a:ext cx="8394" cy="1371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601598" y="5926835"/>
              <a:ext cx="30822" cy="26250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601598" y="5932932"/>
              <a:ext cx="11429" cy="838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606169" y="5930646"/>
              <a:ext cx="8369" cy="12953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584827" y="5919215"/>
              <a:ext cx="30816" cy="2548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584820" y="5925311"/>
              <a:ext cx="11429" cy="8382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589405" y="5922264"/>
              <a:ext cx="8369" cy="13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584820" y="5919215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2953" y="6096"/>
                  </a:moveTo>
                  <a:lnTo>
                    <a:pt x="12953" y="15239"/>
                  </a:lnTo>
                  <a:lnTo>
                    <a:pt x="8394" y="12954"/>
                  </a:lnTo>
                  <a:lnTo>
                    <a:pt x="8394" y="16763"/>
                  </a:lnTo>
                  <a:lnTo>
                    <a:pt x="4584" y="14478"/>
                  </a:lnTo>
                  <a:lnTo>
                    <a:pt x="4584" y="11430"/>
                  </a:lnTo>
                  <a:lnTo>
                    <a:pt x="0" y="9144"/>
                  </a:lnTo>
                  <a:lnTo>
                    <a:pt x="0" y="0"/>
                  </a:lnTo>
                  <a:lnTo>
                    <a:pt x="12953" y="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52645" y="5934455"/>
              <a:ext cx="6095" cy="838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652639" y="5939790"/>
              <a:ext cx="10680" cy="838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656448" y="5936741"/>
              <a:ext cx="8388" cy="13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651533" y="5932589"/>
              <a:ext cx="24739" cy="18973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669415" y="5948171"/>
              <a:ext cx="10655" cy="8381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73213" y="5945123"/>
              <a:ext cx="8394" cy="1371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635119" y="5926073"/>
              <a:ext cx="47593" cy="33870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635113" y="5932170"/>
              <a:ext cx="11442" cy="8381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639698" y="5929121"/>
              <a:ext cx="8381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618355" y="5917691"/>
              <a:ext cx="30829" cy="26250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618348" y="5923788"/>
              <a:ext cx="11442" cy="8382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622920" y="5921502"/>
              <a:ext cx="8394" cy="1295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601598" y="5910071"/>
              <a:ext cx="30822" cy="2548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601598" y="5916167"/>
              <a:ext cx="11429" cy="8382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606169" y="5913120"/>
              <a:ext cx="8369" cy="13715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584827" y="5902452"/>
              <a:ext cx="30816" cy="25488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584820" y="5907785"/>
              <a:ext cx="11429" cy="914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89405" y="5905500"/>
              <a:ext cx="8369" cy="13715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584820" y="5901690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2953" y="6096"/>
                  </a:moveTo>
                  <a:lnTo>
                    <a:pt x="12953" y="16001"/>
                  </a:lnTo>
                  <a:lnTo>
                    <a:pt x="8394" y="13715"/>
                  </a:lnTo>
                  <a:lnTo>
                    <a:pt x="8394" y="16763"/>
                  </a:lnTo>
                  <a:lnTo>
                    <a:pt x="4584" y="15239"/>
                  </a:lnTo>
                  <a:lnTo>
                    <a:pt x="4584" y="11430"/>
                  </a:lnTo>
                  <a:lnTo>
                    <a:pt x="0" y="9906"/>
                  </a:lnTo>
                  <a:lnTo>
                    <a:pt x="0" y="0"/>
                  </a:lnTo>
                  <a:lnTo>
                    <a:pt x="12953" y="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443851" y="5789676"/>
              <a:ext cx="340360" cy="209550"/>
            </a:xfrm>
            <a:custGeom>
              <a:avLst/>
              <a:gdLst/>
              <a:ahLst/>
              <a:cxnLst/>
              <a:rect l="l" t="t" r="r" b="b"/>
              <a:pathLst>
                <a:path w="340359" h="209550">
                  <a:moveTo>
                    <a:pt x="0" y="32765"/>
                  </a:moveTo>
                  <a:lnTo>
                    <a:pt x="0" y="77724"/>
                  </a:lnTo>
                  <a:lnTo>
                    <a:pt x="6096" y="80772"/>
                  </a:lnTo>
                  <a:lnTo>
                    <a:pt x="6096" y="86106"/>
                  </a:lnTo>
                  <a:lnTo>
                    <a:pt x="265175" y="209550"/>
                  </a:lnTo>
                  <a:lnTo>
                    <a:pt x="339864" y="175260"/>
                  </a:lnTo>
                  <a:lnTo>
                    <a:pt x="339864" y="129539"/>
                  </a:lnTo>
                  <a:lnTo>
                    <a:pt x="67830" y="0"/>
                  </a:lnTo>
                  <a:lnTo>
                    <a:pt x="0" y="32765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13427" y="5823965"/>
              <a:ext cx="213359" cy="24688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51705" y="5890259"/>
              <a:ext cx="323088" cy="24231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585595" y="6020561"/>
              <a:ext cx="86855" cy="80010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592453" y="6020561"/>
              <a:ext cx="67945" cy="78105"/>
            </a:xfrm>
            <a:custGeom>
              <a:avLst/>
              <a:gdLst/>
              <a:ahLst/>
              <a:cxnLst/>
              <a:rect l="l" t="t" r="r" b="b"/>
              <a:pathLst>
                <a:path w="67945" h="78104">
                  <a:moveTo>
                    <a:pt x="0" y="77724"/>
                  </a:moveTo>
                  <a:lnTo>
                    <a:pt x="67818" y="44958"/>
                  </a:lnTo>
                  <a:lnTo>
                    <a:pt x="67818" y="0"/>
                  </a:lnTo>
                  <a:lnTo>
                    <a:pt x="0" y="32003"/>
                  </a:lnTo>
                  <a:lnTo>
                    <a:pt x="0" y="7772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320419" y="5891021"/>
              <a:ext cx="339852" cy="161543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320419" y="5891021"/>
              <a:ext cx="340360" cy="161925"/>
            </a:xfrm>
            <a:custGeom>
              <a:avLst/>
              <a:gdLst/>
              <a:ahLst/>
              <a:cxnLst/>
              <a:rect l="l" t="t" r="r" b="b"/>
              <a:pathLst>
                <a:path w="340359" h="161925">
                  <a:moveTo>
                    <a:pt x="0" y="32003"/>
                  </a:moveTo>
                  <a:lnTo>
                    <a:pt x="272034" y="161543"/>
                  </a:lnTo>
                  <a:lnTo>
                    <a:pt x="339852" y="129539"/>
                  </a:lnTo>
                  <a:lnTo>
                    <a:pt x="67805" y="0"/>
                  </a:lnTo>
                  <a:lnTo>
                    <a:pt x="0" y="3200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320419" y="5923788"/>
              <a:ext cx="272034" cy="176784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20419" y="5923026"/>
              <a:ext cx="272415" cy="177800"/>
            </a:xfrm>
            <a:custGeom>
              <a:avLst/>
              <a:gdLst/>
              <a:ahLst/>
              <a:cxnLst/>
              <a:rect l="l" t="t" r="r" b="b"/>
              <a:pathLst>
                <a:path w="272415" h="177800">
                  <a:moveTo>
                    <a:pt x="0" y="45720"/>
                  </a:moveTo>
                  <a:lnTo>
                    <a:pt x="5334" y="48768"/>
                  </a:lnTo>
                  <a:lnTo>
                    <a:pt x="5334" y="54101"/>
                  </a:lnTo>
                  <a:lnTo>
                    <a:pt x="265938" y="177546"/>
                  </a:lnTo>
                  <a:lnTo>
                    <a:pt x="265938" y="172212"/>
                  </a:lnTo>
                  <a:lnTo>
                    <a:pt x="272034" y="175260"/>
                  </a:lnTo>
                  <a:lnTo>
                    <a:pt x="272034" y="129539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415669" y="5996940"/>
              <a:ext cx="8369" cy="11429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415669" y="6004559"/>
              <a:ext cx="13703" cy="10667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421003" y="6000750"/>
              <a:ext cx="10668" cy="1752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414564" y="5995835"/>
              <a:ext cx="30810" cy="2354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37005" y="6014465"/>
              <a:ext cx="13716" cy="11429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442327" y="6011417"/>
              <a:ext cx="10680" cy="16763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394327" y="5987034"/>
              <a:ext cx="59784" cy="42252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394320" y="5994653"/>
              <a:ext cx="13715" cy="1066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399667" y="5990844"/>
              <a:ext cx="10655" cy="1752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372998" y="5977128"/>
              <a:ext cx="38430" cy="3234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372998" y="5984747"/>
              <a:ext cx="13703" cy="10667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78331" y="5980938"/>
              <a:ext cx="10655" cy="17525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51655" y="5967221"/>
              <a:ext cx="38436" cy="3234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351648" y="5974841"/>
              <a:ext cx="13728" cy="1066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56995" y="5971032"/>
              <a:ext cx="10655" cy="1676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30319" y="5957315"/>
              <a:ext cx="38436" cy="31584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330313" y="5964173"/>
              <a:ext cx="13728" cy="1142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335646" y="5961126"/>
              <a:ext cx="10680" cy="1676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30313" y="5956553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89">
                  <a:moveTo>
                    <a:pt x="16014" y="7620"/>
                  </a:moveTo>
                  <a:lnTo>
                    <a:pt x="16014" y="19812"/>
                  </a:lnTo>
                  <a:lnTo>
                    <a:pt x="10680" y="17525"/>
                  </a:lnTo>
                  <a:lnTo>
                    <a:pt x="10680" y="21336"/>
                  </a:lnTo>
                  <a:lnTo>
                    <a:pt x="5333" y="19050"/>
                  </a:lnTo>
                  <a:lnTo>
                    <a:pt x="5333" y="14478"/>
                  </a:lnTo>
                  <a:lnTo>
                    <a:pt x="0" y="12192"/>
                  </a:lnTo>
                  <a:lnTo>
                    <a:pt x="0" y="0"/>
                  </a:lnTo>
                  <a:lnTo>
                    <a:pt x="16014" y="76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10329" y="5978652"/>
              <a:ext cx="6864" cy="9905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410322" y="5984747"/>
              <a:ext cx="11442" cy="838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14907" y="5982461"/>
              <a:ext cx="8369" cy="12953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409218" y="5977547"/>
              <a:ext cx="24739" cy="18973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27086" y="5993129"/>
              <a:ext cx="11442" cy="838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31671" y="5990082"/>
              <a:ext cx="8381" cy="13715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393571" y="5971032"/>
              <a:ext cx="47586" cy="33870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393571" y="5977128"/>
              <a:ext cx="10655" cy="8381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398143" y="5974079"/>
              <a:ext cx="8369" cy="1371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376807" y="5963411"/>
              <a:ext cx="30810" cy="25488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376807" y="5968746"/>
              <a:ext cx="10655" cy="914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381379" y="5966459"/>
              <a:ext cx="8369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360043" y="5955029"/>
              <a:ext cx="30810" cy="26250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360043" y="5961126"/>
              <a:ext cx="10655" cy="9144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363853" y="5958840"/>
              <a:ext cx="8369" cy="1295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343279" y="5947409"/>
              <a:ext cx="30048" cy="25488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343279" y="5953505"/>
              <a:ext cx="10668" cy="8382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347077" y="5950458"/>
              <a:ext cx="8394" cy="13715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343279" y="5947409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192" y="5334"/>
                  </a:moveTo>
                  <a:lnTo>
                    <a:pt x="12192" y="15239"/>
                  </a:lnTo>
                  <a:lnTo>
                    <a:pt x="8369" y="12953"/>
                  </a:lnTo>
                  <a:lnTo>
                    <a:pt x="8369" y="16763"/>
                  </a:lnTo>
                  <a:lnTo>
                    <a:pt x="3797" y="14477"/>
                  </a:lnTo>
                  <a:lnTo>
                    <a:pt x="3797" y="11429"/>
                  </a:lnTo>
                  <a:lnTo>
                    <a:pt x="0" y="9143"/>
                  </a:lnTo>
                  <a:lnTo>
                    <a:pt x="0" y="0"/>
                  </a:lnTo>
                  <a:lnTo>
                    <a:pt x="12192" y="53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528445" y="6051803"/>
              <a:ext cx="6857" cy="990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528445" y="6057900"/>
              <a:ext cx="11417" cy="8382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533017" y="6054852"/>
              <a:ext cx="8369" cy="13715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527340" y="6050699"/>
              <a:ext cx="24726" cy="1897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45196" y="6066282"/>
              <a:ext cx="11429" cy="8381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549781" y="6063234"/>
              <a:ext cx="8369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11681" y="6044184"/>
              <a:ext cx="47574" cy="33870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511681" y="6050279"/>
              <a:ext cx="11417" cy="8381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16253" y="6047232"/>
              <a:ext cx="8369" cy="1371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494917" y="6035802"/>
              <a:ext cx="30810" cy="26250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494917" y="6041897"/>
              <a:ext cx="11430" cy="838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499477" y="6039611"/>
              <a:ext cx="8388" cy="12953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478153" y="6028182"/>
              <a:ext cx="30822" cy="25488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78153" y="6034278"/>
              <a:ext cx="11417" cy="838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82713" y="6031229"/>
              <a:ext cx="8388" cy="1371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61383" y="6020561"/>
              <a:ext cx="30829" cy="25488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61377" y="6025896"/>
              <a:ext cx="11442" cy="914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65948" y="6023609"/>
              <a:ext cx="8394" cy="13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461377" y="6019800"/>
              <a:ext cx="13335" cy="17780"/>
            </a:xfrm>
            <a:custGeom>
              <a:avLst/>
              <a:gdLst/>
              <a:ahLst/>
              <a:cxnLst/>
              <a:rect l="l" t="t" r="r" b="b"/>
              <a:pathLst>
                <a:path w="13334" h="17779">
                  <a:moveTo>
                    <a:pt x="12966" y="6096"/>
                  </a:moveTo>
                  <a:lnTo>
                    <a:pt x="12966" y="16001"/>
                  </a:lnTo>
                  <a:lnTo>
                    <a:pt x="8394" y="13715"/>
                  </a:lnTo>
                  <a:lnTo>
                    <a:pt x="8394" y="17525"/>
                  </a:lnTo>
                  <a:lnTo>
                    <a:pt x="4572" y="15239"/>
                  </a:lnTo>
                  <a:lnTo>
                    <a:pt x="4572" y="11429"/>
                  </a:lnTo>
                  <a:lnTo>
                    <a:pt x="0" y="9905"/>
                  </a:lnTo>
                  <a:lnTo>
                    <a:pt x="0" y="0"/>
                  </a:lnTo>
                  <a:lnTo>
                    <a:pt x="12966" y="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528445" y="6035040"/>
              <a:ext cx="6857" cy="9143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528445" y="6041135"/>
              <a:ext cx="11417" cy="838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533017" y="6038088"/>
              <a:ext cx="8369" cy="13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527340" y="6033935"/>
              <a:ext cx="24726" cy="1897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545196" y="6048755"/>
              <a:ext cx="11429" cy="9144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549781" y="6046470"/>
              <a:ext cx="8369" cy="1295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511681" y="6026658"/>
              <a:ext cx="47574" cy="33870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511681" y="6032753"/>
              <a:ext cx="11417" cy="914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516253" y="6030467"/>
              <a:ext cx="8369" cy="1295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494917" y="6019038"/>
              <a:ext cx="30810" cy="25488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494917" y="6025134"/>
              <a:ext cx="11430" cy="8381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499477" y="6022085"/>
              <a:ext cx="8388" cy="13715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478153" y="6011417"/>
              <a:ext cx="30822" cy="25488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478153" y="6016752"/>
              <a:ext cx="11417" cy="9144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482713" y="6014465"/>
              <a:ext cx="8388" cy="1371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461383" y="6003035"/>
              <a:ext cx="30829" cy="26250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461377" y="6009132"/>
              <a:ext cx="11442" cy="838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465948" y="6006084"/>
              <a:ext cx="8394" cy="13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461377" y="6003035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2966" y="6096"/>
                  </a:moveTo>
                  <a:lnTo>
                    <a:pt x="12966" y="15239"/>
                  </a:lnTo>
                  <a:lnTo>
                    <a:pt x="8394" y="13715"/>
                  </a:lnTo>
                  <a:lnTo>
                    <a:pt x="8394" y="16763"/>
                  </a:lnTo>
                  <a:lnTo>
                    <a:pt x="4572" y="15239"/>
                  </a:lnTo>
                  <a:lnTo>
                    <a:pt x="4572" y="11429"/>
                  </a:lnTo>
                  <a:lnTo>
                    <a:pt x="0" y="9143"/>
                  </a:lnTo>
                  <a:lnTo>
                    <a:pt x="0" y="0"/>
                  </a:lnTo>
                  <a:lnTo>
                    <a:pt x="12966" y="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320419" y="5891021"/>
              <a:ext cx="340360" cy="209550"/>
            </a:xfrm>
            <a:custGeom>
              <a:avLst/>
              <a:gdLst/>
              <a:ahLst/>
              <a:cxnLst/>
              <a:rect l="l" t="t" r="r" b="b"/>
              <a:pathLst>
                <a:path w="340359" h="209550">
                  <a:moveTo>
                    <a:pt x="0" y="32003"/>
                  </a:moveTo>
                  <a:lnTo>
                    <a:pt x="0" y="77724"/>
                  </a:lnTo>
                  <a:lnTo>
                    <a:pt x="5334" y="80772"/>
                  </a:lnTo>
                  <a:lnTo>
                    <a:pt x="5334" y="86105"/>
                  </a:lnTo>
                  <a:lnTo>
                    <a:pt x="265176" y="209550"/>
                  </a:lnTo>
                  <a:lnTo>
                    <a:pt x="339852" y="174498"/>
                  </a:lnTo>
                  <a:lnTo>
                    <a:pt x="339852" y="129539"/>
                  </a:lnTo>
                  <a:lnTo>
                    <a:pt x="67805" y="0"/>
                  </a:lnTo>
                  <a:lnTo>
                    <a:pt x="0" y="32003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58541" y="4889753"/>
              <a:ext cx="263525" cy="138430"/>
            </a:xfrm>
            <a:custGeom>
              <a:avLst/>
              <a:gdLst/>
              <a:ahLst/>
              <a:cxnLst/>
              <a:rect l="l" t="t" r="r" b="b"/>
              <a:pathLst>
                <a:path w="263525" h="138429">
                  <a:moveTo>
                    <a:pt x="263170" y="50863"/>
                  </a:moveTo>
                  <a:lnTo>
                    <a:pt x="235458" y="12192"/>
                  </a:lnTo>
                  <a:lnTo>
                    <a:pt x="203454" y="0"/>
                  </a:lnTo>
                  <a:lnTo>
                    <a:pt x="0" y="137922"/>
                  </a:lnTo>
                  <a:lnTo>
                    <a:pt x="79235" y="137922"/>
                  </a:lnTo>
                  <a:lnTo>
                    <a:pt x="124581" y="135719"/>
                  </a:lnTo>
                  <a:lnTo>
                    <a:pt x="168209" y="127158"/>
                  </a:lnTo>
                  <a:lnTo>
                    <a:pt x="208692" y="112740"/>
                  </a:lnTo>
                  <a:lnTo>
                    <a:pt x="244601" y="92963"/>
                  </a:lnTo>
                  <a:lnTo>
                    <a:pt x="263170" y="50863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917571" y="4604003"/>
              <a:ext cx="371093" cy="165354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917571" y="4604003"/>
              <a:ext cx="371475" cy="165735"/>
            </a:xfrm>
            <a:custGeom>
              <a:avLst/>
              <a:gdLst/>
              <a:ahLst/>
              <a:cxnLst/>
              <a:rect l="l" t="t" r="r" b="b"/>
              <a:pathLst>
                <a:path w="371475" h="165735">
                  <a:moveTo>
                    <a:pt x="140969" y="165354"/>
                  </a:moveTo>
                  <a:lnTo>
                    <a:pt x="371093" y="62484"/>
                  </a:lnTo>
                  <a:lnTo>
                    <a:pt x="228600" y="0"/>
                  </a:lnTo>
                  <a:lnTo>
                    <a:pt x="0" y="102108"/>
                  </a:lnTo>
                  <a:lnTo>
                    <a:pt x="29741" y="124741"/>
                  </a:lnTo>
                  <a:lnTo>
                    <a:pt x="63626" y="143160"/>
                  </a:lnTo>
                  <a:lnTo>
                    <a:pt x="100941" y="156864"/>
                  </a:lnTo>
                  <a:lnTo>
                    <a:pt x="140969" y="16535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917571" y="4706111"/>
              <a:ext cx="140969" cy="32156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917571" y="4706111"/>
              <a:ext cx="140970" cy="321945"/>
            </a:xfrm>
            <a:custGeom>
              <a:avLst/>
              <a:gdLst/>
              <a:ahLst/>
              <a:cxnLst/>
              <a:rect l="l" t="t" r="r" b="b"/>
              <a:pathLst>
                <a:path w="140970" h="321945">
                  <a:moveTo>
                    <a:pt x="140969" y="63246"/>
                  </a:moveTo>
                  <a:lnTo>
                    <a:pt x="100941" y="54756"/>
                  </a:lnTo>
                  <a:lnTo>
                    <a:pt x="63626" y="41052"/>
                  </a:lnTo>
                  <a:lnTo>
                    <a:pt x="29741" y="22633"/>
                  </a:lnTo>
                  <a:lnTo>
                    <a:pt x="0" y="0"/>
                  </a:lnTo>
                  <a:lnTo>
                    <a:pt x="0" y="262889"/>
                  </a:lnTo>
                  <a:lnTo>
                    <a:pt x="30163" y="284273"/>
                  </a:lnTo>
                  <a:lnTo>
                    <a:pt x="64188" y="301371"/>
                  </a:lnTo>
                  <a:lnTo>
                    <a:pt x="101362" y="313896"/>
                  </a:lnTo>
                  <a:lnTo>
                    <a:pt x="140969" y="321563"/>
                  </a:lnTo>
                  <a:lnTo>
                    <a:pt x="140969" y="6324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58541" y="4667250"/>
              <a:ext cx="230124" cy="35966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58541" y="4666488"/>
              <a:ext cx="230504" cy="360680"/>
            </a:xfrm>
            <a:custGeom>
              <a:avLst/>
              <a:gdLst/>
              <a:ahLst/>
              <a:cxnLst/>
              <a:rect l="l" t="t" r="r" b="b"/>
              <a:pathLst>
                <a:path w="230504" h="360679">
                  <a:moveTo>
                    <a:pt x="0" y="102870"/>
                  </a:moveTo>
                  <a:lnTo>
                    <a:pt x="0" y="360425"/>
                  </a:lnTo>
                  <a:lnTo>
                    <a:pt x="230124" y="259079"/>
                  </a:lnTo>
                  <a:lnTo>
                    <a:pt x="230124" y="0"/>
                  </a:lnTo>
                  <a:lnTo>
                    <a:pt x="0" y="102870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917571" y="4604003"/>
              <a:ext cx="371475" cy="424180"/>
            </a:xfrm>
            <a:custGeom>
              <a:avLst/>
              <a:gdLst/>
              <a:ahLst/>
              <a:cxnLst/>
              <a:rect l="l" t="t" r="r" b="b"/>
              <a:pathLst>
                <a:path w="371475" h="424179">
                  <a:moveTo>
                    <a:pt x="371093" y="62484"/>
                  </a:moveTo>
                  <a:lnTo>
                    <a:pt x="228600" y="0"/>
                  </a:lnTo>
                  <a:lnTo>
                    <a:pt x="0" y="102108"/>
                  </a:lnTo>
                  <a:lnTo>
                    <a:pt x="0" y="364998"/>
                  </a:lnTo>
                  <a:lnTo>
                    <a:pt x="30163" y="386381"/>
                  </a:lnTo>
                  <a:lnTo>
                    <a:pt x="64188" y="403479"/>
                  </a:lnTo>
                  <a:lnTo>
                    <a:pt x="101362" y="416004"/>
                  </a:lnTo>
                  <a:lnTo>
                    <a:pt x="140969" y="423672"/>
                  </a:lnTo>
                  <a:lnTo>
                    <a:pt x="371093" y="321563"/>
                  </a:lnTo>
                  <a:lnTo>
                    <a:pt x="371093" y="62484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971674" y="4865370"/>
              <a:ext cx="22098" cy="23621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969375" y="486384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3622" y="9905"/>
                  </a:moveTo>
                  <a:lnTo>
                    <a:pt x="20574" y="3809"/>
                  </a:lnTo>
                  <a:lnTo>
                    <a:pt x="13728" y="0"/>
                  </a:lnTo>
                  <a:lnTo>
                    <a:pt x="8394" y="1524"/>
                  </a:lnTo>
                  <a:lnTo>
                    <a:pt x="2298" y="3809"/>
                  </a:lnTo>
                  <a:lnTo>
                    <a:pt x="0" y="9905"/>
                  </a:lnTo>
                  <a:lnTo>
                    <a:pt x="3048" y="16001"/>
                  </a:lnTo>
                  <a:lnTo>
                    <a:pt x="6096" y="22098"/>
                  </a:lnTo>
                  <a:lnTo>
                    <a:pt x="12966" y="25907"/>
                  </a:lnTo>
                  <a:lnTo>
                    <a:pt x="18300" y="24383"/>
                  </a:lnTo>
                  <a:lnTo>
                    <a:pt x="23622" y="22859"/>
                  </a:lnTo>
                  <a:lnTo>
                    <a:pt x="25920" y="16001"/>
                  </a:lnTo>
                  <a:lnTo>
                    <a:pt x="23622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937117" y="4915395"/>
              <a:ext cx="101879" cy="78257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934634" y="4753654"/>
              <a:ext cx="106845" cy="5121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940431" y="4777960"/>
              <a:ext cx="95250" cy="66835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940431" y="4787646"/>
              <a:ext cx="95250" cy="45720"/>
            </a:xfrm>
            <a:custGeom>
              <a:avLst/>
              <a:gdLst/>
              <a:ahLst/>
              <a:cxnLst/>
              <a:rect l="l" t="t" r="r" b="b"/>
              <a:pathLst>
                <a:path w="95250" h="45720">
                  <a:moveTo>
                    <a:pt x="95250" y="45719"/>
                  </a:moveTo>
                  <a:lnTo>
                    <a:pt x="95250" y="40386"/>
                  </a:lnTo>
                  <a:lnTo>
                    <a:pt x="69435" y="33499"/>
                  </a:lnTo>
                  <a:lnTo>
                    <a:pt x="45053" y="24479"/>
                  </a:lnTo>
                  <a:lnTo>
                    <a:pt x="21847" y="13275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21521" y="18609"/>
                  </a:lnTo>
                  <a:lnTo>
                    <a:pt x="44762" y="29813"/>
                  </a:lnTo>
                  <a:lnTo>
                    <a:pt x="69544" y="38902"/>
                  </a:lnTo>
                  <a:lnTo>
                    <a:pt x="95250" y="45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940431" y="4783835"/>
              <a:ext cx="95250" cy="60325"/>
            </a:xfrm>
            <a:custGeom>
              <a:avLst/>
              <a:gdLst/>
              <a:ahLst/>
              <a:cxnLst/>
              <a:rect l="l" t="t" r="r" b="b"/>
              <a:pathLst>
                <a:path w="95250" h="60325">
                  <a:moveTo>
                    <a:pt x="0" y="0"/>
                  </a:moveTo>
                  <a:lnTo>
                    <a:pt x="0" y="20574"/>
                  </a:lnTo>
                  <a:lnTo>
                    <a:pt x="21847" y="33408"/>
                  </a:lnTo>
                  <a:lnTo>
                    <a:pt x="45053" y="44386"/>
                  </a:lnTo>
                  <a:lnTo>
                    <a:pt x="69544" y="53363"/>
                  </a:lnTo>
                  <a:lnTo>
                    <a:pt x="95250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940431" y="4784597"/>
              <a:ext cx="95250" cy="60325"/>
            </a:xfrm>
            <a:custGeom>
              <a:avLst/>
              <a:gdLst/>
              <a:ahLst/>
              <a:cxnLst/>
              <a:rect l="l" t="t" r="r" b="b"/>
              <a:pathLst>
                <a:path w="95250" h="60325">
                  <a:moveTo>
                    <a:pt x="95250" y="60198"/>
                  </a:moveTo>
                  <a:lnTo>
                    <a:pt x="95250" y="39624"/>
                  </a:lnTo>
                  <a:lnTo>
                    <a:pt x="69544" y="32789"/>
                  </a:lnTo>
                  <a:lnTo>
                    <a:pt x="45053" y="23812"/>
                  </a:lnTo>
                  <a:lnTo>
                    <a:pt x="21847" y="12834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258172" y="5028438"/>
              <a:ext cx="32384" cy="57785"/>
            </a:xfrm>
            <a:custGeom>
              <a:avLst/>
              <a:gdLst/>
              <a:ahLst/>
              <a:cxnLst/>
              <a:rect l="l" t="t" r="r" b="b"/>
              <a:pathLst>
                <a:path w="32384" h="57785">
                  <a:moveTo>
                    <a:pt x="32003" y="35051"/>
                  </a:moveTo>
                  <a:lnTo>
                    <a:pt x="30492" y="28194"/>
                  </a:lnTo>
                  <a:lnTo>
                    <a:pt x="30492" y="25146"/>
                  </a:lnTo>
                  <a:lnTo>
                    <a:pt x="28968" y="20574"/>
                  </a:lnTo>
                  <a:lnTo>
                    <a:pt x="26682" y="16763"/>
                  </a:lnTo>
                  <a:lnTo>
                    <a:pt x="25920" y="16001"/>
                  </a:lnTo>
                  <a:lnTo>
                    <a:pt x="25158" y="14477"/>
                  </a:lnTo>
                  <a:lnTo>
                    <a:pt x="23634" y="14477"/>
                  </a:lnTo>
                  <a:lnTo>
                    <a:pt x="0" y="0"/>
                  </a:lnTo>
                  <a:lnTo>
                    <a:pt x="3822" y="57150"/>
                  </a:lnTo>
                  <a:lnTo>
                    <a:pt x="31254" y="41148"/>
                  </a:lnTo>
                  <a:lnTo>
                    <a:pt x="32003" y="35051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103499" y="4927091"/>
              <a:ext cx="158496" cy="158496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103499" y="4927091"/>
              <a:ext cx="158750" cy="91440"/>
            </a:xfrm>
            <a:custGeom>
              <a:avLst/>
              <a:gdLst/>
              <a:ahLst/>
              <a:cxnLst/>
              <a:rect l="l" t="t" r="r" b="b"/>
              <a:pathLst>
                <a:path w="158750" h="91439">
                  <a:moveTo>
                    <a:pt x="158496" y="79248"/>
                  </a:moveTo>
                  <a:lnTo>
                    <a:pt x="97523" y="90678"/>
                  </a:lnTo>
                  <a:lnTo>
                    <a:pt x="88277" y="91273"/>
                  </a:lnTo>
                  <a:lnTo>
                    <a:pt x="78954" y="88582"/>
                  </a:lnTo>
                  <a:lnTo>
                    <a:pt x="69771" y="82748"/>
                  </a:lnTo>
                  <a:lnTo>
                    <a:pt x="60947" y="7391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201022" y="5017770"/>
              <a:ext cx="61594" cy="67945"/>
            </a:xfrm>
            <a:custGeom>
              <a:avLst/>
              <a:gdLst/>
              <a:ahLst/>
              <a:cxnLst/>
              <a:rect l="l" t="t" r="r" b="b"/>
              <a:pathLst>
                <a:path w="61595" h="67945">
                  <a:moveTo>
                    <a:pt x="60972" y="678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103499" y="5001005"/>
              <a:ext cx="60960" cy="5715"/>
            </a:xfrm>
            <a:custGeom>
              <a:avLst/>
              <a:gdLst/>
              <a:ahLst/>
              <a:cxnLst/>
              <a:rect l="l" t="t" r="r" b="b"/>
              <a:pathLst>
                <a:path w="60959" h="5714">
                  <a:moveTo>
                    <a:pt x="-1104" y="2667"/>
                  </a:moveTo>
                  <a:lnTo>
                    <a:pt x="62052" y="2667"/>
                  </a:lnTo>
                </a:path>
              </a:pathLst>
            </a:custGeom>
            <a:ln w="75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103499" y="4927091"/>
              <a:ext cx="158750" cy="158750"/>
            </a:xfrm>
            <a:custGeom>
              <a:avLst/>
              <a:gdLst/>
              <a:ahLst/>
              <a:cxnLst/>
              <a:rect l="l" t="t" r="r" b="b"/>
              <a:pathLst>
                <a:path w="158750" h="158750">
                  <a:moveTo>
                    <a:pt x="0" y="81534"/>
                  </a:moveTo>
                  <a:lnTo>
                    <a:pt x="158496" y="158496"/>
                  </a:lnTo>
                  <a:lnTo>
                    <a:pt x="158496" y="78486"/>
                  </a:lnTo>
                  <a:lnTo>
                    <a:pt x="0" y="0"/>
                  </a:lnTo>
                  <a:lnTo>
                    <a:pt x="0" y="81534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886323" y="5071871"/>
              <a:ext cx="438911" cy="24688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031103" y="5138165"/>
              <a:ext cx="170688" cy="242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740525" y="4811267"/>
              <a:ext cx="249853" cy="131064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607936" y="4539996"/>
              <a:ext cx="352805" cy="157734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607936" y="4539996"/>
              <a:ext cx="353060" cy="158115"/>
            </a:xfrm>
            <a:custGeom>
              <a:avLst/>
              <a:gdLst/>
              <a:ahLst/>
              <a:cxnLst/>
              <a:rect l="l" t="t" r="r" b="b"/>
              <a:pathLst>
                <a:path w="353059" h="158114">
                  <a:moveTo>
                    <a:pt x="134112" y="157733"/>
                  </a:moveTo>
                  <a:lnTo>
                    <a:pt x="352818" y="59436"/>
                  </a:lnTo>
                  <a:lnTo>
                    <a:pt x="217182" y="0"/>
                  </a:lnTo>
                  <a:lnTo>
                    <a:pt x="0" y="96774"/>
                  </a:lnTo>
                  <a:lnTo>
                    <a:pt x="28027" y="118300"/>
                  </a:lnTo>
                  <a:lnTo>
                    <a:pt x="60198" y="135826"/>
                  </a:lnTo>
                  <a:lnTo>
                    <a:pt x="95797" y="149066"/>
                  </a:lnTo>
                  <a:lnTo>
                    <a:pt x="134112" y="157733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607936" y="4636770"/>
              <a:ext cx="134112" cy="305562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607936" y="4636770"/>
              <a:ext cx="134620" cy="306070"/>
            </a:xfrm>
            <a:custGeom>
              <a:avLst/>
              <a:gdLst/>
              <a:ahLst/>
              <a:cxnLst/>
              <a:rect l="l" t="t" r="r" b="b"/>
              <a:pathLst>
                <a:path w="134620" h="306070">
                  <a:moveTo>
                    <a:pt x="134112" y="60959"/>
                  </a:moveTo>
                  <a:lnTo>
                    <a:pt x="95797" y="52292"/>
                  </a:lnTo>
                  <a:lnTo>
                    <a:pt x="60198" y="39052"/>
                  </a:lnTo>
                  <a:lnTo>
                    <a:pt x="28027" y="21526"/>
                  </a:lnTo>
                  <a:lnTo>
                    <a:pt x="0" y="0"/>
                  </a:lnTo>
                  <a:lnTo>
                    <a:pt x="0" y="249935"/>
                  </a:lnTo>
                  <a:lnTo>
                    <a:pt x="28457" y="270307"/>
                  </a:lnTo>
                  <a:lnTo>
                    <a:pt x="60774" y="286607"/>
                  </a:lnTo>
                  <a:lnTo>
                    <a:pt x="96231" y="298477"/>
                  </a:lnTo>
                  <a:lnTo>
                    <a:pt x="134112" y="305562"/>
                  </a:lnTo>
                  <a:lnTo>
                    <a:pt x="134112" y="60959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742048" y="4599432"/>
              <a:ext cx="218706" cy="342138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742048" y="4599432"/>
              <a:ext cx="219075" cy="342900"/>
            </a:xfrm>
            <a:custGeom>
              <a:avLst/>
              <a:gdLst/>
              <a:ahLst/>
              <a:cxnLst/>
              <a:rect l="l" t="t" r="r" b="b"/>
              <a:pathLst>
                <a:path w="219075" h="342900">
                  <a:moveTo>
                    <a:pt x="0" y="98297"/>
                  </a:moveTo>
                  <a:lnTo>
                    <a:pt x="0" y="342900"/>
                  </a:lnTo>
                  <a:lnTo>
                    <a:pt x="218706" y="246125"/>
                  </a:lnTo>
                  <a:lnTo>
                    <a:pt x="218706" y="0"/>
                  </a:lnTo>
                  <a:lnTo>
                    <a:pt x="0" y="9829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607936" y="4539996"/>
              <a:ext cx="353060" cy="402590"/>
            </a:xfrm>
            <a:custGeom>
              <a:avLst/>
              <a:gdLst/>
              <a:ahLst/>
              <a:cxnLst/>
              <a:rect l="l" t="t" r="r" b="b"/>
              <a:pathLst>
                <a:path w="353059" h="402589">
                  <a:moveTo>
                    <a:pt x="352818" y="59436"/>
                  </a:moveTo>
                  <a:lnTo>
                    <a:pt x="217182" y="0"/>
                  </a:lnTo>
                  <a:lnTo>
                    <a:pt x="0" y="96774"/>
                  </a:lnTo>
                  <a:lnTo>
                    <a:pt x="0" y="346709"/>
                  </a:lnTo>
                  <a:lnTo>
                    <a:pt x="28457" y="367081"/>
                  </a:lnTo>
                  <a:lnTo>
                    <a:pt x="60774" y="383381"/>
                  </a:lnTo>
                  <a:lnTo>
                    <a:pt x="96231" y="395251"/>
                  </a:lnTo>
                  <a:lnTo>
                    <a:pt x="134112" y="402336"/>
                  </a:lnTo>
                  <a:lnTo>
                    <a:pt x="352818" y="305562"/>
                  </a:lnTo>
                  <a:lnTo>
                    <a:pt x="352818" y="59436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659003" y="4788408"/>
              <a:ext cx="21323" cy="22097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657479" y="4786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2098" y="9905"/>
                  </a:moveTo>
                  <a:lnTo>
                    <a:pt x="19050" y="3810"/>
                  </a:lnTo>
                  <a:lnTo>
                    <a:pt x="12941" y="0"/>
                  </a:lnTo>
                  <a:lnTo>
                    <a:pt x="7607" y="1524"/>
                  </a:lnTo>
                  <a:lnTo>
                    <a:pt x="2285" y="3048"/>
                  </a:lnTo>
                  <a:lnTo>
                    <a:pt x="0" y="9143"/>
                  </a:lnTo>
                  <a:lnTo>
                    <a:pt x="2285" y="15239"/>
                  </a:lnTo>
                  <a:lnTo>
                    <a:pt x="5321" y="21336"/>
                  </a:lnTo>
                  <a:lnTo>
                    <a:pt x="11417" y="25145"/>
                  </a:lnTo>
                  <a:lnTo>
                    <a:pt x="16763" y="23621"/>
                  </a:lnTo>
                  <a:lnTo>
                    <a:pt x="22098" y="21336"/>
                  </a:lnTo>
                  <a:lnTo>
                    <a:pt x="24371" y="15239"/>
                  </a:lnTo>
                  <a:lnTo>
                    <a:pt x="22098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626720" y="4835385"/>
              <a:ext cx="96545" cy="75209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624237" y="4682026"/>
              <a:ext cx="101511" cy="48933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630041" y="4705130"/>
              <a:ext cx="89909" cy="6346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630034" y="4714494"/>
              <a:ext cx="90170" cy="43815"/>
            </a:xfrm>
            <a:custGeom>
              <a:avLst/>
              <a:gdLst/>
              <a:ahLst/>
              <a:cxnLst/>
              <a:rect l="l" t="t" r="r" b="b"/>
              <a:pathLst>
                <a:path w="90170" h="43814">
                  <a:moveTo>
                    <a:pt x="89916" y="43433"/>
                  </a:moveTo>
                  <a:lnTo>
                    <a:pt x="89916" y="38100"/>
                  </a:lnTo>
                  <a:lnTo>
                    <a:pt x="65688" y="31396"/>
                  </a:lnTo>
                  <a:lnTo>
                    <a:pt x="42391" y="22764"/>
                  </a:lnTo>
                  <a:lnTo>
                    <a:pt x="20269" y="1221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20376" y="17768"/>
                  </a:lnTo>
                  <a:lnTo>
                    <a:pt x="42105" y="28384"/>
                  </a:lnTo>
                  <a:lnTo>
                    <a:pt x="65367" y="37052"/>
                  </a:lnTo>
                  <a:lnTo>
                    <a:pt x="89916" y="43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630034" y="4710684"/>
              <a:ext cx="90170" cy="58419"/>
            </a:xfrm>
            <a:custGeom>
              <a:avLst/>
              <a:gdLst/>
              <a:ahLst/>
              <a:cxnLst/>
              <a:rect l="l" t="t" r="r" b="b"/>
              <a:pathLst>
                <a:path w="90170" h="58420">
                  <a:moveTo>
                    <a:pt x="0" y="0"/>
                  </a:moveTo>
                  <a:lnTo>
                    <a:pt x="0" y="19050"/>
                  </a:lnTo>
                  <a:lnTo>
                    <a:pt x="20376" y="31337"/>
                  </a:lnTo>
                  <a:lnTo>
                    <a:pt x="42391" y="41909"/>
                  </a:lnTo>
                  <a:lnTo>
                    <a:pt x="65688" y="50768"/>
                  </a:lnTo>
                  <a:lnTo>
                    <a:pt x="89916" y="5791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630034" y="4711446"/>
              <a:ext cx="90170" cy="57150"/>
            </a:xfrm>
            <a:custGeom>
              <a:avLst/>
              <a:gdLst/>
              <a:ahLst/>
              <a:cxnLst/>
              <a:rect l="l" t="t" r="r" b="b"/>
              <a:pathLst>
                <a:path w="90170" h="57150">
                  <a:moveTo>
                    <a:pt x="89916" y="57150"/>
                  </a:moveTo>
                  <a:lnTo>
                    <a:pt x="89916" y="38100"/>
                  </a:lnTo>
                  <a:lnTo>
                    <a:pt x="65688" y="31396"/>
                  </a:lnTo>
                  <a:lnTo>
                    <a:pt x="42391" y="22764"/>
                  </a:lnTo>
                  <a:lnTo>
                    <a:pt x="20376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637661" y="4998719"/>
              <a:ext cx="274319" cy="24231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683381" y="5064251"/>
              <a:ext cx="170688" cy="242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943722" y="4916423"/>
              <a:ext cx="260350" cy="136525"/>
            </a:xfrm>
            <a:custGeom>
              <a:avLst/>
              <a:gdLst/>
              <a:ahLst/>
              <a:cxnLst/>
              <a:rect l="l" t="t" r="r" b="b"/>
              <a:pathLst>
                <a:path w="260350" h="136525">
                  <a:moveTo>
                    <a:pt x="260138" y="50482"/>
                  </a:moveTo>
                  <a:lnTo>
                    <a:pt x="232422" y="12191"/>
                  </a:lnTo>
                  <a:lnTo>
                    <a:pt x="201180" y="0"/>
                  </a:lnTo>
                  <a:lnTo>
                    <a:pt x="0" y="136398"/>
                  </a:lnTo>
                  <a:lnTo>
                    <a:pt x="78498" y="136398"/>
                  </a:lnTo>
                  <a:lnTo>
                    <a:pt x="123158" y="134314"/>
                  </a:lnTo>
                  <a:lnTo>
                    <a:pt x="166031" y="126015"/>
                  </a:lnTo>
                  <a:lnTo>
                    <a:pt x="205902" y="111859"/>
                  </a:lnTo>
                  <a:lnTo>
                    <a:pt x="241553" y="92201"/>
                  </a:lnTo>
                  <a:lnTo>
                    <a:pt x="260138" y="50482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805801" y="4633721"/>
              <a:ext cx="367283" cy="16382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805801" y="4633721"/>
              <a:ext cx="367665" cy="163830"/>
            </a:xfrm>
            <a:custGeom>
              <a:avLst/>
              <a:gdLst/>
              <a:ahLst/>
              <a:cxnLst/>
              <a:rect l="l" t="t" r="r" b="b"/>
              <a:pathLst>
                <a:path w="367665" h="163829">
                  <a:moveTo>
                    <a:pt x="139446" y="163829"/>
                  </a:moveTo>
                  <a:lnTo>
                    <a:pt x="367296" y="62483"/>
                  </a:lnTo>
                  <a:lnTo>
                    <a:pt x="226326" y="0"/>
                  </a:lnTo>
                  <a:lnTo>
                    <a:pt x="0" y="101345"/>
                  </a:lnTo>
                  <a:lnTo>
                    <a:pt x="29296" y="123432"/>
                  </a:lnTo>
                  <a:lnTo>
                    <a:pt x="62874" y="141446"/>
                  </a:lnTo>
                  <a:lnTo>
                    <a:pt x="99876" y="155031"/>
                  </a:lnTo>
                  <a:lnTo>
                    <a:pt x="139446" y="163829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805801" y="4735067"/>
              <a:ext cx="139446" cy="317754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805801" y="4734305"/>
              <a:ext cx="139700" cy="318770"/>
            </a:xfrm>
            <a:custGeom>
              <a:avLst/>
              <a:gdLst/>
              <a:ahLst/>
              <a:cxnLst/>
              <a:rect l="l" t="t" r="r" b="b"/>
              <a:pathLst>
                <a:path w="139700" h="318770">
                  <a:moveTo>
                    <a:pt x="139446" y="63246"/>
                  </a:moveTo>
                  <a:lnTo>
                    <a:pt x="99876" y="54756"/>
                  </a:lnTo>
                  <a:lnTo>
                    <a:pt x="62874" y="41052"/>
                  </a:lnTo>
                  <a:lnTo>
                    <a:pt x="29296" y="22633"/>
                  </a:lnTo>
                  <a:lnTo>
                    <a:pt x="0" y="0"/>
                  </a:lnTo>
                  <a:lnTo>
                    <a:pt x="0" y="260604"/>
                  </a:lnTo>
                  <a:lnTo>
                    <a:pt x="29719" y="281547"/>
                  </a:lnTo>
                  <a:lnTo>
                    <a:pt x="63441" y="298418"/>
                  </a:lnTo>
                  <a:lnTo>
                    <a:pt x="100303" y="310860"/>
                  </a:lnTo>
                  <a:lnTo>
                    <a:pt x="139446" y="318516"/>
                  </a:lnTo>
                  <a:lnTo>
                    <a:pt x="139446" y="6324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945246" y="4696205"/>
              <a:ext cx="227850" cy="355854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945246" y="4696205"/>
              <a:ext cx="227965" cy="356870"/>
            </a:xfrm>
            <a:custGeom>
              <a:avLst/>
              <a:gdLst/>
              <a:ahLst/>
              <a:cxnLst/>
              <a:rect l="l" t="t" r="r" b="b"/>
              <a:pathLst>
                <a:path w="227965" h="356870">
                  <a:moveTo>
                    <a:pt x="0" y="101346"/>
                  </a:moveTo>
                  <a:lnTo>
                    <a:pt x="0" y="356616"/>
                  </a:lnTo>
                  <a:lnTo>
                    <a:pt x="227850" y="255270"/>
                  </a:lnTo>
                  <a:lnTo>
                    <a:pt x="227850" y="0"/>
                  </a:lnTo>
                  <a:lnTo>
                    <a:pt x="0" y="101346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805801" y="4633721"/>
              <a:ext cx="367665" cy="419100"/>
            </a:xfrm>
            <a:custGeom>
              <a:avLst/>
              <a:gdLst/>
              <a:ahLst/>
              <a:cxnLst/>
              <a:rect l="l" t="t" r="r" b="b"/>
              <a:pathLst>
                <a:path w="367665" h="419100">
                  <a:moveTo>
                    <a:pt x="367296" y="62483"/>
                  </a:moveTo>
                  <a:lnTo>
                    <a:pt x="226326" y="0"/>
                  </a:lnTo>
                  <a:lnTo>
                    <a:pt x="0" y="101345"/>
                  </a:lnTo>
                  <a:lnTo>
                    <a:pt x="0" y="361188"/>
                  </a:lnTo>
                  <a:lnTo>
                    <a:pt x="29719" y="382131"/>
                  </a:lnTo>
                  <a:lnTo>
                    <a:pt x="63441" y="399002"/>
                  </a:lnTo>
                  <a:lnTo>
                    <a:pt x="100303" y="411444"/>
                  </a:lnTo>
                  <a:lnTo>
                    <a:pt x="139446" y="419100"/>
                  </a:lnTo>
                  <a:lnTo>
                    <a:pt x="367296" y="317753"/>
                  </a:lnTo>
                  <a:lnTo>
                    <a:pt x="367296" y="62483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859153" y="4892040"/>
              <a:ext cx="22085" cy="23621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857629" y="489127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2098" y="9906"/>
                  </a:moveTo>
                  <a:lnTo>
                    <a:pt x="19811" y="3810"/>
                  </a:lnTo>
                  <a:lnTo>
                    <a:pt x="12941" y="0"/>
                  </a:lnTo>
                  <a:lnTo>
                    <a:pt x="7607" y="1524"/>
                  </a:lnTo>
                  <a:lnTo>
                    <a:pt x="2285" y="3048"/>
                  </a:lnTo>
                  <a:lnTo>
                    <a:pt x="0" y="9144"/>
                  </a:lnTo>
                  <a:lnTo>
                    <a:pt x="2285" y="15239"/>
                  </a:lnTo>
                  <a:lnTo>
                    <a:pt x="5321" y="22098"/>
                  </a:lnTo>
                  <a:lnTo>
                    <a:pt x="12192" y="25146"/>
                  </a:lnTo>
                  <a:lnTo>
                    <a:pt x="17525" y="23622"/>
                  </a:lnTo>
                  <a:lnTo>
                    <a:pt x="22847" y="22098"/>
                  </a:lnTo>
                  <a:lnTo>
                    <a:pt x="25133" y="16001"/>
                  </a:lnTo>
                  <a:lnTo>
                    <a:pt x="22098" y="9906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825358" y="4942065"/>
              <a:ext cx="100342" cy="77495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822863" y="4781848"/>
              <a:ext cx="105321" cy="50457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828674" y="4806047"/>
              <a:ext cx="93713" cy="65418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828674" y="4815840"/>
              <a:ext cx="93980" cy="45085"/>
            </a:xfrm>
            <a:custGeom>
              <a:avLst/>
              <a:gdLst/>
              <a:ahLst/>
              <a:cxnLst/>
              <a:rect l="l" t="t" r="r" b="b"/>
              <a:pathLst>
                <a:path w="93979" h="45085">
                  <a:moveTo>
                    <a:pt x="93713" y="44958"/>
                  </a:moveTo>
                  <a:lnTo>
                    <a:pt x="93713" y="39624"/>
                  </a:lnTo>
                  <a:lnTo>
                    <a:pt x="68462" y="32789"/>
                  </a:lnTo>
                  <a:lnTo>
                    <a:pt x="44284" y="23812"/>
                  </a:lnTo>
                  <a:lnTo>
                    <a:pt x="21393" y="12834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20966" y="18168"/>
                  </a:lnTo>
                  <a:lnTo>
                    <a:pt x="43718" y="29146"/>
                  </a:lnTo>
                  <a:lnTo>
                    <a:pt x="68038" y="38123"/>
                  </a:lnTo>
                  <a:lnTo>
                    <a:pt x="93713" y="449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828674" y="4811267"/>
              <a:ext cx="93980" cy="60325"/>
            </a:xfrm>
            <a:custGeom>
              <a:avLst/>
              <a:gdLst/>
              <a:ahLst/>
              <a:cxnLst/>
              <a:rect l="l" t="t" r="r" b="b"/>
              <a:pathLst>
                <a:path w="93979" h="60325">
                  <a:moveTo>
                    <a:pt x="0" y="0"/>
                  </a:moveTo>
                  <a:lnTo>
                    <a:pt x="0" y="20574"/>
                  </a:lnTo>
                  <a:lnTo>
                    <a:pt x="21393" y="33408"/>
                  </a:lnTo>
                  <a:lnTo>
                    <a:pt x="44284" y="44386"/>
                  </a:lnTo>
                  <a:lnTo>
                    <a:pt x="68462" y="53363"/>
                  </a:lnTo>
                  <a:lnTo>
                    <a:pt x="93713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828674" y="4812029"/>
              <a:ext cx="93980" cy="60325"/>
            </a:xfrm>
            <a:custGeom>
              <a:avLst/>
              <a:gdLst/>
              <a:ahLst/>
              <a:cxnLst/>
              <a:rect l="l" t="t" r="r" b="b"/>
              <a:pathLst>
                <a:path w="93979" h="60325">
                  <a:moveTo>
                    <a:pt x="93713" y="60198"/>
                  </a:moveTo>
                  <a:lnTo>
                    <a:pt x="93713" y="39624"/>
                  </a:lnTo>
                  <a:lnTo>
                    <a:pt x="68462" y="32789"/>
                  </a:lnTo>
                  <a:lnTo>
                    <a:pt x="44284" y="23812"/>
                  </a:lnTo>
                  <a:lnTo>
                    <a:pt x="21393" y="12834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839335" y="5097779"/>
              <a:ext cx="122681" cy="242315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974209" y="5098541"/>
              <a:ext cx="170688" cy="24231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25141" y="4922520"/>
              <a:ext cx="249737" cy="13030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92553" y="4650485"/>
              <a:ext cx="352044" cy="157734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92553" y="4650485"/>
              <a:ext cx="352425" cy="158115"/>
            </a:xfrm>
            <a:custGeom>
              <a:avLst/>
              <a:gdLst/>
              <a:ahLst/>
              <a:cxnLst/>
              <a:rect l="l" t="t" r="r" b="b"/>
              <a:pathLst>
                <a:path w="352425" h="158114">
                  <a:moveTo>
                    <a:pt x="134111" y="157734"/>
                  </a:moveTo>
                  <a:lnTo>
                    <a:pt x="352044" y="59436"/>
                  </a:lnTo>
                  <a:lnTo>
                    <a:pt x="217170" y="0"/>
                  </a:lnTo>
                  <a:lnTo>
                    <a:pt x="0" y="96774"/>
                  </a:lnTo>
                  <a:lnTo>
                    <a:pt x="28025" y="118300"/>
                  </a:lnTo>
                  <a:lnTo>
                    <a:pt x="60193" y="135826"/>
                  </a:lnTo>
                  <a:lnTo>
                    <a:pt x="95792" y="149066"/>
                  </a:lnTo>
                  <a:lnTo>
                    <a:pt x="134111" y="15773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392553" y="4747259"/>
              <a:ext cx="134111" cy="305562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392553" y="4747259"/>
              <a:ext cx="134620" cy="306070"/>
            </a:xfrm>
            <a:custGeom>
              <a:avLst/>
              <a:gdLst/>
              <a:ahLst/>
              <a:cxnLst/>
              <a:rect l="l" t="t" r="r" b="b"/>
              <a:pathLst>
                <a:path w="134620" h="306070">
                  <a:moveTo>
                    <a:pt x="134111" y="60960"/>
                  </a:moveTo>
                  <a:lnTo>
                    <a:pt x="95792" y="52292"/>
                  </a:lnTo>
                  <a:lnTo>
                    <a:pt x="60193" y="39052"/>
                  </a:lnTo>
                  <a:lnTo>
                    <a:pt x="28025" y="21526"/>
                  </a:lnTo>
                  <a:lnTo>
                    <a:pt x="0" y="0"/>
                  </a:lnTo>
                  <a:lnTo>
                    <a:pt x="0" y="249936"/>
                  </a:lnTo>
                  <a:lnTo>
                    <a:pt x="28454" y="270307"/>
                  </a:lnTo>
                  <a:lnTo>
                    <a:pt x="60764" y="286607"/>
                  </a:lnTo>
                  <a:lnTo>
                    <a:pt x="96220" y="298477"/>
                  </a:lnTo>
                  <a:lnTo>
                    <a:pt x="134111" y="305562"/>
                  </a:lnTo>
                  <a:lnTo>
                    <a:pt x="134111" y="6096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26665" y="4710684"/>
              <a:ext cx="217932" cy="341375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26665" y="4709921"/>
              <a:ext cx="218440" cy="342900"/>
            </a:xfrm>
            <a:custGeom>
              <a:avLst/>
              <a:gdLst/>
              <a:ahLst/>
              <a:cxnLst/>
              <a:rect l="l" t="t" r="r" b="b"/>
              <a:pathLst>
                <a:path w="218440" h="342900">
                  <a:moveTo>
                    <a:pt x="0" y="98298"/>
                  </a:moveTo>
                  <a:lnTo>
                    <a:pt x="0" y="342900"/>
                  </a:lnTo>
                  <a:lnTo>
                    <a:pt x="217932" y="246125"/>
                  </a:lnTo>
                  <a:lnTo>
                    <a:pt x="217932" y="0"/>
                  </a:lnTo>
                  <a:lnTo>
                    <a:pt x="0" y="98298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392553" y="4650485"/>
              <a:ext cx="352425" cy="402590"/>
            </a:xfrm>
            <a:custGeom>
              <a:avLst/>
              <a:gdLst/>
              <a:ahLst/>
              <a:cxnLst/>
              <a:rect l="l" t="t" r="r" b="b"/>
              <a:pathLst>
                <a:path w="352425" h="402589">
                  <a:moveTo>
                    <a:pt x="352044" y="59436"/>
                  </a:moveTo>
                  <a:lnTo>
                    <a:pt x="217170" y="0"/>
                  </a:lnTo>
                  <a:lnTo>
                    <a:pt x="0" y="96774"/>
                  </a:lnTo>
                  <a:lnTo>
                    <a:pt x="0" y="346710"/>
                  </a:lnTo>
                  <a:lnTo>
                    <a:pt x="28454" y="367081"/>
                  </a:lnTo>
                  <a:lnTo>
                    <a:pt x="60764" y="383381"/>
                  </a:lnTo>
                  <a:lnTo>
                    <a:pt x="96220" y="395251"/>
                  </a:lnTo>
                  <a:lnTo>
                    <a:pt x="134111" y="402336"/>
                  </a:lnTo>
                  <a:lnTo>
                    <a:pt x="352044" y="305562"/>
                  </a:lnTo>
                  <a:lnTo>
                    <a:pt x="352044" y="59436"/>
                  </a:lnTo>
                  <a:close/>
                </a:path>
              </a:pathLst>
            </a:custGeom>
            <a:ln w="11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443607" y="4898897"/>
              <a:ext cx="21335" cy="22097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442083" y="4897373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1335" y="9905"/>
                  </a:moveTo>
                  <a:lnTo>
                    <a:pt x="19050" y="3810"/>
                  </a:lnTo>
                  <a:lnTo>
                    <a:pt x="12941" y="0"/>
                  </a:lnTo>
                  <a:lnTo>
                    <a:pt x="7620" y="1524"/>
                  </a:lnTo>
                  <a:lnTo>
                    <a:pt x="2285" y="3048"/>
                  </a:lnTo>
                  <a:lnTo>
                    <a:pt x="0" y="9143"/>
                  </a:lnTo>
                  <a:lnTo>
                    <a:pt x="2285" y="15239"/>
                  </a:lnTo>
                  <a:lnTo>
                    <a:pt x="5333" y="21336"/>
                  </a:lnTo>
                  <a:lnTo>
                    <a:pt x="11417" y="25146"/>
                  </a:lnTo>
                  <a:lnTo>
                    <a:pt x="16764" y="23622"/>
                  </a:lnTo>
                  <a:lnTo>
                    <a:pt x="22098" y="22098"/>
                  </a:lnTo>
                  <a:lnTo>
                    <a:pt x="24383" y="15239"/>
                  </a:lnTo>
                  <a:lnTo>
                    <a:pt x="21335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11324" y="4945875"/>
              <a:ext cx="96558" cy="75209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408854" y="4792516"/>
              <a:ext cx="101511" cy="48933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14645" y="4815620"/>
              <a:ext cx="89922" cy="63465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414639" y="4824984"/>
              <a:ext cx="90170" cy="43815"/>
            </a:xfrm>
            <a:custGeom>
              <a:avLst/>
              <a:gdLst/>
              <a:ahLst/>
              <a:cxnLst/>
              <a:rect l="l" t="t" r="r" b="b"/>
              <a:pathLst>
                <a:path w="90170" h="43814">
                  <a:moveTo>
                    <a:pt x="89928" y="43433"/>
                  </a:moveTo>
                  <a:lnTo>
                    <a:pt x="89928" y="38862"/>
                  </a:lnTo>
                  <a:lnTo>
                    <a:pt x="65265" y="31999"/>
                  </a:lnTo>
                  <a:lnTo>
                    <a:pt x="42102" y="23145"/>
                  </a:lnTo>
                  <a:lnTo>
                    <a:pt x="20264" y="12394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19948" y="17716"/>
                  </a:lnTo>
                  <a:lnTo>
                    <a:pt x="41821" y="28384"/>
                  </a:lnTo>
                  <a:lnTo>
                    <a:pt x="65370" y="37079"/>
                  </a:lnTo>
                  <a:lnTo>
                    <a:pt x="89928" y="43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14639" y="4821173"/>
              <a:ext cx="90170" cy="58419"/>
            </a:xfrm>
            <a:custGeom>
              <a:avLst/>
              <a:gdLst/>
              <a:ahLst/>
              <a:cxnLst/>
              <a:rect l="l" t="t" r="r" b="b"/>
              <a:pathLst>
                <a:path w="90170" h="58420">
                  <a:moveTo>
                    <a:pt x="0" y="0"/>
                  </a:moveTo>
                  <a:lnTo>
                    <a:pt x="0" y="19812"/>
                  </a:lnTo>
                  <a:lnTo>
                    <a:pt x="20264" y="31765"/>
                  </a:lnTo>
                  <a:lnTo>
                    <a:pt x="42102" y="42290"/>
                  </a:lnTo>
                  <a:lnTo>
                    <a:pt x="65370" y="51101"/>
                  </a:lnTo>
                  <a:lnTo>
                    <a:pt x="89928" y="5791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414639" y="4821935"/>
              <a:ext cx="90170" cy="58419"/>
            </a:xfrm>
            <a:custGeom>
              <a:avLst/>
              <a:gdLst/>
              <a:ahLst/>
              <a:cxnLst/>
              <a:rect l="l" t="t" r="r" b="b"/>
              <a:pathLst>
                <a:path w="90170" h="58420">
                  <a:moveTo>
                    <a:pt x="89928" y="57912"/>
                  </a:moveTo>
                  <a:lnTo>
                    <a:pt x="89928" y="38100"/>
                  </a:lnTo>
                  <a:lnTo>
                    <a:pt x="65692" y="31396"/>
                  </a:lnTo>
                  <a:lnTo>
                    <a:pt x="42387" y="22764"/>
                  </a:lnTo>
                  <a:lnTo>
                    <a:pt x="20371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427599" y="5097779"/>
              <a:ext cx="132587" cy="242315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80761" y="5098541"/>
              <a:ext cx="134111" cy="242315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417967" y="4436364"/>
              <a:ext cx="1482090" cy="411480"/>
            </a:xfrm>
            <a:custGeom>
              <a:avLst/>
              <a:gdLst/>
              <a:ahLst/>
              <a:cxnLst/>
              <a:rect l="l" t="t" r="r" b="b"/>
              <a:pathLst>
                <a:path w="1482089" h="411479">
                  <a:moveTo>
                    <a:pt x="0" y="411480"/>
                  </a:moveTo>
                  <a:lnTo>
                    <a:pt x="0" y="0"/>
                  </a:lnTo>
                  <a:lnTo>
                    <a:pt x="148209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591447" y="4436364"/>
              <a:ext cx="308610" cy="38100"/>
            </a:xfrm>
            <a:custGeom>
              <a:avLst/>
              <a:gdLst/>
              <a:ahLst/>
              <a:cxnLst/>
              <a:rect l="l" t="t" r="r" b="b"/>
              <a:pathLst>
                <a:path w="308610" h="38100">
                  <a:moveTo>
                    <a:pt x="0" y="38100"/>
                  </a:moveTo>
                  <a:lnTo>
                    <a:pt x="0" y="0"/>
                  </a:lnTo>
                  <a:lnTo>
                    <a:pt x="30861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00057" y="4399026"/>
              <a:ext cx="679450" cy="37465"/>
            </a:xfrm>
            <a:custGeom>
              <a:avLst/>
              <a:gdLst/>
              <a:ahLst/>
              <a:cxnLst/>
              <a:rect l="l" t="t" r="r" b="b"/>
              <a:pathLst>
                <a:path w="679450" h="37464">
                  <a:moveTo>
                    <a:pt x="678941" y="0"/>
                  </a:moveTo>
                  <a:lnTo>
                    <a:pt x="678941" y="37337"/>
                  </a:lnTo>
                  <a:lnTo>
                    <a:pt x="0" y="37337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900057" y="4425696"/>
              <a:ext cx="43180" cy="10795"/>
            </a:xfrm>
            <a:custGeom>
              <a:avLst/>
              <a:gdLst/>
              <a:ahLst/>
              <a:cxnLst/>
              <a:rect l="l" t="t" r="r" b="b"/>
              <a:pathLst>
                <a:path w="43180" h="10795">
                  <a:moveTo>
                    <a:pt x="42672" y="0"/>
                  </a:moveTo>
                  <a:lnTo>
                    <a:pt x="42672" y="10667"/>
                  </a:lnTo>
                  <a:lnTo>
                    <a:pt x="0" y="10667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900057" y="4436364"/>
              <a:ext cx="1451610" cy="13335"/>
            </a:xfrm>
            <a:custGeom>
              <a:avLst/>
              <a:gdLst/>
              <a:ahLst/>
              <a:cxnLst/>
              <a:rect l="l" t="t" r="r" b="b"/>
              <a:pathLst>
                <a:path w="1451610" h="13335">
                  <a:moveTo>
                    <a:pt x="-6629" y="6476"/>
                  </a:moveTo>
                  <a:lnTo>
                    <a:pt x="1458239" y="6476"/>
                  </a:lnTo>
                </a:path>
              </a:pathLst>
            </a:custGeom>
            <a:ln w="26212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900057" y="4436364"/>
              <a:ext cx="56515" cy="250190"/>
            </a:xfrm>
            <a:custGeom>
              <a:avLst/>
              <a:gdLst/>
              <a:ahLst/>
              <a:cxnLst/>
              <a:rect l="l" t="t" r="r" b="b"/>
              <a:pathLst>
                <a:path w="56514" h="250189">
                  <a:moveTo>
                    <a:pt x="56387" y="24993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900057" y="4436364"/>
              <a:ext cx="1297305" cy="13335"/>
            </a:xfrm>
            <a:custGeom>
              <a:avLst/>
              <a:gdLst/>
              <a:ahLst/>
              <a:cxnLst/>
              <a:rect l="l" t="t" r="r" b="b"/>
              <a:pathLst>
                <a:path w="1297304" h="13335">
                  <a:moveTo>
                    <a:pt x="-6629" y="6476"/>
                  </a:moveTo>
                  <a:lnTo>
                    <a:pt x="1303553" y="6476"/>
                  </a:lnTo>
                </a:path>
              </a:pathLst>
            </a:custGeom>
            <a:ln w="26212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18779" y="4424171"/>
              <a:ext cx="1081405" cy="12700"/>
            </a:xfrm>
            <a:custGeom>
              <a:avLst/>
              <a:gdLst/>
              <a:ahLst/>
              <a:cxnLst/>
              <a:rect l="l" t="t" r="r" b="b"/>
              <a:pathLst>
                <a:path w="1081405" h="12700">
                  <a:moveTo>
                    <a:pt x="0" y="0"/>
                  </a:moveTo>
                  <a:lnTo>
                    <a:pt x="0" y="12191"/>
                  </a:lnTo>
                  <a:lnTo>
                    <a:pt x="1081277" y="12191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900057" y="4436364"/>
              <a:ext cx="1602740" cy="29845"/>
            </a:xfrm>
            <a:custGeom>
              <a:avLst/>
              <a:gdLst/>
              <a:ahLst/>
              <a:cxnLst/>
              <a:rect l="l" t="t" r="r" b="b"/>
              <a:pathLst>
                <a:path w="1602739" h="29845">
                  <a:moveTo>
                    <a:pt x="1602485" y="29718"/>
                  </a:moveTo>
                  <a:lnTo>
                    <a:pt x="1602485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764421" y="4436364"/>
              <a:ext cx="135890" cy="47625"/>
            </a:xfrm>
            <a:custGeom>
              <a:avLst/>
              <a:gdLst/>
              <a:ahLst/>
              <a:cxnLst/>
              <a:rect l="l" t="t" r="r" b="b"/>
              <a:pathLst>
                <a:path w="135889" h="47625">
                  <a:moveTo>
                    <a:pt x="0" y="47244"/>
                  </a:moveTo>
                  <a:lnTo>
                    <a:pt x="0" y="0"/>
                  </a:lnTo>
                  <a:lnTo>
                    <a:pt x="135636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900057" y="4436364"/>
              <a:ext cx="1506855" cy="38100"/>
            </a:xfrm>
            <a:custGeom>
              <a:avLst/>
              <a:gdLst/>
              <a:ahLst/>
              <a:cxnLst/>
              <a:rect l="l" t="t" r="r" b="b"/>
              <a:pathLst>
                <a:path w="1506854" h="38100">
                  <a:moveTo>
                    <a:pt x="1506473" y="38100"/>
                  </a:moveTo>
                  <a:lnTo>
                    <a:pt x="1506473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814713" y="4436364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85725" h="38100">
                  <a:moveTo>
                    <a:pt x="0" y="38100"/>
                  </a:moveTo>
                  <a:lnTo>
                    <a:pt x="0" y="0"/>
                  </a:lnTo>
                  <a:lnTo>
                    <a:pt x="85343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900057" y="4436364"/>
              <a:ext cx="1270000" cy="154305"/>
            </a:xfrm>
            <a:custGeom>
              <a:avLst/>
              <a:gdLst/>
              <a:ahLst/>
              <a:cxnLst/>
              <a:rect l="l" t="t" r="r" b="b"/>
              <a:pathLst>
                <a:path w="1270000" h="154304">
                  <a:moveTo>
                    <a:pt x="1269491" y="153924"/>
                  </a:moveTo>
                  <a:lnTo>
                    <a:pt x="1269491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927745" y="4436364"/>
              <a:ext cx="972819" cy="127000"/>
            </a:xfrm>
            <a:custGeom>
              <a:avLst/>
              <a:gdLst/>
              <a:ahLst/>
              <a:cxnLst/>
              <a:rect l="l" t="t" r="r" b="b"/>
              <a:pathLst>
                <a:path w="972819" h="127000">
                  <a:moveTo>
                    <a:pt x="0" y="126491"/>
                  </a:moveTo>
                  <a:lnTo>
                    <a:pt x="0" y="0"/>
                  </a:lnTo>
                  <a:lnTo>
                    <a:pt x="972312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900057" y="4436364"/>
              <a:ext cx="1306830" cy="13335"/>
            </a:xfrm>
            <a:custGeom>
              <a:avLst/>
              <a:gdLst/>
              <a:ahLst/>
              <a:cxnLst/>
              <a:rect l="l" t="t" r="r" b="b"/>
              <a:pathLst>
                <a:path w="1306829" h="13335">
                  <a:moveTo>
                    <a:pt x="-6629" y="6476"/>
                  </a:moveTo>
                  <a:lnTo>
                    <a:pt x="1313459" y="6476"/>
                  </a:lnTo>
                </a:path>
              </a:pathLst>
            </a:custGeom>
            <a:ln w="26212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633613" y="4399026"/>
              <a:ext cx="1266825" cy="37465"/>
            </a:xfrm>
            <a:custGeom>
              <a:avLst/>
              <a:gdLst/>
              <a:ahLst/>
              <a:cxnLst/>
              <a:rect l="l" t="t" r="r" b="b"/>
              <a:pathLst>
                <a:path w="1266825" h="37464">
                  <a:moveTo>
                    <a:pt x="0" y="0"/>
                  </a:moveTo>
                  <a:lnTo>
                    <a:pt x="0" y="37337"/>
                  </a:lnTo>
                  <a:lnTo>
                    <a:pt x="1266444" y="37337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900057" y="4436364"/>
              <a:ext cx="872490" cy="115570"/>
            </a:xfrm>
            <a:custGeom>
              <a:avLst/>
              <a:gdLst/>
              <a:ahLst/>
              <a:cxnLst/>
              <a:rect l="l" t="t" r="r" b="b"/>
              <a:pathLst>
                <a:path w="872489" h="115570">
                  <a:moveTo>
                    <a:pt x="872489" y="115062"/>
                  </a:moveTo>
                  <a:lnTo>
                    <a:pt x="872489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407805" y="4436364"/>
              <a:ext cx="492759" cy="504825"/>
            </a:xfrm>
            <a:custGeom>
              <a:avLst/>
              <a:gdLst/>
              <a:ahLst/>
              <a:cxnLst/>
              <a:rect l="l" t="t" r="r" b="b"/>
              <a:pathLst>
                <a:path w="492760" h="504825">
                  <a:moveTo>
                    <a:pt x="0" y="504444"/>
                  </a:moveTo>
                  <a:lnTo>
                    <a:pt x="0" y="0"/>
                  </a:lnTo>
                  <a:lnTo>
                    <a:pt x="492251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900057" y="4436364"/>
              <a:ext cx="473709" cy="177800"/>
            </a:xfrm>
            <a:custGeom>
              <a:avLst/>
              <a:gdLst/>
              <a:ahLst/>
              <a:cxnLst/>
              <a:rect l="l" t="t" r="r" b="b"/>
              <a:pathLst>
                <a:path w="473710" h="177800">
                  <a:moveTo>
                    <a:pt x="473201" y="177546"/>
                  </a:moveTo>
                  <a:lnTo>
                    <a:pt x="473201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900057" y="4436364"/>
              <a:ext cx="216535" cy="13335"/>
            </a:xfrm>
            <a:custGeom>
              <a:avLst/>
              <a:gdLst/>
              <a:ahLst/>
              <a:cxnLst/>
              <a:rect l="l" t="t" r="r" b="b"/>
              <a:pathLst>
                <a:path w="216535" h="13335">
                  <a:moveTo>
                    <a:pt x="216407" y="12953"/>
                  </a:moveTo>
                  <a:lnTo>
                    <a:pt x="216407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900057" y="4436364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-6629" y="6476"/>
                  </a:moveTo>
                  <a:lnTo>
                    <a:pt x="6629" y="6476"/>
                  </a:lnTo>
                </a:path>
              </a:pathLst>
            </a:custGeom>
            <a:ln w="12953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900057" y="4429734"/>
              <a:ext cx="848994" cy="13335"/>
            </a:xfrm>
            <a:custGeom>
              <a:avLst/>
              <a:gdLst/>
              <a:ahLst/>
              <a:cxnLst/>
              <a:rect l="l" t="t" r="r" b="b"/>
              <a:pathLst>
                <a:path w="848995" h="13335">
                  <a:moveTo>
                    <a:pt x="0" y="0"/>
                  </a:moveTo>
                  <a:lnTo>
                    <a:pt x="0" y="13258"/>
                  </a:lnTo>
                  <a:lnTo>
                    <a:pt x="848867" y="13258"/>
                  </a:lnTo>
                  <a:lnTo>
                    <a:pt x="848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50427" y="4429734"/>
              <a:ext cx="849630" cy="13335"/>
            </a:xfrm>
            <a:custGeom>
              <a:avLst/>
              <a:gdLst/>
              <a:ahLst/>
              <a:cxnLst/>
              <a:rect l="l" t="t" r="r" b="b"/>
              <a:pathLst>
                <a:path w="849630" h="13335">
                  <a:moveTo>
                    <a:pt x="0" y="0"/>
                  </a:moveTo>
                  <a:lnTo>
                    <a:pt x="0" y="13258"/>
                  </a:lnTo>
                  <a:lnTo>
                    <a:pt x="849630" y="13258"/>
                  </a:lnTo>
                  <a:lnTo>
                    <a:pt x="849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01559" y="4399026"/>
              <a:ext cx="3396995" cy="75437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561217" y="4406646"/>
              <a:ext cx="28575" cy="60325"/>
            </a:xfrm>
            <a:custGeom>
              <a:avLst/>
              <a:gdLst/>
              <a:ahLst/>
              <a:cxnLst/>
              <a:rect l="l" t="t" r="r" b="b"/>
              <a:pathLst>
                <a:path w="28575" h="60325">
                  <a:moveTo>
                    <a:pt x="28193" y="29717"/>
                  </a:moveTo>
                  <a:lnTo>
                    <a:pt x="27122" y="18323"/>
                  </a:lnTo>
                  <a:lnTo>
                    <a:pt x="24193" y="8858"/>
                  </a:lnTo>
                  <a:lnTo>
                    <a:pt x="19835" y="2393"/>
                  </a:lnTo>
                  <a:lnTo>
                    <a:pt x="14477" y="0"/>
                  </a:lnTo>
                  <a:lnTo>
                    <a:pt x="9001" y="2393"/>
                  </a:lnTo>
                  <a:lnTo>
                    <a:pt x="4381" y="8858"/>
                  </a:lnTo>
                  <a:lnTo>
                    <a:pt x="1190" y="18323"/>
                  </a:lnTo>
                  <a:lnTo>
                    <a:pt x="0" y="29717"/>
                  </a:lnTo>
                  <a:lnTo>
                    <a:pt x="1190" y="41552"/>
                  </a:lnTo>
                  <a:lnTo>
                    <a:pt x="4381" y="51244"/>
                  </a:lnTo>
                  <a:lnTo>
                    <a:pt x="9001" y="57792"/>
                  </a:lnTo>
                  <a:lnTo>
                    <a:pt x="14477" y="60198"/>
                  </a:lnTo>
                  <a:lnTo>
                    <a:pt x="19835" y="57792"/>
                  </a:lnTo>
                  <a:lnTo>
                    <a:pt x="24193" y="51244"/>
                  </a:lnTo>
                  <a:lnTo>
                    <a:pt x="27122" y="41552"/>
                  </a:lnTo>
                  <a:lnTo>
                    <a:pt x="28193" y="29717"/>
                  </a:lnTo>
                  <a:close/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201559" y="4399026"/>
              <a:ext cx="3397250" cy="75565"/>
            </a:xfrm>
            <a:custGeom>
              <a:avLst/>
              <a:gdLst/>
              <a:ahLst/>
              <a:cxnLst/>
              <a:rect l="l" t="t" r="r" b="b"/>
              <a:pathLst>
                <a:path w="3397250" h="75564">
                  <a:moveTo>
                    <a:pt x="22859" y="0"/>
                  </a:moveTo>
                  <a:lnTo>
                    <a:pt x="3374135" y="0"/>
                  </a:lnTo>
                  <a:lnTo>
                    <a:pt x="3382851" y="2940"/>
                  </a:lnTo>
                  <a:lnTo>
                    <a:pt x="3390137" y="10953"/>
                  </a:lnTo>
                  <a:lnTo>
                    <a:pt x="3395138" y="22824"/>
                  </a:lnTo>
                  <a:lnTo>
                    <a:pt x="3396995" y="37337"/>
                  </a:lnTo>
                  <a:lnTo>
                    <a:pt x="3395138" y="52292"/>
                  </a:lnTo>
                  <a:lnTo>
                    <a:pt x="3390137" y="64388"/>
                  </a:lnTo>
                  <a:lnTo>
                    <a:pt x="3382851" y="72485"/>
                  </a:lnTo>
                  <a:lnTo>
                    <a:pt x="3374135" y="75437"/>
                  </a:lnTo>
                  <a:lnTo>
                    <a:pt x="22859" y="75437"/>
                  </a:lnTo>
                  <a:lnTo>
                    <a:pt x="13823" y="72485"/>
                  </a:lnTo>
                  <a:lnTo>
                    <a:pt x="6572" y="64388"/>
                  </a:lnTo>
                  <a:lnTo>
                    <a:pt x="1750" y="52292"/>
                  </a:lnTo>
                  <a:lnTo>
                    <a:pt x="0" y="37337"/>
                  </a:lnTo>
                  <a:lnTo>
                    <a:pt x="1750" y="22824"/>
                  </a:lnTo>
                  <a:lnTo>
                    <a:pt x="6572" y="10953"/>
                  </a:lnTo>
                  <a:lnTo>
                    <a:pt x="13823" y="2940"/>
                  </a:lnTo>
                  <a:lnTo>
                    <a:pt x="22859" y="0"/>
                  </a:lnTo>
                  <a:close/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201559" y="4399026"/>
              <a:ext cx="3397250" cy="75565"/>
            </a:xfrm>
            <a:custGeom>
              <a:avLst/>
              <a:gdLst/>
              <a:ahLst/>
              <a:cxnLst/>
              <a:rect l="l" t="t" r="r" b="b"/>
              <a:pathLst>
                <a:path w="3397250" h="75564">
                  <a:moveTo>
                    <a:pt x="22859" y="0"/>
                  </a:moveTo>
                  <a:lnTo>
                    <a:pt x="3374135" y="0"/>
                  </a:lnTo>
                  <a:lnTo>
                    <a:pt x="3382851" y="2940"/>
                  </a:lnTo>
                  <a:lnTo>
                    <a:pt x="3390137" y="10953"/>
                  </a:lnTo>
                  <a:lnTo>
                    <a:pt x="3395138" y="22824"/>
                  </a:lnTo>
                  <a:lnTo>
                    <a:pt x="3396995" y="37337"/>
                  </a:lnTo>
                  <a:lnTo>
                    <a:pt x="3395138" y="52292"/>
                  </a:lnTo>
                  <a:lnTo>
                    <a:pt x="3390137" y="64388"/>
                  </a:lnTo>
                  <a:lnTo>
                    <a:pt x="3382851" y="72485"/>
                  </a:lnTo>
                  <a:lnTo>
                    <a:pt x="3374135" y="75437"/>
                  </a:lnTo>
                  <a:lnTo>
                    <a:pt x="22859" y="75437"/>
                  </a:lnTo>
                  <a:lnTo>
                    <a:pt x="13823" y="72485"/>
                  </a:lnTo>
                  <a:lnTo>
                    <a:pt x="6572" y="64388"/>
                  </a:lnTo>
                  <a:lnTo>
                    <a:pt x="1750" y="52292"/>
                  </a:lnTo>
                  <a:lnTo>
                    <a:pt x="0" y="37337"/>
                  </a:lnTo>
                  <a:lnTo>
                    <a:pt x="1750" y="22824"/>
                  </a:lnTo>
                  <a:lnTo>
                    <a:pt x="6572" y="10953"/>
                  </a:lnTo>
                  <a:lnTo>
                    <a:pt x="13823" y="2940"/>
                  </a:lnTo>
                  <a:lnTo>
                    <a:pt x="22859" y="0"/>
                  </a:lnTo>
                  <a:close/>
                </a:path>
              </a:pathLst>
            </a:custGeom>
            <a:ln w="13258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874393" y="1629917"/>
              <a:ext cx="507479" cy="136398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874393" y="1629917"/>
              <a:ext cx="508000" cy="136525"/>
            </a:xfrm>
            <a:custGeom>
              <a:avLst/>
              <a:gdLst/>
              <a:ahLst/>
              <a:cxnLst/>
              <a:rect l="l" t="t" r="r" b="b"/>
              <a:pathLst>
                <a:path w="508000" h="136525">
                  <a:moveTo>
                    <a:pt x="0" y="0"/>
                  </a:moveTo>
                  <a:lnTo>
                    <a:pt x="326898" y="37337"/>
                  </a:lnTo>
                  <a:lnTo>
                    <a:pt x="259829" y="89915"/>
                  </a:lnTo>
                  <a:lnTo>
                    <a:pt x="507479" y="136398"/>
                  </a:lnTo>
                  <a:lnTo>
                    <a:pt x="180581" y="98298"/>
                  </a:lnTo>
                  <a:lnTo>
                    <a:pt x="246888" y="464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949069" y="1766316"/>
              <a:ext cx="361950" cy="124460"/>
            </a:xfrm>
            <a:custGeom>
              <a:avLst/>
              <a:gdLst/>
              <a:ahLst/>
              <a:cxnLst/>
              <a:rect l="l" t="t" r="r" b="b"/>
              <a:pathLst>
                <a:path w="361950" h="124460">
                  <a:moveTo>
                    <a:pt x="361950" y="64007"/>
                  </a:moveTo>
                  <a:lnTo>
                    <a:pt x="345948" y="0"/>
                  </a:lnTo>
                  <a:lnTo>
                    <a:pt x="0" y="60197"/>
                  </a:lnTo>
                  <a:lnTo>
                    <a:pt x="16002" y="124206"/>
                  </a:lnTo>
                  <a:lnTo>
                    <a:pt x="361950" y="64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951349" y="1808987"/>
              <a:ext cx="154685" cy="351282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106797" y="1776983"/>
              <a:ext cx="195071" cy="420623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714374" y="1648205"/>
              <a:ext cx="163788" cy="96012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714374" y="1671827"/>
              <a:ext cx="112395" cy="72390"/>
            </a:xfrm>
            <a:custGeom>
              <a:avLst/>
              <a:gdLst/>
              <a:ahLst/>
              <a:cxnLst/>
              <a:rect l="l" t="t" r="r" b="b"/>
              <a:pathLst>
                <a:path w="112395" h="72389">
                  <a:moveTo>
                    <a:pt x="0" y="53339"/>
                  </a:moveTo>
                  <a:lnTo>
                    <a:pt x="112001" y="0"/>
                  </a:lnTo>
                  <a:lnTo>
                    <a:pt x="104393" y="22859"/>
                  </a:lnTo>
                  <a:lnTo>
                    <a:pt x="0" y="72389"/>
                  </a:lnTo>
                  <a:lnTo>
                    <a:pt x="0" y="5333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811148" y="1577339"/>
              <a:ext cx="50279" cy="102107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811148" y="1577339"/>
              <a:ext cx="50800" cy="102235"/>
            </a:xfrm>
            <a:custGeom>
              <a:avLst/>
              <a:gdLst/>
              <a:ahLst/>
              <a:cxnLst/>
              <a:rect l="l" t="t" r="r" b="b"/>
              <a:pathLst>
                <a:path w="50800" h="102235">
                  <a:moveTo>
                    <a:pt x="0" y="102108"/>
                  </a:moveTo>
                  <a:lnTo>
                    <a:pt x="36575" y="0"/>
                  </a:lnTo>
                  <a:lnTo>
                    <a:pt x="50279" y="0"/>
                  </a:lnTo>
                  <a:lnTo>
                    <a:pt x="15227" y="94488"/>
                  </a:lnTo>
                  <a:lnTo>
                    <a:pt x="0" y="102108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692263" y="1503425"/>
              <a:ext cx="169163" cy="73913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692263" y="1503425"/>
              <a:ext cx="169545" cy="74295"/>
            </a:xfrm>
            <a:custGeom>
              <a:avLst/>
              <a:gdLst/>
              <a:ahLst/>
              <a:cxnLst/>
              <a:rect l="l" t="t" r="r" b="b"/>
              <a:pathLst>
                <a:path w="169545" h="74294">
                  <a:moveTo>
                    <a:pt x="0" y="762"/>
                  </a:moveTo>
                  <a:lnTo>
                    <a:pt x="13728" y="0"/>
                  </a:lnTo>
                  <a:lnTo>
                    <a:pt x="121932" y="47244"/>
                  </a:lnTo>
                  <a:lnTo>
                    <a:pt x="169163" y="73914"/>
                  </a:lnTo>
                  <a:lnTo>
                    <a:pt x="155460" y="73914"/>
                  </a:lnTo>
                  <a:lnTo>
                    <a:pt x="116598" y="56054"/>
                  </a:lnTo>
                  <a:lnTo>
                    <a:pt x="77735" y="37909"/>
                  </a:lnTo>
                  <a:lnTo>
                    <a:pt x="38869" y="19478"/>
                  </a:lnTo>
                  <a:lnTo>
                    <a:pt x="0" y="76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558151" y="1605533"/>
              <a:ext cx="252983" cy="119634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558151" y="1605533"/>
              <a:ext cx="253365" cy="120014"/>
            </a:xfrm>
            <a:custGeom>
              <a:avLst/>
              <a:gdLst/>
              <a:ahLst/>
              <a:cxnLst/>
              <a:rect l="l" t="t" r="r" b="b"/>
              <a:pathLst>
                <a:path w="253365" h="120014">
                  <a:moveTo>
                    <a:pt x="0" y="46482"/>
                  </a:moveTo>
                  <a:lnTo>
                    <a:pt x="97535" y="0"/>
                  </a:lnTo>
                  <a:lnTo>
                    <a:pt x="252996" y="73914"/>
                  </a:lnTo>
                  <a:lnTo>
                    <a:pt x="156222" y="119634"/>
                  </a:lnTo>
                  <a:lnTo>
                    <a:pt x="113805" y="106810"/>
                  </a:lnTo>
                  <a:lnTo>
                    <a:pt x="73534" y="90201"/>
                  </a:lnTo>
                  <a:lnTo>
                    <a:pt x="35552" y="70020"/>
                  </a:lnTo>
                  <a:lnTo>
                    <a:pt x="0" y="4648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656448" y="1503425"/>
              <a:ext cx="191274" cy="176022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655686" y="1503425"/>
              <a:ext cx="192405" cy="176530"/>
            </a:xfrm>
            <a:custGeom>
              <a:avLst/>
              <a:gdLst/>
              <a:ahLst/>
              <a:cxnLst/>
              <a:rect l="l" t="t" r="r" b="b"/>
              <a:pathLst>
                <a:path w="192404" h="176530">
                  <a:moveTo>
                    <a:pt x="155460" y="176022"/>
                  </a:moveTo>
                  <a:lnTo>
                    <a:pt x="116598" y="157293"/>
                  </a:lnTo>
                  <a:lnTo>
                    <a:pt x="77735" y="138779"/>
                  </a:lnTo>
                  <a:lnTo>
                    <a:pt x="38869" y="120407"/>
                  </a:lnTo>
                  <a:lnTo>
                    <a:pt x="0" y="102108"/>
                  </a:lnTo>
                  <a:lnTo>
                    <a:pt x="37338" y="0"/>
                  </a:lnTo>
                  <a:lnTo>
                    <a:pt x="192036" y="73914"/>
                  </a:lnTo>
                  <a:lnTo>
                    <a:pt x="155460" y="17602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558157" y="1652016"/>
              <a:ext cx="156216" cy="92201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558151" y="1652016"/>
              <a:ext cx="156845" cy="92710"/>
            </a:xfrm>
            <a:custGeom>
              <a:avLst/>
              <a:gdLst/>
              <a:ahLst/>
              <a:cxnLst/>
              <a:rect l="l" t="t" r="r" b="b"/>
              <a:pathLst>
                <a:path w="156845" h="92710">
                  <a:moveTo>
                    <a:pt x="0" y="17525"/>
                  </a:moveTo>
                  <a:lnTo>
                    <a:pt x="34486" y="42052"/>
                  </a:lnTo>
                  <a:lnTo>
                    <a:pt x="72396" y="62864"/>
                  </a:lnTo>
                  <a:lnTo>
                    <a:pt x="113164" y="79676"/>
                  </a:lnTo>
                  <a:lnTo>
                    <a:pt x="156222" y="92201"/>
                  </a:lnTo>
                  <a:lnTo>
                    <a:pt x="156222" y="73151"/>
                  </a:lnTo>
                  <a:lnTo>
                    <a:pt x="113269" y="61186"/>
                  </a:lnTo>
                  <a:lnTo>
                    <a:pt x="72677" y="44862"/>
                  </a:lnTo>
                  <a:lnTo>
                    <a:pt x="34802" y="24395"/>
                  </a:lnTo>
                  <a:lnTo>
                    <a:pt x="0" y="0"/>
                  </a:lnTo>
                  <a:lnTo>
                    <a:pt x="0" y="17525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558151" y="1503425"/>
              <a:ext cx="303530" cy="241300"/>
            </a:xfrm>
            <a:custGeom>
              <a:avLst/>
              <a:gdLst/>
              <a:ahLst/>
              <a:cxnLst/>
              <a:rect l="l" t="t" r="r" b="b"/>
              <a:pathLst>
                <a:path w="303529" h="241300">
                  <a:moveTo>
                    <a:pt x="156222" y="240792"/>
                  </a:moveTo>
                  <a:lnTo>
                    <a:pt x="260616" y="191262"/>
                  </a:lnTo>
                  <a:lnTo>
                    <a:pt x="303275" y="73914"/>
                  </a:lnTo>
                  <a:lnTo>
                    <a:pt x="147840" y="0"/>
                  </a:lnTo>
                  <a:lnTo>
                    <a:pt x="134874" y="0"/>
                  </a:lnTo>
                  <a:lnTo>
                    <a:pt x="97535" y="102108"/>
                  </a:lnTo>
                  <a:lnTo>
                    <a:pt x="0" y="148590"/>
                  </a:lnTo>
                  <a:lnTo>
                    <a:pt x="0" y="166116"/>
                  </a:lnTo>
                  <a:lnTo>
                    <a:pt x="34802" y="190642"/>
                  </a:lnTo>
                  <a:lnTo>
                    <a:pt x="72677" y="211455"/>
                  </a:lnTo>
                  <a:lnTo>
                    <a:pt x="113269" y="228266"/>
                  </a:lnTo>
                  <a:lnTo>
                    <a:pt x="156222" y="240792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67129" y="1515617"/>
              <a:ext cx="138430" cy="153670"/>
            </a:xfrm>
            <a:custGeom>
              <a:avLst/>
              <a:gdLst/>
              <a:ahLst/>
              <a:cxnLst/>
              <a:rect l="l" t="t" r="r" b="b"/>
              <a:pathLst>
                <a:path w="138429" h="153669">
                  <a:moveTo>
                    <a:pt x="32766" y="0"/>
                  </a:moveTo>
                  <a:lnTo>
                    <a:pt x="0" y="88391"/>
                  </a:lnTo>
                  <a:lnTo>
                    <a:pt x="137909" y="153162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723517" y="1696973"/>
              <a:ext cx="66675" cy="43180"/>
            </a:xfrm>
            <a:custGeom>
              <a:avLst/>
              <a:gdLst/>
              <a:ahLst/>
              <a:cxnLst/>
              <a:rect l="l" t="t" r="r" b="b"/>
              <a:pathLst>
                <a:path w="66675" h="43180">
                  <a:moveTo>
                    <a:pt x="66281" y="0"/>
                  </a:moveTo>
                  <a:lnTo>
                    <a:pt x="0" y="32003"/>
                  </a:lnTo>
                  <a:lnTo>
                    <a:pt x="0" y="4267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671695" y="1517141"/>
              <a:ext cx="164592" cy="149351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671689" y="1515617"/>
              <a:ext cx="165100" cy="153670"/>
            </a:xfrm>
            <a:custGeom>
              <a:avLst/>
              <a:gdLst/>
              <a:ahLst/>
              <a:cxnLst/>
              <a:rect l="l" t="t" r="r" b="b"/>
              <a:pathLst>
                <a:path w="165100" h="153669">
                  <a:moveTo>
                    <a:pt x="0" y="86867"/>
                  </a:moveTo>
                  <a:lnTo>
                    <a:pt x="30492" y="1523"/>
                  </a:lnTo>
                  <a:lnTo>
                    <a:pt x="28206" y="0"/>
                  </a:lnTo>
                  <a:lnTo>
                    <a:pt x="62483" y="16013"/>
                  </a:lnTo>
                  <a:lnTo>
                    <a:pt x="96686" y="32099"/>
                  </a:lnTo>
                  <a:lnTo>
                    <a:pt x="130749" y="48327"/>
                  </a:lnTo>
                  <a:lnTo>
                    <a:pt x="164604" y="64769"/>
                  </a:lnTo>
                  <a:lnTo>
                    <a:pt x="133350" y="153162"/>
                  </a:lnTo>
                  <a:lnTo>
                    <a:pt x="134111" y="150875"/>
                  </a:lnTo>
                  <a:lnTo>
                    <a:pt x="100412" y="135302"/>
                  </a:lnTo>
                  <a:lnTo>
                    <a:pt x="66779" y="119443"/>
                  </a:lnTo>
                  <a:lnTo>
                    <a:pt x="33285" y="103298"/>
                  </a:lnTo>
                  <a:lnTo>
                    <a:pt x="0" y="8686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580248" y="1613916"/>
              <a:ext cx="212725" cy="101600"/>
            </a:xfrm>
            <a:custGeom>
              <a:avLst/>
              <a:gdLst/>
              <a:ahLst/>
              <a:cxnLst/>
              <a:rect l="l" t="t" r="r" b="b"/>
              <a:pathLst>
                <a:path w="212725" h="101600">
                  <a:moveTo>
                    <a:pt x="27444" y="35052"/>
                  </a:moveTo>
                  <a:lnTo>
                    <a:pt x="12966" y="28194"/>
                  </a:lnTo>
                  <a:lnTo>
                    <a:pt x="0" y="35052"/>
                  </a:lnTo>
                  <a:lnTo>
                    <a:pt x="13728" y="41148"/>
                  </a:lnTo>
                  <a:lnTo>
                    <a:pt x="27444" y="35052"/>
                  </a:lnTo>
                  <a:close/>
                </a:path>
                <a:path w="212725" h="101600">
                  <a:moveTo>
                    <a:pt x="47256" y="25908"/>
                  </a:moveTo>
                  <a:lnTo>
                    <a:pt x="32778" y="19050"/>
                  </a:lnTo>
                  <a:lnTo>
                    <a:pt x="19824" y="25146"/>
                  </a:lnTo>
                  <a:lnTo>
                    <a:pt x="33527" y="32004"/>
                  </a:lnTo>
                  <a:lnTo>
                    <a:pt x="47256" y="25908"/>
                  </a:lnTo>
                  <a:close/>
                </a:path>
                <a:path w="212725" h="101600">
                  <a:moveTo>
                    <a:pt x="48018" y="44958"/>
                  </a:moveTo>
                  <a:lnTo>
                    <a:pt x="34290" y="38100"/>
                  </a:lnTo>
                  <a:lnTo>
                    <a:pt x="21348" y="44958"/>
                  </a:lnTo>
                  <a:lnTo>
                    <a:pt x="35051" y="51054"/>
                  </a:lnTo>
                  <a:lnTo>
                    <a:pt x="48018" y="44958"/>
                  </a:lnTo>
                  <a:close/>
                </a:path>
                <a:path w="212725" h="101600">
                  <a:moveTo>
                    <a:pt x="67068" y="16002"/>
                  </a:moveTo>
                  <a:lnTo>
                    <a:pt x="52577" y="9906"/>
                  </a:lnTo>
                  <a:lnTo>
                    <a:pt x="39624" y="16002"/>
                  </a:lnTo>
                  <a:lnTo>
                    <a:pt x="53340" y="22860"/>
                  </a:lnTo>
                  <a:lnTo>
                    <a:pt x="67068" y="16002"/>
                  </a:lnTo>
                  <a:close/>
                </a:path>
                <a:path w="212725" h="101600">
                  <a:moveTo>
                    <a:pt x="67830" y="35814"/>
                  </a:moveTo>
                  <a:lnTo>
                    <a:pt x="54101" y="28956"/>
                  </a:lnTo>
                  <a:lnTo>
                    <a:pt x="40398" y="35052"/>
                  </a:lnTo>
                  <a:lnTo>
                    <a:pt x="54864" y="41910"/>
                  </a:lnTo>
                  <a:lnTo>
                    <a:pt x="67830" y="35814"/>
                  </a:lnTo>
                  <a:close/>
                </a:path>
                <a:path w="212725" h="101600">
                  <a:moveTo>
                    <a:pt x="111251" y="74676"/>
                  </a:moveTo>
                  <a:lnTo>
                    <a:pt x="54864" y="48006"/>
                  </a:lnTo>
                  <a:lnTo>
                    <a:pt x="41922" y="54864"/>
                  </a:lnTo>
                  <a:lnTo>
                    <a:pt x="98298" y="81534"/>
                  </a:lnTo>
                  <a:lnTo>
                    <a:pt x="111251" y="74676"/>
                  </a:lnTo>
                  <a:close/>
                </a:path>
                <a:path w="212725" h="101600">
                  <a:moveTo>
                    <a:pt x="86118" y="6858"/>
                  </a:moveTo>
                  <a:lnTo>
                    <a:pt x="72390" y="0"/>
                  </a:lnTo>
                  <a:lnTo>
                    <a:pt x="59448" y="6858"/>
                  </a:lnTo>
                  <a:lnTo>
                    <a:pt x="73151" y="12954"/>
                  </a:lnTo>
                  <a:lnTo>
                    <a:pt x="86118" y="6858"/>
                  </a:lnTo>
                  <a:close/>
                </a:path>
                <a:path w="212725" h="101600">
                  <a:moveTo>
                    <a:pt x="87642" y="25908"/>
                  </a:moveTo>
                  <a:lnTo>
                    <a:pt x="73914" y="19812"/>
                  </a:lnTo>
                  <a:lnTo>
                    <a:pt x="60198" y="25908"/>
                  </a:lnTo>
                  <a:lnTo>
                    <a:pt x="74675" y="32766"/>
                  </a:lnTo>
                  <a:lnTo>
                    <a:pt x="87642" y="25908"/>
                  </a:lnTo>
                  <a:close/>
                </a:path>
                <a:path w="212725" h="101600">
                  <a:moveTo>
                    <a:pt x="89166" y="45720"/>
                  </a:moveTo>
                  <a:lnTo>
                    <a:pt x="74675" y="38862"/>
                  </a:lnTo>
                  <a:lnTo>
                    <a:pt x="61722" y="44958"/>
                  </a:lnTo>
                  <a:lnTo>
                    <a:pt x="75437" y="51816"/>
                  </a:lnTo>
                  <a:lnTo>
                    <a:pt x="89166" y="45720"/>
                  </a:lnTo>
                  <a:close/>
                </a:path>
                <a:path w="212725" h="101600">
                  <a:moveTo>
                    <a:pt x="107454" y="16764"/>
                  </a:moveTo>
                  <a:lnTo>
                    <a:pt x="93725" y="9906"/>
                  </a:lnTo>
                  <a:lnTo>
                    <a:pt x="80022" y="16764"/>
                  </a:lnTo>
                  <a:lnTo>
                    <a:pt x="94487" y="22860"/>
                  </a:lnTo>
                  <a:lnTo>
                    <a:pt x="107454" y="16764"/>
                  </a:lnTo>
                  <a:close/>
                </a:path>
                <a:path w="212725" h="101600">
                  <a:moveTo>
                    <a:pt x="108978" y="36576"/>
                  </a:moveTo>
                  <a:lnTo>
                    <a:pt x="94487" y="29718"/>
                  </a:lnTo>
                  <a:lnTo>
                    <a:pt x="81546" y="35814"/>
                  </a:lnTo>
                  <a:lnTo>
                    <a:pt x="95250" y="42672"/>
                  </a:lnTo>
                  <a:lnTo>
                    <a:pt x="108978" y="36576"/>
                  </a:lnTo>
                  <a:close/>
                </a:path>
                <a:path w="212725" h="101600">
                  <a:moveTo>
                    <a:pt x="109727" y="55626"/>
                  </a:moveTo>
                  <a:lnTo>
                    <a:pt x="96024" y="48768"/>
                  </a:lnTo>
                  <a:lnTo>
                    <a:pt x="83070" y="54864"/>
                  </a:lnTo>
                  <a:lnTo>
                    <a:pt x="96774" y="61722"/>
                  </a:lnTo>
                  <a:lnTo>
                    <a:pt x="109727" y="55626"/>
                  </a:lnTo>
                  <a:close/>
                </a:path>
                <a:path w="212725" h="101600">
                  <a:moveTo>
                    <a:pt x="128777" y="26670"/>
                  </a:moveTo>
                  <a:lnTo>
                    <a:pt x="114300" y="20574"/>
                  </a:lnTo>
                  <a:lnTo>
                    <a:pt x="101358" y="26670"/>
                  </a:lnTo>
                  <a:lnTo>
                    <a:pt x="115074" y="32766"/>
                  </a:lnTo>
                  <a:lnTo>
                    <a:pt x="128777" y="26670"/>
                  </a:lnTo>
                  <a:close/>
                </a:path>
                <a:path w="212725" h="101600">
                  <a:moveTo>
                    <a:pt x="129540" y="46482"/>
                  </a:moveTo>
                  <a:lnTo>
                    <a:pt x="115824" y="39624"/>
                  </a:lnTo>
                  <a:lnTo>
                    <a:pt x="102882" y="45720"/>
                  </a:lnTo>
                  <a:lnTo>
                    <a:pt x="116598" y="52578"/>
                  </a:lnTo>
                  <a:lnTo>
                    <a:pt x="129540" y="46482"/>
                  </a:lnTo>
                  <a:close/>
                </a:path>
                <a:path w="212725" h="101600">
                  <a:moveTo>
                    <a:pt x="131064" y="65532"/>
                  </a:moveTo>
                  <a:lnTo>
                    <a:pt x="116598" y="58674"/>
                  </a:lnTo>
                  <a:lnTo>
                    <a:pt x="103644" y="65532"/>
                  </a:lnTo>
                  <a:lnTo>
                    <a:pt x="118122" y="71628"/>
                  </a:lnTo>
                  <a:lnTo>
                    <a:pt x="131064" y="65532"/>
                  </a:lnTo>
                  <a:close/>
                </a:path>
                <a:path w="212725" h="101600">
                  <a:moveTo>
                    <a:pt x="131825" y="84582"/>
                  </a:moveTo>
                  <a:lnTo>
                    <a:pt x="118122" y="78486"/>
                  </a:lnTo>
                  <a:lnTo>
                    <a:pt x="105168" y="84582"/>
                  </a:lnTo>
                  <a:lnTo>
                    <a:pt x="118872" y="91440"/>
                  </a:lnTo>
                  <a:lnTo>
                    <a:pt x="131825" y="84582"/>
                  </a:lnTo>
                  <a:close/>
                </a:path>
                <a:path w="212725" h="101600">
                  <a:moveTo>
                    <a:pt x="149351" y="36576"/>
                  </a:moveTo>
                  <a:lnTo>
                    <a:pt x="135648" y="30480"/>
                  </a:lnTo>
                  <a:lnTo>
                    <a:pt x="121932" y="36576"/>
                  </a:lnTo>
                  <a:lnTo>
                    <a:pt x="136398" y="43434"/>
                  </a:lnTo>
                  <a:lnTo>
                    <a:pt x="149351" y="36576"/>
                  </a:lnTo>
                  <a:close/>
                </a:path>
                <a:path w="212725" h="101600">
                  <a:moveTo>
                    <a:pt x="150875" y="56388"/>
                  </a:moveTo>
                  <a:lnTo>
                    <a:pt x="136398" y="49530"/>
                  </a:lnTo>
                  <a:lnTo>
                    <a:pt x="123456" y="55626"/>
                  </a:lnTo>
                  <a:lnTo>
                    <a:pt x="137172" y="62484"/>
                  </a:lnTo>
                  <a:lnTo>
                    <a:pt x="150875" y="56388"/>
                  </a:lnTo>
                  <a:close/>
                </a:path>
                <a:path w="212725" h="101600">
                  <a:moveTo>
                    <a:pt x="151637" y="75438"/>
                  </a:moveTo>
                  <a:lnTo>
                    <a:pt x="137922" y="68580"/>
                  </a:lnTo>
                  <a:lnTo>
                    <a:pt x="124980" y="75438"/>
                  </a:lnTo>
                  <a:lnTo>
                    <a:pt x="138696" y="81534"/>
                  </a:lnTo>
                  <a:lnTo>
                    <a:pt x="151637" y="75438"/>
                  </a:lnTo>
                  <a:close/>
                </a:path>
                <a:path w="212725" h="101600">
                  <a:moveTo>
                    <a:pt x="153174" y="95250"/>
                  </a:moveTo>
                  <a:lnTo>
                    <a:pt x="139458" y="88392"/>
                  </a:lnTo>
                  <a:lnTo>
                    <a:pt x="125742" y="94488"/>
                  </a:lnTo>
                  <a:lnTo>
                    <a:pt x="140220" y="101346"/>
                  </a:lnTo>
                  <a:lnTo>
                    <a:pt x="153174" y="95250"/>
                  </a:lnTo>
                  <a:close/>
                </a:path>
                <a:path w="212725" h="101600">
                  <a:moveTo>
                    <a:pt x="170687" y="46482"/>
                  </a:moveTo>
                  <a:lnTo>
                    <a:pt x="156222" y="40386"/>
                  </a:lnTo>
                  <a:lnTo>
                    <a:pt x="143268" y="46482"/>
                  </a:lnTo>
                  <a:lnTo>
                    <a:pt x="156972" y="53340"/>
                  </a:lnTo>
                  <a:lnTo>
                    <a:pt x="170687" y="46482"/>
                  </a:lnTo>
                  <a:close/>
                </a:path>
                <a:path w="212725" h="101600">
                  <a:moveTo>
                    <a:pt x="171450" y="66294"/>
                  </a:moveTo>
                  <a:lnTo>
                    <a:pt x="157746" y="59436"/>
                  </a:lnTo>
                  <a:lnTo>
                    <a:pt x="144792" y="65532"/>
                  </a:lnTo>
                  <a:lnTo>
                    <a:pt x="158508" y="72390"/>
                  </a:lnTo>
                  <a:lnTo>
                    <a:pt x="171450" y="66294"/>
                  </a:lnTo>
                  <a:close/>
                </a:path>
                <a:path w="212725" h="101600">
                  <a:moveTo>
                    <a:pt x="172974" y="85344"/>
                  </a:moveTo>
                  <a:lnTo>
                    <a:pt x="159270" y="79248"/>
                  </a:lnTo>
                  <a:lnTo>
                    <a:pt x="145554" y="85344"/>
                  </a:lnTo>
                  <a:lnTo>
                    <a:pt x="160032" y="91440"/>
                  </a:lnTo>
                  <a:lnTo>
                    <a:pt x="172974" y="85344"/>
                  </a:lnTo>
                  <a:close/>
                </a:path>
                <a:path w="212725" h="101600">
                  <a:moveTo>
                    <a:pt x="191274" y="57150"/>
                  </a:moveTo>
                  <a:lnTo>
                    <a:pt x="177558" y="50292"/>
                  </a:lnTo>
                  <a:lnTo>
                    <a:pt x="164604" y="56388"/>
                  </a:lnTo>
                  <a:lnTo>
                    <a:pt x="178320" y="63246"/>
                  </a:lnTo>
                  <a:lnTo>
                    <a:pt x="191274" y="57150"/>
                  </a:lnTo>
                  <a:close/>
                </a:path>
                <a:path w="212725" h="101600">
                  <a:moveTo>
                    <a:pt x="192798" y="76200"/>
                  </a:moveTo>
                  <a:lnTo>
                    <a:pt x="178320" y="69342"/>
                  </a:lnTo>
                  <a:lnTo>
                    <a:pt x="165366" y="75438"/>
                  </a:lnTo>
                  <a:lnTo>
                    <a:pt x="179844" y="82296"/>
                  </a:lnTo>
                  <a:lnTo>
                    <a:pt x="192798" y="76200"/>
                  </a:lnTo>
                  <a:close/>
                </a:path>
                <a:path w="212725" h="101600">
                  <a:moveTo>
                    <a:pt x="212598" y="67056"/>
                  </a:moveTo>
                  <a:lnTo>
                    <a:pt x="198132" y="60198"/>
                  </a:lnTo>
                  <a:lnTo>
                    <a:pt x="185178" y="66294"/>
                  </a:lnTo>
                  <a:lnTo>
                    <a:pt x="199656" y="73152"/>
                  </a:lnTo>
                  <a:lnTo>
                    <a:pt x="212598" y="67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580248" y="1620774"/>
              <a:ext cx="212090" cy="97155"/>
            </a:xfrm>
            <a:custGeom>
              <a:avLst/>
              <a:gdLst/>
              <a:ahLst/>
              <a:cxnLst/>
              <a:rect l="l" t="t" r="r" b="b"/>
              <a:pathLst>
                <a:path w="212090" h="97155">
                  <a:moveTo>
                    <a:pt x="26670" y="30480"/>
                  </a:moveTo>
                  <a:lnTo>
                    <a:pt x="26670" y="28194"/>
                  </a:lnTo>
                  <a:lnTo>
                    <a:pt x="12700" y="34290"/>
                  </a:lnTo>
                  <a:lnTo>
                    <a:pt x="0" y="28194"/>
                  </a:lnTo>
                  <a:lnTo>
                    <a:pt x="0" y="30480"/>
                  </a:lnTo>
                  <a:lnTo>
                    <a:pt x="12700" y="36576"/>
                  </a:lnTo>
                  <a:lnTo>
                    <a:pt x="26670" y="30480"/>
                  </a:lnTo>
                  <a:close/>
                </a:path>
                <a:path w="212090" h="97155">
                  <a:moveTo>
                    <a:pt x="46990" y="21336"/>
                  </a:moveTo>
                  <a:lnTo>
                    <a:pt x="46990" y="19050"/>
                  </a:lnTo>
                  <a:lnTo>
                    <a:pt x="33020" y="25146"/>
                  </a:lnTo>
                  <a:lnTo>
                    <a:pt x="19050" y="18288"/>
                  </a:lnTo>
                  <a:lnTo>
                    <a:pt x="19050" y="20574"/>
                  </a:lnTo>
                  <a:lnTo>
                    <a:pt x="33020" y="27432"/>
                  </a:lnTo>
                  <a:lnTo>
                    <a:pt x="46990" y="21336"/>
                  </a:lnTo>
                  <a:close/>
                </a:path>
                <a:path w="212090" h="97155">
                  <a:moveTo>
                    <a:pt x="46990" y="40386"/>
                  </a:moveTo>
                  <a:lnTo>
                    <a:pt x="46990" y="38100"/>
                  </a:lnTo>
                  <a:lnTo>
                    <a:pt x="34290" y="44196"/>
                  </a:lnTo>
                  <a:lnTo>
                    <a:pt x="20320" y="38100"/>
                  </a:lnTo>
                  <a:lnTo>
                    <a:pt x="20320" y="40386"/>
                  </a:lnTo>
                  <a:lnTo>
                    <a:pt x="34290" y="47244"/>
                  </a:lnTo>
                  <a:lnTo>
                    <a:pt x="46990" y="40386"/>
                  </a:lnTo>
                  <a:close/>
                </a:path>
                <a:path w="212090" h="97155">
                  <a:moveTo>
                    <a:pt x="66040" y="12192"/>
                  </a:moveTo>
                  <a:lnTo>
                    <a:pt x="66040" y="9144"/>
                  </a:lnTo>
                  <a:lnTo>
                    <a:pt x="53340" y="16002"/>
                  </a:lnTo>
                  <a:lnTo>
                    <a:pt x="39370" y="9144"/>
                  </a:lnTo>
                  <a:lnTo>
                    <a:pt x="39370" y="11430"/>
                  </a:lnTo>
                  <a:lnTo>
                    <a:pt x="53340" y="18288"/>
                  </a:lnTo>
                  <a:lnTo>
                    <a:pt x="66040" y="12192"/>
                  </a:lnTo>
                  <a:close/>
                </a:path>
                <a:path w="212090" h="97155">
                  <a:moveTo>
                    <a:pt x="67309" y="31242"/>
                  </a:moveTo>
                  <a:lnTo>
                    <a:pt x="67309" y="28956"/>
                  </a:lnTo>
                  <a:lnTo>
                    <a:pt x="54609" y="35052"/>
                  </a:lnTo>
                  <a:lnTo>
                    <a:pt x="39370" y="28194"/>
                  </a:lnTo>
                  <a:lnTo>
                    <a:pt x="39370" y="31242"/>
                  </a:lnTo>
                  <a:lnTo>
                    <a:pt x="54609" y="37338"/>
                  </a:lnTo>
                  <a:lnTo>
                    <a:pt x="67309" y="31242"/>
                  </a:lnTo>
                  <a:close/>
                </a:path>
                <a:path w="212090" h="97155">
                  <a:moveTo>
                    <a:pt x="110490" y="70866"/>
                  </a:moveTo>
                  <a:lnTo>
                    <a:pt x="110490" y="67818"/>
                  </a:lnTo>
                  <a:lnTo>
                    <a:pt x="97790" y="74676"/>
                  </a:lnTo>
                  <a:lnTo>
                    <a:pt x="41909" y="48006"/>
                  </a:lnTo>
                  <a:lnTo>
                    <a:pt x="41909" y="50292"/>
                  </a:lnTo>
                  <a:lnTo>
                    <a:pt x="97790" y="76962"/>
                  </a:lnTo>
                  <a:lnTo>
                    <a:pt x="110490" y="70866"/>
                  </a:lnTo>
                  <a:close/>
                </a:path>
                <a:path w="212090" h="97155">
                  <a:moveTo>
                    <a:pt x="85090" y="2286"/>
                  </a:moveTo>
                  <a:lnTo>
                    <a:pt x="85090" y="0"/>
                  </a:lnTo>
                  <a:lnTo>
                    <a:pt x="72390" y="6096"/>
                  </a:lnTo>
                  <a:lnTo>
                    <a:pt x="58420" y="0"/>
                  </a:lnTo>
                  <a:lnTo>
                    <a:pt x="58420" y="2286"/>
                  </a:lnTo>
                  <a:lnTo>
                    <a:pt x="72390" y="9144"/>
                  </a:lnTo>
                  <a:lnTo>
                    <a:pt x="85090" y="2286"/>
                  </a:lnTo>
                  <a:close/>
                </a:path>
                <a:path w="212090" h="97155">
                  <a:moveTo>
                    <a:pt x="87629" y="22098"/>
                  </a:moveTo>
                  <a:lnTo>
                    <a:pt x="87629" y="19050"/>
                  </a:lnTo>
                  <a:lnTo>
                    <a:pt x="73659" y="25908"/>
                  </a:lnTo>
                  <a:lnTo>
                    <a:pt x="59690" y="19050"/>
                  </a:lnTo>
                  <a:lnTo>
                    <a:pt x="59690" y="21336"/>
                  </a:lnTo>
                  <a:lnTo>
                    <a:pt x="73659" y="28194"/>
                  </a:lnTo>
                  <a:lnTo>
                    <a:pt x="87629" y="22098"/>
                  </a:lnTo>
                  <a:close/>
                </a:path>
                <a:path w="212090" h="97155">
                  <a:moveTo>
                    <a:pt x="88900" y="41148"/>
                  </a:moveTo>
                  <a:lnTo>
                    <a:pt x="88900" y="38862"/>
                  </a:lnTo>
                  <a:lnTo>
                    <a:pt x="74929" y="44958"/>
                  </a:lnTo>
                  <a:lnTo>
                    <a:pt x="60959" y="38100"/>
                  </a:lnTo>
                  <a:lnTo>
                    <a:pt x="60959" y="41148"/>
                  </a:lnTo>
                  <a:lnTo>
                    <a:pt x="74929" y="47244"/>
                  </a:lnTo>
                  <a:lnTo>
                    <a:pt x="88900" y="41148"/>
                  </a:lnTo>
                  <a:close/>
                </a:path>
                <a:path w="212090" h="97155">
                  <a:moveTo>
                    <a:pt x="106679" y="12192"/>
                  </a:moveTo>
                  <a:lnTo>
                    <a:pt x="106679" y="9906"/>
                  </a:lnTo>
                  <a:lnTo>
                    <a:pt x="93979" y="16002"/>
                  </a:lnTo>
                  <a:lnTo>
                    <a:pt x="80009" y="9906"/>
                  </a:lnTo>
                  <a:lnTo>
                    <a:pt x="80009" y="12192"/>
                  </a:lnTo>
                  <a:lnTo>
                    <a:pt x="93979" y="19050"/>
                  </a:lnTo>
                  <a:lnTo>
                    <a:pt x="106679" y="12192"/>
                  </a:lnTo>
                  <a:close/>
                </a:path>
                <a:path w="212090" h="97155">
                  <a:moveTo>
                    <a:pt x="107950" y="32004"/>
                  </a:moveTo>
                  <a:lnTo>
                    <a:pt x="107950" y="29718"/>
                  </a:lnTo>
                  <a:lnTo>
                    <a:pt x="95250" y="35814"/>
                  </a:lnTo>
                  <a:lnTo>
                    <a:pt x="81279" y="28956"/>
                  </a:lnTo>
                  <a:lnTo>
                    <a:pt x="81279" y="31242"/>
                  </a:lnTo>
                  <a:lnTo>
                    <a:pt x="95250" y="38100"/>
                  </a:lnTo>
                  <a:lnTo>
                    <a:pt x="107950" y="32004"/>
                  </a:lnTo>
                  <a:close/>
                </a:path>
                <a:path w="212090" h="97155">
                  <a:moveTo>
                    <a:pt x="109220" y="51054"/>
                  </a:moveTo>
                  <a:lnTo>
                    <a:pt x="109220" y="48768"/>
                  </a:lnTo>
                  <a:lnTo>
                    <a:pt x="96520" y="54864"/>
                  </a:lnTo>
                  <a:lnTo>
                    <a:pt x="82550" y="48006"/>
                  </a:lnTo>
                  <a:lnTo>
                    <a:pt x="82550" y="51054"/>
                  </a:lnTo>
                  <a:lnTo>
                    <a:pt x="96520" y="57150"/>
                  </a:lnTo>
                  <a:lnTo>
                    <a:pt x="109220" y="51054"/>
                  </a:lnTo>
                  <a:close/>
                </a:path>
                <a:path w="212090" h="97155">
                  <a:moveTo>
                    <a:pt x="128270" y="22860"/>
                  </a:moveTo>
                  <a:lnTo>
                    <a:pt x="128270" y="19812"/>
                  </a:lnTo>
                  <a:lnTo>
                    <a:pt x="114300" y="25908"/>
                  </a:lnTo>
                  <a:lnTo>
                    <a:pt x="100329" y="19812"/>
                  </a:lnTo>
                  <a:lnTo>
                    <a:pt x="100329" y="22098"/>
                  </a:lnTo>
                  <a:lnTo>
                    <a:pt x="114300" y="28956"/>
                  </a:lnTo>
                  <a:lnTo>
                    <a:pt x="128270" y="22860"/>
                  </a:lnTo>
                  <a:close/>
                </a:path>
                <a:path w="212090" h="97155">
                  <a:moveTo>
                    <a:pt x="129540" y="41910"/>
                  </a:moveTo>
                  <a:lnTo>
                    <a:pt x="129540" y="39624"/>
                  </a:lnTo>
                  <a:lnTo>
                    <a:pt x="115570" y="45720"/>
                  </a:lnTo>
                  <a:lnTo>
                    <a:pt x="102870" y="38862"/>
                  </a:lnTo>
                  <a:lnTo>
                    <a:pt x="102870" y="41148"/>
                  </a:lnTo>
                  <a:lnTo>
                    <a:pt x="115570" y="48006"/>
                  </a:lnTo>
                  <a:lnTo>
                    <a:pt x="129540" y="41910"/>
                  </a:lnTo>
                  <a:close/>
                </a:path>
                <a:path w="212090" h="97155">
                  <a:moveTo>
                    <a:pt x="130809" y="60960"/>
                  </a:moveTo>
                  <a:lnTo>
                    <a:pt x="130809" y="58674"/>
                  </a:lnTo>
                  <a:lnTo>
                    <a:pt x="118109" y="64770"/>
                  </a:lnTo>
                  <a:lnTo>
                    <a:pt x="102870" y="58674"/>
                  </a:lnTo>
                  <a:lnTo>
                    <a:pt x="102870" y="60960"/>
                  </a:lnTo>
                  <a:lnTo>
                    <a:pt x="118109" y="67818"/>
                  </a:lnTo>
                  <a:lnTo>
                    <a:pt x="130809" y="60960"/>
                  </a:lnTo>
                  <a:close/>
                </a:path>
                <a:path w="212090" h="97155">
                  <a:moveTo>
                    <a:pt x="130809" y="80772"/>
                  </a:moveTo>
                  <a:lnTo>
                    <a:pt x="130809" y="77724"/>
                  </a:lnTo>
                  <a:lnTo>
                    <a:pt x="118109" y="84582"/>
                  </a:lnTo>
                  <a:lnTo>
                    <a:pt x="104140" y="77724"/>
                  </a:lnTo>
                  <a:lnTo>
                    <a:pt x="104140" y="80010"/>
                  </a:lnTo>
                  <a:lnTo>
                    <a:pt x="118109" y="86868"/>
                  </a:lnTo>
                  <a:lnTo>
                    <a:pt x="130809" y="80772"/>
                  </a:lnTo>
                  <a:close/>
                </a:path>
                <a:path w="212090" h="97155">
                  <a:moveTo>
                    <a:pt x="148590" y="32766"/>
                  </a:moveTo>
                  <a:lnTo>
                    <a:pt x="148590" y="29718"/>
                  </a:lnTo>
                  <a:lnTo>
                    <a:pt x="135890" y="36576"/>
                  </a:lnTo>
                  <a:lnTo>
                    <a:pt x="121920" y="29718"/>
                  </a:lnTo>
                  <a:lnTo>
                    <a:pt x="121920" y="32004"/>
                  </a:lnTo>
                  <a:lnTo>
                    <a:pt x="135890" y="38862"/>
                  </a:lnTo>
                  <a:lnTo>
                    <a:pt x="148590" y="32766"/>
                  </a:lnTo>
                  <a:close/>
                </a:path>
                <a:path w="212090" h="97155">
                  <a:moveTo>
                    <a:pt x="149859" y="51816"/>
                  </a:moveTo>
                  <a:lnTo>
                    <a:pt x="149859" y="49530"/>
                  </a:lnTo>
                  <a:lnTo>
                    <a:pt x="137159" y="55626"/>
                  </a:lnTo>
                  <a:lnTo>
                    <a:pt x="123190" y="48768"/>
                  </a:lnTo>
                  <a:lnTo>
                    <a:pt x="123190" y="51054"/>
                  </a:lnTo>
                  <a:lnTo>
                    <a:pt x="137159" y="57912"/>
                  </a:lnTo>
                  <a:lnTo>
                    <a:pt x="149859" y="51816"/>
                  </a:lnTo>
                  <a:close/>
                </a:path>
                <a:path w="212090" h="97155">
                  <a:moveTo>
                    <a:pt x="151129" y="70866"/>
                  </a:moveTo>
                  <a:lnTo>
                    <a:pt x="151129" y="68580"/>
                  </a:lnTo>
                  <a:lnTo>
                    <a:pt x="138429" y="74676"/>
                  </a:lnTo>
                  <a:lnTo>
                    <a:pt x="124459" y="68580"/>
                  </a:lnTo>
                  <a:lnTo>
                    <a:pt x="124459" y="70866"/>
                  </a:lnTo>
                  <a:lnTo>
                    <a:pt x="138429" y="77724"/>
                  </a:lnTo>
                  <a:lnTo>
                    <a:pt x="151129" y="70866"/>
                  </a:lnTo>
                  <a:close/>
                </a:path>
                <a:path w="212090" h="97155">
                  <a:moveTo>
                    <a:pt x="152400" y="90678"/>
                  </a:moveTo>
                  <a:lnTo>
                    <a:pt x="152400" y="88392"/>
                  </a:lnTo>
                  <a:lnTo>
                    <a:pt x="139700" y="94488"/>
                  </a:lnTo>
                  <a:lnTo>
                    <a:pt x="125729" y="87630"/>
                  </a:lnTo>
                  <a:lnTo>
                    <a:pt x="125729" y="89916"/>
                  </a:lnTo>
                  <a:lnTo>
                    <a:pt x="139700" y="96774"/>
                  </a:lnTo>
                  <a:lnTo>
                    <a:pt x="152400" y="90678"/>
                  </a:lnTo>
                  <a:close/>
                </a:path>
                <a:path w="212090" h="97155">
                  <a:moveTo>
                    <a:pt x="170179" y="42672"/>
                  </a:moveTo>
                  <a:lnTo>
                    <a:pt x="170179" y="39624"/>
                  </a:lnTo>
                  <a:lnTo>
                    <a:pt x="156209" y="46482"/>
                  </a:lnTo>
                  <a:lnTo>
                    <a:pt x="142240" y="39624"/>
                  </a:lnTo>
                  <a:lnTo>
                    <a:pt x="142240" y="41910"/>
                  </a:lnTo>
                  <a:lnTo>
                    <a:pt x="156209" y="48768"/>
                  </a:lnTo>
                  <a:lnTo>
                    <a:pt x="170179" y="42672"/>
                  </a:lnTo>
                  <a:close/>
                </a:path>
                <a:path w="212090" h="97155">
                  <a:moveTo>
                    <a:pt x="171450" y="61722"/>
                  </a:moveTo>
                  <a:lnTo>
                    <a:pt x="171450" y="59436"/>
                  </a:lnTo>
                  <a:lnTo>
                    <a:pt x="157479" y="65532"/>
                  </a:lnTo>
                  <a:lnTo>
                    <a:pt x="144779" y="58674"/>
                  </a:lnTo>
                  <a:lnTo>
                    <a:pt x="144779" y="61722"/>
                  </a:lnTo>
                  <a:lnTo>
                    <a:pt x="157479" y="67818"/>
                  </a:lnTo>
                  <a:lnTo>
                    <a:pt x="171450" y="61722"/>
                  </a:lnTo>
                  <a:close/>
                </a:path>
                <a:path w="212090" h="97155">
                  <a:moveTo>
                    <a:pt x="172720" y="81534"/>
                  </a:moveTo>
                  <a:lnTo>
                    <a:pt x="172720" y="78486"/>
                  </a:lnTo>
                  <a:lnTo>
                    <a:pt x="160020" y="84582"/>
                  </a:lnTo>
                  <a:lnTo>
                    <a:pt x="144779" y="78486"/>
                  </a:lnTo>
                  <a:lnTo>
                    <a:pt x="144779" y="80772"/>
                  </a:lnTo>
                  <a:lnTo>
                    <a:pt x="160020" y="87630"/>
                  </a:lnTo>
                  <a:lnTo>
                    <a:pt x="172720" y="81534"/>
                  </a:lnTo>
                  <a:close/>
                </a:path>
                <a:path w="212090" h="97155">
                  <a:moveTo>
                    <a:pt x="190500" y="52578"/>
                  </a:moveTo>
                  <a:lnTo>
                    <a:pt x="190500" y="50292"/>
                  </a:lnTo>
                  <a:lnTo>
                    <a:pt x="177800" y="56388"/>
                  </a:lnTo>
                  <a:lnTo>
                    <a:pt x="163829" y="49530"/>
                  </a:lnTo>
                  <a:lnTo>
                    <a:pt x="163829" y="51816"/>
                  </a:lnTo>
                  <a:lnTo>
                    <a:pt x="177800" y="58674"/>
                  </a:lnTo>
                  <a:lnTo>
                    <a:pt x="190500" y="52578"/>
                  </a:lnTo>
                  <a:close/>
                </a:path>
                <a:path w="212090" h="97155">
                  <a:moveTo>
                    <a:pt x="191770" y="71628"/>
                  </a:moveTo>
                  <a:lnTo>
                    <a:pt x="191770" y="69342"/>
                  </a:lnTo>
                  <a:lnTo>
                    <a:pt x="179070" y="75438"/>
                  </a:lnTo>
                  <a:lnTo>
                    <a:pt x="165100" y="68580"/>
                  </a:lnTo>
                  <a:lnTo>
                    <a:pt x="165100" y="71628"/>
                  </a:lnTo>
                  <a:lnTo>
                    <a:pt x="179070" y="77724"/>
                  </a:lnTo>
                  <a:lnTo>
                    <a:pt x="191770" y="71628"/>
                  </a:lnTo>
                  <a:close/>
                </a:path>
                <a:path w="212090" h="97155">
                  <a:moveTo>
                    <a:pt x="212090" y="62484"/>
                  </a:moveTo>
                  <a:lnTo>
                    <a:pt x="212090" y="60198"/>
                  </a:lnTo>
                  <a:lnTo>
                    <a:pt x="199390" y="66294"/>
                  </a:lnTo>
                  <a:lnTo>
                    <a:pt x="184150" y="59436"/>
                  </a:lnTo>
                  <a:lnTo>
                    <a:pt x="184150" y="61722"/>
                  </a:lnTo>
                  <a:lnTo>
                    <a:pt x="199390" y="68580"/>
                  </a:lnTo>
                  <a:lnTo>
                    <a:pt x="212090" y="62484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567301" y="1753361"/>
              <a:ext cx="292607" cy="24231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613783" y="1818893"/>
              <a:ext cx="195071" cy="24231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977251" y="3489197"/>
              <a:ext cx="236421" cy="123443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852295" y="3232404"/>
              <a:ext cx="332981" cy="148589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852295" y="3232404"/>
              <a:ext cx="333375" cy="148590"/>
            </a:xfrm>
            <a:custGeom>
              <a:avLst/>
              <a:gdLst/>
              <a:ahLst/>
              <a:cxnLst/>
              <a:rect l="l" t="t" r="r" b="b"/>
              <a:pathLst>
                <a:path w="333375" h="148589">
                  <a:moveTo>
                    <a:pt x="126479" y="148589"/>
                  </a:moveTo>
                  <a:lnTo>
                    <a:pt x="332981" y="56387"/>
                  </a:lnTo>
                  <a:lnTo>
                    <a:pt x="204977" y="0"/>
                  </a:lnTo>
                  <a:lnTo>
                    <a:pt x="0" y="91439"/>
                  </a:lnTo>
                  <a:lnTo>
                    <a:pt x="26295" y="111835"/>
                  </a:lnTo>
                  <a:lnTo>
                    <a:pt x="56667" y="128301"/>
                  </a:lnTo>
                  <a:lnTo>
                    <a:pt x="90325" y="140624"/>
                  </a:lnTo>
                  <a:lnTo>
                    <a:pt x="126479" y="148589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852295" y="3324605"/>
              <a:ext cx="126479" cy="288036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852295" y="3323844"/>
              <a:ext cx="127000" cy="288925"/>
            </a:xfrm>
            <a:custGeom>
              <a:avLst/>
              <a:gdLst/>
              <a:ahLst/>
              <a:cxnLst/>
              <a:rect l="l" t="t" r="r" b="b"/>
              <a:pathLst>
                <a:path w="127000" h="288925">
                  <a:moveTo>
                    <a:pt x="126479" y="57150"/>
                  </a:moveTo>
                  <a:lnTo>
                    <a:pt x="90325" y="49506"/>
                  </a:lnTo>
                  <a:lnTo>
                    <a:pt x="56667" y="37147"/>
                  </a:lnTo>
                  <a:lnTo>
                    <a:pt x="26295" y="20502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26723" y="255579"/>
                  </a:lnTo>
                  <a:lnTo>
                    <a:pt x="57238" y="271081"/>
                  </a:lnTo>
                  <a:lnTo>
                    <a:pt x="90754" y="282297"/>
                  </a:lnTo>
                  <a:lnTo>
                    <a:pt x="126479" y="288797"/>
                  </a:lnTo>
                  <a:lnTo>
                    <a:pt x="126479" y="5715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978775" y="3288791"/>
              <a:ext cx="206501" cy="323850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978775" y="3288791"/>
              <a:ext cx="207010" cy="323850"/>
            </a:xfrm>
            <a:custGeom>
              <a:avLst/>
              <a:gdLst/>
              <a:ahLst/>
              <a:cxnLst/>
              <a:rect l="l" t="t" r="r" b="b"/>
              <a:pathLst>
                <a:path w="207009" h="323850">
                  <a:moveTo>
                    <a:pt x="0" y="92202"/>
                  </a:moveTo>
                  <a:lnTo>
                    <a:pt x="0" y="323850"/>
                  </a:lnTo>
                  <a:lnTo>
                    <a:pt x="206501" y="232410"/>
                  </a:lnTo>
                  <a:lnTo>
                    <a:pt x="206501" y="0"/>
                  </a:lnTo>
                  <a:lnTo>
                    <a:pt x="0" y="92202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852295" y="3232404"/>
              <a:ext cx="333375" cy="380365"/>
            </a:xfrm>
            <a:custGeom>
              <a:avLst/>
              <a:gdLst/>
              <a:ahLst/>
              <a:cxnLst/>
              <a:rect l="l" t="t" r="r" b="b"/>
              <a:pathLst>
                <a:path w="333375" h="380364">
                  <a:moveTo>
                    <a:pt x="332981" y="56387"/>
                  </a:moveTo>
                  <a:lnTo>
                    <a:pt x="204977" y="0"/>
                  </a:lnTo>
                  <a:lnTo>
                    <a:pt x="0" y="91439"/>
                  </a:lnTo>
                  <a:lnTo>
                    <a:pt x="0" y="327659"/>
                  </a:lnTo>
                  <a:lnTo>
                    <a:pt x="26723" y="347019"/>
                  </a:lnTo>
                  <a:lnTo>
                    <a:pt x="57238" y="362521"/>
                  </a:lnTo>
                  <a:lnTo>
                    <a:pt x="90754" y="373737"/>
                  </a:lnTo>
                  <a:lnTo>
                    <a:pt x="126479" y="380237"/>
                  </a:lnTo>
                  <a:lnTo>
                    <a:pt x="332981" y="288797"/>
                  </a:lnTo>
                  <a:lnTo>
                    <a:pt x="332981" y="56387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900295" y="3467100"/>
              <a:ext cx="19805" cy="21335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898777" y="3465576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0561" y="9144"/>
                  </a:moveTo>
                  <a:lnTo>
                    <a:pt x="18287" y="3810"/>
                  </a:lnTo>
                  <a:lnTo>
                    <a:pt x="12191" y="0"/>
                  </a:lnTo>
                  <a:lnTo>
                    <a:pt x="6845" y="1524"/>
                  </a:lnTo>
                  <a:lnTo>
                    <a:pt x="1511" y="3048"/>
                  </a:lnTo>
                  <a:lnTo>
                    <a:pt x="0" y="9144"/>
                  </a:lnTo>
                  <a:lnTo>
                    <a:pt x="2273" y="14477"/>
                  </a:lnTo>
                  <a:lnTo>
                    <a:pt x="4559" y="20574"/>
                  </a:lnTo>
                  <a:lnTo>
                    <a:pt x="10668" y="23622"/>
                  </a:lnTo>
                  <a:lnTo>
                    <a:pt x="16001" y="22098"/>
                  </a:lnTo>
                  <a:lnTo>
                    <a:pt x="21323" y="20574"/>
                  </a:lnTo>
                  <a:lnTo>
                    <a:pt x="22847" y="15239"/>
                  </a:lnTo>
                  <a:lnTo>
                    <a:pt x="20561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869555" y="3511791"/>
              <a:ext cx="91960" cy="70637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867059" y="3366814"/>
              <a:ext cx="96177" cy="45885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872869" y="3388382"/>
              <a:ext cx="85331" cy="60429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872869" y="3397758"/>
              <a:ext cx="85725" cy="40640"/>
            </a:xfrm>
            <a:custGeom>
              <a:avLst/>
              <a:gdLst/>
              <a:ahLst/>
              <a:cxnLst/>
              <a:rect l="l" t="t" r="r" b="b"/>
              <a:pathLst>
                <a:path w="85725" h="40639">
                  <a:moveTo>
                    <a:pt x="85331" y="40386"/>
                  </a:moveTo>
                  <a:lnTo>
                    <a:pt x="85331" y="35813"/>
                  </a:lnTo>
                  <a:lnTo>
                    <a:pt x="61925" y="29682"/>
                  </a:lnTo>
                  <a:lnTo>
                    <a:pt x="39808" y="21621"/>
                  </a:lnTo>
                  <a:lnTo>
                    <a:pt x="19119" y="11703"/>
                  </a:lnTo>
                  <a:lnTo>
                    <a:pt x="0" y="0"/>
                  </a:lnTo>
                  <a:lnTo>
                    <a:pt x="0" y="4571"/>
                  </a:lnTo>
                  <a:lnTo>
                    <a:pt x="19119" y="16275"/>
                  </a:lnTo>
                  <a:lnTo>
                    <a:pt x="39808" y="26193"/>
                  </a:lnTo>
                  <a:lnTo>
                    <a:pt x="61925" y="34254"/>
                  </a:lnTo>
                  <a:lnTo>
                    <a:pt x="85331" y="40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872869" y="3393947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10">
                  <a:moveTo>
                    <a:pt x="0" y="0"/>
                  </a:moveTo>
                  <a:lnTo>
                    <a:pt x="0" y="18287"/>
                  </a:lnTo>
                  <a:lnTo>
                    <a:pt x="19119" y="29991"/>
                  </a:lnTo>
                  <a:lnTo>
                    <a:pt x="39808" y="39909"/>
                  </a:lnTo>
                  <a:lnTo>
                    <a:pt x="61925" y="47970"/>
                  </a:lnTo>
                  <a:lnTo>
                    <a:pt x="85331" y="5410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872869" y="3394709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10">
                  <a:moveTo>
                    <a:pt x="85331" y="54101"/>
                  </a:moveTo>
                  <a:lnTo>
                    <a:pt x="85331" y="35813"/>
                  </a:lnTo>
                  <a:lnTo>
                    <a:pt x="61925" y="29253"/>
                  </a:lnTo>
                  <a:lnTo>
                    <a:pt x="39808" y="21050"/>
                  </a:lnTo>
                  <a:lnTo>
                    <a:pt x="19119" y="11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019174" y="3499865"/>
              <a:ext cx="129527" cy="104393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012874" y="3494341"/>
              <a:ext cx="141350" cy="115443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917059" y="3657599"/>
              <a:ext cx="249935" cy="24688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890389" y="3723893"/>
              <a:ext cx="298704" cy="242315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774577" y="478383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13715" y="0"/>
                  </a:moveTo>
                  <a:lnTo>
                    <a:pt x="0" y="990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502525" y="3104388"/>
              <a:ext cx="979805" cy="203835"/>
            </a:xfrm>
            <a:custGeom>
              <a:avLst/>
              <a:gdLst/>
              <a:ahLst/>
              <a:cxnLst/>
              <a:rect l="l" t="t" r="r" b="b"/>
              <a:pathLst>
                <a:path w="979804" h="203835">
                  <a:moveTo>
                    <a:pt x="0" y="203453"/>
                  </a:moveTo>
                  <a:lnTo>
                    <a:pt x="0" y="0"/>
                  </a:lnTo>
                  <a:lnTo>
                    <a:pt x="979182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011553" y="3104388"/>
              <a:ext cx="470534" cy="128270"/>
            </a:xfrm>
            <a:custGeom>
              <a:avLst/>
              <a:gdLst/>
              <a:ahLst/>
              <a:cxnLst/>
              <a:rect l="l" t="t" r="r" b="b"/>
              <a:pathLst>
                <a:path w="470534" h="128269">
                  <a:moveTo>
                    <a:pt x="0" y="128016"/>
                  </a:moveTo>
                  <a:lnTo>
                    <a:pt x="0" y="0"/>
                  </a:lnTo>
                  <a:lnTo>
                    <a:pt x="470153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481707" y="3104388"/>
              <a:ext cx="382270" cy="167640"/>
            </a:xfrm>
            <a:custGeom>
              <a:avLst/>
              <a:gdLst/>
              <a:ahLst/>
              <a:cxnLst/>
              <a:rect l="l" t="t" r="r" b="b"/>
              <a:pathLst>
                <a:path w="382270" h="167639">
                  <a:moveTo>
                    <a:pt x="381761" y="167639"/>
                  </a:moveTo>
                  <a:lnTo>
                    <a:pt x="381761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466467" y="3102101"/>
              <a:ext cx="15240" cy="2540"/>
            </a:xfrm>
            <a:custGeom>
              <a:avLst/>
              <a:gdLst/>
              <a:ahLst/>
              <a:cxnLst/>
              <a:rect l="l" t="t" r="r" b="b"/>
              <a:pathLst>
                <a:path w="15240" h="2539">
                  <a:moveTo>
                    <a:pt x="0" y="0"/>
                  </a:moveTo>
                  <a:lnTo>
                    <a:pt x="0" y="2285"/>
                  </a:lnTo>
                  <a:lnTo>
                    <a:pt x="15240" y="2285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481707" y="3104388"/>
              <a:ext cx="966469" cy="1270"/>
            </a:xfrm>
            <a:custGeom>
              <a:avLst/>
              <a:gdLst/>
              <a:ahLst/>
              <a:cxnLst/>
              <a:rect l="l" t="t" r="r" b="b"/>
              <a:pathLst>
                <a:path w="966470" h="1269">
                  <a:moveTo>
                    <a:pt x="-6629" y="380"/>
                  </a:moveTo>
                  <a:lnTo>
                    <a:pt x="972845" y="380"/>
                  </a:lnTo>
                </a:path>
              </a:pathLst>
            </a:custGeom>
            <a:ln w="1402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454263" y="3104388"/>
              <a:ext cx="27940" cy="167640"/>
            </a:xfrm>
            <a:custGeom>
              <a:avLst/>
              <a:gdLst/>
              <a:ahLst/>
              <a:cxnLst/>
              <a:rect l="l" t="t" r="r" b="b"/>
              <a:pathLst>
                <a:path w="27940" h="167639">
                  <a:moveTo>
                    <a:pt x="0" y="167639"/>
                  </a:moveTo>
                  <a:lnTo>
                    <a:pt x="0" y="0"/>
                  </a:lnTo>
                  <a:lnTo>
                    <a:pt x="27444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481707" y="3104388"/>
              <a:ext cx="852169" cy="203835"/>
            </a:xfrm>
            <a:custGeom>
              <a:avLst/>
              <a:gdLst/>
              <a:ahLst/>
              <a:cxnLst/>
              <a:rect l="l" t="t" r="r" b="b"/>
              <a:pathLst>
                <a:path w="852170" h="203835">
                  <a:moveTo>
                    <a:pt x="851916" y="203453"/>
                  </a:moveTo>
                  <a:lnTo>
                    <a:pt x="851916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481707" y="3104388"/>
              <a:ext cx="248920" cy="31750"/>
            </a:xfrm>
            <a:custGeom>
              <a:avLst/>
              <a:gdLst/>
              <a:ahLst/>
              <a:cxnLst/>
              <a:rect l="l" t="t" r="r" b="b"/>
              <a:pathLst>
                <a:path w="248920" h="31750">
                  <a:moveTo>
                    <a:pt x="248411" y="31242"/>
                  </a:moveTo>
                  <a:lnTo>
                    <a:pt x="248411" y="0"/>
                  </a:lnTo>
                  <a:lnTo>
                    <a:pt x="0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481707" y="3104388"/>
              <a:ext cx="640080" cy="2540"/>
            </a:xfrm>
            <a:custGeom>
              <a:avLst/>
              <a:gdLst/>
              <a:ahLst/>
              <a:cxnLst/>
              <a:rect l="l" t="t" r="r" b="b"/>
              <a:pathLst>
                <a:path w="640079" h="2539">
                  <a:moveTo>
                    <a:pt x="-6629" y="1143"/>
                  </a:moveTo>
                  <a:lnTo>
                    <a:pt x="646696" y="1143"/>
                  </a:lnTo>
                </a:path>
              </a:pathLst>
            </a:custGeom>
            <a:ln w="15544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975220" y="3104388"/>
              <a:ext cx="1506855" cy="243840"/>
            </a:xfrm>
            <a:custGeom>
              <a:avLst/>
              <a:gdLst/>
              <a:ahLst/>
              <a:cxnLst/>
              <a:rect l="l" t="t" r="r" b="b"/>
              <a:pathLst>
                <a:path w="1506854" h="243839">
                  <a:moveTo>
                    <a:pt x="0" y="243839"/>
                  </a:moveTo>
                  <a:lnTo>
                    <a:pt x="0" y="0"/>
                  </a:lnTo>
                  <a:lnTo>
                    <a:pt x="1506486" y="0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8481707" y="3097758"/>
              <a:ext cx="601980" cy="13335"/>
            </a:xfrm>
            <a:custGeom>
              <a:avLst/>
              <a:gdLst/>
              <a:ahLst/>
              <a:cxnLst/>
              <a:rect l="l" t="t" r="r" b="b"/>
              <a:pathLst>
                <a:path w="601979" h="13335">
                  <a:moveTo>
                    <a:pt x="0" y="0"/>
                  </a:moveTo>
                  <a:lnTo>
                    <a:pt x="0" y="13258"/>
                  </a:lnTo>
                  <a:lnTo>
                    <a:pt x="601967" y="13258"/>
                  </a:lnTo>
                  <a:lnTo>
                    <a:pt x="6019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880477" y="3097758"/>
              <a:ext cx="601345" cy="13335"/>
            </a:xfrm>
            <a:custGeom>
              <a:avLst/>
              <a:gdLst/>
              <a:ahLst/>
              <a:cxnLst/>
              <a:rect l="l" t="t" r="r" b="b"/>
              <a:pathLst>
                <a:path w="601345" h="13335">
                  <a:moveTo>
                    <a:pt x="0" y="0"/>
                  </a:moveTo>
                  <a:lnTo>
                    <a:pt x="0" y="13258"/>
                  </a:lnTo>
                  <a:lnTo>
                    <a:pt x="601230" y="13258"/>
                  </a:lnTo>
                  <a:lnTo>
                    <a:pt x="601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278496" y="3073907"/>
              <a:ext cx="2407157" cy="61722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655175" y="3080004"/>
              <a:ext cx="23495" cy="49530"/>
            </a:xfrm>
            <a:custGeom>
              <a:avLst/>
              <a:gdLst/>
              <a:ahLst/>
              <a:cxnLst/>
              <a:rect l="l" t="t" r="r" b="b"/>
              <a:pathLst>
                <a:path w="23495" h="49530">
                  <a:moveTo>
                    <a:pt x="22872" y="24383"/>
                  </a:moveTo>
                  <a:lnTo>
                    <a:pt x="21942" y="14787"/>
                  </a:lnTo>
                  <a:lnTo>
                    <a:pt x="19438" y="7048"/>
                  </a:lnTo>
                  <a:lnTo>
                    <a:pt x="15795" y="1881"/>
                  </a:lnTo>
                  <a:lnTo>
                    <a:pt x="11442" y="0"/>
                  </a:lnTo>
                  <a:lnTo>
                    <a:pt x="7083" y="1881"/>
                  </a:lnTo>
                  <a:lnTo>
                    <a:pt x="3435" y="7048"/>
                  </a:lnTo>
                  <a:lnTo>
                    <a:pt x="930" y="14787"/>
                  </a:lnTo>
                  <a:lnTo>
                    <a:pt x="0" y="24383"/>
                  </a:lnTo>
                  <a:lnTo>
                    <a:pt x="930" y="34099"/>
                  </a:lnTo>
                  <a:lnTo>
                    <a:pt x="3435" y="42100"/>
                  </a:lnTo>
                  <a:lnTo>
                    <a:pt x="7083" y="47529"/>
                  </a:lnTo>
                  <a:lnTo>
                    <a:pt x="11442" y="49529"/>
                  </a:lnTo>
                  <a:lnTo>
                    <a:pt x="15795" y="47529"/>
                  </a:lnTo>
                  <a:lnTo>
                    <a:pt x="19438" y="42100"/>
                  </a:lnTo>
                  <a:lnTo>
                    <a:pt x="21942" y="34099"/>
                  </a:lnTo>
                  <a:lnTo>
                    <a:pt x="22872" y="24383"/>
                  </a:lnTo>
                  <a:close/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278496" y="3073907"/>
              <a:ext cx="2407285" cy="62230"/>
            </a:xfrm>
            <a:custGeom>
              <a:avLst/>
              <a:gdLst/>
              <a:ahLst/>
              <a:cxnLst/>
              <a:rect l="l" t="t" r="r" b="b"/>
              <a:pathLst>
                <a:path w="2407284" h="62230">
                  <a:moveTo>
                    <a:pt x="19050" y="0"/>
                  </a:moveTo>
                  <a:lnTo>
                    <a:pt x="2388120" y="0"/>
                  </a:lnTo>
                  <a:lnTo>
                    <a:pt x="2407170" y="30479"/>
                  </a:lnTo>
                  <a:lnTo>
                    <a:pt x="2405587" y="42755"/>
                  </a:lnTo>
                  <a:lnTo>
                    <a:pt x="2401360" y="52673"/>
                  </a:lnTo>
                  <a:lnTo>
                    <a:pt x="2395276" y="59305"/>
                  </a:lnTo>
                  <a:lnTo>
                    <a:pt x="2388120" y="61721"/>
                  </a:lnTo>
                  <a:lnTo>
                    <a:pt x="19050" y="61722"/>
                  </a:lnTo>
                  <a:lnTo>
                    <a:pt x="11578" y="59305"/>
                  </a:lnTo>
                  <a:lnTo>
                    <a:pt x="5529" y="52673"/>
                  </a:lnTo>
                  <a:lnTo>
                    <a:pt x="1478" y="42755"/>
                  </a:lnTo>
                  <a:lnTo>
                    <a:pt x="0" y="30480"/>
                  </a:lnTo>
                  <a:lnTo>
                    <a:pt x="1478" y="18645"/>
                  </a:lnTo>
                  <a:lnTo>
                    <a:pt x="5529" y="8953"/>
                  </a:lnTo>
                  <a:lnTo>
                    <a:pt x="11578" y="2405"/>
                  </a:lnTo>
                  <a:lnTo>
                    <a:pt x="19050" y="0"/>
                  </a:lnTo>
                  <a:close/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278496" y="3073907"/>
              <a:ext cx="2407285" cy="62230"/>
            </a:xfrm>
            <a:custGeom>
              <a:avLst/>
              <a:gdLst/>
              <a:ahLst/>
              <a:cxnLst/>
              <a:rect l="l" t="t" r="r" b="b"/>
              <a:pathLst>
                <a:path w="2407284" h="62230">
                  <a:moveTo>
                    <a:pt x="19050" y="0"/>
                  </a:moveTo>
                  <a:lnTo>
                    <a:pt x="2388120" y="0"/>
                  </a:lnTo>
                  <a:lnTo>
                    <a:pt x="2407170" y="30479"/>
                  </a:lnTo>
                  <a:lnTo>
                    <a:pt x="2405587" y="42755"/>
                  </a:lnTo>
                  <a:lnTo>
                    <a:pt x="2401360" y="52673"/>
                  </a:lnTo>
                  <a:lnTo>
                    <a:pt x="2395276" y="59305"/>
                  </a:lnTo>
                  <a:lnTo>
                    <a:pt x="2388120" y="61721"/>
                  </a:lnTo>
                  <a:lnTo>
                    <a:pt x="19050" y="61722"/>
                  </a:lnTo>
                  <a:lnTo>
                    <a:pt x="11578" y="59305"/>
                  </a:lnTo>
                  <a:lnTo>
                    <a:pt x="5529" y="52673"/>
                  </a:lnTo>
                  <a:lnTo>
                    <a:pt x="1478" y="42755"/>
                  </a:lnTo>
                  <a:lnTo>
                    <a:pt x="0" y="30480"/>
                  </a:lnTo>
                  <a:lnTo>
                    <a:pt x="1478" y="18645"/>
                  </a:lnTo>
                  <a:lnTo>
                    <a:pt x="5529" y="8953"/>
                  </a:lnTo>
                  <a:lnTo>
                    <a:pt x="11578" y="2405"/>
                  </a:lnTo>
                  <a:lnTo>
                    <a:pt x="19050" y="0"/>
                  </a:lnTo>
                  <a:close/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041277" y="6283452"/>
              <a:ext cx="247649" cy="130301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908689" y="6014465"/>
              <a:ext cx="348995" cy="156209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908689" y="6014465"/>
              <a:ext cx="349250" cy="156210"/>
            </a:xfrm>
            <a:custGeom>
              <a:avLst/>
              <a:gdLst/>
              <a:ahLst/>
              <a:cxnLst/>
              <a:rect l="l" t="t" r="r" b="b"/>
              <a:pathLst>
                <a:path w="349250" h="156210">
                  <a:moveTo>
                    <a:pt x="132587" y="156210"/>
                  </a:moveTo>
                  <a:lnTo>
                    <a:pt x="348995" y="59436"/>
                  </a:lnTo>
                  <a:lnTo>
                    <a:pt x="214883" y="0"/>
                  </a:lnTo>
                  <a:lnTo>
                    <a:pt x="0" y="96774"/>
                  </a:lnTo>
                  <a:lnTo>
                    <a:pt x="27896" y="117848"/>
                  </a:lnTo>
                  <a:lnTo>
                    <a:pt x="59721" y="135064"/>
                  </a:lnTo>
                  <a:lnTo>
                    <a:pt x="94833" y="147994"/>
                  </a:lnTo>
                  <a:lnTo>
                    <a:pt x="132587" y="15621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908689" y="6111240"/>
              <a:ext cx="132587" cy="302513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908689" y="6110478"/>
              <a:ext cx="132715" cy="303530"/>
            </a:xfrm>
            <a:custGeom>
              <a:avLst/>
              <a:gdLst/>
              <a:ahLst/>
              <a:cxnLst/>
              <a:rect l="l" t="t" r="r" b="b"/>
              <a:pathLst>
                <a:path w="132714" h="303529">
                  <a:moveTo>
                    <a:pt x="132587" y="60198"/>
                  </a:moveTo>
                  <a:lnTo>
                    <a:pt x="94833" y="51970"/>
                  </a:lnTo>
                  <a:lnTo>
                    <a:pt x="59721" y="38957"/>
                  </a:lnTo>
                  <a:lnTo>
                    <a:pt x="27896" y="21514"/>
                  </a:lnTo>
                  <a:lnTo>
                    <a:pt x="0" y="0"/>
                  </a:lnTo>
                  <a:lnTo>
                    <a:pt x="0" y="247650"/>
                  </a:lnTo>
                  <a:lnTo>
                    <a:pt x="28003" y="267914"/>
                  </a:lnTo>
                  <a:lnTo>
                    <a:pt x="60007" y="284035"/>
                  </a:lnTo>
                  <a:lnTo>
                    <a:pt x="95154" y="295870"/>
                  </a:lnTo>
                  <a:lnTo>
                    <a:pt x="132587" y="303275"/>
                  </a:lnTo>
                  <a:lnTo>
                    <a:pt x="132587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041277" y="6073902"/>
              <a:ext cx="216407" cy="339089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041277" y="6073902"/>
              <a:ext cx="216535" cy="339090"/>
            </a:xfrm>
            <a:custGeom>
              <a:avLst/>
              <a:gdLst/>
              <a:ahLst/>
              <a:cxnLst/>
              <a:rect l="l" t="t" r="r" b="b"/>
              <a:pathLst>
                <a:path w="216535" h="339089">
                  <a:moveTo>
                    <a:pt x="0" y="96774"/>
                  </a:moveTo>
                  <a:lnTo>
                    <a:pt x="0" y="339089"/>
                  </a:lnTo>
                  <a:lnTo>
                    <a:pt x="216407" y="243077"/>
                  </a:lnTo>
                  <a:lnTo>
                    <a:pt x="216407" y="0"/>
                  </a:lnTo>
                  <a:lnTo>
                    <a:pt x="0" y="9677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908689" y="6014465"/>
              <a:ext cx="349250" cy="399415"/>
            </a:xfrm>
            <a:custGeom>
              <a:avLst/>
              <a:gdLst/>
              <a:ahLst/>
              <a:cxnLst/>
              <a:rect l="l" t="t" r="r" b="b"/>
              <a:pathLst>
                <a:path w="349250" h="399414">
                  <a:moveTo>
                    <a:pt x="348995" y="59436"/>
                  </a:moveTo>
                  <a:lnTo>
                    <a:pt x="214883" y="0"/>
                  </a:lnTo>
                  <a:lnTo>
                    <a:pt x="0" y="96774"/>
                  </a:lnTo>
                  <a:lnTo>
                    <a:pt x="0" y="343662"/>
                  </a:lnTo>
                  <a:lnTo>
                    <a:pt x="28003" y="363926"/>
                  </a:lnTo>
                  <a:lnTo>
                    <a:pt x="60007" y="380047"/>
                  </a:lnTo>
                  <a:lnTo>
                    <a:pt x="95154" y="391882"/>
                  </a:lnTo>
                  <a:lnTo>
                    <a:pt x="132587" y="399288"/>
                  </a:lnTo>
                  <a:lnTo>
                    <a:pt x="348995" y="302513"/>
                  </a:lnTo>
                  <a:lnTo>
                    <a:pt x="348995" y="59436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958975" y="6260591"/>
              <a:ext cx="21342" cy="22097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957457" y="625906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21336" y="9906"/>
                  </a:moveTo>
                  <a:lnTo>
                    <a:pt x="19050" y="3810"/>
                  </a:lnTo>
                  <a:lnTo>
                    <a:pt x="12953" y="0"/>
                  </a:lnTo>
                  <a:lnTo>
                    <a:pt x="7620" y="2286"/>
                  </a:lnTo>
                  <a:lnTo>
                    <a:pt x="2286" y="3810"/>
                  </a:lnTo>
                  <a:lnTo>
                    <a:pt x="0" y="9906"/>
                  </a:lnTo>
                  <a:lnTo>
                    <a:pt x="2286" y="15240"/>
                  </a:lnTo>
                  <a:lnTo>
                    <a:pt x="5334" y="21336"/>
                  </a:lnTo>
                  <a:lnTo>
                    <a:pt x="11429" y="25146"/>
                  </a:lnTo>
                  <a:lnTo>
                    <a:pt x="16763" y="23622"/>
                  </a:lnTo>
                  <a:lnTo>
                    <a:pt x="22098" y="21336"/>
                  </a:lnTo>
                  <a:lnTo>
                    <a:pt x="24384" y="16002"/>
                  </a:lnTo>
                  <a:lnTo>
                    <a:pt x="21336" y="9906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926710" y="6307569"/>
              <a:ext cx="96545" cy="74447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924228" y="6154972"/>
              <a:ext cx="100749" cy="48933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930025" y="6178397"/>
              <a:ext cx="89916" cy="63144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930025" y="6188202"/>
              <a:ext cx="90170" cy="43180"/>
            </a:xfrm>
            <a:custGeom>
              <a:avLst/>
              <a:gdLst/>
              <a:ahLst/>
              <a:cxnLst/>
              <a:rect l="l" t="t" r="r" b="b"/>
              <a:pathLst>
                <a:path w="90170" h="43179">
                  <a:moveTo>
                    <a:pt x="89916" y="42672"/>
                  </a:moveTo>
                  <a:lnTo>
                    <a:pt x="89916" y="37337"/>
                  </a:lnTo>
                  <a:lnTo>
                    <a:pt x="65365" y="30646"/>
                  </a:lnTo>
                  <a:lnTo>
                    <a:pt x="42100" y="22098"/>
                  </a:lnTo>
                  <a:lnTo>
                    <a:pt x="20264" y="11834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0264" y="16847"/>
                  </a:lnTo>
                  <a:lnTo>
                    <a:pt x="42100" y="27336"/>
                  </a:lnTo>
                  <a:lnTo>
                    <a:pt x="65365" y="35968"/>
                  </a:lnTo>
                  <a:lnTo>
                    <a:pt x="89916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930025" y="6183629"/>
              <a:ext cx="90170" cy="57150"/>
            </a:xfrm>
            <a:custGeom>
              <a:avLst/>
              <a:gdLst/>
              <a:ahLst/>
              <a:cxnLst/>
              <a:rect l="l" t="t" r="r" b="b"/>
              <a:pathLst>
                <a:path w="90170" h="57150">
                  <a:moveTo>
                    <a:pt x="0" y="0"/>
                  </a:moveTo>
                  <a:lnTo>
                    <a:pt x="0" y="19050"/>
                  </a:lnTo>
                  <a:lnTo>
                    <a:pt x="20264" y="31325"/>
                  </a:lnTo>
                  <a:lnTo>
                    <a:pt x="42100" y="41814"/>
                  </a:lnTo>
                  <a:lnTo>
                    <a:pt x="65365" y="50446"/>
                  </a:lnTo>
                  <a:lnTo>
                    <a:pt x="89916" y="5715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930025" y="6184391"/>
              <a:ext cx="90170" cy="57150"/>
            </a:xfrm>
            <a:custGeom>
              <a:avLst/>
              <a:gdLst/>
              <a:ahLst/>
              <a:cxnLst/>
              <a:rect l="l" t="t" r="r" b="b"/>
              <a:pathLst>
                <a:path w="90170" h="57150">
                  <a:moveTo>
                    <a:pt x="89916" y="57150"/>
                  </a:moveTo>
                  <a:lnTo>
                    <a:pt x="89916" y="38100"/>
                  </a:lnTo>
                  <a:lnTo>
                    <a:pt x="65365" y="31396"/>
                  </a:lnTo>
                  <a:lnTo>
                    <a:pt x="42100" y="22764"/>
                  </a:lnTo>
                  <a:lnTo>
                    <a:pt x="20264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143385" y="6365747"/>
              <a:ext cx="90170" cy="52069"/>
            </a:xfrm>
            <a:custGeom>
              <a:avLst/>
              <a:gdLst/>
              <a:ahLst/>
              <a:cxnLst/>
              <a:rect l="l" t="t" r="r" b="b"/>
              <a:pathLst>
                <a:path w="90170" h="52070">
                  <a:moveTo>
                    <a:pt x="89916" y="25146"/>
                  </a:moveTo>
                  <a:lnTo>
                    <a:pt x="89785" y="16728"/>
                  </a:lnTo>
                  <a:lnTo>
                    <a:pt x="85439" y="9239"/>
                  </a:lnTo>
                  <a:lnTo>
                    <a:pt x="77807" y="3607"/>
                  </a:lnTo>
                  <a:lnTo>
                    <a:pt x="67818" y="762"/>
                  </a:lnTo>
                  <a:lnTo>
                    <a:pt x="65532" y="0"/>
                  </a:lnTo>
                  <a:lnTo>
                    <a:pt x="61722" y="0"/>
                  </a:lnTo>
                  <a:lnTo>
                    <a:pt x="0" y="44957"/>
                  </a:lnTo>
                  <a:lnTo>
                    <a:pt x="15799" y="49815"/>
                  </a:lnTo>
                  <a:lnTo>
                    <a:pt x="32099" y="51815"/>
                  </a:lnTo>
                  <a:lnTo>
                    <a:pt x="48541" y="50958"/>
                  </a:lnTo>
                  <a:lnTo>
                    <a:pt x="64770" y="47243"/>
                  </a:lnTo>
                  <a:lnTo>
                    <a:pt x="73413" y="43576"/>
                  </a:lnTo>
                  <a:lnTo>
                    <a:pt x="80772" y="38480"/>
                  </a:lnTo>
                  <a:lnTo>
                    <a:pt x="86415" y="32242"/>
                  </a:lnTo>
                  <a:lnTo>
                    <a:pt x="89916" y="25146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086235" y="6278117"/>
              <a:ext cx="120396" cy="44957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086235" y="6278117"/>
              <a:ext cx="120650" cy="45085"/>
            </a:xfrm>
            <a:custGeom>
              <a:avLst/>
              <a:gdLst/>
              <a:ahLst/>
              <a:cxnLst/>
              <a:rect l="l" t="t" r="r" b="b"/>
              <a:pathLst>
                <a:path w="120650" h="45085">
                  <a:moveTo>
                    <a:pt x="120396" y="22860"/>
                  </a:moveTo>
                  <a:lnTo>
                    <a:pt x="115597" y="14144"/>
                  </a:lnTo>
                  <a:lnTo>
                    <a:pt x="102584" y="6858"/>
                  </a:lnTo>
                  <a:lnTo>
                    <a:pt x="83427" y="1857"/>
                  </a:lnTo>
                  <a:lnTo>
                    <a:pt x="60198" y="0"/>
                  </a:lnTo>
                  <a:lnTo>
                    <a:pt x="36968" y="1857"/>
                  </a:lnTo>
                  <a:lnTo>
                    <a:pt x="17811" y="6858"/>
                  </a:lnTo>
                  <a:lnTo>
                    <a:pt x="4798" y="14144"/>
                  </a:lnTo>
                  <a:lnTo>
                    <a:pt x="0" y="22860"/>
                  </a:lnTo>
                  <a:lnTo>
                    <a:pt x="4798" y="31456"/>
                  </a:lnTo>
                  <a:lnTo>
                    <a:pt x="17811" y="38481"/>
                  </a:lnTo>
                  <a:lnTo>
                    <a:pt x="36968" y="43219"/>
                  </a:lnTo>
                  <a:lnTo>
                    <a:pt x="60198" y="44958"/>
                  </a:lnTo>
                  <a:lnTo>
                    <a:pt x="83427" y="43219"/>
                  </a:lnTo>
                  <a:lnTo>
                    <a:pt x="102584" y="38481"/>
                  </a:lnTo>
                  <a:lnTo>
                    <a:pt x="115597" y="31456"/>
                  </a:lnTo>
                  <a:lnTo>
                    <a:pt x="120396" y="22860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086235" y="6300978"/>
              <a:ext cx="120396" cy="109727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086235" y="6300978"/>
              <a:ext cx="120650" cy="109855"/>
            </a:xfrm>
            <a:custGeom>
              <a:avLst/>
              <a:gdLst/>
              <a:ahLst/>
              <a:cxnLst/>
              <a:rect l="l" t="t" r="r" b="b"/>
              <a:pathLst>
                <a:path w="120650" h="109854">
                  <a:moveTo>
                    <a:pt x="0" y="0"/>
                  </a:moveTo>
                  <a:lnTo>
                    <a:pt x="0" y="87630"/>
                  </a:lnTo>
                  <a:lnTo>
                    <a:pt x="5691" y="96547"/>
                  </a:lnTo>
                  <a:lnTo>
                    <a:pt x="19240" y="103536"/>
                  </a:lnTo>
                  <a:lnTo>
                    <a:pt x="38790" y="108096"/>
                  </a:lnTo>
                  <a:lnTo>
                    <a:pt x="62484" y="109727"/>
                  </a:lnTo>
                  <a:lnTo>
                    <a:pt x="84498" y="107680"/>
                  </a:lnTo>
                  <a:lnTo>
                    <a:pt x="102584" y="103060"/>
                  </a:lnTo>
                  <a:lnTo>
                    <a:pt x="115097" y="96440"/>
                  </a:lnTo>
                  <a:lnTo>
                    <a:pt x="120396" y="88392"/>
                  </a:lnTo>
                  <a:lnTo>
                    <a:pt x="120396" y="0"/>
                  </a:lnTo>
                  <a:lnTo>
                    <a:pt x="115716" y="8715"/>
                  </a:lnTo>
                  <a:lnTo>
                    <a:pt x="102965" y="16002"/>
                  </a:lnTo>
                  <a:lnTo>
                    <a:pt x="84070" y="21002"/>
                  </a:lnTo>
                  <a:lnTo>
                    <a:pt x="60960" y="22860"/>
                  </a:lnTo>
                  <a:lnTo>
                    <a:pt x="37397" y="21109"/>
                  </a:lnTo>
                  <a:lnTo>
                    <a:pt x="18192" y="16287"/>
                  </a:lnTo>
                  <a:lnTo>
                    <a:pt x="5131" y="9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086997" y="6278117"/>
              <a:ext cx="119380" cy="132080"/>
            </a:xfrm>
            <a:custGeom>
              <a:avLst/>
              <a:gdLst/>
              <a:ahLst/>
              <a:cxnLst/>
              <a:rect l="l" t="t" r="r" b="b"/>
              <a:pathLst>
                <a:path w="119379" h="132079">
                  <a:moveTo>
                    <a:pt x="118872" y="22098"/>
                  </a:moveTo>
                  <a:lnTo>
                    <a:pt x="114192" y="13501"/>
                  </a:lnTo>
                  <a:lnTo>
                    <a:pt x="101441" y="6476"/>
                  </a:lnTo>
                  <a:lnTo>
                    <a:pt x="82546" y="1738"/>
                  </a:lnTo>
                  <a:lnTo>
                    <a:pt x="59436" y="0"/>
                  </a:lnTo>
                  <a:lnTo>
                    <a:pt x="36325" y="1738"/>
                  </a:lnTo>
                  <a:lnTo>
                    <a:pt x="17430" y="6477"/>
                  </a:lnTo>
                  <a:lnTo>
                    <a:pt x="4679" y="13501"/>
                  </a:lnTo>
                  <a:lnTo>
                    <a:pt x="0" y="22098"/>
                  </a:lnTo>
                  <a:lnTo>
                    <a:pt x="0" y="22860"/>
                  </a:lnTo>
                  <a:lnTo>
                    <a:pt x="0" y="110490"/>
                  </a:lnTo>
                  <a:lnTo>
                    <a:pt x="5238" y="119074"/>
                  </a:lnTo>
                  <a:lnTo>
                    <a:pt x="18478" y="126015"/>
                  </a:lnTo>
                  <a:lnTo>
                    <a:pt x="37719" y="130528"/>
                  </a:lnTo>
                  <a:lnTo>
                    <a:pt x="60960" y="131826"/>
                  </a:lnTo>
                  <a:lnTo>
                    <a:pt x="82974" y="130206"/>
                  </a:lnTo>
                  <a:lnTo>
                    <a:pt x="101060" y="125730"/>
                  </a:lnTo>
                  <a:lnTo>
                    <a:pt x="113573" y="118967"/>
                  </a:lnTo>
                  <a:lnTo>
                    <a:pt x="118872" y="110490"/>
                  </a:lnTo>
                  <a:lnTo>
                    <a:pt x="118872" y="22098"/>
                  </a:lnTo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927733" y="6426706"/>
              <a:ext cx="249935" cy="246887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794383" y="6493001"/>
              <a:ext cx="536447" cy="11887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449965" y="6283452"/>
              <a:ext cx="245363" cy="128015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318139" y="6015990"/>
              <a:ext cx="345947" cy="155448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18139" y="6015990"/>
              <a:ext cx="346075" cy="155575"/>
            </a:xfrm>
            <a:custGeom>
              <a:avLst/>
              <a:gdLst/>
              <a:ahLst/>
              <a:cxnLst/>
              <a:rect l="l" t="t" r="r" b="b"/>
              <a:pathLst>
                <a:path w="346075" h="155575">
                  <a:moveTo>
                    <a:pt x="131825" y="155448"/>
                  </a:moveTo>
                  <a:lnTo>
                    <a:pt x="345947" y="58674"/>
                  </a:lnTo>
                  <a:lnTo>
                    <a:pt x="213359" y="0"/>
                  </a:lnTo>
                  <a:lnTo>
                    <a:pt x="0" y="96012"/>
                  </a:lnTo>
                  <a:lnTo>
                    <a:pt x="27777" y="116978"/>
                  </a:lnTo>
                  <a:lnTo>
                    <a:pt x="59340" y="134016"/>
                  </a:lnTo>
                  <a:lnTo>
                    <a:pt x="94190" y="146911"/>
                  </a:lnTo>
                  <a:lnTo>
                    <a:pt x="131825" y="15544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318139" y="6112002"/>
              <a:ext cx="131825" cy="299465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318139" y="6111240"/>
              <a:ext cx="132080" cy="300355"/>
            </a:xfrm>
            <a:custGeom>
              <a:avLst/>
              <a:gdLst/>
              <a:ahLst/>
              <a:cxnLst/>
              <a:rect l="l" t="t" r="r" b="b"/>
              <a:pathLst>
                <a:path w="132079" h="300354">
                  <a:moveTo>
                    <a:pt x="131825" y="60198"/>
                  </a:moveTo>
                  <a:lnTo>
                    <a:pt x="94083" y="51649"/>
                  </a:lnTo>
                  <a:lnTo>
                    <a:pt x="59054" y="38671"/>
                  </a:lnTo>
                  <a:lnTo>
                    <a:pt x="27455" y="21407"/>
                  </a:lnTo>
                  <a:lnTo>
                    <a:pt x="0" y="0"/>
                  </a:lnTo>
                  <a:lnTo>
                    <a:pt x="0" y="245363"/>
                  </a:lnTo>
                  <a:lnTo>
                    <a:pt x="27884" y="265616"/>
                  </a:lnTo>
                  <a:lnTo>
                    <a:pt x="59626" y="281654"/>
                  </a:lnTo>
                  <a:lnTo>
                    <a:pt x="94511" y="293262"/>
                  </a:lnTo>
                  <a:lnTo>
                    <a:pt x="131825" y="300227"/>
                  </a:lnTo>
                  <a:lnTo>
                    <a:pt x="131825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449965" y="6075426"/>
              <a:ext cx="214121" cy="336041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449965" y="6074664"/>
              <a:ext cx="214629" cy="337185"/>
            </a:xfrm>
            <a:custGeom>
              <a:avLst/>
              <a:gdLst/>
              <a:ahLst/>
              <a:cxnLst/>
              <a:rect l="l" t="t" r="r" b="b"/>
              <a:pathLst>
                <a:path w="214629" h="337185">
                  <a:moveTo>
                    <a:pt x="0" y="96774"/>
                  </a:moveTo>
                  <a:lnTo>
                    <a:pt x="0" y="336803"/>
                  </a:lnTo>
                  <a:lnTo>
                    <a:pt x="214121" y="241553"/>
                  </a:lnTo>
                  <a:lnTo>
                    <a:pt x="214121" y="0"/>
                  </a:lnTo>
                  <a:lnTo>
                    <a:pt x="0" y="9677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318139" y="6015990"/>
              <a:ext cx="346075" cy="395605"/>
            </a:xfrm>
            <a:custGeom>
              <a:avLst/>
              <a:gdLst/>
              <a:ahLst/>
              <a:cxnLst/>
              <a:rect l="l" t="t" r="r" b="b"/>
              <a:pathLst>
                <a:path w="346075" h="395604">
                  <a:moveTo>
                    <a:pt x="345947" y="58674"/>
                  </a:moveTo>
                  <a:lnTo>
                    <a:pt x="213359" y="0"/>
                  </a:lnTo>
                  <a:lnTo>
                    <a:pt x="0" y="96012"/>
                  </a:lnTo>
                  <a:lnTo>
                    <a:pt x="0" y="340613"/>
                  </a:lnTo>
                  <a:lnTo>
                    <a:pt x="27884" y="360866"/>
                  </a:lnTo>
                  <a:lnTo>
                    <a:pt x="59626" y="376904"/>
                  </a:lnTo>
                  <a:lnTo>
                    <a:pt x="94511" y="388512"/>
                  </a:lnTo>
                  <a:lnTo>
                    <a:pt x="131825" y="395477"/>
                  </a:lnTo>
                  <a:lnTo>
                    <a:pt x="345947" y="300227"/>
                  </a:lnTo>
                  <a:lnTo>
                    <a:pt x="345947" y="58674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68431" y="6260591"/>
              <a:ext cx="20574" cy="21335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366907" y="6259067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1336" y="9144"/>
                  </a:moveTo>
                  <a:lnTo>
                    <a:pt x="19050" y="3810"/>
                  </a:lnTo>
                  <a:lnTo>
                    <a:pt x="12191" y="0"/>
                  </a:lnTo>
                  <a:lnTo>
                    <a:pt x="6858" y="1524"/>
                  </a:lnTo>
                  <a:lnTo>
                    <a:pt x="2286" y="3048"/>
                  </a:lnTo>
                  <a:lnTo>
                    <a:pt x="0" y="9144"/>
                  </a:lnTo>
                  <a:lnTo>
                    <a:pt x="2286" y="15240"/>
                  </a:lnTo>
                  <a:lnTo>
                    <a:pt x="5334" y="20574"/>
                  </a:lnTo>
                  <a:lnTo>
                    <a:pt x="11429" y="24384"/>
                  </a:lnTo>
                  <a:lnTo>
                    <a:pt x="16763" y="22860"/>
                  </a:lnTo>
                  <a:lnTo>
                    <a:pt x="22098" y="21336"/>
                  </a:lnTo>
                  <a:lnTo>
                    <a:pt x="23622" y="15240"/>
                  </a:lnTo>
                  <a:lnTo>
                    <a:pt x="21336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336160" y="6306807"/>
              <a:ext cx="95783" cy="73685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333678" y="6155734"/>
              <a:ext cx="99987" cy="48171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339475" y="6178826"/>
              <a:ext cx="89154" cy="61953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339475" y="6188202"/>
              <a:ext cx="89535" cy="41910"/>
            </a:xfrm>
            <a:custGeom>
              <a:avLst/>
              <a:gdLst/>
              <a:ahLst/>
              <a:cxnLst/>
              <a:rect l="l" t="t" r="r" b="b"/>
              <a:pathLst>
                <a:path w="89535" h="41910">
                  <a:moveTo>
                    <a:pt x="89154" y="41910"/>
                  </a:moveTo>
                  <a:lnTo>
                    <a:pt x="89154" y="37337"/>
                  </a:lnTo>
                  <a:lnTo>
                    <a:pt x="65043" y="30646"/>
                  </a:lnTo>
                  <a:lnTo>
                    <a:pt x="42005" y="22098"/>
                  </a:lnTo>
                  <a:lnTo>
                    <a:pt x="20252" y="11834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9823" y="16835"/>
                  </a:lnTo>
                  <a:lnTo>
                    <a:pt x="41433" y="27241"/>
                  </a:lnTo>
                  <a:lnTo>
                    <a:pt x="64615" y="35647"/>
                  </a:lnTo>
                  <a:lnTo>
                    <a:pt x="89154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339475" y="6184391"/>
              <a:ext cx="89535" cy="56515"/>
            </a:xfrm>
            <a:custGeom>
              <a:avLst/>
              <a:gdLst/>
              <a:ahLst/>
              <a:cxnLst/>
              <a:rect l="l" t="t" r="r" b="b"/>
              <a:pathLst>
                <a:path w="89535" h="56514">
                  <a:moveTo>
                    <a:pt x="0" y="0"/>
                  </a:moveTo>
                  <a:lnTo>
                    <a:pt x="0" y="19050"/>
                  </a:lnTo>
                  <a:lnTo>
                    <a:pt x="20252" y="30884"/>
                  </a:lnTo>
                  <a:lnTo>
                    <a:pt x="42005" y="41148"/>
                  </a:lnTo>
                  <a:lnTo>
                    <a:pt x="65043" y="49696"/>
                  </a:lnTo>
                  <a:lnTo>
                    <a:pt x="89154" y="56387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339475" y="6184391"/>
              <a:ext cx="89535" cy="57150"/>
            </a:xfrm>
            <a:custGeom>
              <a:avLst/>
              <a:gdLst/>
              <a:ahLst/>
              <a:cxnLst/>
              <a:rect l="l" t="t" r="r" b="b"/>
              <a:pathLst>
                <a:path w="89535" h="57150">
                  <a:moveTo>
                    <a:pt x="89154" y="57150"/>
                  </a:moveTo>
                  <a:lnTo>
                    <a:pt x="89154" y="38100"/>
                  </a:lnTo>
                  <a:lnTo>
                    <a:pt x="65043" y="31396"/>
                  </a:lnTo>
                  <a:lnTo>
                    <a:pt x="42005" y="22764"/>
                  </a:lnTo>
                  <a:lnTo>
                    <a:pt x="20252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551311" y="6364985"/>
              <a:ext cx="89535" cy="50800"/>
            </a:xfrm>
            <a:custGeom>
              <a:avLst/>
              <a:gdLst/>
              <a:ahLst/>
              <a:cxnLst/>
              <a:rect l="l" t="t" r="r" b="b"/>
              <a:pathLst>
                <a:path w="89535" h="50800">
                  <a:moveTo>
                    <a:pt x="89154" y="24384"/>
                  </a:moveTo>
                  <a:lnTo>
                    <a:pt x="88701" y="16073"/>
                  </a:lnTo>
                  <a:lnTo>
                    <a:pt x="84391" y="8762"/>
                  </a:lnTo>
                  <a:lnTo>
                    <a:pt x="76938" y="3167"/>
                  </a:lnTo>
                  <a:lnTo>
                    <a:pt x="67056" y="0"/>
                  </a:lnTo>
                  <a:lnTo>
                    <a:pt x="60960" y="0"/>
                  </a:lnTo>
                  <a:lnTo>
                    <a:pt x="0" y="44196"/>
                  </a:lnTo>
                  <a:lnTo>
                    <a:pt x="15347" y="48625"/>
                  </a:lnTo>
                  <a:lnTo>
                    <a:pt x="31337" y="50482"/>
                  </a:lnTo>
                  <a:lnTo>
                    <a:pt x="47470" y="49768"/>
                  </a:lnTo>
                  <a:lnTo>
                    <a:pt x="85320" y="31480"/>
                  </a:lnTo>
                  <a:lnTo>
                    <a:pt x="89154" y="24384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494923" y="6278117"/>
              <a:ext cx="118872" cy="44196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494923" y="6278117"/>
              <a:ext cx="119380" cy="44450"/>
            </a:xfrm>
            <a:custGeom>
              <a:avLst/>
              <a:gdLst/>
              <a:ahLst/>
              <a:cxnLst/>
              <a:rect l="l" t="t" r="r" b="b"/>
              <a:pathLst>
                <a:path w="119379" h="44450">
                  <a:moveTo>
                    <a:pt x="118872" y="22098"/>
                  </a:moveTo>
                  <a:lnTo>
                    <a:pt x="114192" y="13501"/>
                  </a:lnTo>
                  <a:lnTo>
                    <a:pt x="101441" y="6476"/>
                  </a:lnTo>
                  <a:lnTo>
                    <a:pt x="82546" y="1738"/>
                  </a:lnTo>
                  <a:lnTo>
                    <a:pt x="59436" y="0"/>
                  </a:lnTo>
                  <a:lnTo>
                    <a:pt x="36325" y="1738"/>
                  </a:lnTo>
                  <a:lnTo>
                    <a:pt x="17430" y="6477"/>
                  </a:lnTo>
                  <a:lnTo>
                    <a:pt x="4679" y="13501"/>
                  </a:lnTo>
                  <a:lnTo>
                    <a:pt x="0" y="22098"/>
                  </a:lnTo>
                  <a:lnTo>
                    <a:pt x="4679" y="30694"/>
                  </a:lnTo>
                  <a:lnTo>
                    <a:pt x="17430" y="37719"/>
                  </a:lnTo>
                  <a:lnTo>
                    <a:pt x="36325" y="42457"/>
                  </a:lnTo>
                  <a:lnTo>
                    <a:pt x="59436" y="44196"/>
                  </a:lnTo>
                  <a:lnTo>
                    <a:pt x="82546" y="42457"/>
                  </a:lnTo>
                  <a:lnTo>
                    <a:pt x="101441" y="37719"/>
                  </a:lnTo>
                  <a:lnTo>
                    <a:pt x="114192" y="30694"/>
                  </a:lnTo>
                  <a:lnTo>
                    <a:pt x="118872" y="22098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494923" y="6300215"/>
              <a:ext cx="118872" cy="108965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494923" y="6300215"/>
              <a:ext cx="119380" cy="109220"/>
            </a:xfrm>
            <a:custGeom>
              <a:avLst/>
              <a:gdLst/>
              <a:ahLst/>
              <a:cxnLst/>
              <a:rect l="l" t="t" r="r" b="b"/>
              <a:pathLst>
                <a:path w="119379" h="109220">
                  <a:moveTo>
                    <a:pt x="0" y="0"/>
                  </a:moveTo>
                  <a:lnTo>
                    <a:pt x="0" y="86868"/>
                  </a:lnTo>
                  <a:lnTo>
                    <a:pt x="5238" y="95464"/>
                  </a:lnTo>
                  <a:lnTo>
                    <a:pt x="18478" y="102489"/>
                  </a:lnTo>
                  <a:lnTo>
                    <a:pt x="37719" y="107227"/>
                  </a:lnTo>
                  <a:lnTo>
                    <a:pt x="60960" y="108966"/>
                  </a:lnTo>
                  <a:lnTo>
                    <a:pt x="82867" y="106918"/>
                  </a:lnTo>
                  <a:lnTo>
                    <a:pt x="100774" y="102298"/>
                  </a:lnTo>
                  <a:lnTo>
                    <a:pt x="113252" y="95678"/>
                  </a:lnTo>
                  <a:lnTo>
                    <a:pt x="118872" y="87630"/>
                  </a:lnTo>
                  <a:lnTo>
                    <a:pt x="118872" y="0"/>
                  </a:lnTo>
                  <a:lnTo>
                    <a:pt x="114192" y="8608"/>
                  </a:lnTo>
                  <a:lnTo>
                    <a:pt x="101441" y="15716"/>
                  </a:lnTo>
                  <a:lnTo>
                    <a:pt x="82546" y="20681"/>
                  </a:lnTo>
                  <a:lnTo>
                    <a:pt x="59436" y="22860"/>
                  </a:lnTo>
                  <a:lnTo>
                    <a:pt x="36325" y="21109"/>
                  </a:lnTo>
                  <a:lnTo>
                    <a:pt x="17430" y="16287"/>
                  </a:lnTo>
                  <a:lnTo>
                    <a:pt x="4679" y="9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494923" y="6277355"/>
              <a:ext cx="118110" cy="131445"/>
            </a:xfrm>
            <a:custGeom>
              <a:avLst/>
              <a:gdLst/>
              <a:ahLst/>
              <a:cxnLst/>
              <a:rect l="l" t="t" r="r" b="b"/>
              <a:pathLst>
                <a:path w="118110" h="131445">
                  <a:moveTo>
                    <a:pt x="118110" y="22098"/>
                  </a:moveTo>
                  <a:lnTo>
                    <a:pt x="113430" y="13501"/>
                  </a:lnTo>
                  <a:lnTo>
                    <a:pt x="100679" y="6476"/>
                  </a:lnTo>
                  <a:lnTo>
                    <a:pt x="81784" y="1738"/>
                  </a:lnTo>
                  <a:lnTo>
                    <a:pt x="58674" y="0"/>
                  </a:lnTo>
                  <a:lnTo>
                    <a:pt x="36004" y="1738"/>
                  </a:lnTo>
                  <a:lnTo>
                    <a:pt x="17335" y="6477"/>
                  </a:lnTo>
                  <a:lnTo>
                    <a:pt x="4667" y="13501"/>
                  </a:lnTo>
                  <a:lnTo>
                    <a:pt x="0" y="22098"/>
                  </a:lnTo>
                  <a:lnTo>
                    <a:pt x="0" y="22860"/>
                  </a:lnTo>
                  <a:lnTo>
                    <a:pt x="0" y="109728"/>
                  </a:lnTo>
                  <a:lnTo>
                    <a:pt x="5560" y="118312"/>
                  </a:lnTo>
                  <a:lnTo>
                    <a:pt x="18764" y="125253"/>
                  </a:lnTo>
                  <a:lnTo>
                    <a:pt x="37826" y="129766"/>
                  </a:lnTo>
                  <a:lnTo>
                    <a:pt x="60960" y="131064"/>
                  </a:lnTo>
                  <a:lnTo>
                    <a:pt x="82534" y="129444"/>
                  </a:lnTo>
                  <a:lnTo>
                    <a:pt x="100393" y="124968"/>
                  </a:lnTo>
                  <a:lnTo>
                    <a:pt x="112823" y="118205"/>
                  </a:lnTo>
                  <a:lnTo>
                    <a:pt x="118110" y="109728"/>
                  </a:lnTo>
                  <a:lnTo>
                    <a:pt x="118110" y="22098"/>
                  </a:lnTo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180973" y="6426706"/>
              <a:ext cx="249935" cy="246887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089533" y="6492239"/>
              <a:ext cx="451103" cy="246887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772035" y="3025139"/>
              <a:ext cx="64770" cy="151637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772035" y="3025139"/>
              <a:ext cx="64769" cy="151765"/>
            </a:xfrm>
            <a:custGeom>
              <a:avLst/>
              <a:gdLst/>
              <a:ahLst/>
              <a:cxnLst/>
              <a:rect l="l" t="t" r="r" b="b"/>
              <a:pathLst>
                <a:path w="64770" h="151764">
                  <a:moveTo>
                    <a:pt x="0" y="30480"/>
                  </a:moveTo>
                  <a:lnTo>
                    <a:pt x="0" y="151638"/>
                  </a:lnTo>
                  <a:lnTo>
                    <a:pt x="64770" y="120396"/>
                  </a:lnTo>
                  <a:lnTo>
                    <a:pt x="64770" y="0"/>
                  </a:lnTo>
                  <a:lnTo>
                    <a:pt x="0" y="3048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642495" y="2963417"/>
              <a:ext cx="194310" cy="92201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642495" y="2963417"/>
              <a:ext cx="194310" cy="92710"/>
            </a:xfrm>
            <a:custGeom>
              <a:avLst/>
              <a:gdLst/>
              <a:ahLst/>
              <a:cxnLst/>
              <a:rect l="l" t="t" r="r" b="b"/>
              <a:pathLst>
                <a:path w="194310" h="92710">
                  <a:moveTo>
                    <a:pt x="0" y="30480"/>
                  </a:moveTo>
                  <a:lnTo>
                    <a:pt x="129539" y="92201"/>
                  </a:lnTo>
                  <a:lnTo>
                    <a:pt x="194310" y="61721"/>
                  </a:lnTo>
                  <a:lnTo>
                    <a:pt x="64770" y="0"/>
                  </a:lnTo>
                  <a:lnTo>
                    <a:pt x="0" y="3048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642495" y="2993898"/>
              <a:ext cx="129539" cy="182117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642495" y="2993898"/>
              <a:ext cx="129539" cy="182880"/>
            </a:xfrm>
            <a:custGeom>
              <a:avLst/>
              <a:gdLst/>
              <a:ahLst/>
              <a:cxnLst/>
              <a:rect l="l" t="t" r="r" b="b"/>
              <a:pathLst>
                <a:path w="129539" h="182880">
                  <a:moveTo>
                    <a:pt x="0" y="121157"/>
                  </a:moveTo>
                  <a:lnTo>
                    <a:pt x="129539" y="182879"/>
                  </a:lnTo>
                  <a:lnTo>
                    <a:pt x="129539" y="61721"/>
                  </a:lnTo>
                  <a:lnTo>
                    <a:pt x="0" y="0"/>
                  </a:lnTo>
                  <a:lnTo>
                    <a:pt x="0" y="12115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642495" y="2963417"/>
              <a:ext cx="194310" cy="213360"/>
            </a:xfrm>
            <a:custGeom>
              <a:avLst/>
              <a:gdLst/>
              <a:ahLst/>
              <a:cxnLst/>
              <a:rect l="l" t="t" r="r" b="b"/>
              <a:pathLst>
                <a:path w="194310" h="213360">
                  <a:moveTo>
                    <a:pt x="0" y="30480"/>
                  </a:moveTo>
                  <a:lnTo>
                    <a:pt x="0" y="151637"/>
                  </a:lnTo>
                  <a:lnTo>
                    <a:pt x="129539" y="213359"/>
                  </a:lnTo>
                  <a:lnTo>
                    <a:pt x="194310" y="182118"/>
                  </a:lnTo>
                  <a:lnTo>
                    <a:pt x="194310" y="61721"/>
                  </a:lnTo>
                  <a:lnTo>
                    <a:pt x="64770" y="0"/>
                  </a:lnTo>
                  <a:lnTo>
                    <a:pt x="0" y="30480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658497" y="3041904"/>
              <a:ext cx="105150" cy="81533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653760" y="3037547"/>
              <a:ext cx="113772" cy="89591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691358" y="3048583"/>
              <a:ext cx="64135" cy="67945"/>
            </a:xfrm>
            <a:custGeom>
              <a:avLst/>
              <a:gdLst/>
              <a:ahLst/>
              <a:cxnLst/>
              <a:rect l="l" t="t" r="r" b="b"/>
              <a:pathLst>
                <a:path w="64135" h="67944">
                  <a:moveTo>
                    <a:pt x="54006" y="65710"/>
                  </a:moveTo>
                  <a:lnTo>
                    <a:pt x="9048" y="44374"/>
                  </a:lnTo>
                  <a:lnTo>
                    <a:pt x="0" y="18752"/>
                  </a:lnTo>
                  <a:lnTo>
                    <a:pt x="2512" y="8477"/>
                  </a:lnTo>
                  <a:lnTo>
                    <a:pt x="9810" y="1702"/>
                  </a:lnTo>
                  <a:lnTo>
                    <a:pt x="20157" y="0"/>
                  </a:lnTo>
                  <a:lnTo>
                    <a:pt x="32003" y="3512"/>
                  </a:lnTo>
                  <a:lnTo>
                    <a:pt x="43993" y="11453"/>
                  </a:lnTo>
                  <a:lnTo>
                    <a:pt x="54768" y="23038"/>
                  </a:lnTo>
                  <a:lnTo>
                    <a:pt x="61614" y="36242"/>
                  </a:lnTo>
                  <a:lnTo>
                    <a:pt x="63817" y="48660"/>
                  </a:lnTo>
                  <a:lnTo>
                    <a:pt x="61305" y="58935"/>
                  </a:lnTo>
                  <a:lnTo>
                    <a:pt x="54006" y="6571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704979" y="3060192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19">
                  <a:moveTo>
                    <a:pt x="0" y="30480"/>
                  </a:moveTo>
                  <a:lnTo>
                    <a:pt x="32765" y="45719"/>
                  </a:lnTo>
                  <a:lnTo>
                    <a:pt x="32765" y="15239"/>
                  </a:lnTo>
                  <a:lnTo>
                    <a:pt x="0" y="0"/>
                  </a:lnTo>
                  <a:lnTo>
                    <a:pt x="0" y="3048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315591" y="2964941"/>
              <a:ext cx="231647" cy="246887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275205" y="3030473"/>
              <a:ext cx="103631" cy="246887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398649" y="3030473"/>
              <a:ext cx="190500" cy="243077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547245" y="6283452"/>
              <a:ext cx="247554" cy="130301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414657" y="6014465"/>
              <a:ext cx="348234" cy="156209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414657" y="6014465"/>
              <a:ext cx="348615" cy="156210"/>
            </a:xfrm>
            <a:custGeom>
              <a:avLst/>
              <a:gdLst/>
              <a:ahLst/>
              <a:cxnLst/>
              <a:rect l="l" t="t" r="r" b="b"/>
              <a:pathLst>
                <a:path w="348614" h="156210">
                  <a:moveTo>
                    <a:pt x="131825" y="156210"/>
                  </a:moveTo>
                  <a:lnTo>
                    <a:pt x="348234" y="59436"/>
                  </a:lnTo>
                  <a:lnTo>
                    <a:pt x="214122" y="0"/>
                  </a:lnTo>
                  <a:lnTo>
                    <a:pt x="0" y="96774"/>
                  </a:lnTo>
                  <a:lnTo>
                    <a:pt x="27562" y="117848"/>
                  </a:lnTo>
                  <a:lnTo>
                    <a:pt x="59340" y="135064"/>
                  </a:lnTo>
                  <a:lnTo>
                    <a:pt x="94404" y="147994"/>
                  </a:lnTo>
                  <a:lnTo>
                    <a:pt x="131825" y="15621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414657" y="6111240"/>
              <a:ext cx="131825" cy="301751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414657" y="6110478"/>
              <a:ext cx="132080" cy="302895"/>
            </a:xfrm>
            <a:custGeom>
              <a:avLst/>
              <a:gdLst/>
              <a:ahLst/>
              <a:cxnLst/>
              <a:rect l="l" t="t" r="r" b="b"/>
              <a:pathLst>
                <a:path w="132079" h="302895">
                  <a:moveTo>
                    <a:pt x="131825" y="60198"/>
                  </a:moveTo>
                  <a:lnTo>
                    <a:pt x="94083" y="51970"/>
                  </a:lnTo>
                  <a:lnTo>
                    <a:pt x="59054" y="38957"/>
                  </a:lnTo>
                  <a:lnTo>
                    <a:pt x="27455" y="21514"/>
                  </a:lnTo>
                  <a:lnTo>
                    <a:pt x="0" y="0"/>
                  </a:lnTo>
                  <a:lnTo>
                    <a:pt x="0" y="247650"/>
                  </a:lnTo>
                  <a:lnTo>
                    <a:pt x="27884" y="267902"/>
                  </a:lnTo>
                  <a:lnTo>
                    <a:pt x="59626" y="283940"/>
                  </a:lnTo>
                  <a:lnTo>
                    <a:pt x="94511" y="295548"/>
                  </a:lnTo>
                  <a:lnTo>
                    <a:pt x="131825" y="302513"/>
                  </a:lnTo>
                  <a:lnTo>
                    <a:pt x="131825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546483" y="6073902"/>
              <a:ext cx="216408" cy="339089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546483" y="6073902"/>
              <a:ext cx="216535" cy="339090"/>
            </a:xfrm>
            <a:custGeom>
              <a:avLst/>
              <a:gdLst/>
              <a:ahLst/>
              <a:cxnLst/>
              <a:rect l="l" t="t" r="r" b="b"/>
              <a:pathLst>
                <a:path w="216535" h="339089">
                  <a:moveTo>
                    <a:pt x="0" y="96774"/>
                  </a:moveTo>
                  <a:lnTo>
                    <a:pt x="0" y="339089"/>
                  </a:lnTo>
                  <a:lnTo>
                    <a:pt x="216408" y="243077"/>
                  </a:lnTo>
                  <a:lnTo>
                    <a:pt x="216408" y="0"/>
                  </a:lnTo>
                  <a:lnTo>
                    <a:pt x="0" y="9677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5414657" y="6014465"/>
              <a:ext cx="348615" cy="398780"/>
            </a:xfrm>
            <a:custGeom>
              <a:avLst/>
              <a:gdLst/>
              <a:ahLst/>
              <a:cxnLst/>
              <a:rect l="l" t="t" r="r" b="b"/>
              <a:pathLst>
                <a:path w="348614" h="398779">
                  <a:moveTo>
                    <a:pt x="348234" y="59436"/>
                  </a:moveTo>
                  <a:lnTo>
                    <a:pt x="214122" y="0"/>
                  </a:lnTo>
                  <a:lnTo>
                    <a:pt x="0" y="96774"/>
                  </a:lnTo>
                  <a:lnTo>
                    <a:pt x="0" y="343662"/>
                  </a:lnTo>
                  <a:lnTo>
                    <a:pt x="27884" y="363914"/>
                  </a:lnTo>
                  <a:lnTo>
                    <a:pt x="59626" y="379952"/>
                  </a:lnTo>
                  <a:lnTo>
                    <a:pt x="94511" y="391560"/>
                  </a:lnTo>
                  <a:lnTo>
                    <a:pt x="131825" y="398525"/>
                  </a:lnTo>
                  <a:lnTo>
                    <a:pt x="348234" y="302513"/>
                  </a:lnTo>
                  <a:lnTo>
                    <a:pt x="348234" y="59436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5464949" y="6260591"/>
              <a:ext cx="20574" cy="22097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463425" y="6259067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21336" y="9906"/>
                  </a:moveTo>
                  <a:lnTo>
                    <a:pt x="19050" y="3810"/>
                  </a:lnTo>
                  <a:lnTo>
                    <a:pt x="12192" y="0"/>
                  </a:lnTo>
                  <a:lnTo>
                    <a:pt x="6858" y="2286"/>
                  </a:lnTo>
                  <a:lnTo>
                    <a:pt x="1524" y="3810"/>
                  </a:lnTo>
                  <a:lnTo>
                    <a:pt x="0" y="9906"/>
                  </a:lnTo>
                  <a:lnTo>
                    <a:pt x="2286" y="15240"/>
                  </a:lnTo>
                  <a:lnTo>
                    <a:pt x="4572" y="21336"/>
                  </a:lnTo>
                  <a:lnTo>
                    <a:pt x="11430" y="25146"/>
                  </a:lnTo>
                  <a:lnTo>
                    <a:pt x="16764" y="23622"/>
                  </a:lnTo>
                  <a:lnTo>
                    <a:pt x="22098" y="21336"/>
                  </a:lnTo>
                  <a:lnTo>
                    <a:pt x="23622" y="16002"/>
                  </a:lnTo>
                  <a:lnTo>
                    <a:pt x="21336" y="9906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432678" y="6307569"/>
              <a:ext cx="95783" cy="73685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430196" y="6154972"/>
              <a:ext cx="100749" cy="4893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435993" y="6178397"/>
              <a:ext cx="89153" cy="62382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435993" y="6188202"/>
              <a:ext cx="89535" cy="43180"/>
            </a:xfrm>
            <a:custGeom>
              <a:avLst/>
              <a:gdLst/>
              <a:ahLst/>
              <a:cxnLst/>
              <a:rect l="l" t="t" r="r" b="b"/>
              <a:pathLst>
                <a:path w="89535" h="43179">
                  <a:moveTo>
                    <a:pt x="89153" y="42672"/>
                  </a:moveTo>
                  <a:lnTo>
                    <a:pt x="89153" y="37337"/>
                  </a:lnTo>
                  <a:lnTo>
                    <a:pt x="65043" y="30646"/>
                  </a:lnTo>
                  <a:lnTo>
                    <a:pt x="42005" y="22098"/>
                  </a:lnTo>
                  <a:lnTo>
                    <a:pt x="20252" y="11834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9823" y="16847"/>
                  </a:lnTo>
                  <a:lnTo>
                    <a:pt x="41433" y="27336"/>
                  </a:lnTo>
                  <a:lnTo>
                    <a:pt x="64615" y="35968"/>
                  </a:lnTo>
                  <a:lnTo>
                    <a:pt x="89153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435993" y="6183629"/>
              <a:ext cx="89535" cy="57150"/>
            </a:xfrm>
            <a:custGeom>
              <a:avLst/>
              <a:gdLst/>
              <a:ahLst/>
              <a:cxnLst/>
              <a:rect l="l" t="t" r="r" b="b"/>
              <a:pathLst>
                <a:path w="89535" h="57150">
                  <a:moveTo>
                    <a:pt x="0" y="0"/>
                  </a:moveTo>
                  <a:lnTo>
                    <a:pt x="0" y="19050"/>
                  </a:lnTo>
                  <a:lnTo>
                    <a:pt x="20252" y="31325"/>
                  </a:lnTo>
                  <a:lnTo>
                    <a:pt x="42005" y="41814"/>
                  </a:lnTo>
                  <a:lnTo>
                    <a:pt x="65043" y="50446"/>
                  </a:lnTo>
                  <a:lnTo>
                    <a:pt x="89153" y="5715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435993" y="6184391"/>
              <a:ext cx="89535" cy="57150"/>
            </a:xfrm>
            <a:custGeom>
              <a:avLst/>
              <a:gdLst/>
              <a:ahLst/>
              <a:cxnLst/>
              <a:rect l="l" t="t" r="r" b="b"/>
              <a:pathLst>
                <a:path w="89535" h="57150">
                  <a:moveTo>
                    <a:pt x="89153" y="57150"/>
                  </a:moveTo>
                  <a:lnTo>
                    <a:pt x="89153" y="38100"/>
                  </a:lnTo>
                  <a:lnTo>
                    <a:pt x="65043" y="31396"/>
                  </a:lnTo>
                  <a:lnTo>
                    <a:pt x="42005" y="22764"/>
                  </a:lnTo>
                  <a:lnTo>
                    <a:pt x="20252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649353" y="6365747"/>
              <a:ext cx="90170" cy="52069"/>
            </a:xfrm>
            <a:custGeom>
              <a:avLst/>
              <a:gdLst/>
              <a:ahLst/>
              <a:cxnLst/>
              <a:rect l="l" t="t" r="r" b="b"/>
              <a:pathLst>
                <a:path w="90170" h="52070">
                  <a:moveTo>
                    <a:pt x="89915" y="25146"/>
                  </a:moveTo>
                  <a:lnTo>
                    <a:pt x="89451" y="16728"/>
                  </a:lnTo>
                  <a:lnTo>
                    <a:pt x="85058" y="9239"/>
                  </a:lnTo>
                  <a:lnTo>
                    <a:pt x="77378" y="3607"/>
                  </a:lnTo>
                  <a:lnTo>
                    <a:pt x="67055" y="762"/>
                  </a:lnTo>
                  <a:lnTo>
                    <a:pt x="65531" y="0"/>
                  </a:lnTo>
                  <a:lnTo>
                    <a:pt x="61721" y="0"/>
                  </a:lnTo>
                  <a:lnTo>
                    <a:pt x="0" y="44957"/>
                  </a:lnTo>
                  <a:lnTo>
                    <a:pt x="15466" y="49815"/>
                  </a:lnTo>
                  <a:lnTo>
                    <a:pt x="31718" y="51815"/>
                  </a:lnTo>
                  <a:lnTo>
                    <a:pt x="48113" y="50958"/>
                  </a:lnTo>
                  <a:lnTo>
                    <a:pt x="64007" y="47243"/>
                  </a:lnTo>
                  <a:lnTo>
                    <a:pt x="72985" y="43576"/>
                  </a:lnTo>
                  <a:lnTo>
                    <a:pt x="80390" y="38480"/>
                  </a:lnTo>
                  <a:lnTo>
                    <a:pt x="86082" y="32242"/>
                  </a:lnTo>
                  <a:lnTo>
                    <a:pt x="89915" y="25146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592203" y="6278117"/>
              <a:ext cx="119633" cy="44957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592203" y="6278117"/>
              <a:ext cx="120014" cy="45085"/>
            </a:xfrm>
            <a:custGeom>
              <a:avLst/>
              <a:gdLst/>
              <a:ahLst/>
              <a:cxnLst/>
              <a:rect l="l" t="t" r="r" b="b"/>
              <a:pathLst>
                <a:path w="120014" h="45085">
                  <a:moveTo>
                    <a:pt x="119633" y="22860"/>
                  </a:moveTo>
                  <a:lnTo>
                    <a:pt x="114954" y="13823"/>
                  </a:lnTo>
                  <a:lnTo>
                    <a:pt x="102203" y="6572"/>
                  </a:lnTo>
                  <a:lnTo>
                    <a:pt x="83308" y="1750"/>
                  </a:lnTo>
                  <a:lnTo>
                    <a:pt x="60198" y="0"/>
                  </a:lnTo>
                  <a:lnTo>
                    <a:pt x="36647" y="1750"/>
                  </a:lnTo>
                  <a:lnTo>
                    <a:pt x="17525" y="6572"/>
                  </a:lnTo>
                  <a:lnTo>
                    <a:pt x="4691" y="13823"/>
                  </a:lnTo>
                  <a:lnTo>
                    <a:pt x="0" y="22860"/>
                  </a:lnTo>
                  <a:lnTo>
                    <a:pt x="4691" y="31456"/>
                  </a:lnTo>
                  <a:lnTo>
                    <a:pt x="17525" y="38481"/>
                  </a:lnTo>
                  <a:lnTo>
                    <a:pt x="36647" y="43219"/>
                  </a:lnTo>
                  <a:lnTo>
                    <a:pt x="60198" y="44958"/>
                  </a:lnTo>
                  <a:lnTo>
                    <a:pt x="83308" y="43219"/>
                  </a:lnTo>
                  <a:lnTo>
                    <a:pt x="102203" y="38481"/>
                  </a:lnTo>
                  <a:lnTo>
                    <a:pt x="114954" y="31456"/>
                  </a:lnTo>
                  <a:lnTo>
                    <a:pt x="119633" y="22860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592203" y="6300978"/>
              <a:ext cx="119633" cy="109727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592203" y="6300978"/>
              <a:ext cx="120014" cy="109855"/>
            </a:xfrm>
            <a:custGeom>
              <a:avLst/>
              <a:gdLst/>
              <a:ahLst/>
              <a:cxnLst/>
              <a:rect l="l" t="t" r="r" b="b"/>
              <a:pathLst>
                <a:path w="120014" h="109854">
                  <a:moveTo>
                    <a:pt x="0" y="0"/>
                  </a:moveTo>
                  <a:lnTo>
                    <a:pt x="0" y="87630"/>
                  </a:lnTo>
                  <a:lnTo>
                    <a:pt x="5357" y="96226"/>
                  </a:lnTo>
                  <a:lnTo>
                    <a:pt x="18859" y="103250"/>
                  </a:lnTo>
                  <a:lnTo>
                    <a:pt x="38361" y="107989"/>
                  </a:lnTo>
                  <a:lnTo>
                    <a:pt x="61721" y="109727"/>
                  </a:lnTo>
                  <a:lnTo>
                    <a:pt x="83736" y="107668"/>
                  </a:lnTo>
                  <a:lnTo>
                    <a:pt x="101822" y="102965"/>
                  </a:lnTo>
                  <a:lnTo>
                    <a:pt x="114335" y="96119"/>
                  </a:lnTo>
                  <a:lnTo>
                    <a:pt x="119633" y="87630"/>
                  </a:lnTo>
                  <a:lnTo>
                    <a:pt x="119633" y="0"/>
                  </a:lnTo>
                  <a:lnTo>
                    <a:pt x="115383" y="8715"/>
                  </a:lnTo>
                  <a:lnTo>
                    <a:pt x="102774" y="16002"/>
                  </a:lnTo>
                  <a:lnTo>
                    <a:pt x="83736" y="21002"/>
                  </a:lnTo>
                  <a:lnTo>
                    <a:pt x="60198" y="22860"/>
                  </a:lnTo>
                  <a:lnTo>
                    <a:pt x="36968" y="21109"/>
                  </a:lnTo>
                  <a:lnTo>
                    <a:pt x="17811" y="16287"/>
                  </a:lnTo>
                  <a:lnTo>
                    <a:pt x="4798" y="9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592203" y="6278117"/>
              <a:ext cx="119380" cy="132080"/>
            </a:xfrm>
            <a:custGeom>
              <a:avLst/>
              <a:gdLst/>
              <a:ahLst/>
              <a:cxnLst/>
              <a:rect l="l" t="t" r="r" b="b"/>
              <a:pathLst>
                <a:path w="119379" h="132079">
                  <a:moveTo>
                    <a:pt x="118871" y="22098"/>
                  </a:moveTo>
                  <a:lnTo>
                    <a:pt x="114192" y="13501"/>
                  </a:lnTo>
                  <a:lnTo>
                    <a:pt x="101441" y="6476"/>
                  </a:lnTo>
                  <a:lnTo>
                    <a:pt x="82546" y="1738"/>
                  </a:lnTo>
                  <a:lnTo>
                    <a:pt x="59436" y="0"/>
                  </a:lnTo>
                  <a:lnTo>
                    <a:pt x="36325" y="1738"/>
                  </a:lnTo>
                  <a:lnTo>
                    <a:pt x="17430" y="6477"/>
                  </a:lnTo>
                  <a:lnTo>
                    <a:pt x="4679" y="13501"/>
                  </a:lnTo>
                  <a:lnTo>
                    <a:pt x="0" y="22098"/>
                  </a:lnTo>
                  <a:lnTo>
                    <a:pt x="0" y="22860"/>
                  </a:lnTo>
                  <a:lnTo>
                    <a:pt x="0" y="110490"/>
                  </a:lnTo>
                  <a:lnTo>
                    <a:pt x="5679" y="119074"/>
                  </a:lnTo>
                  <a:lnTo>
                    <a:pt x="19145" y="126015"/>
                  </a:lnTo>
                  <a:lnTo>
                    <a:pt x="38469" y="130528"/>
                  </a:lnTo>
                  <a:lnTo>
                    <a:pt x="61721" y="131826"/>
                  </a:lnTo>
                  <a:lnTo>
                    <a:pt x="83296" y="130206"/>
                  </a:lnTo>
                  <a:lnTo>
                    <a:pt x="101155" y="125730"/>
                  </a:lnTo>
                  <a:lnTo>
                    <a:pt x="113585" y="118967"/>
                  </a:lnTo>
                  <a:lnTo>
                    <a:pt x="118871" y="110490"/>
                  </a:lnTo>
                  <a:lnTo>
                    <a:pt x="118871" y="22098"/>
                  </a:lnTo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469515" y="6426706"/>
              <a:ext cx="249935" cy="2468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451989" y="6492239"/>
              <a:ext cx="298704" cy="246888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959487" y="1543811"/>
              <a:ext cx="453390" cy="218694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959487" y="1543811"/>
              <a:ext cx="453390" cy="219075"/>
            </a:xfrm>
            <a:custGeom>
              <a:avLst/>
              <a:gdLst/>
              <a:ahLst/>
              <a:cxnLst/>
              <a:rect l="l" t="t" r="r" b="b"/>
              <a:pathLst>
                <a:path w="453389" h="219075">
                  <a:moveTo>
                    <a:pt x="453390" y="0"/>
                  </a:moveTo>
                  <a:lnTo>
                    <a:pt x="204978" y="178308"/>
                  </a:lnTo>
                  <a:lnTo>
                    <a:pt x="201168" y="98298"/>
                  </a:lnTo>
                  <a:lnTo>
                    <a:pt x="0" y="218694"/>
                  </a:lnTo>
                  <a:lnTo>
                    <a:pt x="248412" y="40386"/>
                  </a:lnTo>
                  <a:lnTo>
                    <a:pt x="252222" y="120396"/>
                  </a:lnTo>
                  <a:lnTo>
                    <a:pt x="453390" y="0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052445" y="1554480"/>
              <a:ext cx="188976" cy="310895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990729" y="1737360"/>
              <a:ext cx="483857" cy="124206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990729" y="1737360"/>
              <a:ext cx="483870" cy="124460"/>
            </a:xfrm>
            <a:custGeom>
              <a:avLst/>
              <a:gdLst/>
              <a:ahLst/>
              <a:cxnLst/>
              <a:rect l="l" t="t" r="r" b="b"/>
              <a:pathLst>
                <a:path w="483870" h="124460">
                  <a:moveTo>
                    <a:pt x="0" y="115824"/>
                  </a:moveTo>
                  <a:lnTo>
                    <a:pt x="284988" y="0"/>
                  </a:lnTo>
                  <a:lnTo>
                    <a:pt x="262877" y="78486"/>
                  </a:lnTo>
                  <a:lnTo>
                    <a:pt x="483857" y="8382"/>
                  </a:lnTo>
                  <a:lnTo>
                    <a:pt x="198881" y="124206"/>
                  </a:lnTo>
                  <a:lnTo>
                    <a:pt x="220979" y="45720"/>
                  </a:lnTo>
                  <a:lnTo>
                    <a:pt x="0" y="115824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6165983" y="1878329"/>
              <a:ext cx="213359" cy="521207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467491" y="1745742"/>
              <a:ext cx="454151" cy="79248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467491" y="1745742"/>
              <a:ext cx="454659" cy="79375"/>
            </a:xfrm>
            <a:custGeom>
              <a:avLst/>
              <a:gdLst/>
              <a:ahLst/>
              <a:cxnLst/>
              <a:rect l="l" t="t" r="r" b="b"/>
              <a:pathLst>
                <a:path w="454660" h="79375">
                  <a:moveTo>
                    <a:pt x="0" y="0"/>
                  </a:moveTo>
                  <a:lnTo>
                    <a:pt x="299465" y="762"/>
                  </a:lnTo>
                  <a:lnTo>
                    <a:pt x="236981" y="62483"/>
                  </a:lnTo>
                  <a:lnTo>
                    <a:pt x="454151" y="79247"/>
                  </a:lnTo>
                  <a:lnTo>
                    <a:pt x="153924" y="78485"/>
                  </a:lnTo>
                  <a:lnTo>
                    <a:pt x="217169" y="175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710563" y="1850897"/>
              <a:ext cx="201167" cy="502919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529213" y="1568958"/>
              <a:ext cx="458723" cy="179831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529213" y="1568958"/>
              <a:ext cx="459105" cy="180340"/>
            </a:xfrm>
            <a:custGeom>
              <a:avLst/>
              <a:gdLst/>
              <a:ahLst/>
              <a:cxnLst/>
              <a:rect l="l" t="t" r="r" b="b"/>
              <a:pathLst>
                <a:path w="459104" h="180339">
                  <a:moveTo>
                    <a:pt x="0" y="0"/>
                  </a:moveTo>
                  <a:lnTo>
                    <a:pt x="310896" y="66293"/>
                  </a:lnTo>
                  <a:lnTo>
                    <a:pt x="232410" y="113537"/>
                  </a:lnTo>
                  <a:lnTo>
                    <a:pt x="458724" y="179831"/>
                  </a:lnTo>
                  <a:lnTo>
                    <a:pt x="147828" y="113537"/>
                  </a:lnTo>
                  <a:lnTo>
                    <a:pt x="226314" y="662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637411" y="1565147"/>
              <a:ext cx="249936" cy="374904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372753" y="4863846"/>
              <a:ext cx="255904" cy="133350"/>
            </a:xfrm>
            <a:custGeom>
              <a:avLst/>
              <a:gdLst/>
              <a:ahLst/>
              <a:cxnLst/>
              <a:rect l="l" t="t" r="r" b="b"/>
              <a:pathLst>
                <a:path w="255905" h="133350">
                  <a:moveTo>
                    <a:pt x="255746" y="49244"/>
                  </a:moveTo>
                  <a:lnTo>
                    <a:pt x="228600" y="11429"/>
                  </a:lnTo>
                  <a:lnTo>
                    <a:pt x="197358" y="0"/>
                  </a:lnTo>
                  <a:lnTo>
                    <a:pt x="0" y="133350"/>
                  </a:lnTo>
                  <a:lnTo>
                    <a:pt x="76962" y="133350"/>
                  </a:lnTo>
                  <a:lnTo>
                    <a:pt x="121050" y="131385"/>
                  </a:lnTo>
                  <a:lnTo>
                    <a:pt x="163353" y="123348"/>
                  </a:lnTo>
                  <a:lnTo>
                    <a:pt x="202656" y="109454"/>
                  </a:lnTo>
                  <a:lnTo>
                    <a:pt x="237744" y="89915"/>
                  </a:lnTo>
                  <a:lnTo>
                    <a:pt x="255746" y="49244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236355" y="4586478"/>
              <a:ext cx="359663" cy="160782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236355" y="4586478"/>
              <a:ext cx="360045" cy="161290"/>
            </a:xfrm>
            <a:custGeom>
              <a:avLst/>
              <a:gdLst/>
              <a:ahLst/>
              <a:cxnLst/>
              <a:rect l="l" t="t" r="r" b="b"/>
              <a:pathLst>
                <a:path w="360044" h="161289">
                  <a:moveTo>
                    <a:pt x="136397" y="160782"/>
                  </a:moveTo>
                  <a:lnTo>
                    <a:pt x="359663" y="60960"/>
                  </a:lnTo>
                  <a:lnTo>
                    <a:pt x="220980" y="0"/>
                  </a:lnTo>
                  <a:lnTo>
                    <a:pt x="0" y="99060"/>
                  </a:lnTo>
                  <a:lnTo>
                    <a:pt x="28598" y="121027"/>
                  </a:lnTo>
                  <a:lnTo>
                    <a:pt x="61340" y="138779"/>
                  </a:lnTo>
                  <a:lnTo>
                    <a:pt x="97512" y="152102"/>
                  </a:lnTo>
                  <a:lnTo>
                    <a:pt x="136397" y="16078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236355" y="4685538"/>
              <a:ext cx="136397" cy="311658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236355" y="4685538"/>
              <a:ext cx="136525" cy="311785"/>
            </a:xfrm>
            <a:custGeom>
              <a:avLst/>
              <a:gdLst/>
              <a:ahLst/>
              <a:cxnLst/>
              <a:rect l="l" t="t" r="r" b="b"/>
              <a:pathLst>
                <a:path w="136525" h="311785">
                  <a:moveTo>
                    <a:pt x="136397" y="61722"/>
                  </a:moveTo>
                  <a:lnTo>
                    <a:pt x="97512" y="53042"/>
                  </a:lnTo>
                  <a:lnTo>
                    <a:pt x="61340" y="39719"/>
                  </a:lnTo>
                  <a:lnTo>
                    <a:pt x="28598" y="21967"/>
                  </a:lnTo>
                  <a:lnTo>
                    <a:pt x="0" y="0"/>
                  </a:lnTo>
                  <a:lnTo>
                    <a:pt x="0" y="254508"/>
                  </a:lnTo>
                  <a:lnTo>
                    <a:pt x="29027" y="275439"/>
                  </a:lnTo>
                  <a:lnTo>
                    <a:pt x="61912" y="292226"/>
                  </a:lnTo>
                  <a:lnTo>
                    <a:pt x="97940" y="304442"/>
                  </a:lnTo>
                  <a:lnTo>
                    <a:pt x="136397" y="311658"/>
                  </a:lnTo>
                  <a:lnTo>
                    <a:pt x="136397" y="6172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2372753" y="4647438"/>
              <a:ext cx="223266" cy="349758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372753" y="4647438"/>
              <a:ext cx="223520" cy="349885"/>
            </a:xfrm>
            <a:custGeom>
              <a:avLst/>
              <a:gdLst/>
              <a:ahLst/>
              <a:cxnLst/>
              <a:rect l="l" t="t" r="r" b="b"/>
              <a:pathLst>
                <a:path w="223519" h="349885">
                  <a:moveTo>
                    <a:pt x="0" y="99822"/>
                  </a:moveTo>
                  <a:lnTo>
                    <a:pt x="0" y="349758"/>
                  </a:lnTo>
                  <a:lnTo>
                    <a:pt x="223266" y="250698"/>
                  </a:lnTo>
                  <a:lnTo>
                    <a:pt x="223266" y="0"/>
                  </a:lnTo>
                  <a:lnTo>
                    <a:pt x="0" y="99822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236355" y="4586478"/>
              <a:ext cx="360045" cy="410845"/>
            </a:xfrm>
            <a:custGeom>
              <a:avLst/>
              <a:gdLst/>
              <a:ahLst/>
              <a:cxnLst/>
              <a:rect l="l" t="t" r="r" b="b"/>
              <a:pathLst>
                <a:path w="360044" h="410845">
                  <a:moveTo>
                    <a:pt x="359663" y="60960"/>
                  </a:moveTo>
                  <a:lnTo>
                    <a:pt x="220980" y="0"/>
                  </a:lnTo>
                  <a:lnTo>
                    <a:pt x="0" y="99060"/>
                  </a:lnTo>
                  <a:lnTo>
                    <a:pt x="0" y="353568"/>
                  </a:lnTo>
                  <a:lnTo>
                    <a:pt x="29027" y="374499"/>
                  </a:lnTo>
                  <a:lnTo>
                    <a:pt x="61912" y="391287"/>
                  </a:lnTo>
                  <a:lnTo>
                    <a:pt x="97940" y="403502"/>
                  </a:lnTo>
                  <a:lnTo>
                    <a:pt x="136397" y="410718"/>
                  </a:lnTo>
                  <a:lnTo>
                    <a:pt x="359663" y="311658"/>
                  </a:lnTo>
                  <a:lnTo>
                    <a:pt x="359663" y="60960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2288171" y="4840223"/>
              <a:ext cx="22098" cy="22097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286647" y="48387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2098" y="9905"/>
                  </a:moveTo>
                  <a:lnTo>
                    <a:pt x="19812" y="3810"/>
                  </a:lnTo>
                  <a:lnTo>
                    <a:pt x="12954" y="0"/>
                  </a:lnTo>
                  <a:lnTo>
                    <a:pt x="7620" y="1524"/>
                  </a:lnTo>
                  <a:lnTo>
                    <a:pt x="2286" y="3048"/>
                  </a:lnTo>
                  <a:lnTo>
                    <a:pt x="0" y="9144"/>
                  </a:lnTo>
                  <a:lnTo>
                    <a:pt x="2286" y="15239"/>
                  </a:lnTo>
                  <a:lnTo>
                    <a:pt x="5334" y="21336"/>
                  </a:lnTo>
                  <a:lnTo>
                    <a:pt x="12192" y="25146"/>
                  </a:lnTo>
                  <a:lnTo>
                    <a:pt x="17526" y="23622"/>
                  </a:lnTo>
                  <a:lnTo>
                    <a:pt x="22860" y="22098"/>
                  </a:lnTo>
                  <a:lnTo>
                    <a:pt x="25146" y="16001"/>
                  </a:lnTo>
                  <a:lnTo>
                    <a:pt x="22098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2255139" y="4888725"/>
              <a:ext cx="98831" cy="75971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252656" y="4731556"/>
              <a:ext cx="103797" cy="49695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258453" y="4755100"/>
              <a:ext cx="92202" cy="64548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258453" y="4764785"/>
              <a:ext cx="92710" cy="44450"/>
            </a:xfrm>
            <a:custGeom>
              <a:avLst/>
              <a:gdLst/>
              <a:ahLst/>
              <a:cxnLst/>
              <a:rect l="l" t="t" r="r" b="b"/>
              <a:pathLst>
                <a:path w="92710" h="44450">
                  <a:moveTo>
                    <a:pt x="92202" y="44196"/>
                  </a:moveTo>
                  <a:lnTo>
                    <a:pt x="92202" y="38862"/>
                  </a:lnTo>
                  <a:lnTo>
                    <a:pt x="66972" y="32107"/>
                  </a:lnTo>
                  <a:lnTo>
                    <a:pt x="43243" y="23431"/>
                  </a:lnTo>
                  <a:lnTo>
                    <a:pt x="20835" y="12715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20514" y="18049"/>
                  </a:lnTo>
                  <a:lnTo>
                    <a:pt x="42957" y="28765"/>
                  </a:lnTo>
                  <a:lnTo>
                    <a:pt x="67079" y="37509"/>
                  </a:lnTo>
                  <a:lnTo>
                    <a:pt x="92202" y="44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2258453" y="4760214"/>
              <a:ext cx="92710" cy="59690"/>
            </a:xfrm>
            <a:custGeom>
              <a:avLst/>
              <a:gdLst/>
              <a:ahLst/>
              <a:cxnLst/>
              <a:rect l="l" t="t" r="r" b="b"/>
              <a:pathLst>
                <a:path w="92710" h="59689">
                  <a:moveTo>
                    <a:pt x="0" y="0"/>
                  </a:moveTo>
                  <a:lnTo>
                    <a:pt x="0" y="20574"/>
                  </a:lnTo>
                  <a:lnTo>
                    <a:pt x="20835" y="32861"/>
                  </a:lnTo>
                  <a:lnTo>
                    <a:pt x="43243" y="43433"/>
                  </a:lnTo>
                  <a:lnTo>
                    <a:pt x="67079" y="52292"/>
                  </a:lnTo>
                  <a:lnTo>
                    <a:pt x="92202" y="5943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258453" y="4760976"/>
              <a:ext cx="92710" cy="59690"/>
            </a:xfrm>
            <a:custGeom>
              <a:avLst/>
              <a:gdLst/>
              <a:ahLst/>
              <a:cxnLst/>
              <a:rect l="l" t="t" r="r" b="b"/>
              <a:pathLst>
                <a:path w="92710" h="59689">
                  <a:moveTo>
                    <a:pt x="92202" y="59436"/>
                  </a:moveTo>
                  <a:lnTo>
                    <a:pt x="92202" y="39624"/>
                  </a:lnTo>
                  <a:lnTo>
                    <a:pt x="67079" y="32468"/>
                  </a:lnTo>
                  <a:lnTo>
                    <a:pt x="43243" y="23526"/>
                  </a:lnTo>
                  <a:lnTo>
                    <a:pt x="20835" y="1272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2478671" y="4948428"/>
              <a:ext cx="92710" cy="53340"/>
            </a:xfrm>
            <a:custGeom>
              <a:avLst/>
              <a:gdLst/>
              <a:ahLst/>
              <a:cxnLst/>
              <a:rect l="l" t="t" r="r" b="b"/>
              <a:pathLst>
                <a:path w="92710" h="53339">
                  <a:moveTo>
                    <a:pt x="92202" y="25908"/>
                  </a:moveTo>
                  <a:lnTo>
                    <a:pt x="92059" y="17037"/>
                  </a:lnTo>
                  <a:lnTo>
                    <a:pt x="87630" y="9239"/>
                  </a:lnTo>
                  <a:lnTo>
                    <a:pt x="79771" y="3298"/>
                  </a:lnTo>
                  <a:lnTo>
                    <a:pt x="69342" y="0"/>
                  </a:lnTo>
                  <a:lnTo>
                    <a:pt x="63246" y="0"/>
                  </a:lnTo>
                  <a:lnTo>
                    <a:pt x="0" y="46482"/>
                  </a:lnTo>
                  <a:lnTo>
                    <a:pt x="15930" y="51018"/>
                  </a:lnTo>
                  <a:lnTo>
                    <a:pt x="32575" y="53054"/>
                  </a:lnTo>
                  <a:lnTo>
                    <a:pt x="49506" y="52375"/>
                  </a:lnTo>
                  <a:lnTo>
                    <a:pt x="88368" y="33123"/>
                  </a:lnTo>
                  <a:lnTo>
                    <a:pt x="92202" y="25908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2419235" y="4857750"/>
              <a:ext cx="124205" cy="46482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2419235" y="4857750"/>
              <a:ext cx="124460" cy="46990"/>
            </a:xfrm>
            <a:custGeom>
              <a:avLst/>
              <a:gdLst/>
              <a:ahLst/>
              <a:cxnLst/>
              <a:rect l="l" t="t" r="r" b="b"/>
              <a:pathLst>
                <a:path w="124460" h="46989">
                  <a:moveTo>
                    <a:pt x="124205" y="23622"/>
                  </a:moveTo>
                  <a:lnTo>
                    <a:pt x="119276" y="14466"/>
                  </a:lnTo>
                  <a:lnTo>
                    <a:pt x="105917" y="6953"/>
                  </a:lnTo>
                  <a:lnTo>
                    <a:pt x="86272" y="1869"/>
                  </a:lnTo>
                  <a:lnTo>
                    <a:pt x="62483" y="0"/>
                  </a:lnTo>
                  <a:lnTo>
                    <a:pt x="38254" y="1869"/>
                  </a:lnTo>
                  <a:lnTo>
                    <a:pt x="18383" y="6953"/>
                  </a:lnTo>
                  <a:lnTo>
                    <a:pt x="4941" y="14466"/>
                  </a:lnTo>
                  <a:lnTo>
                    <a:pt x="0" y="23622"/>
                  </a:lnTo>
                  <a:lnTo>
                    <a:pt x="4941" y="32658"/>
                  </a:lnTo>
                  <a:lnTo>
                    <a:pt x="18383" y="39909"/>
                  </a:lnTo>
                  <a:lnTo>
                    <a:pt x="38254" y="44731"/>
                  </a:lnTo>
                  <a:lnTo>
                    <a:pt x="62483" y="46482"/>
                  </a:lnTo>
                  <a:lnTo>
                    <a:pt x="86272" y="44731"/>
                  </a:lnTo>
                  <a:lnTo>
                    <a:pt x="105917" y="39909"/>
                  </a:lnTo>
                  <a:lnTo>
                    <a:pt x="119276" y="32658"/>
                  </a:lnTo>
                  <a:lnTo>
                    <a:pt x="124205" y="23622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419235" y="4881371"/>
              <a:ext cx="124205" cy="112775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2419235" y="4881371"/>
              <a:ext cx="124460" cy="113030"/>
            </a:xfrm>
            <a:custGeom>
              <a:avLst/>
              <a:gdLst/>
              <a:ahLst/>
              <a:cxnLst/>
              <a:rect l="l" t="t" r="r" b="b"/>
              <a:pathLst>
                <a:path w="124460" h="113029">
                  <a:moveTo>
                    <a:pt x="0" y="0"/>
                  </a:moveTo>
                  <a:lnTo>
                    <a:pt x="0" y="90677"/>
                  </a:lnTo>
                  <a:lnTo>
                    <a:pt x="5929" y="99702"/>
                  </a:lnTo>
                  <a:lnTo>
                    <a:pt x="20002" y="106870"/>
                  </a:lnTo>
                  <a:lnTo>
                    <a:pt x="40076" y="111466"/>
                  </a:lnTo>
                  <a:lnTo>
                    <a:pt x="64007" y="112775"/>
                  </a:lnTo>
                  <a:lnTo>
                    <a:pt x="86594" y="111037"/>
                  </a:lnTo>
                  <a:lnTo>
                    <a:pt x="105251" y="106298"/>
                  </a:lnTo>
                  <a:lnTo>
                    <a:pt x="118336" y="99274"/>
                  </a:lnTo>
                  <a:lnTo>
                    <a:pt x="124205" y="90677"/>
                  </a:lnTo>
                  <a:lnTo>
                    <a:pt x="124205" y="0"/>
                  </a:lnTo>
                  <a:lnTo>
                    <a:pt x="119383" y="9155"/>
                  </a:lnTo>
                  <a:lnTo>
                    <a:pt x="106203" y="16668"/>
                  </a:lnTo>
                  <a:lnTo>
                    <a:pt x="86594" y="21752"/>
                  </a:lnTo>
                  <a:lnTo>
                    <a:pt x="62483" y="23622"/>
                  </a:lnTo>
                  <a:lnTo>
                    <a:pt x="38361" y="21752"/>
                  </a:lnTo>
                  <a:lnTo>
                    <a:pt x="18668" y="16668"/>
                  </a:lnTo>
                  <a:lnTo>
                    <a:pt x="5262" y="91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419997" y="4857750"/>
              <a:ext cx="123189" cy="136525"/>
            </a:xfrm>
            <a:custGeom>
              <a:avLst/>
              <a:gdLst/>
              <a:ahLst/>
              <a:cxnLst/>
              <a:rect l="l" t="t" r="r" b="b"/>
              <a:pathLst>
                <a:path w="123189" h="136525">
                  <a:moveTo>
                    <a:pt x="122682" y="23622"/>
                  </a:moveTo>
                  <a:lnTo>
                    <a:pt x="117859" y="14466"/>
                  </a:lnTo>
                  <a:lnTo>
                    <a:pt x="104679" y="6953"/>
                  </a:lnTo>
                  <a:lnTo>
                    <a:pt x="85070" y="1869"/>
                  </a:lnTo>
                  <a:lnTo>
                    <a:pt x="60960" y="0"/>
                  </a:lnTo>
                  <a:lnTo>
                    <a:pt x="37290" y="1869"/>
                  </a:lnTo>
                  <a:lnTo>
                    <a:pt x="17907" y="6953"/>
                  </a:lnTo>
                  <a:lnTo>
                    <a:pt x="4810" y="14466"/>
                  </a:lnTo>
                  <a:lnTo>
                    <a:pt x="0" y="23622"/>
                  </a:lnTo>
                  <a:lnTo>
                    <a:pt x="0" y="113537"/>
                  </a:lnTo>
                  <a:lnTo>
                    <a:pt x="5488" y="122681"/>
                  </a:lnTo>
                  <a:lnTo>
                    <a:pt x="19335" y="130111"/>
                  </a:lnTo>
                  <a:lnTo>
                    <a:pt x="39326" y="134969"/>
                  </a:lnTo>
                  <a:lnTo>
                    <a:pt x="63246" y="136398"/>
                  </a:lnTo>
                  <a:lnTo>
                    <a:pt x="85713" y="134338"/>
                  </a:lnTo>
                  <a:lnTo>
                    <a:pt x="104108" y="129635"/>
                  </a:lnTo>
                  <a:lnTo>
                    <a:pt x="116931" y="122789"/>
                  </a:lnTo>
                  <a:lnTo>
                    <a:pt x="122682" y="114300"/>
                  </a:lnTo>
                  <a:lnTo>
                    <a:pt x="122682" y="23622"/>
                  </a:lnTo>
                </a:path>
              </a:pathLst>
            </a:custGeom>
            <a:ln w="11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295023" y="5042153"/>
              <a:ext cx="249935" cy="246887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2378081" y="5108447"/>
              <a:ext cx="91439" cy="306323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2334647" y="5173979"/>
              <a:ext cx="170688" cy="24231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893455" y="4850129"/>
              <a:ext cx="267335" cy="139700"/>
            </a:xfrm>
            <a:custGeom>
              <a:avLst/>
              <a:gdLst/>
              <a:ahLst/>
              <a:cxnLst/>
              <a:rect l="l" t="t" r="r" b="b"/>
              <a:pathLst>
                <a:path w="267335" h="139700">
                  <a:moveTo>
                    <a:pt x="266795" y="51625"/>
                  </a:moveTo>
                  <a:lnTo>
                    <a:pt x="238506" y="12192"/>
                  </a:lnTo>
                  <a:lnTo>
                    <a:pt x="206501" y="0"/>
                  </a:lnTo>
                  <a:lnTo>
                    <a:pt x="0" y="139446"/>
                  </a:lnTo>
                  <a:lnTo>
                    <a:pt x="80009" y="139446"/>
                  </a:lnTo>
                  <a:lnTo>
                    <a:pt x="126241" y="137671"/>
                  </a:lnTo>
                  <a:lnTo>
                    <a:pt x="170402" y="129254"/>
                  </a:lnTo>
                  <a:lnTo>
                    <a:pt x="211276" y="114692"/>
                  </a:lnTo>
                  <a:lnTo>
                    <a:pt x="247650" y="94487"/>
                  </a:lnTo>
                  <a:lnTo>
                    <a:pt x="266795" y="51625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750199" y="4559808"/>
              <a:ext cx="376427" cy="168401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750199" y="4559808"/>
              <a:ext cx="376555" cy="168910"/>
            </a:xfrm>
            <a:custGeom>
              <a:avLst/>
              <a:gdLst/>
              <a:ahLst/>
              <a:cxnLst/>
              <a:rect l="l" t="t" r="r" b="b"/>
              <a:pathLst>
                <a:path w="376555" h="168910">
                  <a:moveTo>
                    <a:pt x="142494" y="168401"/>
                  </a:moveTo>
                  <a:lnTo>
                    <a:pt x="376427" y="64007"/>
                  </a:lnTo>
                  <a:lnTo>
                    <a:pt x="231647" y="0"/>
                  </a:lnTo>
                  <a:lnTo>
                    <a:pt x="0" y="103631"/>
                  </a:lnTo>
                  <a:lnTo>
                    <a:pt x="29872" y="126718"/>
                  </a:lnTo>
                  <a:lnTo>
                    <a:pt x="64103" y="145446"/>
                  </a:lnTo>
                  <a:lnTo>
                    <a:pt x="101905" y="159460"/>
                  </a:lnTo>
                  <a:lnTo>
                    <a:pt x="142494" y="16840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750199" y="4664202"/>
              <a:ext cx="142494" cy="326136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750199" y="4663440"/>
              <a:ext cx="142875" cy="327025"/>
            </a:xfrm>
            <a:custGeom>
              <a:avLst/>
              <a:gdLst/>
              <a:ahLst/>
              <a:cxnLst/>
              <a:rect l="l" t="t" r="r" b="b"/>
              <a:pathLst>
                <a:path w="142875" h="327025">
                  <a:moveTo>
                    <a:pt x="142494" y="64770"/>
                  </a:moveTo>
                  <a:lnTo>
                    <a:pt x="101905" y="55828"/>
                  </a:lnTo>
                  <a:lnTo>
                    <a:pt x="64103" y="41814"/>
                  </a:lnTo>
                  <a:lnTo>
                    <a:pt x="29872" y="23086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30301" y="288643"/>
                  </a:lnTo>
                  <a:lnTo>
                    <a:pt x="64674" y="306228"/>
                  </a:lnTo>
                  <a:lnTo>
                    <a:pt x="102334" y="319099"/>
                  </a:lnTo>
                  <a:lnTo>
                    <a:pt x="142494" y="326898"/>
                  </a:lnTo>
                  <a:lnTo>
                    <a:pt x="142494" y="6477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892693" y="4623815"/>
              <a:ext cx="233933" cy="365760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892693" y="4623815"/>
              <a:ext cx="234315" cy="365760"/>
            </a:xfrm>
            <a:custGeom>
              <a:avLst/>
              <a:gdLst/>
              <a:ahLst/>
              <a:cxnLst/>
              <a:rect l="l" t="t" r="r" b="b"/>
              <a:pathLst>
                <a:path w="234314" h="365760">
                  <a:moveTo>
                    <a:pt x="0" y="104394"/>
                  </a:moveTo>
                  <a:lnTo>
                    <a:pt x="0" y="365760"/>
                  </a:lnTo>
                  <a:lnTo>
                    <a:pt x="233933" y="262128"/>
                  </a:lnTo>
                  <a:lnTo>
                    <a:pt x="233933" y="0"/>
                  </a:lnTo>
                  <a:lnTo>
                    <a:pt x="0" y="10439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750199" y="4559808"/>
              <a:ext cx="376555" cy="430530"/>
            </a:xfrm>
            <a:custGeom>
              <a:avLst/>
              <a:gdLst/>
              <a:ahLst/>
              <a:cxnLst/>
              <a:rect l="l" t="t" r="r" b="b"/>
              <a:pathLst>
                <a:path w="376555" h="430529">
                  <a:moveTo>
                    <a:pt x="376427" y="64007"/>
                  </a:moveTo>
                  <a:lnTo>
                    <a:pt x="231647" y="0"/>
                  </a:lnTo>
                  <a:lnTo>
                    <a:pt x="0" y="103631"/>
                  </a:lnTo>
                  <a:lnTo>
                    <a:pt x="0" y="370331"/>
                  </a:lnTo>
                  <a:lnTo>
                    <a:pt x="30301" y="392275"/>
                  </a:lnTo>
                  <a:lnTo>
                    <a:pt x="64674" y="409860"/>
                  </a:lnTo>
                  <a:lnTo>
                    <a:pt x="102334" y="422731"/>
                  </a:lnTo>
                  <a:lnTo>
                    <a:pt x="142494" y="430529"/>
                  </a:lnTo>
                  <a:lnTo>
                    <a:pt x="376427" y="326136"/>
                  </a:lnTo>
                  <a:lnTo>
                    <a:pt x="376427" y="64007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804301" y="4824984"/>
              <a:ext cx="22860" cy="24383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802777" y="4824221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2860" y="9905"/>
                  </a:moveTo>
                  <a:lnTo>
                    <a:pt x="20574" y="3810"/>
                  </a:lnTo>
                  <a:lnTo>
                    <a:pt x="13716" y="0"/>
                  </a:lnTo>
                  <a:lnTo>
                    <a:pt x="7619" y="1524"/>
                  </a:lnTo>
                  <a:lnTo>
                    <a:pt x="2286" y="3048"/>
                  </a:lnTo>
                  <a:lnTo>
                    <a:pt x="0" y="9905"/>
                  </a:lnTo>
                  <a:lnTo>
                    <a:pt x="2286" y="16001"/>
                  </a:lnTo>
                  <a:lnTo>
                    <a:pt x="5334" y="22098"/>
                  </a:lnTo>
                  <a:lnTo>
                    <a:pt x="12192" y="25907"/>
                  </a:lnTo>
                  <a:lnTo>
                    <a:pt x="18287" y="24383"/>
                  </a:lnTo>
                  <a:lnTo>
                    <a:pt x="23622" y="22860"/>
                  </a:lnTo>
                  <a:lnTo>
                    <a:pt x="25908" y="16001"/>
                  </a:lnTo>
                  <a:lnTo>
                    <a:pt x="22860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769745" y="4876533"/>
              <a:ext cx="103403" cy="79019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767262" y="4711744"/>
              <a:ext cx="108369" cy="51981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773059" y="4736812"/>
              <a:ext cx="96774" cy="67596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773059" y="4746497"/>
              <a:ext cx="97155" cy="46990"/>
            </a:xfrm>
            <a:custGeom>
              <a:avLst/>
              <a:gdLst/>
              <a:ahLst/>
              <a:cxnLst/>
              <a:rect l="l" t="t" r="r" b="b"/>
              <a:pathLst>
                <a:path w="97155" h="46989">
                  <a:moveTo>
                    <a:pt x="96774" y="46481"/>
                  </a:moveTo>
                  <a:lnTo>
                    <a:pt x="96774" y="41148"/>
                  </a:lnTo>
                  <a:lnTo>
                    <a:pt x="70401" y="33821"/>
                  </a:lnTo>
                  <a:lnTo>
                    <a:pt x="45529" y="24574"/>
                  </a:lnTo>
                  <a:lnTo>
                    <a:pt x="21978" y="13287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21657" y="18728"/>
                  </a:lnTo>
                  <a:lnTo>
                    <a:pt x="45243" y="30194"/>
                  </a:lnTo>
                  <a:lnTo>
                    <a:pt x="70508" y="39545"/>
                  </a:lnTo>
                  <a:lnTo>
                    <a:pt x="96774" y="46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773059" y="4742688"/>
              <a:ext cx="97155" cy="60960"/>
            </a:xfrm>
            <a:custGeom>
              <a:avLst/>
              <a:gdLst/>
              <a:ahLst/>
              <a:cxnLst/>
              <a:rect l="l" t="t" r="r" b="b"/>
              <a:pathLst>
                <a:path w="97155" h="60960">
                  <a:moveTo>
                    <a:pt x="0" y="0"/>
                  </a:moveTo>
                  <a:lnTo>
                    <a:pt x="0" y="20574"/>
                  </a:lnTo>
                  <a:lnTo>
                    <a:pt x="21978" y="33527"/>
                  </a:lnTo>
                  <a:lnTo>
                    <a:pt x="45529" y="44767"/>
                  </a:lnTo>
                  <a:lnTo>
                    <a:pt x="70508" y="54006"/>
                  </a:lnTo>
                  <a:lnTo>
                    <a:pt x="96774" y="6096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773059" y="4743450"/>
              <a:ext cx="97155" cy="60960"/>
            </a:xfrm>
            <a:custGeom>
              <a:avLst/>
              <a:gdLst/>
              <a:ahLst/>
              <a:cxnLst/>
              <a:rect l="l" t="t" r="r" b="b"/>
              <a:pathLst>
                <a:path w="97155" h="60960">
                  <a:moveTo>
                    <a:pt x="96774" y="60960"/>
                  </a:moveTo>
                  <a:lnTo>
                    <a:pt x="96774" y="40386"/>
                  </a:lnTo>
                  <a:lnTo>
                    <a:pt x="70508" y="33111"/>
                  </a:lnTo>
                  <a:lnTo>
                    <a:pt x="45529" y="23907"/>
                  </a:lnTo>
                  <a:lnTo>
                    <a:pt x="21978" y="12846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924697" y="4839461"/>
              <a:ext cx="188214" cy="165353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924697" y="4839461"/>
              <a:ext cx="188595" cy="151130"/>
            </a:xfrm>
            <a:custGeom>
              <a:avLst/>
              <a:gdLst/>
              <a:ahLst/>
              <a:cxnLst/>
              <a:rect l="l" t="t" r="r" b="b"/>
              <a:pathLst>
                <a:path w="188594" h="151129">
                  <a:moveTo>
                    <a:pt x="188214" y="75437"/>
                  </a:moveTo>
                  <a:lnTo>
                    <a:pt x="180855" y="45970"/>
                  </a:lnTo>
                  <a:lnTo>
                    <a:pt x="160782" y="22002"/>
                  </a:lnTo>
                  <a:lnTo>
                    <a:pt x="130992" y="5893"/>
                  </a:lnTo>
                  <a:lnTo>
                    <a:pt x="94488" y="0"/>
                  </a:lnTo>
                  <a:lnTo>
                    <a:pt x="57542" y="5893"/>
                  </a:lnTo>
                  <a:lnTo>
                    <a:pt x="27527" y="22002"/>
                  </a:lnTo>
                  <a:lnTo>
                    <a:pt x="7369" y="45970"/>
                  </a:lnTo>
                  <a:lnTo>
                    <a:pt x="0" y="75437"/>
                  </a:lnTo>
                  <a:lnTo>
                    <a:pt x="7369" y="104584"/>
                  </a:lnTo>
                  <a:lnTo>
                    <a:pt x="27527" y="128587"/>
                  </a:lnTo>
                  <a:lnTo>
                    <a:pt x="57542" y="144875"/>
                  </a:lnTo>
                  <a:lnTo>
                    <a:pt x="94488" y="150875"/>
                  </a:lnTo>
                  <a:lnTo>
                    <a:pt x="130992" y="144875"/>
                  </a:lnTo>
                  <a:lnTo>
                    <a:pt x="160782" y="128587"/>
                  </a:lnTo>
                  <a:lnTo>
                    <a:pt x="180855" y="104584"/>
                  </a:lnTo>
                  <a:lnTo>
                    <a:pt x="188214" y="75437"/>
                  </a:lnTo>
                  <a:close/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2015316" y="4846713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4" h="31114">
                  <a:moveTo>
                    <a:pt x="59" y="11037"/>
                  </a:moveTo>
                  <a:lnTo>
                    <a:pt x="3345" y="5834"/>
                  </a:lnTo>
                  <a:lnTo>
                    <a:pt x="9203" y="1988"/>
                  </a:lnTo>
                  <a:lnTo>
                    <a:pt x="16775" y="0"/>
                  </a:lnTo>
                  <a:lnTo>
                    <a:pt x="25205" y="369"/>
                  </a:lnTo>
                  <a:lnTo>
                    <a:pt x="32968" y="3131"/>
                  </a:lnTo>
                  <a:lnTo>
                    <a:pt x="38731" y="7608"/>
                  </a:lnTo>
                  <a:lnTo>
                    <a:pt x="41921" y="13227"/>
                  </a:lnTo>
                  <a:lnTo>
                    <a:pt x="41969" y="19419"/>
                  </a:lnTo>
                  <a:lnTo>
                    <a:pt x="38361" y="24943"/>
                  </a:lnTo>
                  <a:lnTo>
                    <a:pt x="32539" y="28753"/>
                  </a:lnTo>
                  <a:lnTo>
                    <a:pt x="25146" y="30563"/>
                  </a:lnTo>
                  <a:lnTo>
                    <a:pt x="16823" y="30087"/>
                  </a:lnTo>
                  <a:lnTo>
                    <a:pt x="8739" y="27324"/>
                  </a:lnTo>
                  <a:lnTo>
                    <a:pt x="3012" y="22848"/>
                  </a:lnTo>
                  <a:lnTo>
                    <a:pt x="0" y="17228"/>
                  </a:lnTo>
                  <a:lnTo>
                    <a:pt x="59" y="11037"/>
                  </a:lnTo>
                  <a:close/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985300" y="4844450"/>
              <a:ext cx="92710" cy="66040"/>
            </a:xfrm>
            <a:custGeom>
              <a:avLst/>
              <a:gdLst/>
              <a:ahLst/>
              <a:cxnLst/>
              <a:rect l="l" t="t" r="r" b="b"/>
              <a:pathLst>
                <a:path w="92710" h="66039">
                  <a:moveTo>
                    <a:pt x="1881" y="19395"/>
                  </a:moveTo>
                  <a:lnTo>
                    <a:pt x="10286" y="8739"/>
                  </a:lnTo>
                  <a:lnTo>
                    <a:pt x="23979" y="2155"/>
                  </a:lnTo>
                  <a:lnTo>
                    <a:pt x="41100" y="0"/>
                  </a:lnTo>
                  <a:lnTo>
                    <a:pt x="59793" y="2631"/>
                  </a:lnTo>
                  <a:lnTo>
                    <a:pt x="75926" y="10382"/>
                  </a:lnTo>
                  <a:lnTo>
                    <a:pt x="87129" y="21205"/>
                  </a:lnTo>
                  <a:lnTo>
                    <a:pt x="92475" y="33599"/>
                  </a:lnTo>
                  <a:lnTo>
                    <a:pt x="91035" y="46065"/>
                  </a:lnTo>
                  <a:lnTo>
                    <a:pt x="82188" y="56721"/>
                  </a:lnTo>
                  <a:lnTo>
                    <a:pt x="68270" y="63305"/>
                  </a:lnTo>
                  <a:lnTo>
                    <a:pt x="51065" y="65460"/>
                  </a:lnTo>
                  <a:lnTo>
                    <a:pt x="32361" y="62829"/>
                  </a:lnTo>
                  <a:lnTo>
                    <a:pt x="16240" y="55078"/>
                  </a:lnTo>
                  <a:lnTo>
                    <a:pt x="5119" y="44255"/>
                  </a:lnTo>
                  <a:lnTo>
                    <a:pt x="0" y="31861"/>
                  </a:lnTo>
                  <a:lnTo>
                    <a:pt x="1881" y="19395"/>
                  </a:lnTo>
                  <a:close/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942985" y="4839711"/>
              <a:ext cx="165100" cy="112395"/>
            </a:xfrm>
            <a:custGeom>
              <a:avLst/>
              <a:gdLst/>
              <a:ahLst/>
              <a:cxnLst/>
              <a:rect l="l" t="t" r="r" b="b"/>
              <a:pathLst>
                <a:path w="165100" h="112395">
                  <a:moveTo>
                    <a:pt x="0" y="43183"/>
                  </a:moveTo>
                  <a:lnTo>
                    <a:pt x="11775" y="22693"/>
                  </a:lnTo>
                  <a:lnTo>
                    <a:pt x="33623" y="7846"/>
                  </a:lnTo>
                  <a:lnTo>
                    <a:pt x="62472" y="0"/>
                  </a:lnTo>
                  <a:lnTo>
                    <a:pt x="95250" y="511"/>
                  </a:lnTo>
                  <a:lnTo>
                    <a:pt x="126337" y="10167"/>
                  </a:lnTo>
                  <a:lnTo>
                    <a:pt x="149637" y="26324"/>
                  </a:lnTo>
                  <a:lnTo>
                    <a:pt x="163079" y="46910"/>
                  </a:lnTo>
                  <a:lnTo>
                    <a:pt x="164591" y="69853"/>
                  </a:lnTo>
                  <a:lnTo>
                    <a:pt x="152804" y="90225"/>
                  </a:lnTo>
                  <a:lnTo>
                    <a:pt x="130873" y="104810"/>
                  </a:lnTo>
                  <a:lnTo>
                    <a:pt x="101798" y="112395"/>
                  </a:lnTo>
                  <a:lnTo>
                    <a:pt x="68579" y="111763"/>
                  </a:lnTo>
                  <a:lnTo>
                    <a:pt x="37826" y="102119"/>
                  </a:lnTo>
                  <a:lnTo>
                    <a:pt x="14573" y="86046"/>
                  </a:lnTo>
                  <a:lnTo>
                    <a:pt x="1178" y="65686"/>
                  </a:lnTo>
                  <a:lnTo>
                    <a:pt x="0" y="43183"/>
                  </a:lnTo>
                  <a:close/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978537" y="4859273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5" h="129539">
                  <a:moveTo>
                    <a:pt x="17787" y="128015"/>
                  </a:moveTo>
                  <a:lnTo>
                    <a:pt x="0" y="102655"/>
                  </a:lnTo>
                  <a:lnTo>
                    <a:pt x="1214" y="72009"/>
                  </a:lnTo>
                  <a:lnTo>
                    <a:pt x="21002" y="37361"/>
                  </a:lnTo>
                  <a:lnTo>
                    <a:pt x="58935" y="0"/>
                  </a:lnTo>
                  <a:lnTo>
                    <a:pt x="77271" y="41671"/>
                  </a:lnTo>
                  <a:lnTo>
                    <a:pt x="77604" y="77914"/>
                  </a:lnTo>
                  <a:lnTo>
                    <a:pt x="60221" y="107584"/>
                  </a:lnTo>
                  <a:lnTo>
                    <a:pt x="25407" y="129539"/>
                  </a:lnTo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933020" y="4857845"/>
              <a:ext cx="170180" cy="104775"/>
            </a:xfrm>
            <a:custGeom>
              <a:avLst/>
              <a:gdLst/>
              <a:ahLst/>
              <a:cxnLst/>
              <a:rect l="l" t="t" r="r" b="b"/>
              <a:pathLst>
                <a:path w="170180" h="104775">
                  <a:moveTo>
                    <a:pt x="7679" y="96678"/>
                  </a:moveTo>
                  <a:lnTo>
                    <a:pt x="0" y="70294"/>
                  </a:lnTo>
                  <a:lnTo>
                    <a:pt x="5679" y="44481"/>
                  </a:lnTo>
                  <a:lnTo>
                    <a:pt x="23217" y="22098"/>
                  </a:lnTo>
                  <a:lnTo>
                    <a:pt x="51113" y="6000"/>
                  </a:lnTo>
                  <a:lnTo>
                    <a:pt x="64067" y="2286"/>
                  </a:lnTo>
                  <a:lnTo>
                    <a:pt x="77593" y="285"/>
                  </a:lnTo>
                  <a:lnTo>
                    <a:pt x="91404" y="0"/>
                  </a:lnTo>
                  <a:lnTo>
                    <a:pt x="105215" y="1428"/>
                  </a:lnTo>
                  <a:lnTo>
                    <a:pt x="135993" y="13013"/>
                  </a:lnTo>
                  <a:lnTo>
                    <a:pt x="158269" y="32385"/>
                  </a:lnTo>
                  <a:lnTo>
                    <a:pt x="169830" y="57042"/>
                  </a:lnTo>
                  <a:lnTo>
                    <a:pt x="168461" y="84486"/>
                  </a:lnTo>
                  <a:lnTo>
                    <a:pt x="166937" y="91344"/>
                  </a:lnTo>
                  <a:lnTo>
                    <a:pt x="163127" y="98202"/>
                  </a:lnTo>
                  <a:lnTo>
                    <a:pt x="158555" y="104298"/>
                  </a:lnTo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006231" y="4839461"/>
              <a:ext cx="62865" cy="20955"/>
            </a:xfrm>
            <a:custGeom>
              <a:avLst/>
              <a:gdLst/>
              <a:ahLst/>
              <a:cxnLst/>
              <a:rect l="l" t="t" r="r" b="b"/>
              <a:pathLst>
                <a:path w="62864" h="20954">
                  <a:moveTo>
                    <a:pt x="62483" y="9905"/>
                  </a:moveTo>
                  <a:lnTo>
                    <a:pt x="52673" y="10608"/>
                  </a:lnTo>
                  <a:lnTo>
                    <a:pt x="44005" y="12668"/>
                  </a:lnTo>
                  <a:lnTo>
                    <a:pt x="36766" y="16013"/>
                  </a:lnTo>
                  <a:lnTo>
                    <a:pt x="31242" y="20574"/>
                  </a:lnTo>
                  <a:lnTo>
                    <a:pt x="24538" y="14573"/>
                  </a:lnTo>
                  <a:lnTo>
                    <a:pt x="17049" y="9143"/>
                  </a:lnTo>
                  <a:lnTo>
                    <a:pt x="8846" y="4286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383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924697" y="4839461"/>
              <a:ext cx="188595" cy="151130"/>
            </a:xfrm>
            <a:custGeom>
              <a:avLst/>
              <a:gdLst/>
              <a:ahLst/>
              <a:cxnLst/>
              <a:rect l="l" t="t" r="r" b="b"/>
              <a:pathLst>
                <a:path w="188594" h="151129">
                  <a:moveTo>
                    <a:pt x="188214" y="75437"/>
                  </a:moveTo>
                  <a:lnTo>
                    <a:pt x="180855" y="45970"/>
                  </a:lnTo>
                  <a:lnTo>
                    <a:pt x="160782" y="22002"/>
                  </a:lnTo>
                  <a:lnTo>
                    <a:pt x="130992" y="5893"/>
                  </a:lnTo>
                  <a:lnTo>
                    <a:pt x="94488" y="0"/>
                  </a:lnTo>
                  <a:lnTo>
                    <a:pt x="57542" y="5893"/>
                  </a:lnTo>
                  <a:lnTo>
                    <a:pt x="27527" y="22002"/>
                  </a:lnTo>
                  <a:lnTo>
                    <a:pt x="7369" y="45970"/>
                  </a:lnTo>
                  <a:lnTo>
                    <a:pt x="0" y="75437"/>
                  </a:lnTo>
                  <a:lnTo>
                    <a:pt x="7369" y="104584"/>
                  </a:lnTo>
                  <a:lnTo>
                    <a:pt x="27527" y="128587"/>
                  </a:lnTo>
                  <a:lnTo>
                    <a:pt x="57542" y="144875"/>
                  </a:lnTo>
                  <a:lnTo>
                    <a:pt x="94488" y="150875"/>
                  </a:lnTo>
                  <a:lnTo>
                    <a:pt x="130992" y="144875"/>
                  </a:lnTo>
                  <a:lnTo>
                    <a:pt x="160782" y="128587"/>
                  </a:lnTo>
                  <a:lnTo>
                    <a:pt x="180855" y="104584"/>
                  </a:lnTo>
                  <a:lnTo>
                    <a:pt x="188214" y="75437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816487" y="5034533"/>
              <a:ext cx="249935" cy="246887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869065" y="5100065"/>
              <a:ext cx="140207" cy="246887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856873" y="5166359"/>
              <a:ext cx="170688" cy="242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797187" y="4876800"/>
              <a:ext cx="262890" cy="137160"/>
            </a:xfrm>
            <a:custGeom>
              <a:avLst/>
              <a:gdLst/>
              <a:ahLst/>
              <a:cxnLst/>
              <a:rect l="l" t="t" r="r" b="b"/>
              <a:pathLst>
                <a:path w="262889" h="137160">
                  <a:moveTo>
                    <a:pt x="262699" y="50672"/>
                  </a:moveTo>
                  <a:lnTo>
                    <a:pt x="234695" y="11429"/>
                  </a:lnTo>
                  <a:lnTo>
                    <a:pt x="202692" y="0"/>
                  </a:lnTo>
                  <a:lnTo>
                    <a:pt x="0" y="137160"/>
                  </a:lnTo>
                  <a:lnTo>
                    <a:pt x="79248" y="137160"/>
                  </a:lnTo>
                  <a:lnTo>
                    <a:pt x="124467" y="135064"/>
                  </a:lnTo>
                  <a:lnTo>
                    <a:pt x="167830" y="126682"/>
                  </a:lnTo>
                  <a:lnTo>
                    <a:pt x="208049" y="112299"/>
                  </a:lnTo>
                  <a:lnTo>
                    <a:pt x="243839" y="92201"/>
                  </a:lnTo>
                  <a:lnTo>
                    <a:pt x="262699" y="50672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658503" y="4591811"/>
              <a:ext cx="370332" cy="164482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658503" y="4591811"/>
              <a:ext cx="370840" cy="165100"/>
            </a:xfrm>
            <a:custGeom>
              <a:avLst/>
              <a:gdLst/>
              <a:ahLst/>
              <a:cxnLst/>
              <a:rect l="l" t="t" r="r" b="b"/>
              <a:pathLst>
                <a:path w="370839" h="165100">
                  <a:moveTo>
                    <a:pt x="140208" y="164591"/>
                  </a:moveTo>
                  <a:lnTo>
                    <a:pt x="370332" y="62484"/>
                  </a:lnTo>
                  <a:lnTo>
                    <a:pt x="227837" y="0"/>
                  </a:lnTo>
                  <a:lnTo>
                    <a:pt x="0" y="101346"/>
                  </a:lnTo>
                  <a:lnTo>
                    <a:pt x="29741" y="123979"/>
                  </a:lnTo>
                  <a:lnTo>
                    <a:pt x="63627" y="142398"/>
                  </a:lnTo>
                  <a:lnTo>
                    <a:pt x="100941" y="156102"/>
                  </a:lnTo>
                  <a:lnTo>
                    <a:pt x="140970" y="16459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658503" y="4693158"/>
              <a:ext cx="140970" cy="320801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658503" y="4693158"/>
              <a:ext cx="140970" cy="321310"/>
            </a:xfrm>
            <a:custGeom>
              <a:avLst/>
              <a:gdLst/>
              <a:ahLst/>
              <a:cxnLst/>
              <a:rect l="l" t="t" r="r" b="b"/>
              <a:pathLst>
                <a:path w="140969" h="321310">
                  <a:moveTo>
                    <a:pt x="140970" y="63245"/>
                  </a:moveTo>
                  <a:lnTo>
                    <a:pt x="100941" y="54756"/>
                  </a:lnTo>
                  <a:lnTo>
                    <a:pt x="63626" y="41052"/>
                  </a:lnTo>
                  <a:lnTo>
                    <a:pt x="29741" y="22633"/>
                  </a:lnTo>
                  <a:lnTo>
                    <a:pt x="0" y="0"/>
                  </a:lnTo>
                  <a:lnTo>
                    <a:pt x="0" y="262127"/>
                  </a:lnTo>
                  <a:lnTo>
                    <a:pt x="30170" y="283511"/>
                  </a:lnTo>
                  <a:lnTo>
                    <a:pt x="64198" y="300608"/>
                  </a:lnTo>
                  <a:lnTo>
                    <a:pt x="101369" y="313134"/>
                  </a:lnTo>
                  <a:lnTo>
                    <a:pt x="140970" y="320801"/>
                  </a:lnTo>
                  <a:lnTo>
                    <a:pt x="140208" y="63245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798711" y="4654296"/>
              <a:ext cx="230124" cy="358901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798711" y="4654296"/>
              <a:ext cx="230504" cy="359410"/>
            </a:xfrm>
            <a:custGeom>
              <a:avLst/>
              <a:gdLst/>
              <a:ahLst/>
              <a:cxnLst/>
              <a:rect l="l" t="t" r="r" b="b"/>
              <a:pathLst>
                <a:path w="230505" h="359410">
                  <a:moveTo>
                    <a:pt x="0" y="102107"/>
                  </a:moveTo>
                  <a:lnTo>
                    <a:pt x="0" y="358901"/>
                  </a:lnTo>
                  <a:lnTo>
                    <a:pt x="230124" y="257555"/>
                  </a:lnTo>
                  <a:lnTo>
                    <a:pt x="230124" y="0"/>
                  </a:lnTo>
                  <a:lnTo>
                    <a:pt x="0" y="10210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658503" y="4591811"/>
              <a:ext cx="370840" cy="422275"/>
            </a:xfrm>
            <a:custGeom>
              <a:avLst/>
              <a:gdLst/>
              <a:ahLst/>
              <a:cxnLst/>
              <a:rect l="l" t="t" r="r" b="b"/>
              <a:pathLst>
                <a:path w="370839" h="422275">
                  <a:moveTo>
                    <a:pt x="370332" y="62484"/>
                  </a:moveTo>
                  <a:lnTo>
                    <a:pt x="227837" y="0"/>
                  </a:lnTo>
                  <a:lnTo>
                    <a:pt x="0" y="101346"/>
                  </a:lnTo>
                  <a:lnTo>
                    <a:pt x="0" y="363474"/>
                  </a:lnTo>
                  <a:lnTo>
                    <a:pt x="30170" y="384857"/>
                  </a:lnTo>
                  <a:lnTo>
                    <a:pt x="64198" y="401954"/>
                  </a:lnTo>
                  <a:lnTo>
                    <a:pt x="101369" y="414480"/>
                  </a:lnTo>
                  <a:lnTo>
                    <a:pt x="140970" y="422148"/>
                  </a:lnTo>
                  <a:lnTo>
                    <a:pt x="370332" y="320039"/>
                  </a:lnTo>
                  <a:lnTo>
                    <a:pt x="370332" y="62484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2711837" y="4852415"/>
              <a:ext cx="22865" cy="22859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2710319" y="4850891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2860" y="9906"/>
                  </a:moveTo>
                  <a:lnTo>
                    <a:pt x="20574" y="3810"/>
                  </a:lnTo>
                  <a:lnTo>
                    <a:pt x="13716" y="0"/>
                  </a:lnTo>
                  <a:lnTo>
                    <a:pt x="7619" y="1524"/>
                  </a:lnTo>
                  <a:lnTo>
                    <a:pt x="2286" y="3048"/>
                  </a:lnTo>
                  <a:lnTo>
                    <a:pt x="0" y="9906"/>
                  </a:lnTo>
                  <a:lnTo>
                    <a:pt x="3048" y="16002"/>
                  </a:lnTo>
                  <a:lnTo>
                    <a:pt x="5333" y="22098"/>
                  </a:lnTo>
                  <a:lnTo>
                    <a:pt x="12192" y="25908"/>
                  </a:lnTo>
                  <a:lnTo>
                    <a:pt x="18287" y="24384"/>
                  </a:lnTo>
                  <a:lnTo>
                    <a:pt x="23621" y="22860"/>
                  </a:lnTo>
                  <a:lnTo>
                    <a:pt x="25907" y="16002"/>
                  </a:lnTo>
                  <a:lnTo>
                    <a:pt x="22860" y="9906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2678048" y="4901679"/>
              <a:ext cx="101879" cy="78257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675566" y="4740700"/>
              <a:ext cx="106845" cy="51219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681363" y="4765006"/>
              <a:ext cx="95250" cy="66072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681363" y="4774691"/>
              <a:ext cx="95250" cy="45720"/>
            </a:xfrm>
            <a:custGeom>
              <a:avLst/>
              <a:gdLst/>
              <a:ahLst/>
              <a:cxnLst/>
              <a:rect l="l" t="t" r="r" b="b"/>
              <a:pathLst>
                <a:path w="95250" h="45720">
                  <a:moveTo>
                    <a:pt x="95250" y="45720"/>
                  </a:moveTo>
                  <a:lnTo>
                    <a:pt x="95250" y="40386"/>
                  </a:lnTo>
                  <a:lnTo>
                    <a:pt x="69437" y="33111"/>
                  </a:lnTo>
                  <a:lnTo>
                    <a:pt x="44767" y="23907"/>
                  </a:lnTo>
                  <a:lnTo>
                    <a:pt x="21419" y="12782"/>
                  </a:lnTo>
                  <a:lnTo>
                    <a:pt x="0" y="0"/>
                  </a:lnTo>
                  <a:lnTo>
                    <a:pt x="0" y="5334"/>
                  </a:lnTo>
                  <a:lnTo>
                    <a:pt x="21526" y="18661"/>
                  </a:lnTo>
                  <a:lnTo>
                    <a:pt x="44481" y="29813"/>
                  </a:lnTo>
                  <a:lnTo>
                    <a:pt x="69115" y="38873"/>
                  </a:lnTo>
                  <a:lnTo>
                    <a:pt x="95250" y="45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681363" y="4770882"/>
              <a:ext cx="95250" cy="60325"/>
            </a:xfrm>
            <a:custGeom>
              <a:avLst/>
              <a:gdLst/>
              <a:ahLst/>
              <a:cxnLst/>
              <a:rect l="l" t="t" r="r" b="b"/>
              <a:pathLst>
                <a:path w="95250" h="60325">
                  <a:moveTo>
                    <a:pt x="0" y="0"/>
                  </a:moveTo>
                  <a:lnTo>
                    <a:pt x="0" y="19812"/>
                  </a:lnTo>
                  <a:lnTo>
                    <a:pt x="21526" y="32658"/>
                  </a:lnTo>
                  <a:lnTo>
                    <a:pt x="44767" y="43719"/>
                  </a:lnTo>
                  <a:lnTo>
                    <a:pt x="69437" y="52923"/>
                  </a:lnTo>
                  <a:lnTo>
                    <a:pt x="95250" y="60197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681363" y="4771644"/>
              <a:ext cx="95250" cy="60325"/>
            </a:xfrm>
            <a:custGeom>
              <a:avLst/>
              <a:gdLst/>
              <a:ahLst/>
              <a:cxnLst/>
              <a:rect l="l" t="t" r="r" b="b"/>
              <a:pathLst>
                <a:path w="95250" h="60325">
                  <a:moveTo>
                    <a:pt x="95250" y="60197"/>
                  </a:moveTo>
                  <a:lnTo>
                    <a:pt x="95250" y="39623"/>
                  </a:lnTo>
                  <a:lnTo>
                    <a:pt x="69437" y="32361"/>
                  </a:lnTo>
                  <a:lnTo>
                    <a:pt x="44767" y="23240"/>
                  </a:lnTo>
                  <a:lnTo>
                    <a:pt x="21526" y="12406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700407" y="5052821"/>
              <a:ext cx="249935" cy="24688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561723" y="5119115"/>
              <a:ext cx="393953" cy="237744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960249" y="5119115"/>
              <a:ext cx="121919" cy="237743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740031" y="5184647"/>
              <a:ext cx="170688" cy="24231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464449" y="4808982"/>
              <a:ext cx="259079" cy="135890"/>
            </a:xfrm>
            <a:custGeom>
              <a:avLst/>
              <a:gdLst/>
              <a:ahLst/>
              <a:cxnLst/>
              <a:rect l="l" t="t" r="r" b="b"/>
              <a:pathLst>
                <a:path w="259080" h="135889">
                  <a:moveTo>
                    <a:pt x="258794" y="50291"/>
                  </a:moveTo>
                  <a:lnTo>
                    <a:pt x="231647" y="11429"/>
                  </a:lnTo>
                  <a:lnTo>
                    <a:pt x="200406" y="0"/>
                  </a:lnTo>
                  <a:lnTo>
                    <a:pt x="0" y="135635"/>
                  </a:lnTo>
                  <a:lnTo>
                    <a:pt x="78485" y="135635"/>
                  </a:lnTo>
                  <a:lnTo>
                    <a:pt x="122705" y="133552"/>
                  </a:lnTo>
                  <a:lnTo>
                    <a:pt x="165354" y="125253"/>
                  </a:lnTo>
                  <a:lnTo>
                    <a:pt x="205144" y="111097"/>
                  </a:lnTo>
                  <a:lnTo>
                    <a:pt x="240791" y="91439"/>
                  </a:lnTo>
                  <a:lnTo>
                    <a:pt x="258794" y="50291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328051" y="4527803"/>
              <a:ext cx="364236" cy="162955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328051" y="4527803"/>
              <a:ext cx="364490" cy="163195"/>
            </a:xfrm>
            <a:custGeom>
              <a:avLst/>
              <a:gdLst/>
              <a:ahLst/>
              <a:cxnLst/>
              <a:rect l="l" t="t" r="r" b="b"/>
              <a:pathLst>
                <a:path w="364489" h="163195">
                  <a:moveTo>
                    <a:pt x="137922" y="163068"/>
                  </a:moveTo>
                  <a:lnTo>
                    <a:pt x="364236" y="61722"/>
                  </a:lnTo>
                  <a:lnTo>
                    <a:pt x="224028" y="0"/>
                  </a:lnTo>
                  <a:lnTo>
                    <a:pt x="0" y="100584"/>
                  </a:lnTo>
                  <a:lnTo>
                    <a:pt x="29170" y="122991"/>
                  </a:lnTo>
                  <a:lnTo>
                    <a:pt x="62484" y="140969"/>
                  </a:lnTo>
                  <a:lnTo>
                    <a:pt x="99226" y="154376"/>
                  </a:lnTo>
                  <a:lnTo>
                    <a:pt x="138684" y="16306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328051" y="4628388"/>
              <a:ext cx="138684" cy="316229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328051" y="4628388"/>
              <a:ext cx="139065" cy="316230"/>
            </a:xfrm>
            <a:custGeom>
              <a:avLst/>
              <a:gdLst/>
              <a:ahLst/>
              <a:cxnLst/>
              <a:rect l="l" t="t" r="r" b="b"/>
              <a:pathLst>
                <a:path w="139065" h="316229">
                  <a:moveTo>
                    <a:pt x="138684" y="62484"/>
                  </a:moveTo>
                  <a:lnTo>
                    <a:pt x="99226" y="54006"/>
                  </a:lnTo>
                  <a:lnTo>
                    <a:pt x="62484" y="40386"/>
                  </a:lnTo>
                  <a:lnTo>
                    <a:pt x="29170" y="22193"/>
                  </a:lnTo>
                  <a:lnTo>
                    <a:pt x="0" y="0"/>
                  </a:lnTo>
                  <a:lnTo>
                    <a:pt x="0" y="258317"/>
                  </a:lnTo>
                  <a:lnTo>
                    <a:pt x="29277" y="279261"/>
                  </a:lnTo>
                  <a:lnTo>
                    <a:pt x="62769" y="296132"/>
                  </a:lnTo>
                  <a:lnTo>
                    <a:pt x="99548" y="308574"/>
                  </a:lnTo>
                  <a:lnTo>
                    <a:pt x="138684" y="316229"/>
                  </a:lnTo>
                  <a:lnTo>
                    <a:pt x="137922" y="6248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465973" y="4590288"/>
              <a:ext cx="226314" cy="353567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465973" y="4589526"/>
              <a:ext cx="226695" cy="354330"/>
            </a:xfrm>
            <a:custGeom>
              <a:avLst/>
              <a:gdLst/>
              <a:ahLst/>
              <a:cxnLst/>
              <a:rect l="l" t="t" r="r" b="b"/>
              <a:pathLst>
                <a:path w="226694" h="354329">
                  <a:moveTo>
                    <a:pt x="0" y="101346"/>
                  </a:moveTo>
                  <a:lnTo>
                    <a:pt x="0" y="354329"/>
                  </a:lnTo>
                  <a:lnTo>
                    <a:pt x="226314" y="254508"/>
                  </a:lnTo>
                  <a:lnTo>
                    <a:pt x="226314" y="0"/>
                  </a:lnTo>
                  <a:lnTo>
                    <a:pt x="0" y="101346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328051" y="4527803"/>
              <a:ext cx="364490" cy="417195"/>
            </a:xfrm>
            <a:custGeom>
              <a:avLst/>
              <a:gdLst/>
              <a:ahLst/>
              <a:cxnLst/>
              <a:rect l="l" t="t" r="r" b="b"/>
              <a:pathLst>
                <a:path w="364489" h="417195">
                  <a:moveTo>
                    <a:pt x="364236" y="61722"/>
                  </a:moveTo>
                  <a:lnTo>
                    <a:pt x="224028" y="0"/>
                  </a:lnTo>
                  <a:lnTo>
                    <a:pt x="0" y="100584"/>
                  </a:lnTo>
                  <a:lnTo>
                    <a:pt x="0" y="358901"/>
                  </a:lnTo>
                  <a:lnTo>
                    <a:pt x="29277" y="379845"/>
                  </a:lnTo>
                  <a:lnTo>
                    <a:pt x="62769" y="396716"/>
                  </a:lnTo>
                  <a:lnTo>
                    <a:pt x="99548" y="409158"/>
                  </a:lnTo>
                  <a:lnTo>
                    <a:pt x="138684" y="416813"/>
                  </a:lnTo>
                  <a:lnTo>
                    <a:pt x="364236" y="316230"/>
                  </a:lnTo>
                  <a:lnTo>
                    <a:pt x="364236" y="61722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380629" y="4785359"/>
              <a:ext cx="22097" cy="22859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379105" y="478383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2860" y="9905"/>
                  </a:moveTo>
                  <a:lnTo>
                    <a:pt x="19812" y="3810"/>
                  </a:lnTo>
                  <a:lnTo>
                    <a:pt x="12954" y="0"/>
                  </a:lnTo>
                  <a:lnTo>
                    <a:pt x="7620" y="1524"/>
                  </a:lnTo>
                  <a:lnTo>
                    <a:pt x="2286" y="3048"/>
                  </a:lnTo>
                  <a:lnTo>
                    <a:pt x="0" y="9143"/>
                  </a:lnTo>
                  <a:lnTo>
                    <a:pt x="2286" y="15239"/>
                  </a:lnTo>
                  <a:lnTo>
                    <a:pt x="5334" y="22098"/>
                  </a:lnTo>
                  <a:lnTo>
                    <a:pt x="12192" y="25146"/>
                  </a:lnTo>
                  <a:lnTo>
                    <a:pt x="17526" y="23622"/>
                  </a:lnTo>
                  <a:lnTo>
                    <a:pt x="22860" y="22098"/>
                  </a:lnTo>
                  <a:lnTo>
                    <a:pt x="25146" y="16001"/>
                  </a:lnTo>
                  <a:lnTo>
                    <a:pt x="22860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346835" y="4833861"/>
              <a:ext cx="100355" cy="77495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344352" y="4675168"/>
              <a:ext cx="105321" cy="50457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350149" y="4699034"/>
              <a:ext cx="93725" cy="65751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350149" y="4709159"/>
              <a:ext cx="93980" cy="44450"/>
            </a:xfrm>
            <a:custGeom>
              <a:avLst/>
              <a:gdLst/>
              <a:ahLst/>
              <a:cxnLst/>
              <a:rect l="l" t="t" r="r" b="b"/>
              <a:pathLst>
                <a:path w="93980" h="44450">
                  <a:moveTo>
                    <a:pt x="93725" y="44195"/>
                  </a:moveTo>
                  <a:lnTo>
                    <a:pt x="93725" y="39624"/>
                  </a:lnTo>
                  <a:lnTo>
                    <a:pt x="68472" y="32361"/>
                  </a:lnTo>
                  <a:lnTo>
                    <a:pt x="44291" y="23240"/>
                  </a:lnTo>
                  <a:lnTo>
                    <a:pt x="21395" y="12406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0966" y="17728"/>
                  </a:lnTo>
                  <a:lnTo>
                    <a:pt x="43719" y="28670"/>
                  </a:lnTo>
                  <a:lnTo>
                    <a:pt x="68044" y="37468"/>
                  </a:lnTo>
                  <a:lnTo>
                    <a:pt x="93725" y="44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350149" y="4704588"/>
              <a:ext cx="93980" cy="59690"/>
            </a:xfrm>
            <a:custGeom>
              <a:avLst/>
              <a:gdLst/>
              <a:ahLst/>
              <a:cxnLst/>
              <a:rect l="l" t="t" r="r" b="b"/>
              <a:pathLst>
                <a:path w="93980" h="59689">
                  <a:moveTo>
                    <a:pt x="0" y="0"/>
                  </a:moveTo>
                  <a:lnTo>
                    <a:pt x="0" y="19812"/>
                  </a:lnTo>
                  <a:lnTo>
                    <a:pt x="21395" y="32646"/>
                  </a:lnTo>
                  <a:lnTo>
                    <a:pt x="44291" y="43624"/>
                  </a:lnTo>
                  <a:lnTo>
                    <a:pt x="68472" y="52601"/>
                  </a:lnTo>
                  <a:lnTo>
                    <a:pt x="93725" y="5943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350149" y="4705350"/>
              <a:ext cx="93980" cy="59690"/>
            </a:xfrm>
            <a:custGeom>
              <a:avLst/>
              <a:gdLst/>
              <a:ahLst/>
              <a:cxnLst/>
              <a:rect l="l" t="t" r="r" b="b"/>
              <a:pathLst>
                <a:path w="93980" h="59689">
                  <a:moveTo>
                    <a:pt x="93725" y="59436"/>
                  </a:moveTo>
                  <a:lnTo>
                    <a:pt x="93725" y="39624"/>
                  </a:lnTo>
                  <a:lnTo>
                    <a:pt x="68472" y="32468"/>
                  </a:lnTo>
                  <a:lnTo>
                    <a:pt x="44291" y="23526"/>
                  </a:lnTo>
                  <a:lnTo>
                    <a:pt x="21395" y="1272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344047" y="4983479"/>
              <a:ext cx="249935" cy="246887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324235" y="5049011"/>
              <a:ext cx="286512" cy="246887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384433" y="5115305"/>
              <a:ext cx="170688" cy="242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776101" y="1493519"/>
              <a:ext cx="463295" cy="212598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4776101" y="1493519"/>
              <a:ext cx="463550" cy="212725"/>
            </a:xfrm>
            <a:custGeom>
              <a:avLst/>
              <a:gdLst/>
              <a:ahLst/>
              <a:cxnLst/>
              <a:rect l="l" t="t" r="r" b="b"/>
              <a:pathLst>
                <a:path w="463550" h="212725">
                  <a:moveTo>
                    <a:pt x="0" y="0"/>
                  </a:moveTo>
                  <a:lnTo>
                    <a:pt x="315467" y="86868"/>
                  </a:lnTo>
                  <a:lnTo>
                    <a:pt x="233171" y="130302"/>
                  </a:lnTo>
                  <a:lnTo>
                    <a:pt x="463295" y="212598"/>
                  </a:lnTo>
                  <a:lnTo>
                    <a:pt x="147827" y="125730"/>
                  </a:lnTo>
                  <a:lnTo>
                    <a:pt x="230123" y="822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017649" y="1491996"/>
              <a:ext cx="188976" cy="320039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843663" y="1501902"/>
              <a:ext cx="259842" cy="212598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843663" y="1501902"/>
              <a:ext cx="260350" cy="212725"/>
            </a:xfrm>
            <a:custGeom>
              <a:avLst/>
              <a:gdLst/>
              <a:ahLst/>
              <a:cxnLst/>
              <a:rect l="l" t="t" r="r" b="b"/>
              <a:pathLst>
                <a:path w="260350" h="212725">
                  <a:moveTo>
                    <a:pt x="259842" y="0"/>
                  </a:moveTo>
                  <a:lnTo>
                    <a:pt x="129540" y="179069"/>
                  </a:lnTo>
                  <a:lnTo>
                    <a:pt x="100584" y="100583"/>
                  </a:lnTo>
                  <a:lnTo>
                    <a:pt x="0" y="212597"/>
                  </a:lnTo>
                  <a:lnTo>
                    <a:pt x="129540" y="33527"/>
                  </a:lnTo>
                  <a:lnTo>
                    <a:pt x="158496" y="112013"/>
                  </a:lnTo>
                  <a:lnTo>
                    <a:pt x="259842" y="0"/>
                  </a:lnTo>
                  <a:close/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737739" y="1512570"/>
              <a:ext cx="176784" cy="466344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9359531" y="1557527"/>
              <a:ext cx="518922" cy="176783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9359531" y="1557527"/>
              <a:ext cx="519430" cy="177165"/>
            </a:xfrm>
            <a:custGeom>
              <a:avLst/>
              <a:gdLst/>
              <a:ahLst/>
              <a:cxnLst/>
              <a:rect l="l" t="t" r="r" b="b"/>
              <a:pathLst>
                <a:path w="519429" h="177164">
                  <a:moveTo>
                    <a:pt x="0" y="176783"/>
                  </a:moveTo>
                  <a:lnTo>
                    <a:pt x="294894" y="19049"/>
                  </a:lnTo>
                  <a:lnTo>
                    <a:pt x="284225" y="102869"/>
                  </a:lnTo>
                  <a:lnTo>
                    <a:pt x="518922" y="0"/>
                  </a:lnTo>
                  <a:lnTo>
                    <a:pt x="224790" y="157733"/>
                  </a:lnTo>
                  <a:lnTo>
                    <a:pt x="234696" y="73913"/>
                  </a:lnTo>
                  <a:lnTo>
                    <a:pt x="0" y="176783"/>
                  </a:lnTo>
                  <a:close/>
                </a:path>
              </a:pathLst>
            </a:custGeom>
            <a:ln w="3175">
              <a:solidFill>
                <a:srgbClr val="1F47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9477635" y="1860041"/>
              <a:ext cx="73152" cy="306323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9540881" y="1789937"/>
              <a:ext cx="218694" cy="524256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5163959" y="2125979"/>
              <a:ext cx="227837" cy="112013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163959" y="2125979"/>
              <a:ext cx="227965" cy="112395"/>
            </a:xfrm>
            <a:custGeom>
              <a:avLst/>
              <a:gdLst/>
              <a:ahLst/>
              <a:cxnLst/>
              <a:rect l="l" t="t" r="r" b="b"/>
              <a:pathLst>
                <a:path w="227964" h="112394">
                  <a:moveTo>
                    <a:pt x="227837" y="56387"/>
                  </a:moveTo>
                  <a:lnTo>
                    <a:pt x="218872" y="34397"/>
                  </a:lnTo>
                  <a:lnTo>
                    <a:pt x="194405" y="16478"/>
                  </a:lnTo>
                  <a:lnTo>
                    <a:pt x="158079" y="4417"/>
                  </a:lnTo>
                  <a:lnTo>
                    <a:pt x="113537" y="0"/>
                  </a:lnTo>
                  <a:lnTo>
                    <a:pt x="69437" y="4417"/>
                  </a:lnTo>
                  <a:lnTo>
                    <a:pt x="33337" y="16478"/>
                  </a:lnTo>
                  <a:lnTo>
                    <a:pt x="8953" y="34397"/>
                  </a:lnTo>
                  <a:lnTo>
                    <a:pt x="0" y="56387"/>
                  </a:lnTo>
                  <a:lnTo>
                    <a:pt x="8953" y="78259"/>
                  </a:lnTo>
                  <a:lnTo>
                    <a:pt x="33337" y="95916"/>
                  </a:lnTo>
                  <a:lnTo>
                    <a:pt x="69437" y="107715"/>
                  </a:lnTo>
                  <a:lnTo>
                    <a:pt x="113537" y="112013"/>
                  </a:lnTo>
                  <a:lnTo>
                    <a:pt x="158079" y="107715"/>
                  </a:lnTo>
                  <a:lnTo>
                    <a:pt x="194405" y="95916"/>
                  </a:lnTo>
                  <a:lnTo>
                    <a:pt x="218872" y="78259"/>
                  </a:lnTo>
                  <a:lnTo>
                    <a:pt x="227837" y="5638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277497" y="2145029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45720" y="20624"/>
                  </a:moveTo>
                  <a:lnTo>
                    <a:pt x="45720" y="11430"/>
                  </a:lnTo>
                  <a:lnTo>
                    <a:pt x="0" y="32765"/>
                  </a:lnTo>
                  <a:lnTo>
                    <a:pt x="9906" y="37337"/>
                  </a:lnTo>
                  <a:lnTo>
                    <a:pt x="45720" y="20624"/>
                  </a:lnTo>
                  <a:close/>
                </a:path>
                <a:path w="78104" h="37464">
                  <a:moveTo>
                    <a:pt x="77724" y="26669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20" y="11430"/>
                  </a:lnTo>
                  <a:lnTo>
                    <a:pt x="45720" y="20624"/>
                  </a:lnTo>
                  <a:lnTo>
                    <a:pt x="55625" y="16001"/>
                  </a:lnTo>
                  <a:lnTo>
                    <a:pt x="77724" y="266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277497" y="2145029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77724" y="26669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20" y="11430"/>
                  </a:lnTo>
                  <a:lnTo>
                    <a:pt x="0" y="32765"/>
                  </a:lnTo>
                  <a:lnTo>
                    <a:pt x="9906" y="37337"/>
                  </a:lnTo>
                  <a:lnTo>
                    <a:pt x="55625" y="16001"/>
                  </a:lnTo>
                  <a:lnTo>
                    <a:pt x="77724" y="266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195201" y="2142744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5">
                  <a:moveTo>
                    <a:pt x="82295" y="13716"/>
                  </a:moveTo>
                  <a:lnTo>
                    <a:pt x="60197" y="24383"/>
                  </a:lnTo>
                  <a:lnTo>
                    <a:pt x="9905" y="0"/>
                  </a:lnTo>
                  <a:lnTo>
                    <a:pt x="0" y="4572"/>
                  </a:lnTo>
                  <a:lnTo>
                    <a:pt x="50291" y="28956"/>
                  </a:lnTo>
                  <a:lnTo>
                    <a:pt x="50291" y="38584"/>
                  </a:lnTo>
                  <a:lnTo>
                    <a:pt x="77723" y="37337"/>
                  </a:lnTo>
                  <a:lnTo>
                    <a:pt x="82295" y="13716"/>
                  </a:lnTo>
                  <a:close/>
                </a:path>
                <a:path w="82550" h="40005">
                  <a:moveTo>
                    <a:pt x="50291" y="38584"/>
                  </a:moveTo>
                  <a:lnTo>
                    <a:pt x="50291" y="28956"/>
                  </a:lnTo>
                  <a:lnTo>
                    <a:pt x="27431" y="39624"/>
                  </a:lnTo>
                  <a:lnTo>
                    <a:pt x="50291" y="385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5195201" y="2142744"/>
              <a:ext cx="82550" cy="40005"/>
            </a:xfrm>
            <a:custGeom>
              <a:avLst/>
              <a:gdLst/>
              <a:ahLst/>
              <a:cxnLst/>
              <a:rect l="l" t="t" r="r" b="b"/>
              <a:pathLst>
                <a:path w="82550" h="40005">
                  <a:moveTo>
                    <a:pt x="82295" y="13716"/>
                  </a:moveTo>
                  <a:lnTo>
                    <a:pt x="77723" y="37337"/>
                  </a:lnTo>
                  <a:lnTo>
                    <a:pt x="27431" y="39624"/>
                  </a:lnTo>
                  <a:lnTo>
                    <a:pt x="50291" y="28956"/>
                  </a:lnTo>
                  <a:lnTo>
                    <a:pt x="0" y="4572"/>
                  </a:lnTo>
                  <a:lnTo>
                    <a:pt x="9905" y="0"/>
                  </a:lnTo>
                  <a:lnTo>
                    <a:pt x="60197" y="24383"/>
                  </a:lnTo>
                  <a:lnTo>
                    <a:pt x="82295" y="137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5277497" y="2182367"/>
              <a:ext cx="83185" cy="39370"/>
            </a:xfrm>
            <a:custGeom>
              <a:avLst/>
              <a:gdLst/>
              <a:ahLst/>
              <a:cxnLst/>
              <a:rect l="l" t="t" r="r" b="b"/>
              <a:pathLst>
                <a:path w="83185" h="39369">
                  <a:moveTo>
                    <a:pt x="55625" y="0"/>
                  </a:moveTo>
                  <a:lnTo>
                    <a:pt x="5334" y="2286"/>
                  </a:lnTo>
                  <a:lnTo>
                    <a:pt x="0" y="25907"/>
                  </a:lnTo>
                  <a:lnTo>
                    <a:pt x="22860" y="15239"/>
                  </a:lnTo>
                  <a:lnTo>
                    <a:pt x="32765" y="19892"/>
                  </a:lnTo>
                  <a:lnTo>
                    <a:pt x="32765" y="10668"/>
                  </a:lnTo>
                  <a:lnTo>
                    <a:pt x="55625" y="0"/>
                  </a:lnTo>
                  <a:close/>
                </a:path>
                <a:path w="83185" h="39369">
                  <a:moveTo>
                    <a:pt x="83058" y="34289"/>
                  </a:moveTo>
                  <a:lnTo>
                    <a:pt x="32765" y="10668"/>
                  </a:lnTo>
                  <a:lnTo>
                    <a:pt x="32765" y="19892"/>
                  </a:lnTo>
                  <a:lnTo>
                    <a:pt x="73151" y="38862"/>
                  </a:lnTo>
                  <a:lnTo>
                    <a:pt x="83058" y="34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5277497" y="2182367"/>
              <a:ext cx="83185" cy="39370"/>
            </a:xfrm>
            <a:custGeom>
              <a:avLst/>
              <a:gdLst/>
              <a:ahLst/>
              <a:cxnLst/>
              <a:rect l="l" t="t" r="r" b="b"/>
              <a:pathLst>
                <a:path w="83185" h="39369">
                  <a:moveTo>
                    <a:pt x="0" y="25907"/>
                  </a:moveTo>
                  <a:lnTo>
                    <a:pt x="5334" y="2286"/>
                  </a:lnTo>
                  <a:lnTo>
                    <a:pt x="55625" y="0"/>
                  </a:lnTo>
                  <a:lnTo>
                    <a:pt x="32765" y="10668"/>
                  </a:lnTo>
                  <a:lnTo>
                    <a:pt x="83058" y="34289"/>
                  </a:lnTo>
                  <a:lnTo>
                    <a:pt x="73151" y="38862"/>
                  </a:lnTo>
                  <a:lnTo>
                    <a:pt x="22860" y="15239"/>
                  </a:lnTo>
                  <a:lnTo>
                    <a:pt x="0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5199773" y="2182367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77724" y="4571"/>
                  </a:moveTo>
                  <a:lnTo>
                    <a:pt x="68580" y="0"/>
                  </a:lnTo>
                  <a:lnTo>
                    <a:pt x="22860" y="21336"/>
                  </a:lnTo>
                  <a:lnTo>
                    <a:pt x="0" y="10668"/>
                  </a:lnTo>
                  <a:lnTo>
                    <a:pt x="0" y="36575"/>
                  </a:lnTo>
                  <a:lnTo>
                    <a:pt x="32766" y="36575"/>
                  </a:lnTo>
                  <a:lnTo>
                    <a:pt x="32766" y="25907"/>
                  </a:lnTo>
                  <a:lnTo>
                    <a:pt x="77724" y="4571"/>
                  </a:lnTo>
                  <a:close/>
                </a:path>
                <a:path w="78104" h="36830">
                  <a:moveTo>
                    <a:pt x="55625" y="36575"/>
                  </a:moveTo>
                  <a:lnTo>
                    <a:pt x="32766" y="25907"/>
                  </a:lnTo>
                  <a:lnTo>
                    <a:pt x="32766" y="36575"/>
                  </a:lnTo>
                  <a:lnTo>
                    <a:pt x="55625" y="36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5199773" y="2182367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0" y="10668"/>
                  </a:moveTo>
                  <a:lnTo>
                    <a:pt x="0" y="36575"/>
                  </a:lnTo>
                  <a:lnTo>
                    <a:pt x="55625" y="36575"/>
                  </a:lnTo>
                  <a:lnTo>
                    <a:pt x="32766" y="25907"/>
                  </a:lnTo>
                  <a:lnTo>
                    <a:pt x="77724" y="4571"/>
                  </a:lnTo>
                  <a:lnTo>
                    <a:pt x="68580" y="0"/>
                  </a:lnTo>
                  <a:lnTo>
                    <a:pt x="22860" y="21336"/>
                  </a:lnTo>
                  <a:lnTo>
                    <a:pt x="0" y="106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5163959" y="2182367"/>
              <a:ext cx="227837" cy="131064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5163959" y="2182367"/>
              <a:ext cx="227965" cy="131445"/>
            </a:xfrm>
            <a:custGeom>
              <a:avLst/>
              <a:gdLst/>
              <a:ahLst/>
              <a:cxnLst/>
              <a:rect l="l" t="t" r="r" b="b"/>
              <a:pathLst>
                <a:path w="227964" h="131444">
                  <a:moveTo>
                    <a:pt x="0" y="0"/>
                  </a:moveTo>
                  <a:lnTo>
                    <a:pt x="0" y="74675"/>
                  </a:lnTo>
                  <a:lnTo>
                    <a:pt x="8953" y="96666"/>
                  </a:lnTo>
                  <a:lnTo>
                    <a:pt x="33337" y="114585"/>
                  </a:lnTo>
                  <a:lnTo>
                    <a:pt x="69437" y="126646"/>
                  </a:lnTo>
                  <a:lnTo>
                    <a:pt x="113537" y="131063"/>
                  </a:lnTo>
                  <a:lnTo>
                    <a:pt x="158079" y="126646"/>
                  </a:lnTo>
                  <a:lnTo>
                    <a:pt x="194405" y="114585"/>
                  </a:lnTo>
                  <a:lnTo>
                    <a:pt x="218872" y="96666"/>
                  </a:lnTo>
                  <a:lnTo>
                    <a:pt x="227837" y="74675"/>
                  </a:lnTo>
                  <a:lnTo>
                    <a:pt x="227837" y="0"/>
                  </a:lnTo>
                  <a:lnTo>
                    <a:pt x="218872" y="21871"/>
                  </a:lnTo>
                  <a:lnTo>
                    <a:pt x="194405" y="39528"/>
                  </a:lnTo>
                  <a:lnTo>
                    <a:pt x="158079" y="51327"/>
                  </a:lnTo>
                  <a:lnTo>
                    <a:pt x="113537" y="55625"/>
                  </a:lnTo>
                  <a:lnTo>
                    <a:pt x="69437" y="51327"/>
                  </a:lnTo>
                  <a:lnTo>
                    <a:pt x="33337" y="39528"/>
                  </a:lnTo>
                  <a:lnTo>
                    <a:pt x="8953" y="21871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5163959" y="2125979"/>
              <a:ext cx="227965" cy="187960"/>
            </a:xfrm>
            <a:custGeom>
              <a:avLst/>
              <a:gdLst/>
              <a:ahLst/>
              <a:cxnLst/>
              <a:rect l="l" t="t" r="r" b="b"/>
              <a:pathLst>
                <a:path w="227964" h="187960">
                  <a:moveTo>
                    <a:pt x="227837" y="56387"/>
                  </a:moveTo>
                  <a:lnTo>
                    <a:pt x="218872" y="34397"/>
                  </a:lnTo>
                  <a:lnTo>
                    <a:pt x="194405" y="16478"/>
                  </a:lnTo>
                  <a:lnTo>
                    <a:pt x="158079" y="4417"/>
                  </a:lnTo>
                  <a:lnTo>
                    <a:pt x="113537" y="0"/>
                  </a:lnTo>
                  <a:lnTo>
                    <a:pt x="69437" y="4417"/>
                  </a:lnTo>
                  <a:lnTo>
                    <a:pt x="33337" y="16478"/>
                  </a:lnTo>
                  <a:lnTo>
                    <a:pt x="8953" y="34397"/>
                  </a:lnTo>
                  <a:lnTo>
                    <a:pt x="0" y="56387"/>
                  </a:lnTo>
                  <a:lnTo>
                    <a:pt x="0" y="131063"/>
                  </a:lnTo>
                  <a:lnTo>
                    <a:pt x="8953" y="153054"/>
                  </a:lnTo>
                  <a:lnTo>
                    <a:pt x="33337" y="170973"/>
                  </a:lnTo>
                  <a:lnTo>
                    <a:pt x="69437" y="183034"/>
                  </a:lnTo>
                  <a:lnTo>
                    <a:pt x="113537" y="187451"/>
                  </a:lnTo>
                  <a:lnTo>
                    <a:pt x="158079" y="183034"/>
                  </a:lnTo>
                  <a:lnTo>
                    <a:pt x="194405" y="170973"/>
                  </a:lnTo>
                  <a:lnTo>
                    <a:pt x="218872" y="153054"/>
                  </a:lnTo>
                  <a:lnTo>
                    <a:pt x="227837" y="131063"/>
                  </a:lnTo>
                  <a:lnTo>
                    <a:pt x="227837" y="5638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9016631" y="2113788"/>
              <a:ext cx="227075" cy="112013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9016631" y="2113788"/>
              <a:ext cx="227329" cy="112395"/>
            </a:xfrm>
            <a:custGeom>
              <a:avLst/>
              <a:gdLst/>
              <a:ahLst/>
              <a:cxnLst/>
              <a:rect l="l" t="t" r="r" b="b"/>
              <a:pathLst>
                <a:path w="227329" h="112394">
                  <a:moveTo>
                    <a:pt x="227075" y="55625"/>
                  </a:moveTo>
                  <a:lnTo>
                    <a:pt x="218229" y="34075"/>
                  </a:lnTo>
                  <a:lnTo>
                    <a:pt x="194024" y="16382"/>
                  </a:lnTo>
                  <a:lnTo>
                    <a:pt x="157960" y="4405"/>
                  </a:lnTo>
                  <a:lnTo>
                    <a:pt x="113537" y="0"/>
                  </a:lnTo>
                  <a:lnTo>
                    <a:pt x="69431" y="4405"/>
                  </a:lnTo>
                  <a:lnTo>
                    <a:pt x="33332" y="16383"/>
                  </a:lnTo>
                  <a:lnTo>
                    <a:pt x="8951" y="34075"/>
                  </a:lnTo>
                  <a:lnTo>
                    <a:pt x="0" y="55625"/>
                  </a:lnTo>
                  <a:lnTo>
                    <a:pt x="8951" y="77616"/>
                  </a:lnTo>
                  <a:lnTo>
                    <a:pt x="33332" y="95535"/>
                  </a:lnTo>
                  <a:lnTo>
                    <a:pt x="69431" y="107596"/>
                  </a:lnTo>
                  <a:lnTo>
                    <a:pt x="113537" y="112013"/>
                  </a:lnTo>
                  <a:lnTo>
                    <a:pt x="157960" y="107596"/>
                  </a:lnTo>
                  <a:lnTo>
                    <a:pt x="194024" y="95535"/>
                  </a:lnTo>
                  <a:lnTo>
                    <a:pt x="218229" y="77616"/>
                  </a:lnTo>
                  <a:lnTo>
                    <a:pt x="227075" y="55625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9130169" y="2132838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45707" y="19868"/>
                  </a:moveTo>
                  <a:lnTo>
                    <a:pt x="45707" y="10668"/>
                  </a:lnTo>
                  <a:lnTo>
                    <a:pt x="0" y="32004"/>
                  </a:lnTo>
                  <a:lnTo>
                    <a:pt x="9906" y="36575"/>
                  </a:lnTo>
                  <a:lnTo>
                    <a:pt x="45707" y="19868"/>
                  </a:lnTo>
                  <a:close/>
                </a:path>
                <a:path w="78104" h="36830">
                  <a:moveTo>
                    <a:pt x="77724" y="25907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07" y="10668"/>
                  </a:lnTo>
                  <a:lnTo>
                    <a:pt x="45707" y="19868"/>
                  </a:lnTo>
                  <a:lnTo>
                    <a:pt x="55626" y="15239"/>
                  </a:lnTo>
                  <a:lnTo>
                    <a:pt x="77724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9130169" y="2132838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77724" y="25907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07" y="10668"/>
                  </a:lnTo>
                  <a:lnTo>
                    <a:pt x="0" y="32004"/>
                  </a:lnTo>
                  <a:lnTo>
                    <a:pt x="9906" y="36575"/>
                  </a:lnTo>
                  <a:lnTo>
                    <a:pt x="55626" y="15239"/>
                  </a:lnTo>
                  <a:lnTo>
                    <a:pt x="77724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9047874" y="2130551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82295" y="12954"/>
                  </a:moveTo>
                  <a:lnTo>
                    <a:pt x="60198" y="23622"/>
                  </a:lnTo>
                  <a:lnTo>
                    <a:pt x="9905" y="0"/>
                  </a:lnTo>
                  <a:lnTo>
                    <a:pt x="0" y="4572"/>
                  </a:lnTo>
                  <a:lnTo>
                    <a:pt x="50291" y="28193"/>
                  </a:lnTo>
                  <a:lnTo>
                    <a:pt x="50291" y="37822"/>
                  </a:lnTo>
                  <a:lnTo>
                    <a:pt x="77724" y="36575"/>
                  </a:lnTo>
                  <a:lnTo>
                    <a:pt x="82295" y="12954"/>
                  </a:lnTo>
                  <a:close/>
                </a:path>
                <a:path w="82550" h="39369">
                  <a:moveTo>
                    <a:pt x="50291" y="37822"/>
                  </a:moveTo>
                  <a:lnTo>
                    <a:pt x="50291" y="28193"/>
                  </a:lnTo>
                  <a:lnTo>
                    <a:pt x="27431" y="38862"/>
                  </a:lnTo>
                  <a:lnTo>
                    <a:pt x="50291" y="3782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9047874" y="2130551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82295" y="12954"/>
                  </a:moveTo>
                  <a:lnTo>
                    <a:pt x="77724" y="36575"/>
                  </a:lnTo>
                  <a:lnTo>
                    <a:pt x="27431" y="38862"/>
                  </a:lnTo>
                  <a:lnTo>
                    <a:pt x="50291" y="28193"/>
                  </a:lnTo>
                  <a:lnTo>
                    <a:pt x="0" y="4572"/>
                  </a:lnTo>
                  <a:lnTo>
                    <a:pt x="9905" y="0"/>
                  </a:lnTo>
                  <a:lnTo>
                    <a:pt x="60198" y="23622"/>
                  </a:lnTo>
                  <a:lnTo>
                    <a:pt x="82295" y="129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9130169" y="2169414"/>
              <a:ext cx="83185" cy="40005"/>
            </a:xfrm>
            <a:custGeom>
              <a:avLst/>
              <a:gdLst/>
              <a:ahLst/>
              <a:cxnLst/>
              <a:rect l="l" t="t" r="r" b="b"/>
              <a:pathLst>
                <a:path w="83184" h="40005">
                  <a:moveTo>
                    <a:pt x="55626" y="0"/>
                  </a:moveTo>
                  <a:lnTo>
                    <a:pt x="5334" y="2286"/>
                  </a:lnTo>
                  <a:lnTo>
                    <a:pt x="0" y="26669"/>
                  </a:lnTo>
                  <a:lnTo>
                    <a:pt x="22860" y="16002"/>
                  </a:lnTo>
                  <a:lnTo>
                    <a:pt x="32753" y="20648"/>
                  </a:lnTo>
                  <a:lnTo>
                    <a:pt x="32753" y="10668"/>
                  </a:lnTo>
                  <a:lnTo>
                    <a:pt x="55626" y="0"/>
                  </a:lnTo>
                  <a:close/>
                </a:path>
                <a:path w="83184" h="40005">
                  <a:moveTo>
                    <a:pt x="83058" y="35052"/>
                  </a:moveTo>
                  <a:lnTo>
                    <a:pt x="32753" y="10668"/>
                  </a:lnTo>
                  <a:lnTo>
                    <a:pt x="32753" y="20648"/>
                  </a:lnTo>
                  <a:lnTo>
                    <a:pt x="73152" y="39624"/>
                  </a:lnTo>
                  <a:lnTo>
                    <a:pt x="83058" y="350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9130169" y="2169414"/>
              <a:ext cx="83185" cy="40005"/>
            </a:xfrm>
            <a:custGeom>
              <a:avLst/>
              <a:gdLst/>
              <a:ahLst/>
              <a:cxnLst/>
              <a:rect l="l" t="t" r="r" b="b"/>
              <a:pathLst>
                <a:path w="83184" h="40005">
                  <a:moveTo>
                    <a:pt x="0" y="26669"/>
                  </a:moveTo>
                  <a:lnTo>
                    <a:pt x="5334" y="2286"/>
                  </a:lnTo>
                  <a:lnTo>
                    <a:pt x="55626" y="0"/>
                  </a:lnTo>
                  <a:lnTo>
                    <a:pt x="32753" y="10668"/>
                  </a:lnTo>
                  <a:lnTo>
                    <a:pt x="83058" y="35052"/>
                  </a:lnTo>
                  <a:lnTo>
                    <a:pt x="73152" y="39624"/>
                  </a:lnTo>
                  <a:lnTo>
                    <a:pt x="22860" y="16002"/>
                  </a:lnTo>
                  <a:lnTo>
                    <a:pt x="0" y="266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052445" y="2169414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77723" y="4572"/>
                  </a:moveTo>
                  <a:lnTo>
                    <a:pt x="67805" y="0"/>
                  </a:lnTo>
                  <a:lnTo>
                    <a:pt x="22859" y="21336"/>
                  </a:lnTo>
                  <a:lnTo>
                    <a:pt x="0" y="10668"/>
                  </a:lnTo>
                  <a:lnTo>
                    <a:pt x="0" y="37337"/>
                  </a:lnTo>
                  <a:lnTo>
                    <a:pt x="32753" y="37337"/>
                  </a:lnTo>
                  <a:lnTo>
                    <a:pt x="32753" y="26669"/>
                  </a:lnTo>
                  <a:lnTo>
                    <a:pt x="77723" y="4572"/>
                  </a:lnTo>
                  <a:close/>
                </a:path>
                <a:path w="78104" h="37464">
                  <a:moveTo>
                    <a:pt x="55625" y="37337"/>
                  </a:moveTo>
                  <a:lnTo>
                    <a:pt x="32753" y="26669"/>
                  </a:lnTo>
                  <a:lnTo>
                    <a:pt x="32753" y="37337"/>
                  </a:lnTo>
                  <a:lnTo>
                    <a:pt x="55625" y="373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9052445" y="2169414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0" y="10668"/>
                  </a:moveTo>
                  <a:lnTo>
                    <a:pt x="0" y="37337"/>
                  </a:lnTo>
                  <a:lnTo>
                    <a:pt x="55625" y="37337"/>
                  </a:lnTo>
                  <a:lnTo>
                    <a:pt x="32753" y="26669"/>
                  </a:lnTo>
                  <a:lnTo>
                    <a:pt x="77723" y="4572"/>
                  </a:lnTo>
                  <a:lnTo>
                    <a:pt x="67805" y="0"/>
                  </a:lnTo>
                  <a:lnTo>
                    <a:pt x="22859" y="21336"/>
                  </a:lnTo>
                  <a:lnTo>
                    <a:pt x="0" y="106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9016631" y="2169414"/>
              <a:ext cx="227075" cy="131063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9016631" y="2169414"/>
              <a:ext cx="227329" cy="131445"/>
            </a:xfrm>
            <a:custGeom>
              <a:avLst/>
              <a:gdLst/>
              <a:ahLst/>
              <a:cxnLst/>
              <a:rect l="l" t="t" r="r" b="b"/>
              <a:pathLst>
                <a:path w="227329" h="131444">
                  <a:moveTo>
                    <a:pt x="0" y="0"/>
                  </a:moveTo>
                  <a:lnTo>
                    <a:pt x="0" y="74675"/>
                  </a:lnTo>
                  <a:lnTo>
                    <a:pt x="8951" y="96666"/>
                  </a:lnTo>
                  <a:lnTo>
                    <a:pt x="33332" y="114585"/>
                  </a:lnTo>
                  <a:lnTo>
                    <a:pt x="69431" y="126646"/>
                  </a:lnTo>
                  <a:lnTo>
                    <a:pt x="113537" y="131063"/>
                  </a:lnTo>
                  <a:lnTo>
                    <a:pt x="157960" y="126646"/>
                  </a:lnTo>
                  <a:lnTo>
                    <a:pt x="194024" y="114585"/>
                  </a:lnTo>
                  <a:lnTo>
                    <a:pt x="218229" y="96666"/>
                  </a:lnTo>
                  <a:lnTo>
                    <a:pt x="227075" y="74675"/>
                  </a:lnTo>
                  <a:lnTo>
                    <a:pt x="227075" y="0"/>
                  </a:lnTo>
                  <a:lnTo>
                    <a:pt x="218229" y="21990"/>
                  </a:lnTo>
                  <a:lnTo>
                    <a:pt x="194024" y="39909"/>
                  </a:lnTo>
                  <a:lnTo>
                    <a:pt x="157960" y="51970"/>
                  </a:lnTo>
                  <a:lnTo>
                    <a:pt x="113537" y="56387"/>
                  </a:lnTo>
                  <a:lnTo>
                    <a:pt x="69431" y="51970"/>
                  </a:lnTo>
                  <a:lnTo>
                    <a:pt x="33332" y="39909"/>
                  </a:lnTo>
                  <a:lnTo>
                    <a:pt x="8951" y="21990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9016631" y="2113788"/>
              <a:ext cx="227329" cy="186690"/>
            </a:xfrm>
            <a:custGeom>
              <a:avLst/>
              <a:gdLst/>
              <a:ahLst/>
              <a:cxnLst/>
              <a:rect l="l" t="t" r="r" b="b"/>
              <a:pathLst>
                <a:path w="227329" h="186689">
                  <a:moveTo>
                    <a:pt x="227075" y="55625"/>
                  </a:moveTo>
                  <a:lnTo>
                    <a:pt x="218229" y="34075"/>
                  </a:lnTo>
                  <a:lnTo>
                    <a:pt x="194024" y="16382"/>
                  </a:lnTo>
                  <a:lnTo>
                    <a:pt x="157960" y="4405"/>
                  </a:lnTo>
                  <a:lnTo>
                    <a:pt x="113537" y="0"/>
                  </a:lnTo>
                  <a:lnTo>
                    <a:pt x="69431" y="4405"/>
                  </a:lnTo>
                  <a:lnTo>
                    <a:pt x="33332" y="16383"/>
                  </a:lnTo>
                  <a:lnTo>
                    <a:pt x="8951" y="34075"/>
                  </a:lnTo>
                  <a:lnTo>
                    <a:pt x="0" y="55625"/>
                  </a:lnTo>
                  <a:lnTo>
                    <a:pt x="0" y="130301"/>
                  </a:lnTo>
                  <a:lnTo>
                    <a:pt x="8951" y="152292"/>
                  </a:lnTo>
                  <a:lnTo>
                    <a:pt x="33332" y="170211"/>
                  </a:lnTo>
                  <a:lnTo>
                    <a:pt x="69431" y="182272"/>
                  </a:lnTo>
                  <a:lnTo>
                    <a:pt x="113537" y="186689"/>
                  </a:lnTo>
                  <a:lnTo>
                    <a:pt x="157960" y="182272"/>
                  </a:lnTo>
                  <a:lnTo>
                    <a:pt x="194024" y="170211"/>
                  </a:lnTo>
                  <a:lnTo>
                    <a:pt x="218229" y="152292"/>
                  </a:lnTo>
                  <a:lnTo>
                    <a:pt x="227075" y="130301"/>
                  </a:lnTo>
                  <a:lnTo>
                    <a:pt x="227075" y="55625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9354191" y="2146553"/>
              <a:ext cx="329183" cy="246887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329045" y="2212085"/>
              <a:ext cx="207263" cy="2468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556883" y="2212847"/>
              <a:ext cx="140208" cy="242315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9306947" y="2276855"/>
              <a:ext cx="420623" cy="246887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676779" y="2113788"/>
              <a:ext cx="227837" cy="112014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8676779" y="2113788"/>
              <a:ext cx="227965" cy="112395"/>
            </a:xfrm>
            <a:custGeom>
              <a:avLst/>
              <a:gdLst/>
              <a:ahLst/>
              <a:cxnLst/>
              <a:rect l="l" t="t" r="r" b="b"/>
              <a:pathLst>
                <a:path w="227965" h="112394">
                  <a:moveTo>
                    <a:pt x="227837" y="55625"/>
                  </a:moveTo>
                  <a:lnTo>
                    <a:pt x="218870" y="34075"/>
                  </a:lnTo>
                  <a:lnTo>
                    <a:pt x="194400" y="16382"/>
                  </a:lnTo>
                  <a:lnTo>
                    <a:pt x="158073" y="4405"/>
                  </a:lnTo>
                  <a:lnTo>
                    <a:pt x="113537" y="0"/>
                  </a:lnTo>
                  <a:lnTo>
                    <a:pt x="69431" y="4405"/>
                  </a:lnTo>
                  <a:lnTo>
                    <a:pt x="33332" y="16383"/>
                  </a:lnTo>
                  <a:lnTo>
                    <a:pt x="8951" y="34075"/>
                  </a:lnTo>
                  <a:lnTo>
                    <a:pt x="0" y="55626"/>
                  </a:lnTo>
                  <a:lnTo>
                    <a:pt x="8951" y="77616"/>
                  </a:lnTo>
                  <a:lnTo>
                    <a:pt x="33332" y="95535"/>
                  </a:lnTo>
                  <a:lnTo>
                    <a:pt x="69431" y="107596"/>
                  </a:lnTo>
                  <a:lnTo>
                    <a:pt x="113537" y="112014"/>
                  </a:lnTo>
                  <a:lnTo>
                    <a:pt x="158073" y="107596"/>
                  </a:lnTo>
                  <a:lnTo>
                    <a:pt x="194400" y="95535"/>
                  </a:lnTo>
                  <a:lnTo>
                    <a:pt x="218870" y="77616"/>
                  </a:lnTo>
                  <a:lnTo>
                    <a:pt x="227837" y="55625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8790317" y="2132838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45707" y="19868"/>
                  </a:moveTo>
                  <a:lnTo>
                    <a:pt x="45707" y="10668"/>
                  </a:lnTo>
                  <a:lnTo>
                    <a:pt x="0" y="32004"/>
                  </a:lnTo>
                  <a:lnTo>
                    <a:pt x="9906" y="36576"/>
                  </a:lnTo>
                  <a:lnTo>
                    <a:pt x="45707" y="19868"/>
                  </a:lnTo>
                  <a:close/>
                </a:path>
                <a:path w="78104" h="36830">
                  <a:moveTo>
                    <a:pt x="77724" y="25907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07" y="10668"/>
                  </a:lnTo>
                  <a:lnTo>
                    <a:pt x="45707" y="19868"/>
                  </a:lnTo>
                  <a:lnTo>
                    <a:pt x="55625" y="15239"/>
                  </a:lnTo>
                  <a:lnTo>
                    <a:pt x="77724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8790317" y="2132838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4" h="36830">
                  <a:moveTo>
                    <a:pt x="77724" y="25907"/>
                  </a:moveTo>
                  <a:lnTo>
                    <a:pt x="77724" y="0"/>
                  </a:lnTo>
                  <a:lnTo>
                    <a:pt x="22860" y="0"/>
                  </a:lnTo>
                  <a:lnTo>
                    <a:pt x="45707" y="10668"/>
                  </a:lnTo>
                  <a:lnTo>
                    <a:pt x="0" y="32004"/>
                  </a:lnTo>
                  <a:lnTo>
                    <a:pt x="9906" y="36576"/>
                  </a:lnTo>
                  <a:lnTo>
                    <a:pt x="55625" y="15239"/>
                  </a:lnTo>
                  <a:lnTo>
                    <a:pt x="77724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8708021" y="2130551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82295" y="12953"/>
                  </a:moveTo>
                  <a:lnTo>
                    <a:pt x="60197" y="23621"/>
                  </a:lnTo>
                  <a:lnTo>
                    <a:pt x="9905" y="0"/>
                  </a:lnTo>
                  <a:lnTo>
                    <a:pt x="0" y="4571"/>
                  </a:lnTo>
                  <a:lnTo>
                    <a:pt x="50279" y="28193"/>
                  </a:lnTo>
                  <a:lnTo>
                    <a:pt x="50279" y="37823"/>
                  </a:lnTo>
                  <a:lnTo>
                    <a:pt x="77724" y="36575"/>
                  </a:lnTo>
                  <a:lnTo>
                    <a:pt x="82295" y="12953"/>
                  </a:lnTo>
                  <a:close/>
                </a:path>
                <a:path w="82550" h="39369">
                  <a:moveTo>
                    <a:pt x="50279" y="37823"/>
                  </a:moveTo>
                  <a:lnTo>
                    <a:pt x="50279" y="28193"/>
                  </a:lnTo>
                  <a:lnTo>
                    <a:pt x="27431" y="38861"/>
                  </a:lnTo>
                  <a:lnTo>
                    <a:pt x="50279" y="378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8708021" y="2130551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82295" y="12953"/>
                  </a:moveTo>
                  <a:lnTo>
                    <a:pt x="77724" y="36575"/>
                  </a:lnTo>
                  <a:lnTo>
                    <a:pt x="27431" y="38861"/>
                  </a:lnTo>
                  <a:lnTo>
                    <a:pt x="50279" y="28193"/>
                  </a:lnTo>
                  <a:lnTo>
                    <a:pt x="0" y="4571"/>
                  </a:lnTo>
                  <a:lnTo>
                    <a:pt x="9905" y="0"/>
                  </a:lnTo>
                  <a:lnTo>
                    <a:pt x="60197" y="23621"/>
                  </a:lnTo>
                  <a:lnTo>
                    <a:pt x="82295" y="129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8790317" y="2169414"/>
              <a:ext cx="83185" cy="40005"/>
            </a:xfrm>
            <a:custGeom>
              <a:avLst/>
              <a:gdLst/>
              <a:ahLst/>
              <a:cxnLst/>
              <a:rect l="l" t="t" r="r" b="b"/>
              <a:pathLst>
                <a:path w="83184" h="40005">
                  <a:moveTo>
                    <a:pt x="55625" y="0"/>
                  </a:moveTo>
                  <a:lnTo>
                    <a:pt x="5321" y="2286"/>
                  </a:lnTo>
                  <a:lnTo>
                    <a:pt x="0" y="26670"/>
                  </a:lnTo>
                  <a:lnTo>
                    <a:pt x="22860" y="16002"/>
                  </a:lnTo>
                  <a:lnTo>
                    <a:pt x="32753" y="20648"/>
                  </a:lnTo>
                  <a:lnTo>
                    <a:pt x="32753" y="10668"/>
                  </a:lnTo>
                  <a:lnTo>
                    <a:pt x="55625" y="0"/>
                  </a:lnTo>
                  <a:close/>
                </a:path>
                <a:path w="83184" h="40005">
                  <a:moveTo>
                    <a:pt x="83058" y="35052"/>
                  </a:moveTo>
                  <a:lnTo>
                    <a:pt x="32753" y="10668"/>
                  </a:lnTo>
                  <a:lnTo>
                    <a:pt x="32753" y="20648"/>
                  </a:lnTo>
                  <a:lnTo>
                    <a:pt x="73151" y="39624"/>
                  </a:lnTo>
                  <a:lnTo>
                    <a:pt x="83058" y="350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8790317" y="2169414"/>
              <a:ext cx="83185" cy="40005"/>
            </a:xfrm>
            <a:custGeom>
              <a:avLst/>
              <a:gdLst/>
              <a:ahLst/>
              <a:cxnLst/>
              <a:rect l="l" t="t" r="r" b="b"/>
              <a:pathLst>
                <a:path w="83184" h="40005">
                  <a:moveTo>
                    <a:pt x="0" y="26670"/>
                  </a:moveTo>
                  <a:lnTo>
                    <a:pt x="5321" y="2286"/>
                  </a:lnTo>
                  <a:lnTo>
                    <a:pt x="55625" y="0"/>
                  </a:lnTo>
                  <a:lnTo>
                    <a:pt x="32753" y="10668"/>
                  </a:lnTo>
                  <a:lnTo>
                    <a:pt x="83058" y="35052"/>
                  </a:lnTo>
                  <a:lnTo>
                    <a:pt x="73151" y="39624"/>
                  </a:lnTo>
                  <a:lnTo>
                    <a:pt x="22860" y="16002"/>
                  </a:lnTo>
                  <a:lnTo>
                    <a:pt x="0" y="26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8712593" y="2169414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77724" y="4572"/>
                  </a:moveTo>
                  <a:lnTo>
                    <a:pt x="68580" y="0"/>
                  </a:lnTo>
                  <a:lnTo>
                    <a:pt x="22860" y="21336"/>
                  </a:lnTo>
                  <a:lnTo>
                    <a:pt x="0" y="10668"/>
                  </a:lnTo>
                  <a:lnTo>
                    <a:pt x="0" y="37338"/>
                  </a:lnTo>
                  <a:lnTo>
                    <a:pt x="32753" y="37338"/>
                  </a:lnTo>
                  <a:lnTo>
                    <a:pt x="32753" y="26670"/>
                  </a:lnTo>
                  <a:lnTo>
                    <a:pt x="77724" y="4572"/>
                  </a:lnTo>
                  <a:close/>
                </a:path>
                <a:path w="78104" h="37464">
                  <a:moveTo>
                    <a:pt x="55625" y="37338"/>
                  </a:moveTo>
                  <a:lnTo>
                    <a:pt x="32753" y="26670"/>
                  </a:lnTo>
                  <a:lnTo>
                    <a:pt x="32753" y="37338"/>
                  </a:lnTo>
                  <a:lnTo>
                    <a:pt x="55625" y="3733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712593" y="2169414"/>
              <a:ext cx="78105" cy="37465"/>
            </a:xfrm>
            <a:custGeom>
              <a:avLst/>
              <a:gdLst/>
              <a:ahLst/>
              <a:cxnLst/>
              <a:rect l="l" t="t" r="r" b="b"/>
              <a:pathLst>
                <a:path w="78104" h="37464">
                  <a:moveTo>
                    <a:pt x="0" y="10668"/>
                  </a:moveTo>
                  <a:lnTo>
                    <a:pt x="0" y="37338"/>
                  </a:lnTo>
                  <a:lnTo>
                    <a:pt x="55625" y="37338"/>
                  </a:lnTo>
                  <a:lnTo>
                    <a:pt x="32753" y="26670"/>
                  </a:lnTo>
                  <a:lnTo>
                    <a:pt x="77724" y="4572"/>
                  </a:lnTo>
                  <a:lnTo>
                    <a:pt x="68580" y="0"/>
                  </a:lnTo>
                  <a:lnTo>
                    <a:pt x="22860" y="21336"/>
                  </a:lnTo>
                  <a:lnTo>
                    <a:pt x="0" y="106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8676779" y="2169414"/>
              <a:ext cx="227837" cy="131064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8676779" y="2169414"/>
              <a:ext cx="227965" cy="131445"/>
            </a:xfrm>
            <a:custGeom>
              <a:avLst/>
              <a:gdLst/>
              <a:ahLst/>
              <a:cxnLst/>
              <a:rect l="l" t="t" r="r" b="b"/>
              <a:pathLst>
                <a:path w="227965" h="131444">
                  <a:moveTo>
                    <a:pt x="0" y="0"/>
                  </a:moveTo>
                  <a:lnTo>
                    <a:pt x="0" y="74676"/>
                  </a:lnTo>
                  <a:lnTo>
                    <a:pt x="8951" y="96666"/>
                  </a:lnTo>
                  <a:lnTo>
                    <a:pt x="33332" y="114585"/>
                  </a:lnTo>
                  <a:lnTo>
                    <a:pt x="69431" y="126646"/>
                  </a:lnTo>
                  <a:lnTo>
                    <a:pt x="113537" y="131064"/>
                  </a:lnTo>
                  <a:lnTo>
                    <a:pt x="158073" y="126646"/>
                  </a:lnTo>
                  <a:lnTo>
                    <a:pt x="194400" y="114585"/>
                  </a:lnTo>
                  <a:lnTo>
                    <a:pt x="218870" y="96666"/>
                  </a:lnTo>
                  <a:lnTo>
                    <a:pt x="227837" y="74675"/>
                  </a:lnTo>
                  <a:lnTo>
                    <a:pt x="227837" y="0"/>
                  </a:lnTo>
                  <a:lnTo>
                    <a:pt x="218870" y="21990"/>
                  </a:lnTo>
                  <a:lnTo>
                    <a:pt x="194400" y="39909"/>
                  </a:lnTo>
                  <a:lnTo>
                    <a:pt x="158073" y="51970"/>
                  </a:lnTo>
                  <a:lnTo>
                    <a:pt x="113537" y="56388"/>
                  </a:lnTo>
                  <a:lnTo>
                    <a:pt x="69431" y="51970"/>
                  </a:lnTo>
                  <a:lnTo>
                    <a:pt x="33332" y="39909"/>
                  </a:lnTo>
                  <a:lnTo>
                    <a:pt x="8951" y="21990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8676779" y="2113788"/>
              <a:ext cx="227965" cy="186690"/>
            </a:xfrm>
            <a:custGeom>
              <a:avLst/>
              <a:gdLst/>
              <a:ahLst/>
              <a:cxnLst/>
              <a:rect l="l" t="t" r="r" b="b"/>
              <a:pathLst>
                <a:path w="227965" h="186689">
                  <a:moveTo>
                    <a:pt x="227837" y="55625"/>
                  </a:moveTo>
                  <a:lnTo>
                    <a:pt x="218870" y="34075"/>
                  </a:lnTo>
                  <a:lnTo>
                    <a:pt x="194400" y="16382"/>
                  </a:lnTo>
                  <a:lnTo>
                    <a:pt x="158073" y="4405"/>
                  </a:lnTo>
                  <a:lnTo>
                    <a:pt x="113537" y="0"/>
                  </a:lnTo>
                  <a:lnTo>
                    <a:pt x="69431" y="4405"/>
                  </a:lnTo>
                  <a:lnTo>
                    <a:pt x="33332" y="16383"/>
                  </a:lnTo>
                  <a:lnTo>
                    <a:pt x="8951" y="34075"/>
                  </a:lnTo>
                  <a:lnTo>
                    <a:pt x="0" y="55626"/>
                  </a:lnTo>
                  <a:lnTo>
                    <a:pt x="0" y="130302"/>
                  </a:lnTo>
                  <a:lnTo>
                    <a:pt x="8951" y="152292"/>
                  </a:lnTo>
                  <a:lnTo>
                    <a:pt x="33332" y="170211"/>
                  </a:lnTo>
                  <a:lnTo>
                    <a:pt x="69431" y="182272"/>
                  </a:lnTo>
                  <a:lnTo>
                    <a:pt x="113537" y="186690"/>
                  </a:lnTo>
                  <a:lnTo>
                    <a:pt x="158073" y="182272"/>
                  </a:lnTo>
                  <a:lnTo>
                    <a:pt x="194400" y="170211"/>
                  </a:lnTo>
                  <a:lnTo>
                    <a:pt x="218870" y="152292"/>
                  </a:lnTo>
                  <a:lnTo>
                    <a:pt x="227837" y="130301"/>
                  </a:lnTo>
                  <a:lnTo>
                    <a:pt x="227837" y="55625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5624207" y="1965960"/>
              <a:ext cx="1905" cy="160020"/>
            </a:xfrm>
            <a:custGeom>
              <a:avLst/>
              <a:gdLst/>
              <a:ahLst/>
              <a:cxnLst/>
              <a:rect l="l" t="t" r="r" b="b"/>
              <a:pathLst>
                <a:path w="1904" h="160019">
                  <a:moveTo>
                    <a:pt x="0" y="0"/>
                  </a:moveTo>
                  <a:lnTo>
                    <a:pt x="1524" y="160020"/>
                  </a:lnTo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5300357" y="1959864"/>
              <a:ext cx="1270" cy="167640"/>
            </a:xfrm>
            <a:custGeom>
              <a:avLst/>
              <a:gdLst/>
              <a:ahLst/>
              <a:cxnLst/>
              <a:rect l="l" t="t" r="r" b="b"/>
              <a:pathLst>
                <a:path w="1270" h="167639">
                  <a:moveTo>
                    <a:pt x="0" y="0"/>
                  </a:moveTo>
                  <a:lnTo>
                    <a:pt x="762" y="167640"/>
                  </a:lnTo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9092069" y="1927098"/>
              <a:ext cx="2540" cy="188595"/>
            </a:xfrm>
            <a:custGeom>
              <a:avLst/>
              <a:gdLst/>
              <a:ahLst/>
              <a:cxnLst/>
              <a:rect l="l" t="t" r="r" b="b"/>
              <a:pathLst>
                <a:path w="2540" h="188594">
                  <a:moveTo>
                    <a:pt x="0" y="0"/>
                  </a:moveTo>
                  <a:lnTo>
                    <a:pt x="2286" y="188213"/>
                  </a:lnTo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8790317" y="1942338"/>
              <a:ext cx="3810" cy="170180"/>
            </a:xfrm>
            <a:custGeom>
              <a:avLst/>
              <a:gdLst/>
              <a:ahLst/>
              <a:cxnLst/>
              <a:rect l="l" t="t" r="r" b="b"/>
              <a:pathLst>
                <a:path w="3809" h="170180">
                  <a:moveTo>
                    <a:pt x="3810" y="0"/>
                  </a:moveTo>
                  <a:lnTo>
                    <a:pt x="0" y="169926"/>
                  </a:lnTo>
                </a:path>
              </a:pathLst>
            </a:custGeom>
            <a:ln w="13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9099677" y="2302001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4">
                  <a:moveTo>
                    <a:pt x="0" y="0"/>
                  </a:moveTo>
                  <a:lnTo>
                    <a:pt x="0" y="454914"/>
                  </a:lnTo>
                </a:path>
              </a:pathLst>
            </a:custGeom>
            <a:ln w="13258">
              <a:solidFill>
                <a:srgbClr val="927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6482207" y="2756916"/>
              <a:ext cx="2617470" cy="0"/>
            </a:xfrm>
            <a:custGeom>
              <a:avLst/>
              <a:gdLst/>
              <a:ahLst/>
              <a:cxnLst/>
              <a:rect l="l" t="t" r="r" b="b"/>
              <a:pathLst>
                <a:path w="2617470">
                  <a:moveTo>
                    <a:pt x="2617469" y="0"/>
                  </a:moveTo>
                  <a:lnTo>
                    <a:pt x="0" y="0"/>
                  </a:lnTo>
                </a:path>
              </a:pathLst>
            </a:custGeom>
            <a:ln w="13258">
              <a:solidFill>
                <a:srgbClr val="927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5616587" y="2314194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30">
                  <a:moveTo>
                    <a:pt x="0" y="0"/>
                  </a:moveTo>
                  <a:lnTo>
                    <a:pt x="0" y="316230"/>
                  </a:lnTo>
                </a:path>
              </a:pathLst>
            </a:custGeom>
            <a:ln w="13258">
              <a:solidFill>
                <a:srgbClr val="F8B5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5616587" y="2630423"/>
              <a:ext cx="363855" cy="0"/>
            </a:xfrm>
            <a:custGeom>
              <a:avLst/>
              <a:gdLst/>
              <a:ahLst/>
              <a:cxnLst/>
              <a:rect l="l" t="t" r="r" b="b"/>
              <a:pathLst>
                <a:path w="363854">
                  <a:moveTo>
                    <a:pt x="0" y="0"/>
                  </a:moveTo>
                  <a:lnTo>
                    <a:pt x="363474" y="0"/>
                  </a:lnTo>
                </a:path>
              </a:pathLst>
            </a:custGeom>
            <a:ln w="13258">
              <a:solidFill>
                <a:srgbClr val="F8B5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6011303" y="2250948"/>
              <a:ext cx="2664460" cy="333375"/>
            </a:xfrm>
            <a:custGeom>
              <a:avLst/>
              <a:gdLst/>
              <a:ahLst/>
              <a:cxnLst/>
              <a:rect l="l" t="t" r="r" b="b"/>
              <a:pathLst>
                <a:path w="2664459" h="333375">
                  <a:moveTo>
                    <a:pt x="2663952" y="0"/>
                  </a:moveTo>
                  <a:lnTo>
                    <a:pt x="0" y="0"/>
                  </a:lnTo>
                  <a:lnTo>
                    <a:pt x="762" y="332993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6473063" y="2200655"/>
              <a:ext cx="2202815" cy="456565"/>
            </a:xfrm>
            <a:custGeom>
              <a:avLst/>
              <a:gdLst/>
              <a:ahLst/>
              <a:cxnLst/>
              <a:rect l="l" t="t" r="r" b="b"/>
              <a:pathLst>
                <a:path w="2202815" h="456564">
                  <a:moveTo>
                    <a:pt x="2202192" y="0"/>
                  </a:moveTo>
                  <a:lnTo>
                    <a:pt x="1524" y="0"/>
                  </a:lnTo>
                  <a:lnTo>
                    <a:pt x="0" y="456438"/>
                  </a:lnTo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6165989" y="2503932"/>
              <a:ext cx="2887980" cy="135255"/>
            </a:xfrm>
            <a:custGeom>
              <a:avLst/>
              <a:gdLst/>
              <a:ahLst/>
              <a:cxnLst/>
              <a:rect l="l" t="t" r="r" b="b"/>
              <a:pathLst>
                <a:path w="2887979" h="135255">
                  <a:moveTo>
                    <a:pt x="2887979" y="0"/>
                  </a:moveTo>
                  <a:lnTo>
                    <a:pt x="0" y="0"/>
                  </a:lnTo>
                  <a:lnTo>
                    <a:pt x="1523" y="134874"/>
                  </a:lnTo>
                </a:path>
              </a:pathLst>
            </a:custGeom>
            <a:ln w="13258">
              <a:solidFill>
                <a:srgbClr val="927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9067672" y="2292857"/>
              <a:ext cx="1270" cy="211454"/>
            </a:xfrm>
            <a:custGeom>
              <a:avLst/>
              <a:gdLst/>
              <a:ahLst/>
              <a:cxnLst/>
              <a:rect l="l" t="t" r="r" b="b"/>
              <a:pathLst>
                <a:path w="1270" h="211455">
                  <a:moveTo>
                    <a:pt x="0" y="0"/>
                  </a:moveTo>
                  <a:lnTo>
                    <a:pt x="774" y="211073"/>
                  </a:lnTo>
                </a:path>
              </a:pathLst>
            </a:custGeom>
            <a:ln w="13258">
              <a:solidFill>
                <a:srgbClr val="927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5687453" y="2295905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30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13258">
              <a:solidFill>
                <a:srgbClr val="F8B5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5687453" y="2383535"/>
              <a:ext cx="635635" cy="219710"/>
            </a:xfrm>
            <a:custGeom>
              <a:avLst/>
              <a:gdLst/>
              <a:ahLst/>
              <a:cxnLst/>
              <a:rect l="l" t="t" r="r" b="b"/>
              <a:pathLst>
                <a:path w="635635" h="219710">
                  <a:moveTo>
                    <a:pt x="0" y="0"/>
                  </a:moveTo>
                  <a:lnTo>
                    <a:pt x="632447" y="0"/>
                  </a:lnTo>
                  <a:lnTo>
                    <a:pt x="635495" y="219456"/>
                  </a:lnTo>
                </a:path>
              </a:pathLst>
            </a:custGeom>
            <a:ln w="13258">
              <a:solidFill>
                <a:srgbClr val="F8B5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5316359" y="2311145"/>
              <a:ext cx="1096645" cy="315595"/>
            </a:xfrm>
            <a:custGeom>
              <a:avLst/>
              <a:gdLst/>
              <a:ahLst/>
              <a:cxnLst/>
              <a:rect l="l" t="t" r="r" b="b"/>
              <a:pathLst>
                <a:path w="1096645" h="315594">
                  <a:moveTo>
                    <a:pt x="0" y="0"/>
                  </a:moveTo>
                  <a:lnTo>
                    <a:pt x="0" y="135636"/>
                  </a:lnTo>
                  <a:lnTo>
                    <a:pt x="1096518" y="135636"/>
                  </a:lnTo>
                  <a:lnTo>
                    <a:pt x="1093470" y="315468"/>
                  </a:lnTo>
                </a:path>
              </a:pathLst>
            </a:custGeom>
            <a:ln w="13258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5816231" y="3039617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19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5852807" y="3092195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768993" y="1922526"/>
              <a:ext cx="3211195" cy="758190"/>
            </a:xfrm>
            <a:custGeom>
              <a:avLst/>
              <a:gdLst/>
              <a:ahLst/>
              <a:cxnLst/>
              <a:rect l="l" t="t" r="r" b="b"/>
              <a:pathLst>
                <a:path w="3211195" h="758189">
                  <a:moveTo>
                    <a:pt x="0" y="0"/>
                  </a:moveTo>
                  <a:lnTo>
                    <a:pt x="0" y="758190"/>
                  </a:lnTo>
                  <a:lnTo>
                    <a:pt x="3211067" y="758189"/>
                  </a:lnTo>
                </a:path>
              </a:pathLst>
            </a:custGeom>
            <a:ln w="1325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2813189" y="2611754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5">
                  <a:moveTo>
                    <a:pt x="0" y="0"/>
                  </a:moveTo>
                  <a:lnTo>
                    <a:pt x="279654" y="0"/>
                  </a:lnTo>
                </a:path>
              </a:pathLst>
            </a:custGeom>
            <a:ln w="647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2812421" y="2587751"/>
              <a:ext cx="165354" cy="301751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2983109" y="2586989"/>
              <a:ext cx="108204" cy="302513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7490345" y="5725667"/>
              <a:ext cx="123825" cy="214629"/>
            </a:xfrm>
            <a:custGeom>
              <a:avLst/>
              <a:gdLst/>
              <a:ahLst/>
              <a:cxnLst/>
              <a:rect l="l" t="t" r="r" b="b"/>
              <a:pathLst>
                <a:path w="123825" h="214629">
                  <a:moveTo>
                    <a:pt x="0" y="214122"/>
                  </a:moveTo>
                  <a:lnTo>
                    <a:pt x="0" y="0"/>
                  </a:lnTo>
                  <a:lnTo>
                    <a:pt x="123431" y="0"/>
                  </a:lnTo>
                  <a:lnTo>
                    <a:pt x="123431" y="11277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3902087" y="5826252"/>
              <a:ext cx="891540" cy="193040"/>
            </a:xfrm>
            <a:custGeom>
              <a:avLst/>
              <a:gdLst/>
              <a:ahLst/>
              <a:cxnLst/>
              <a:rect l="l" t="t" r="r" b="b"/>
              <a:pathLst>
                <a:path w="891539" h="193039">
                  <a:moveTo>
                    <a:pt x="0" y="192786"/>
                  </a:moveTo>
                  <a:lnTo>
                    <a:pt x="0" y="0"/>
                  </a:lnTo>
                  <a:lnTo>
                    <a:pt x="89154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793627" y="5826252"/>
              <a:ext cx="57150" cy="1905"/>
            </a:xfrm>
            <a:custGeom>
              <a:avLst/>
              <a:gdLst/>
              <a:ahLst/>
              <a:cxnLst/>
              <a:rect l="l" t="t" r="r" b="b"/>
              <a:pathLst>
                <a:path w="57150" h="1904">
                  <a:moveTo>
                    <a:pt x="57150" y="1524"/>
                  </a:moveTo>
                  <a:lnTo>
                    <a:pt x="57150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793627" y="5788152"/>
              <a:ext cx="695960" cy="38100"/>
            </a:xfrm>
            <a:custGeom>
              <a:avLst/>
              <a:gdLst/>
              <a:ahLst/>
              <a:cxnLst/>
              <a:rect l="l" t="t" r="r" b="b"/>
              <a:pathLst>
                <a:path w="695960" h="38100">
                  <a:moveTo>
                    <a:pt x="695705" y="0"/>
                  </a:moveTo>
                  <a:lnTo>
                    <a:pt x="695705" y="38100"/>
                  </a:lnTo>
                  <a:lnTo>
                    <a:pt x="0" y="3810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67491" y="5796534"/>
              <a:ext cx="326390" cy="29845"/>
            </a:xfrm>
            <a:custGeom>
              <a:avLst/>
              <a:gdLst/>
              <a:ahLst/>
              <a:cxnLst/>
              <a:rect l="l" t="t" r="r" b="b"/>
              <a:pathLst>
                <a:path w="326389" h="29845">
                  <a:moveTo>
                    <a:pt x="0" y="0"/>
                  </a:moveTo>
                  <a:lnTo>
                    <a:pt x="0" y="29717"/>
                  </a:lnTo>
                  <a:lnTo>
                    <a:pt x="326136" y="29717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793627" y="5826252"/>
              <a:ext cx="1423670" cy="13335"/>
            </a:xfrm>
            <a:custGeom>
              <a:avLst/>
              <a:gdLst/>
              <a:ahLst/>
              <a:cxnLst/>
              <a:rect l="l" t="t" r="r" b="b"/>
              <a:pathLst>
                <a:path w="1423670" h="13335">
                  <a:moveTo>
                    <a:pt x="-3975" y="6476"/>
                  </a:moveTo>
                  <a:lnTo>
                    <a:pt x="1427391" y="6476"/>
                  </a:lnTo>
                </a:path>
              </a:pathLst>
            </a:custGeom>
            <a:ln w="20904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793627" y="5826252"/>
              <a:ext cx="330200" cy="188595"/>
            </a:xfrm>
            <a:custGeom>
              <a:avLst/>
              <a:gdLst/>
              <a:ahLst/>
              <a:cxnLst/>
              <a:rect l="l" t="t" r="r" b="b"/>
              <a:pathLst>
                <a:path w="330200" h="188595">
                  <a:moveTo>
                    <a:pt x="329946" y="188213"/>
                  </a:moveTo>
                  <a:lnTo>
                    <a:pt x="32994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793627" y="5826252"/>
              <a:ext cx="1270635" cy="178435"/>
            </a:xfrm>
            <a:custGeom>
              <a:avLst/>
              <a:gdLst/>
              <a:ahLst/>
              <a:cxnLst/>
              <a:rect l="l" t="t" r="r" b="b"/>
              <a:pathLst>
                <a:path w="1270635" h="178435">
                  <a:moveTo>
                    <a:pt x="1270254" y="178308"/>
                  </a:moveTo>
                  <a:lnTo>
                    <a:pt x="1270253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3598811" y="5826252"/>
              <a:ext cx="1195070" cy="13335"/>
            </a:xfrm>
            <a:custGeom>
              <a:avLst/>
              <a:gdLst/>
              <a:ahLst/>
              <a:cxnLst/>
              <a:rect l="l" t="t" r="r" b="b"/>
              <a:pathLst>
                <a:path w="1195070" h="13335">
                  <a:moveTo>
                    <a:pt x="0" y="12953"/>
                  </a:moveTo>
                  <a:lnTo>
                    <a:pt x="0" y="0"/>
                  </a:lnTo>
                  <a:lnTo>
                    <a:pt x="1194816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793627" y="5826252"/>
              <a:ext cx="742315" cy="38100"/>
            </a:xfrm>
            <a:custGeom>
              <a:avLst/>
              <a:gdLst/>
              <a:ahLst/>
              <a:cxnLst/>
              <a:rect l="l" t="t" r="r" b="b"/>
              <a:pathLst>
                <a:path w="742314" h="38100">
                  <a:moveTo>
                    <a:pt x="742188" y="38100"/>
                  </a:moveTo>
                  <a:lnTo>
                    <a:pt x="742188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793627" y="5826252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>
                  <a:moveTo>
                    <a:pt x="95250" y="38100"/>
                  </a:moveTo>
                  <a:lnTo>
                    <a:pt x="95250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793627" y="5814059"/>
              <a:ext cx="2857500" cy="12700"/>
            </a:xfrm>
            <a:custGeom>
              <a:avLst/>
              <a:gdLst/>
              <a:ahLst/>
              <a:cxnLst/>
              <a:rect l="l" t="t" r="r" b="b"/>
              <a:pathLst>
                <a:path w="2857500" h="12700">
                  <a:moveTo>
                    <a:pt x="-3975" y="6096"/>
                  </a:moveTo>
                  <a:lnTo>
                    <a:pt x="2861475" y="6096"/>
                  </a:lnTo>
                </a:path>
              </a:pathLst>
            </a:custGeom>
            <a:ln w="20142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706759" y="5826252"/>
              <a:ext cx="86995" cy="38100"/>
            </a:xfrm>
            <a:custGeom>
              <a:avLst/>
              <a:gdLst/>
              <a:ahLst/>
              <a:cxnLst/>
              <a:rect l="l" t="t" r="r" b="b"/>
              <a:pathLst>
                <a:path w="86995" h="38100">
                  <a:moveTo>
                    <a:pt x="0" y="38100"/>
                  </a:moveTo>
                  <a:lnTo>
                    <a:pt x="0" y="0"/>
                  </a:lnTo>
                  <a:lnTo>
                    <a:pt x="8686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793627" y="5815584"/>
              <a:ext cx="1011555" cy="10795"/>
            </a:xfrm>
            <a:custGeom>
              <a:avLst/>
              <a:gdLst/>
              <a:ahLst/>
              <a:cxnLst/>
              <a:rect l="l" t="t" r="r" b="b"/>
              <a:pathLst>
                <a:path w="1011554" h="10795">
                  <a:moveTo>
                    <a:pt x="1011174" y="0"/>
                  </a:moveTo>
                  <a:lnTo>
                    <a:pt x="1011174" y="10667"/>
                  </a:lnTo>
                  <a:lnTo>
                    <a:pt x="0" y="10667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3933329" y="5826252"/>
              <a:ext cx="860425" cy="13335"/>
            </a:xfrm>
            <a:custGeom>
              <a:avLst/>
              <a:gdLst/>
              <a:ahLst/>
              <a:cxnLst/>
              <a:rect l="l" t="t" r="r" b="b"/>
              <a:pathLst>
                <a:path w="860425" h="13335">
                  <a:moveTo>
                    <a:pt x="0" y="12953"/>
                  </a:moveTo>
                  <a:lnTo>
                    <a:pt x="0" y="0"/>
                  </a:lnTo>
                  <a:lnTo>
                    <a:pt x="86029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793627" y="5826252"/>
              <a:ext cx="1329055" cy="13335"/>
            </a:xfrm>
            <a:custGeom>
              <a:avLst/>
              <a:gdLst/>
              <a:ahLst/>
              <a:cxnLst/>
              <a:rect l="l" t="t" r="r" b="b"/>
              <a:pathLst>
                <a:path w="1329054" h="13335">
                  <a:moveTo>
                    <a:pt x="-3975" y="6476"/>
                  </a:moveTo>
                  <a:lnTo>
                    <a:pt x="1332903" y="6476"/>
                  </a:lnTo>
                </a:path>
              </a:pathLst>
            </a:custGeom>
            <a:ln w="20904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3598811" y="5826252"/>
              <a:ext cx="1195070" cy="13335"/>
            </a:xfrm>
            <a:custGeom>
              <a:avLst/>
              <a:gdLst/>
              <a:ahLst/>
              <a:cxnLst/>
              <a:rect l="l" t="t" r="r" b="b"/>
              <a:pathLst>
                <a:path w="1195070" h="13335">
                  <a:moveTo>
                    <a:pt x="0" y="12953"/>
                  </a:moveTo>
                  <a:lnTo>
                    <a:pt x="0" y="0"/>
                  </a:lnTo>
                  <a:lnTo>
                    <a:pt x="1194816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793627" y="5826252"/>
              <a:ext cx="835660" cy="188595"/>
            </a:xfrm>
            <a:custGeom>
              <a:avLst/>
              <a:gdLst/>
              <a:ahLst/>
              <a:cxnLst/>
              <a:rect l="l" t="t" r="r" b="b"/>
              <a:pathLst>
                <a:path w="835660" h="188595">
                  <a:moveTo>
                    <a:pt x="835152" y="188213"/>
                  </a:moveTo>
                  <a:lnTo>
                    <a:pt x="835151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531499" y="5826252"/>
              <a:ext cx="262255" cy="189865"/>
            </a:xfrm>
            <a:custGeom>
              <a:avLst/>
              <a:gdLst/>
              <a:ahLst/>
              <a:cxnLst/>
              <a:rect l="l" t="t" r="r" b="b"/>
              <a:pathLst>
                <a:path w="262254" h="189864">
                  <a:moveTo>
                    <a:pt x="0" y="189737"/>
                  </a:moveTo>
                  <a:lnTo>
                    <a:pt x="0" y="0"/>
                  </a:lnTo>
                  <a:lnTo>
                    <a:pt x="26212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93627" y="5788152"/>
              <a:ext cx="716280" cy="38100"/>
            </a:xfrm>
            <a:custGeom>
              <a:avLst/>
              <a:gdLst/>
              <a:ahLst/>
              <a:cxnLst/>
              <a:rect l="l" t="t" r="r" b="b"/>
              <a:pathLst>
                <a:path w="716279" h="38100">
                  <a:moveTo>
                    <a:pt x="716279" y="0"/>
                  </a:moveTo>
                  <a:lnTo>
                    <a:pt x="716279" y="38100"/>
                  </a:lnTo>
                  <a:lnTo>
                    <a:pt x="0" y="3810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93627" y="5826252"/>
              <a:ext cx="238760" cy="38100"/>
            </a:xfrm>
            <a:custGeom>
              <a:avLst/>
              <a:gdLst/>
              <a:ahLst/>
              <a:cxnLst/>
              <a:rect l="l" t="t" r="r" b="b"/>
              <a:pathLst>
                <a:path w="238760" h="38100">
                  <a:moveTo>
                    <a:pt x="238505" y="38100"/>
                  </a:moveTo>
                  <a:lnTo>
                    <a:pt x="23850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93627" y="5826252"/>
              <a:ext cx="238760" cy="38100"/>
            </a:xfrm>
            <a:custGeom>
              <a:avLst/>
              <a:gdLst/>
              <a:ahLst/>
              <a:cxnLst/>
              <a:rect l="l" t="t" r="r" b="b"/>
              <a:pathLst>
                <a:path w="238760" h="38100">
                  <a:moveTo>
                    <a:pt x="238505" y="38100"/>
                  </a:moveTo>
                  <a:lnTo>
                    <a:pt x="23850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4793627" y="5826252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863345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3929519" y="5826252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108" y="0"/>
                  </a:lnTo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3065411" y="5788152"/>
              <a:ext cx="3455669" cy="76200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6483743" y="5795771"/>
              <a:ext cx="28575" cy="60960"/>
            </a:xfrm>
            <a:custGeom>
              <a:avLst/>
              <a:gdLst/>
              <a:ahLst/>
              <a:cxnLst/>
              <a:rect l="l" t="t" r="r" b="b"/>
              <a:pathLst>
                <a:path w="28575" h="60960">
                  <a:moveTo>
                    <a:pt x="28181" y="30479"/>
                  </a:moveTo>
                  <a:lnTo>
                    <a:pt x="26992" y="18645"/>
                  </a:lnTo>
                  <a:lnTo>
                    <a:pt x="23806" y="8953"/>
                  </a:lnTo>
                  <a:lnTo>
                    <a:pt x="19190" y="2405"/>
                  </a:lnTo>
                  <a:lnTo>
                    <a:pt x="13715" y="0"/>
                  </a:lnTo>
                  <a:lnTo>
                    <a:pt x="8352" y="2405"/>
                  </a:lnTo>
                  <a:lnTo>
                    <a:pt x="3995" y="8953"/>
                  </a:lnTo>
                  <a:lnTo>
                    <a:pt x="1069" y="18645"/>
                  </a:lnTo>
                  <a:lnTo>
                    <a:pt x="0" y="30479"/>
                  </a:lnTo>
                  <a:lnTo>
                    <a:pt x="1069" y="42314"/>
                  </a:lnTo>
                  <a:lnTo>
                    <a:pt x="3995" y="52006"/>
                  </a:lnTo>
                  <a:lnTo>
                    <a:pt x="8352" y="58554"/>
                  </a:lnTo>
                  <a:lnTo>
                    <a:pt x="13715" y="60960"/>
                  </a:lnTo>
                  <a:lnTo>
                    <a:pt x="19190" y="58554"/>
                  </a:lnTo>
                  <a:lnTo>
                    <a:pt x="23806" y="52006"/>
                  </a:lnTo>
                  <a:lnTo>
                    <a:pt x="26992" y="42314"/>
                  </a:lnTo>
                  <a:lnTo>
                    <a:pt x="28181" y="30479"/>
                  </a:lnTo>
                  <a:close/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3065411" y="5788152"/>
              <a:ext cx="3455670" cy="76200"/>
            </a:xfrm>
            <a:custGeom>
              <a:avLst/>
              <a:gdLst/>
              <a:ahLst/>
              <a:cxnLst/>
              <a:rect l="l" t="t" r="r" b="b"/>
              <a:pathLst>
                <a:path w="3455670" h="76200">
                  <a:moveTo>
                    <a:pt x="23621" y="0"/>
                  </a:moveTo>
                  <a:lnTo>
                    <a:pt x="3432047" y="0"/>
                  </a:lnTo>
                  <a:lnTo>
                    <a:pt x="3455669" y="38100"/>
                  </a:lnTo>
                  <a:lnTo>
                    <a:pt x="3453798" y="53054"/>
                  </a:lnTo>
                  <a:lnTo>
                    <a:pt x="3448711" y="65150"/>
                  </a:lnTo>
                  <a:lnTo>
                    <a:pt x="3441198" y="73247"/>
                  </a:lnTo>
                  <a:lnTo>
                    <a:pt x="3432047" y="76200"/>
                  </a:lnTo>
                  <a:lnTo>
                    <a:pt x="23621" y="76200"/>
                  </a:lnTo>
                  <a:lnTo>
                    <a:pt x="14466" y="73247"/>
                  </a:lnTo>
                  <a:lnTo>
                    <a:pt x="6953" y="65151"/>
                  </a:lnTo>
                  <a:lnTo>
                    <a:pt x="1869" y="53054"/>
                  </a:lnTo>
                  <a:lnTo>
                    <a:pt x="0" y="38100"/>
                  </a:lnTo>
                  <a:lnTo>
                    <a:pt x="1869" y="23467"/>
                  </a:lnTo>
                  <a:lnTo>
                    <a:pt x="6953" y="11334"/>
                  </a:lnTo>
                  <a:lnTo>
                    <a:pt x="14466" y="3059"/>
                  </a:lnTo>
                  <a:lnTo>
                    <a:pt x="23621" y="0"/>
                  </a:lnTo>
                  <a:close/>
                </a:path>
              </a:pathLst>
            </a:custGeom>
            <a:ln w="7950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3065411" y="5788152"/>
              <a:ext cx="3455670" cy="76200"/>
            </a:xfrm>
            <a:custGeom>
              <a:avLst/>
              <a:gdLst/>
              <a:ahLst/>
              <a:cxnLst/>
              <a:rect l="l" t="t" r="r" b="b"/>
              <a:pathLst>
                <a:path w="3455670" h="76200">
                  <a:moveTo>
                    <a:pt x="23621" y="0"/>
                  </a:moveTo>
                  <a:lnTo>
                    <a:pt x="3432047" y="0"/>
                  </a:lnTo>
                  <a:lnTo>
                    <a:pt x="3455669" y="38100"/>
                  </a:lnTo>
                  <a:lnTo>
                    <a:pt x="3453798" y="53054"/>
                  </a:lnTo>
                  <a:lnTo>
                    <a:pt x="3448711" y="65150"/>
                  </a:lnTo>
                  <a:lnTo>
                    <a:pt x="3441198" y="73247"/>
                  </a:lnTo>
                  <a:lnTo>
                    <a:pt x="3432047" y="76200"/>
                  </a:lnTo>
                  <a:lnTo>
                    <a:pt x="23621" y="76200"/>
                  </a:lnTo>
                  <a:lnTo>
                    <a:pt x="14466" y="73247"/>
                  </a:lnTo>
                  <a:lnTo>
                    <a:pt x="6953" y="65151"/>
                  </a:lnTo>
                  <a:lnTo>
                    <a:pt x="1869" y="53054"/>
                  </a:lnTo>
                  <a:lnTo>
                    <a:pt x="0" y="38100"/>
                  </a:lnTo>
                  <a:lnTo>
                    <a:pt x="1869" y="23467"/>
                  </a:lnTo>
                  <a:lnTo>
                    <a:pt x="6953" y="11334"/>
                  </a:lnTo>
                  <a:lnTo>
                    <a:pt x="14466" y="3059"/>
                  </a:lnTo>
                  <a:lnTo>
                    <a:pt x="23621" y="0"/>
                  </a:lnTo>
                  <a:close/>
                </a:path>
              </a:pathLst>
            </a:custGeom>
            <a:ln w="16573">
              <a:solidFill>
                <a:srgbClr val="CD7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660021" y="4397502"/>
              <a:ext cx="568960" cy="9525"/>
            </a:xfrm>
            <a:custGeom>
              <a:avLst/>
              <a:gdLst/>
              <a:ahLst/>
              <a:cxnLst/>
              <a:rect l="l" t="t" r="r" b="b"/>
              <a:pathLst>
                <a:path w="568960" h="9525">
                  <a:moveTo>
                    <a:pt x="0" y="9144"/>
                  </a:moveTo>
                  <a:lnTo>
                    <a:pt x="0" y="0"/>
                  </a:lnTo>
                  <a:lnTo>
                    <a:pt x="568451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557151" y="4397502"/>
              <a:ext cx="671830" cy="22225"/>
            </a:xfrm>
            <a:custGeom>
              <a:avLst/>
              <a:gdLst/>
              <a:ahLst/>
              <a:cxnLst/>
              <a:rect l="l" t="t" r="r" b="b"/>
              <a:pathLst>
                <a:path w="671829" h="22225">
                  <a:moveTo>
                    <a:pt x="0" y="22098"/>
                  </a:moveTo>
                  <a:lnTo>
                    <a:pt x="0" y="0"/>
                  </a:lnTo>
                  <a:lnTo>
                    <a:pt x="671321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6228473" y="4397502"/>
              <a:ext cx="596900" cy="142875"/>
            </a:xfrm>
            <a:custGeom>
              <a:avLst/>
              <a:gdLst/>
              <a:ahLst/>
              <a:cxnLst/>
              <a:rect l="l" t="t" r="r" b="b"/>
              <a:pathLst>
                <a:path w="596900" h="142875">
                  <a:moveTo>
                    <a:pt x="596645" y="142494"/>
                  </a:moveTo>
                  <a:lnTo>
                    <a:pt x="596645" y="0"/>
                  </a:ln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568581" y="4397502"/>
              <a:ext cx="660400" cy="152400"/>
            </a:xfrm>
            <a:custGeom>
              <a:avLst/>
              <a:gdLst/>
              <a:ahLst/>
              <a:cxnLst/>
              <a:rect l="l" t="t" r="r" b="b"/>
              <a:pathLst>
                <a:path w="660400" h="152400">
                  <a:moveTo>
                    <a:pt x="0" y="152400"/>
                  </a:moveTo>
                  <a:lnTo>
                    <a:pt x="0" y="0"/>
                  </a:lnTo>
                  <a:lnTo>
                    <a:pt x="659891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6228473" y="4397502"/>
              <a:ext cx="702310" cy="6985"/>
            </a:xfrm>
            <a:custGeom>
              <a:avLst/>
              <a:gdLst/>
              <a:ahLst/>
              <a:cxnLst/>
              <a:rect l="l" t="t" r="r" b="b"/>
              <a:pathLst>
                <a:path w="702309" h="6985">
                  <a:moveTo>
                    <a:pt x="-3314" y="3429"/>
                  </a:moveTo>
                  <a:lnTo>
                    <a:pt x="705104" y="3429"/>
                  </a:lnTo>
                </a:path>
              </a:pathLst>
            </a:custGeom>
            <a:ln w="13487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6217805" y="4397502"/>
              <a:ext cx="10795" cy="142875"/>
            </a:xfrm>
            <a:custGeom>
              <a:avLst/>
              <a:gdLst/>
              <a:ahLst/>
              <a:cxnLst/>
              <a:rect l="l" t="t" r="r" b="b"/>
              <a:pathLst>
                <a:path w="10795" h="142875">
                  <a:moveTo>
                    <a:pt x="0" y="142494"/>
                  </a:moveTo>
                  <a:lnTo>
                    <a:pt x="0" y="0"/>
                  </a:lnTo>
                  <a:lnTo>
                    <a:pt x="10667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733935" y="4397502"/>
              <a:ext cx="494665" cy="1905"/>
            </a:xfrm>
            <a:custGeom>
              <a:avLst/>
              <a:gdLst/>
              <a:ahLst/>
              <a:cxnLst/>
              <a:rect l="l" t="t" r="r" b="b"/>
              <a:pathLst>
                <a:path w="494664" h="1904">
                  <a:moveTo>
                    <a:pt x="-3314" y="762"/>
                  </a:moveTo>
                  <a:lnTo>
                    <a:pt x="497852" y="762"/>
                  </a:lnTo>
                </a:path>
              </a:pathLst>
            </a:custGeom>
            <a:ln w="8153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852807" y="3099054"/>
              <a:ext cx="375920" cy="1298575"/>
            </a:xfrm>
            <a:custGeom>
              <a:avLst/>
              <a:gdLst/>
              <a:ahLst/>
              <a:cxnLst/>
              <a:rect l="l" t="t" r="r" b="b"/>
              <a:pathLst>
                <a:path w="375920" h="1298575">
                  <a:moveTo>
                    <a:pt x="0" y="0"/>
                  </a:moveTo>
                  <a:lnTo>
                    <a:pt x="0" y="1298448"/>
                  </a:lnTo>
                  <a:lnTo>
                    <a:pt x="375665" y="1298447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28473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653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5852807" y="43975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0" y="0"/>
                  </a:moveTo>
                  <a:lnTo>
                    <a:pt x="375665" y="0"/>
                  </a:lnTo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5477141" y="4363973"/>
              <a:ext cx="1502664" cy="66294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947789" y="437083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4">
                  <a:moveTo>
                    <a:pt x="24383" y="26669"/>
                  </a:moveTo>
                  <a:lnTo>
                    <a:pt x="23336" y="16073"/>
                  </a:lnTo>
                  <a:lnTo>
                    <a:pt x="20575" y="7620"/>
                  </a:lnTo>
                  <a:lnTo>
                    <a:pt x="16674" y="2024"/>
                  </a:lnTo>
                  <a:lnTo>
                    <a:pt x="12204" y="0"/>
                  </a:lnTo>
                  <a:lnTo>
                    <a:pt x="7399" y="2024"/>
                  </a:lnTo>
                  <a:lnTo>
                    <a:pt x="3525" y="7620"/>
                  </a:lnTo>
                  <a:lnTo>
                    <a:pt x="940" y="16073"/>
                  </a:lnTo>
                  <a:lnTo>
                    <a:pt x="0" y="26669"/>
                  </a:lnTo>
                  <a:lnTo>
                    <a:pt x="940" y="36826"/>
                  </a:lnTo>
                  <a:lnTo>
                    <a:pt x="3525" y="45053"/>
                  </a:lnTo>
                  <a:lnTo>
                    <a:pt x="7399" y="50565"/>
                  </a:lnTo>
                  <a:lnTo>
                    <a:pt x="12204" y="52577"/>
                  </a:lnTo>
                  <a:lnTo>
                    <a:pt x="16674" y="50565"/>
                  </a:lnTo>
                  <a:lnTo>
                    <a:pt x="20575" y="45053"/>
                  </a:lnTo>
                  <a:lnTo>
                    <a:pt x="23336" y="36826"/>
                  </a:lnTo>
                  <a:lnTo>
                    <a:pt x="24383" y="26669"/>
                  </a:lnTo>
                  <a:close/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5477141" y="4363973"/>
              <a:ext cx="1503045" cy="66675"/>
            </a:xfrm>
            <a:custGeom>
              <a:avLst/>
              <a:gdLst/>
              <a:ahLst/>
              <a:cxnLst/>
              <a:rect l="l" t="t" r="r" b="b"/>
              <a:pathLst>
                <a:path w="1503045" h="66675">
                  <a:moveTo>
                    <a:pt x="19812" y="0"/>
                  </a:moveTo>
                  <a:lnTo>
                    <a:pt x="1482851" y="0"/>
                  </a:lnTo>
                  <a:lnTo>
                    <a:pt x="1502664" y="33527"/>
                  </a:lnTo>
                  <a:lnTo>
                    <a:pt x="1501066" y="46362"/>
                  </a:lnTo>
                  <a:lnTo>
                    <a:pt x="1496753" y="56768"/>
                  </a:lnTo>
                  <a:lnTo>
                    <a:pt x="1490442" y="63746"/>
                  </a:lnTo>
                  <a:lnTo>
                    <a:pt x="1482851" y="66293"/>
                  </a:lnTo>
                  <a:lnTo>
                    <a:pt x="19812" y="66294"/>
                  </a:lnTo>
                  <a:lnTo>
                    <a:pt x="12215" y="63746"/>
                  </a:lnTo>
                  <a:lnTo>
                    <a:pt x="5905" y="56769"/>
                  </a:lnTo>
                  <a:lnTo>
                    <a:pt x="1595" y="46362"/>
                  </a:lnTo>
                  <a:lnTo>
                    <a:pt x="0" y="33528"/>
                  </a:lnTo>
                  <a:lnTo>
                    <a:pt x="1595" y="20574"/>
                  </a:lnTo>
                  <a:lnTo>
                    <a:pt x="5905" y="9906"/>
                  </a:lnTo>
                  <a:lnTo>
                    <a:pt x="12215" y="2667"/>
                  </a:lnTo>
                  <a:lnTo>
                    <a:pt x="19812" y="0"/>
                  </a:lnTo>
                  <a:close/>
                </a:path>
              </a:pathLst>
            </a:custGeom>
            <a:ln w="6629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5477141" y="4363973"/>
              <a:ext cx="1503045" cy="66675"/>
            </a:xfrm>
            <a:custGeom>
              <a:avLst/>
              <a:gdLst/>
              <a:ahLst/>
              <a:cxnLst/>
              <a:rect l="l" t="t" r="r" b="b"/>
              <a:pathLst>
                <a:path w="1503045" h="66675">
                  <a:moveTo>
                    <a:pt x="19812" y="0"/>
                  </a:moveTo>
                  <a:lnTo>
                    <a:pt x="1482851" y="0"/>
                  </a:lnTo>
                  <a:lnTo>
                    <a:pt x="1502664" y="33527"/>
                  </a:lnTo>
                  <a:lnTo>
                    <a:pt x="1501066" y="46362"/>
                  </a:lnTo>
                  <a:lnTo>
                    <a:pt x="1496753" y="56768"/>
                  </a:lnTo>
                  <a:lnTo>
                    <a:pt x="1490442" y="63746"/>
                  </a:lnTo>
                  <a:lnTo>
                    <a:pt x="1482851" y="66293"/>
                  </a:lnTo>
                  <a:lnTo>
                    <a:pt x="19812" y="66294"/>
                  </a:lnTo>
                  <a:lnTo>
                    <a:pt x="12215" y="63746"/>
                  </a:lnTo>
                  <a:lnTo>
                    <a:pt x="5905" y="56769"/>
                  </a:lnTo>
                  <a:lnTo>
                    <a:pt x="1595" y="46362"/>
                  </a:lnTo>
                  <a:lnTo>
                    <a:pt x="0" y="33528"/>
                  </a:lnTo>
                  <a:lnTo>
                    <a:pt x="1595" y="20574"/>
                  </a:lnTo>
                  <a:lnTo>
                    <a:pt x="5905" y="9906"/>
                  </a:lnTo>
                  <a:lnTo>
                    <a:pt x="12215" y="2667"/>
                  </a:lnTo>
                  <a:lnTo>
                    <a:pt x="19812" y="0"/>
                  </a:lnTo>
                  <a:close/>
                </a:path>
              </a:pathLst>
            </a:custGeom>
            <a:ln w="1325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8387981" y="4085082"/>
              <a:ext cx="140335" cy="401320"/>
            </a:xfrm>
            <a:custGeom>
              <a:avLst/>
              <a:gdLst/>
              <a:ahLst/>
              <a:cxnLst/>
              <a:rect l="l" t="t" r="r" b="b"/>
              <a:pathLst>
                <a:path w="140334" h="401320">
                  <a:moveTo>
                    <a:pt x="0" y="0"/>
                  </a:moveTo>
                  <a:lnTo>
                    <a:pt x="0" y="400812"/>
                  </a:lnTo>
                  <a:lnTo>
                    <a:pt x="140195" y="400812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979536" y="4485894"/>
              <a:ext cx="548640" cy="168910"/>
            </a:xfrm>
            <a:custGeom>
              <a:avLst/>
              <a:gdLst/>
              <a:ahLst/>
              <a:cxnLst/>
              <a:rect l="l" t="t" r="r" b="b"/>
              <a:pathLst>
                <a:path w="548640" h="168910">
                  <a:moveTo>
                    <a:pt x="0" y="168401"/>
                  </a:moveTo>
                  <a:lnTo>
                    <a:pt x="0" y="0"/>
                  </a:lnTo>
                  <a:lnTo>
                    <a:pt x="54864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8509889" y="4485894"/>
              <a:ext cx="18415" cy="207010"/>
            </a:xfrm>
            <a:custGeom>
              <a:avLst/>
              <a:gdLst/>
              <a:ahLst/>
              <a:cxnLst/>
              <a:rect l="l" t="t" r="r" b="b"/>
              <a:pathLst>
                <a:path w="18415" h="207010">
                  <a:moveTo>
                    <a:pt x="0" y="206501"/>
                  </a:moveTo>
                  <a:lnTo>
                    <a:pt x="0" y="0"/>
                  </a:lnTo>
                  <a:lnTo>
                    <a:pt x="18287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8528177" y="4474464"/>
              <a:ext cx="46990" cy="11430"/>
            </a:xfrm>
            <a:custGeom>
              <a:avLst/>
              <a:gdLst/>
              <a:ahLst/>
              <a:cxnLst/>
              <a:rect l="l" t="t" r="r" b="b"/>
              <a:pathLst>
                <a:path w="46990" h="11429">
                  <a:moveTo>
                    <a:pt x="46494" y="0"/>
                  </a:moveTo>
                  <a:lnTo>
                    <a:pt x="46494" y="11430"/>
                  </a:lnTo>
                  <a:lnTo>
                    <a:pt x="0" y="1143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8528177" y="4449317"/>
              <a:ext cx="571500" cy="36830"/>
            </a:xfrm>
            <a:custGeom>
              <a:avLst/>
              <a:gdLst/>
              <a:ahLst/>
              <a:cxnLst/>
              <a:rect l="l" t="t" r="r" b="b"/>
              <a:pathLst>
                <a:path w="571500" h="36829">
                  <a:moveTo>
                    <a:pt x="571500" y="0"/>
                  </a:moveTo>
                  <a:lnTo>
                    <a:pt x="571500" y="36576"/>
                  </a:lnTo>
                  <a:lnTo>
                    <a:pt x="0" y="36576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8528177" y="4485894"/>
              <a:ext cx="818515" cy="40005"/>
            </a:xfrm>
            <a:custGeom>
              <a:avLst/>
              <a:gdLst/>
              <a:ahLst/>
              <a:cxnLst/>
              <a:rect l="l" t="t" r="r" b="b"/>
              <a:pathLst>
                <a:path w="818515" h="40004">
                  <a:moveTo>
                    <a:pt x="818400" y="39623"/>
                  </a:moveTo>
                  <a:lnTo>
                    <a:pt x="818400" y="0"/>
                  </a:ln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8528177" y="4485894"/>
              <a:ext cx="497205" cy="169545"/>
            </a:xfrm>
            <a:custGeom>
              <a:avLst/>
              <a:gdLst/>
              <a:ahLst/>
              <a:cxnLst/>
              <a:rect l="l" t="t" r="r" b="b"/>
              <a:pathLst>
                <a:path w="497204" h="169545">
                  <a:moveTo>
                    <a:pt x="496824" y="169163"/>
                  </a:moveTo>
                  <a:lnTo>
                    <a:pt x="496824" y="0"/>
                  </a:ln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8528177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6168" y="0"/>
                  </a:moveTo>
                  <a:lnTo>
                    <a:pt x="0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8042020" y="448589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5" y="0"/>
                  </a:lnTo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7555115" y="4446270"/>
              <a:ext cx="1946135" cy="79248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9462401" y="4453890"/>
              <a:ext cx="29209" cy="63500"/>
            </a:xfrm>
            <a:custGeom>
              <a:avLst/>
              <a:gdLst/>
              <a:ahLst/>
              <a:cxnLst/>
              <a:rect l="l" t="t" r="r" b="b"/>
              <a:pathLst>
                <a:path w="29209" h="63500">
                  <a:moveTo>
                    <a:pt x="28955" y="32004"/>
                  </a:moveTo>
                  <a:lnTo>
                    <a:pt x="27870" y="19609"/>
                  </a:lnTo>
                  <a:lnTo>
                    <a:pt x="24855" y="9429"/>
                  </a:lnTo>
                  <a:lnTo>
                    <a:pt x="20270" y="2536"/>
                  </a:lnTo>
                  <a:lnTo>
                    <a:pt x="14477" y="0"/>
                  </a:lnTo>
                  <a:lnTo>
                    <a:pt x="8995" y="2536"/>
                  </a:lnTo>
                  <a:lnTo>
                    <a:pt x="4376" y="9429"/>
                  </a:lnTo>
                  <a:lnTo>
                    <a:pt x="1188" y="19609"/>
                  </a:lnTo>
                  <a:lnTo>
                    <a:pt x="0" y="32004"/>
                  </a:lnTo>
                  <a:lnTo>
                    <a:pt x="1188" y="44279"/>
                  </a:lnTo>
                  <a:lnTo>
                    <a:pt x="4376" y="54197"/>
                  </a:lnTo>
                  <a:lnTo>
                    <a:pt x="8995" y="60829"/>
                  </a:lnTo>
                  <a:lnTo>
                    <a:pt x="14477" y="63246"/>
                  </a:lnTo>
                  <a:lnTo>
                    <a:pt x="20270" y="60829"/>
                  </a:lnTo>
                  <a:lnTo>
                    <a:pt x="24855" y="54197"/>
                  </a:lnTo>
                  <a:lnTo>
                    <a:pt x="27870" y="44279"/>
                  </a:lnTo>
                  <a:lnTo>
                    <a:pt x="28955" y="32004"/>
                  </a:lnTo>
                  <a:close/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7555115" y="4446270"/>
              <a:ext cx="1946275" cy="79375"/>
            </a:xfrm>
            <a:custGeom>
              <a:avLst/>
              <a:gdLst/>
              <a:ahLst/>
              <a:cxnLst/>
              <a:rect l="l" t="t" r="r" b="b"/>
              <a:pathLst>
                <a:path w="1946275" h="79375">
                  <a:moveTo>
                    <a:pt x="24371" y="0"/>
                  </a:moveTo>
                  <a:lnTo>
                    <a:pt x="1921764" y="0"/>
                  </a:lnTo>
                  <a:lnTo>
                    <a:pt x="1931358" y="3083"/>
                  </a:lnTo>
                  <a:lnTo>
                    <a:pt x="1939093" y="11525"/>
                  </a:lnTo>
                  <a:lnTo>
                    <a:pt x="1944256" y="24110"/>
                  </a:lnTo>
                  <a:lnTo>
                    <a:pt x="1946135" y="39624"/>
                  </a:lnTo>
                  <a:lnTo>
                    <a:pt x="1944256" y="54816"/>
                  </a:lnTo>
                  <a:lnTo>
                    <a:pt x="1939093" y="67436"/>
                  </a:lnTo>
                  <a:lnTo>
                    <a:pt x="1931358" y="76057"/>
                  </a:lnTo>
                  <a:lnTo>
                    <a:pt x="1921764" y="79247"/>
                  </a:lnTo>
                  <a:lnTo>
                    <a:pt x="24371" y="79247"/>
                  </a:lnTo>
                  <a:lnTo>
                    <a:pt x="14776" y="76057"/>
                  </a:lnTo>
                  <a:lnTo>
                    <a:pt x="7042" y="67437"/>
                  </a:lnTo>
                  <a:lnTo>
                    <a:pt x="1879" y="54816"/>
                  </a:lnTo>
                  <a:lnTo>
                    <a:pt x="0" y="39624"/>
                  </a:lnTo>
                  <a:lnTo>
                    <a:pt x="1879" y="24110"/>
                  </a:lnTo>
                  <a:lnTo>
                    <a:pt x="7042" y="11525"/>
                  </a:lnTo>
                  <a:lnTo>
                    <a:pt x="14776" y="3083"/>
                  </a:lnTo>
                  <a:lnTo>
                    <a:pt x="24371" y="0"/>
                  </a:lnTo>
                  <a:close/>
                </a:path>
              </a:pathLst>
            </a:custGeom>
            <a:ln w="66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7555115" y="4446270"/>
              <a:ext cx="1946275" cy="79375"/>
            </a:xfrm>
            <a:custGeom>
              <a:avLst/>
              <a:gdLst/>
              <a:ahLst/>
              <a:cxnLst/>
              <a:rect l="l" t="t" r="r" b="b"/>
              <a:pathLst>
                <a:path w="1946275" h="79375">
                  <a:moveTo>
                    <a:pt x="24371" y="0"/>
                  </a:moveTo>
                  <a:lnTo>
                    <a:pt x="1921764" y="0"/>
                  </a:lnTo>
                  <a:lnTo>
                    <a:pt x="1931358" y="3083"/>
                  </a:lnTo>
                  <a:lnTo>
                    <a:pt x="1939093" y="11525"/>
                  </a:lnTo>
                  <a:lnTo>
                    <a:pt x="1944256" y="24110"/>
                  </a:lnTo>
                  <a:lnTo>
                    <a:pt x="1946135" y="39624"/>
                  </a:lnTo>
                  <a:lnTo>
                    <a:pt x="1944256" y="54816"/>
                  </a:lnTo>
                  <a:lnTo>
                    <a:pt x="1939093" y="67436"/>
                  </a:lnTo>
                  <a:lnTo>
                    <a:pt x="1931358" y="76057"/>
                  </a:lnTo>
                  <a:lnTo>
                    <a:pt x="1921764" y="79247"/>
                  </a:lnTo>
                  <a:lnTo>
                    <a:pt x="24371" y="79247"/>
                  </a:lnTo>
                  <a:lnTo>
                    <a:pt x="14776" y="76057"/>
                  </a:lnTo>
                  <a:lnTo>
                    <a:pt x="7042" y="67437"/>
                  </a:lnTo>
                  <a:lnTo>
                    <a:pt x="1879" y="54816"/>
                  </a:lnTo>
                  <a:lnTo>
                    <a:pt x="0" y="39624"/>
                  </a:lnTo>
                  <a:lnTo>
                    <a:pt x="1879" y="24110"/>
                  </a:lnTo>
                  <a:lnTo>
                    <a:pt x="7042" y="11525"/>
                  </a:lnTo>
                  <a:lnTo>
                    <a:pt x="14776" y="3083"/>
                  </a:lnTo>
                  <a:lnTo>
                    <a:pt x="24371" y="0"/>
                  </a:lnTo>
                  <a:close/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7019429" y="3403091"/>
              <a:ext cx="98006" cy="84582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7019429" y="3403091"/>
              <a:ext cx="69850" cy="85090"/>
            </a:xfrm>
            <a:custGeom>
              <a:avLst/>
              <a:gdLst/>
              <a:ahLst/>
              <a:cxnLst/>
              <a:rect l="l" t="t" r="r" b="b"/>
              <a:pathLst>
                <a:path w="69850" h="85089">
                  <a:moveTo>
                    <a:pt x="0" y="84582"/>
                  </a:moveTo>
                  <a:lnTo>
                    <a:pt x="63995" y="54863"/>
                  </a:lnTo>
                  <a:lnTo>
                    <a:pt x="63995" y="48768"/>
                  </a:lnTo>
                  <a:lnTo>
                    <a:pt x="69342" y="45720"/>
                  </a:lnTo>
                  <a:lnTo>
                    <a:pt x="69342" y="0"/>
                  </a:lnTo>
                  <a:lnTo>
                    <a:pt x="0" y="32766"/>
                  </a:lnTo>
                  <a:lnTo>
                    <a:pt x="0" y="8458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6725284" y="3263646"/>
              <a:ext cx="363474" cy="172212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6725284" y="3263646"/>
              <a:ext cx="363855" cy="172720"/>
            </a:xfrm>
            <a:custGeom>
              <a:avLst/>
              <a:gdLst/>
              <a:ahLst/>
              <a:cxnLst/>
              <a:rect l="l" t="t" r="r" b="b"/>
              <a:pathLst>
                <a:path w="363854" h="172720">
                  <a:moveTo>
                    <a:pt x="0" y="32765"/>
                  </a:moveTo>
                  <a:lnTo>
                    <a:pt x="294144" y="172212"/>
                  </a:lnTo>
                  <a:lnTo>
                    <a:pt x="363486" y="139445"/>
                  </a:lnTo>
                  <a:lnTo>
                    <a:pt x="68592" y="0"/>
                  </a:lnTo>
                  <a:lnTo>
                    <a:pt x="0" y="3276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6725284" y="3296411"/>
              <a:ext cx="294144" cy="191262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6725284" y="3296411"/>
              <a:ext cx="294640" cy="191770"/>
            </a:xfrm>
            <a:custGeom>
              <a:avLst/>
              <a:gdLst/>
              <a:ahLst/>
              <a:cxnLst/>
              <a:rect l="l" t="t" r="r" b="b"/>
              <a:pathLst>
                <a:path w="294640" h="191770">
                  <a:moveTo>
                    <a:pt x="5346" y="54101"/>
                  </a:moveTo>
                  <a:lnTo>
                    <a:pt x="294144" y="191262"/>
                  </a:lnTo>
                  <a:lnTo>
                    <a:pt x="294144" y="139446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5346" y="48005"/>
                  </a:lnTo>
                  <a:lnTo>
                    <a:pt x="5346" y="5410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6725284" y="3263646"/>
              <a:ext cx="363855" cy="224154"/>
            </a:xfrm>
            <a:custGeom>
              <a:avLst/>
              <a:gdLst/>
              <a:ahLst/>
              <a:cxnLst/>
              <a:rect l="l" t="t" r="r" b="b"/>
              <a:pathLst>
                <a:path w="363854" h="224154">
                  <a:moveTo>
                    <a:pt x="0" y="32765"/>
                  </a:moveTo>
                  <a:lnTo>
                    <a:pt x="0" y="77724"/>
                  </a:lnTo>
                  <a:lnTo>
                    <a:pt x="5346" y="80771"/>
                  </a:lnTo>
                  <a:lnTo>
                    <a:pt x="5346" y="86867"/>
                  </a:lnTo>
                  <a:lnTo>
                    <a:pt x="294144" y="224027"/>
                  </a:lnTo>
                  <a:lnTo>
                    <a:pt x="358140" y="194309"/>
                  </a:lnTo>
                  <a:lnTo>
                    <a:pt x="358140" y="188213"/>
                  </a:lnTo>
                  <a:lnTo>
                    <a:pt x="363486" y="185165"/>
                  </a:lnTo>
                  <a:lnTo>
                    <a:pt x="363486" y="139445"/>
                  </a:lnTo>
                  <a:lnTo>
                    <a:pt x="68592" y="0"/>
                  </a:lnTo>
                  <a:lnTo>
                    <a:pt x="0" y="32765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6850265" y="3373373"/>
              <a:ext cx="4559" cy="457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6828167" y="3362705"/>
              <a:ext cx="28079" cy="16662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6806069" y="3352038"/>
              <a:ext cx="28079" cy="16662"/>
            </a:xfrm>
            <a:prstGeom prst="rect">
              <a:avLst/>
            </a:prstGeom>
            <a:blipFill>
              <a:blip r:embed="rId3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6784727" y="3342132"/>
              <a:ext cx="27336" cy="15900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6762629" y="3331464"/>
              <a:ext cx="27337" cy="16662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6740531" y="3320796"/>
              <a:ext cx="28098" cy="16662"/>
            </a:xfrm>
            <a:prstGeom prst="rect">
              <a:avLst/>
            </a:prstGeom>
            <a:blipFill>
              <a:blip r:embed="rId3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6740525" y="332079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572" y="2286"/>
                  </a:moveTo>
                  <a:lnTo>
                    <a:pt x="3809" y="762"/>
                  </a:lnTo>
                  <a:lnTo>
                    <a:pt x="1524" y="0"/>
                  </a:lnTo>
                  <a:lnTo>
                    <a:pt x="761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1" y="3809"/>
                  </a:lnTo>
                  <a:lnTo>
                    <a:pt x="1524" y="5333"/>
                  </a:lnTo>
                  <a:lnTo>
                    <a:pt x="3048" y="5333"/>
                  </a:lnTo>
                  <a:lnTo>
                    <a:pt x="4572" y="5333"/>
                  </a:lnTo>
                  <a:lnTo>
                    <a:pt x="5346" y="4571"/>
                  </a:lnTo>
                  <a:lnTo>
                    <a:pt x="5346" y="3048"/>
                  </a:lnTo>
                  <a:lnTo>
                    <a:pt x="4572" y="2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6850265" y="3364991"/>
              <a:ext cx="4559" cy="5333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6828167" y="3355085"/>
              <a:ext cx="28079" cy="15900"/>
            </a:xfrm>
            <a:prstGeom prst="rect">
              <a:avLst/>
            </a:prstGeom>
            <a:blipFill>
              <a:blip r:embed="rId3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6806069" y="3344417"/>
              <a:ext cx="28079" cy="16662"/>
            </a:xfrm>
            <a:prstGeom prst="rect">
              <a:avLst/>
            </a:prstGeom>
            <a:blipFill>
              <a:blip r:embed="rId3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6784727" y="3333750"/>
              <a:ext cx="27336" cy="16662"/>
            </a:xfrm>
            <a:prstGeom prst="rect">
              <a:avLst/>
            </a:prstGeom>
            <a:blipFill>
              <a:blip r:embed="rId3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6762629" y="3323844"/>
              <a:ext cx="27337" cy="16662"/>
            </a:xfrm>
            <a:prstGeom prst="rect">
              <a:avLst/>
            </a:prstGeom>
            <a:blipFill>
              <a:blip r:embed="rId3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6740531" y="3313176"/>
              <a:ext cx="28098" cy="16662"/>
            </a:xfrm>
            <a:prstGeom prst="rect">
              <a:avLst/>
            </a:prstGeom>
            <a:blipFill>
              <a:blip r:embed="rId3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6740525" y="331317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572" y="1524"/>
                  </a:moveTo>
                  <a:lnTo>
                    <a:pt x="3809" y="0"/>
                  </a:lnTo>
                  <a:lnTo>
                    <a:pt x="1524" y="0"/>
                  </a:lnTo>
                  <a:lnTo>
                    <a:pt x="761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1" y="3810"/>
                  </a:lnTo>
                  <a:lnTo>
                    <a:pt x="1524" y="4572"/>
                  </a:lnTo>
                  <a:lnTo>
                    <a:pt x="3048" y="5334"/>
                  </a:lnTo>
                  <a:lnTo>
                    <a:pt x="4572" y="5334"/>
                  </a:lnTo>
                  <a:lnTo>
                    <a:pt x="5346" y="4572"/>
                  </a:lnTo>
                  <a:lnTo>
                    <a:pt x="5346" y="3048"/>
                  </a:lnTo>
                  <a:lnTo>
                    <a:pt x="4572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6850265" y="3380994"/>
              <a:ext cx="4559" cy="457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6828167" y="3370326"/>
              <a:ext cx="28079" cy="16662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6806069" y="3359658"/>
              <a:ext cx="28079" cy="16662"/>
            </a:xfrm>
            <a:prstGeom prst="rect">
              <a:avLst/>
            </a:prstGeom>
            <a:blipFill>
              <a:blip r:embed="rId3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6784727" y="3349752"/>
              <a:ext cx="27336" cy="15900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6762629" y="3339084"/>
              <a:ext cx="27337" cy="16662"/>
            </a:xfrm>
            <a:prstGeom prst="rect">
              <a:avLst/>
            </a:prstGeom>
            <a:blipFill>
              <a:blip r:embed="rId3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6740531" y="3328415"/>
              <a:ext cx="28098" cy="16662"/>
            </a:xfrm>
            <a:prstGeom prst="rect">
              <a:avLst/>
            </a:prstGeom>
            <a:blipFill>
              <a:blip r:embed="rId3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6740525" y="332841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572" y="2286"/>
                  </a:moveTo>
                  <a:lnTo>
                    <a:pt x="3809" y="762"/>
                  </a:lnTo>
                  <a:lnTo>
                    <a:pt x="1524" y="0"/>
                  </a:lnTo>
                  <a:lnTo>
                    <a:pt x="761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1" y="3810"/>
                  </a:lnTo>
                  <a:lnTo>
                    <a:pt x="1524" y="5334"/>
                  </a:lnTo>
                  <a:lnTo>
                    <a:pt x="3048" y="6096"/>
                  </a:lnTo>
                  <a:lnTo>
                    <a:pt x="4572" y="5334"/>
                  </a:lnTo>
                  <a:lnTo>
                    <a:pt x="5346" y="4572"/>
                  </a:lnTo>
                  <a:lnTo>
                    <a:pt x="5346" y="3048"/>
                  </a:lnTo>
                  <a:lnTo>
                    <a:pt x="4572" y="2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6949319" y="3552443"/>
              <a:ext cx="207263" cy="246887"/>
            </a:xfrm>
            <a:prstGeom prst="rect">
              <a:avLst/>
            </a:prstGeom>
            <a:blipFill>
              <a:blip r:embed="rId3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6879977" y="3617975"/>
              <a:ext cx="353567" cy="246887"/>
            </a:xfrm>
            <a:prstGeom prst="rect">
              <a:avLst/>
            </a:prstGeom>
            <a:blipFill>
              <a:blip r:embed="rId3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6877691" y="3683507"/>
              <a:ext cx="207263" cy="2468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106291" y="3684269"/>
              <a:ext cx="146303" cy="242315"/>
            </a:xfrm>
            <a:prstGeom prst="rect">
              <a:avLst/>
            </a:prstGeom>
            <a:blipFill>
              <a:blip r:embed="rId3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6521081" y="5826252"/>
              <a:ext cx="6985" cy="157480"/>
            </a:xfrm>
            <a:custGeom>
              <a:avLst/>
              <a:gdLst/>
              <a:ahLst/>
              <a:cxnLst/>
              <a:rect l="l" t="t" r="r" b="b"/>
              <a:pathLst>
                <a:path w="6984" h="157479">
                  <a:moveTo>
                    <a:pt x="3422" y="-6629"/>
                  </a:moveTo>
                  <a:lnTo>
                    <a:pt x="3422" y="163601"/>
                  </a:lnTo>
                </a:path>
              </a:pathLst>
            </a:custGeom>
            <a:ln w="20104">
              <a:solidFill>
                <a:srgbClr val="C05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6527927" y="5983223"/>
              <a:ext cx="826769" cy="0"/>
            </a:xfrm>
            <a:custGeom>
              <a:avLst/>
              <a:gdLst/>
              <a:ahLst/>
              <a:cxnLst/>
              <a:rect l="l" t="t" r="r" b="b"/>
              <a:pathLst>
                <a:path w="826770">
                  <a:moveTo>
                    <a:pt x="0" y="0"/>
                  </a:moveTo>
                  <a:lnTo>
                    <a:pt x="826770" y="0"/>
                  </a:lnTo>
                </a:path>
              </a:pathLst>
            </a:custGeom>
            <a:ln w="13258">
              <a:solidFill>
                <a:srgbClr val="C05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2445905" y="2394966"/>
              <a:ext cx="51053" cy="193547"/>
            </a:xfrm>
            <a:prstGeom prst="rect">
              <a:avLst/>
            </a:prstGeom>
            <a:blipFill>
              <a:blip r:embed="rId3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2307221" y="2328672"/>
              <a:ext cx="189737" cy="259079"/>
            </a:xfrm>
            <a:prstGeom prst="rect">
              <a:avLst/>
            </a:prstGeom>
            <a:blipFill>
              <a:blip r:embed="rId3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2316200" y="2355176"/>
              <a:ext cx="171780" cy="221145"/>
            </a:xfrm>
            <a:prstGeom prst="rect">
              <a:avLst/>
            </a:prstGeom>
            <a:blipFill>
              <a:blip r:embed="rId3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2307221" y="2328672"/>
              <a:ext cx="189865" cy="260350"/>
            </a:xfrm>
            <a:custGeom>
              <a:avLst/>
              <a:gdLst/>
              <a:ahLst/>
              <a:cxnLst/>
              <a:rect l="l" t="t" r="r" b="b"/>
              <a:pathLst>
                <a:path w="189864" h="260350">
                  <a:moveTo>
                    <a:pt x="0" y="193547"/>
                  </a:moveTo>
                  <a:lnTo>
                    <a:pt x="138684" y="259841"/>
                  </a:lnTo>
                  <a:lnTo>
                    <a:pt x="189737" y="236219"/>
                  </a:lnTo>
                  <a:lnTo>
                    <a:pt x="189737" y="66293"/>
                  </a:lnTo>
                  <a:lnTo>
                    <a:pt x="50292" y="0"/>
                  </a:lnTo>
                  <a:lnTo>
                    <a:pt x="0" y="24383"/>
                  </a:lnTo>
                  <a:lnTo>
                    <a:pt x="0" y="19354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2376557" y="2118359"/>
              <a:ext cx="329183" cy="242315"/>
            </a:xfrm>
            <a:prstGeom prst="rect">
              <a:avLst/>
            </a:prstGeom>
            <a:blipFill>
              <a:blip r:embed="rId3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2391035" y="2183129"/>
              <a:ext cx="103631" cy="237743"/>
            </a:xfrm>
            <a:prstGeom prst="rect">
              <a:avLst/>
            </a:prstGeom>
            <a:blipFill>
              <a:blip r:embed="rId3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2512955" y="2183129"/>
              <a:ext cx="181356" cy="242315"/>
            </a:xfrm>
            <a:prstGeom prst="rect">
              <a:avLst/>
            </a:prstGeom>
            <a:blipFill>
              <a:blip r:embed="rId3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2813189" y="1712976"/>
              <a:ext cx="50292" cy="192786"/>
            </a:xfrm>
            <a:prstGeom prst="rect">
              <a:avLst/>
            </a:prstGeom>
            <a:blipFill>
              <a:blip r:embed="rId3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2673743" y="1646682"/>
              <a:ext cx="189737" cy="259842"/>
            </a:xfrm>
            <a:prstGeom prst="rect">
              <a:avLst/>
            </a:prstGeom>
            <a:blipFill>
              <a:blip r:embed="rId3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2682722" y="1672424"/>
              <a:ext cx="171780" cy="221145"/>
            </a:xfrm>
            <a:prstGeom prst="rect">
              <a:avLst/>
            </a:prstGeom>
            <a:blipFill>
              <a:blip r:embed="rId3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2673743" y="1646682"/>
              <a:ext cx="189865" cy="260350"/>
            </a:xfrm>
            <a:custGeom>
              <a:avLst/>
              <a:gdLst/>
              <a:ahLst/>
              <a:cxnLst/>
              <a:rect l="l" t="t" r="r" b="b"/>
              <a:pathLst>
                <a:path w="189864" h="260350">
                  <a:moveTo>
                    <a:pt x="0" y="192786"/>
                  </a:moveTo>
                  <a:lnTo>
                    <a:pt x="139445" y="259842"/>
                  </a:lnTo>
                  <a:lnTo>
                    <a:pt x="189737" y="235458"/>
                  </a:lnTo>
                  <a:lnTo>
                    <a:pt x="189737" y="65532"/>
                  </a:lnTo>
                  <a:lnTo>
                    <a:pt x="51053" y="0"/>
                  </a:lnTo>
                  <a:lnTo>
                    <a:pt x="0" y="23622"/>
                  </a:lnTo>
                  <a:lnTo>
                    <a:pt x="0" y="192786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2931293" y="1824227"/>
              <a:ext cx="329183" cy="2423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2945771" y="1889759"/>
              <a:ext cx="103631" cy="237743"/>
            </a:xfrm>
            <a:prstGeom prst="rect">
              <a:avLst/>
            </a:prstGeom>
            <a:blipFill>
              <a:blip r:embed="rId3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3067691" y="1889759"/>
              <a:ext cx="181355" cy="242315"/>
            </a:xfrm>
            <a:prstGeom prst="rect">
              <a:avLst/>
            </a:prstGeom>
            <a:blipFill>
              <a:blip r:embed="rId3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209179" y="2284476"/>
              <a:ext cx="463550" cy="98425"/>
            </a:xfrm>
            <a:custGeom>
              <a:avLst/>
              <a:gdLst/>
              <a:ahLst/>
              <a:cxnLst/>
              <a:rect l="l" t="t" r="r" b="b"/>
              <a:pathLst>
                <a:path w="463550" h="98425">
                  <a:moveTo>
                    <a:pt x="0" y="98298"/>
                  </a:moveTo>
                  <a:lnTo>
                    <a:pt x="0" y="0"/>
                  </a:lnTo>
                  <a:lnTo>
                    <a:pt x="463295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1493405" y="2284476"/>
              <a:ext cx="179070" cy="101600"/>
            </a:xfrm>
            <a:custGeom>
              <a:avLst/>
              <a:gdLst/>
              <a:ahLst/>
              <a:cxnLst/>
              <a:rect l="l" t="t" r="r" b="b"/>
              <a:pathLst>
                <a:path w="179069" h="101600">
                  <a:moveTo>
                    <a:pt x="0" y="101346"/>
                  </a:moveTo>
                  <a:lnTo>
                    <a:pt x="0" y="0"/>
                  </a:lnTo>
                  <a:lnTo>
                    <a:pt x="179069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1672475" y="2284476"/>
              <a:ext cx="417195" cy="43180"/>
            </a:xfrm>
            <a:custGeom>
              <a:avLst/>
              <a:gdLst/>
              <a:ahLst/>
              <a:cxnLst/>
              <a:rect l="l" t="t" r="r" b="b"/>
              <a:pathLst>
                <a:path w="417194" h="43180">
                  <a:moveTo>
                    <a:pt x="416813" y="42672"/>
                  </a:moveTo>
                  <a:lnTo>
                    <a:pt x="416813" y="0"/>
                  </a:ln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1672475" y="2284476"/>
              <a:ext cx="118110" cy="93345"/>
            </a:xfrm>
            <a:custGeom>
              <a:avLst/>
              <a:gdLst/>
              <a:ahLst/>
              <a:cxnLst/>
              <a:rect l="l" t="t" r="r" b="b"/>
              <a:pathLst>
                <a:path w="118110" h="93344">
                  <a:moveTo>
                    <a:pt x="118110" y="92963"/>
                  </a:moveTo>
                  <a:lnTo>
                    <a:pt x="118110" y="0"/>
                  </a:ln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1239659" y="2284476"/>
              <a:ext cx="433070" cy="26670"/>
            </a:xfrm>
            <a:custGeom>
              <a:avLst/>
              <a:gdLst/>
              <a:ahLst/>
              <a:cxnLst/>
              <a:rect l="l" t="t" r="r" b="b"/>
              <a:pathLst>
                <a:path w="433069" h="26669">
                  <a:moveTo>
                    <a:pt x="0" y="26669"/>
                  </a:moveTo>
                  <a:lnTo>
                    <a:pt x="0" y="0"/>
                  </a:lnTo>
                  <a:lnTo>
                    <a:pt x="432815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1379105" y="2250948"/>
              <a:ext cx="293370" cy="33655"/>
            </a:xfrm>
            <a:custGeom>
              <a:avLst/>
              <a:gdLst/>
              <a:ahLst/>
              <a:cxnLst/>
              <a:rect l="l" t="t" r="r" b="b"/>
              <a:pathLst>
                <a:path w="293369" h="33655">
                  <a:moveTo>
                    <a:pt x="0" y="0"/>
                  </a:moveTo>
                  <a:lnTo>
                    <a:pt x="0" y="33527"/>
                  </a:lnTo>
                  <a:lnTo>
                    <a:pt x="293369" y="33527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158887" y="2284476"/>
              <a:ext cx="513715" cy="26670"/>
            </a:xfrm>
            <a:custGeom>
              <a:avLst/>
              <a:gdLst/>
              <a:ahLst/>
              <a:cxnLst/>
              <a:rect l="l" t="t" r="r" b="b"/>
              <a:pathLst>
                <a:path w="513714" h="26669">
                  <a:moveTo>
                    <a:pt x="0" y="26669"/>
                  </a:moveTo>
                  <a:lnTo>
                    <a:pt x="0" y="0"/>
                  </a:lnTo>
                  <a:lnTo>
                    <a:pt x="513587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672475" y="2284476"/>
              <a:ext cx="313690" cy="133350"/>
            </a:xfrm>
            <a:custGeom>
              <a:avLst/>
              <a:gdLst/>
              <a:ahLst/>
              <a:cxnLst/>
              <a:rect l="l" t="t" r="r" b="b"/>
              <a:pathLst>
                <a:path w="313689" h="133350">
                  <a:moveTo>
                    <a:pt x="313181" y="133350"/>
                  </a:moveTo>
                  <a:lnTo>
                    <a:pt x="313181" y="0"/>
                  </a:ln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67247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1371485" y="2278513"/>
              <a:ext cx="300990" cy="12065"/>
            </a:xfrm>
            <a:custGeom>
              <a:avLst/>
              <a:gdLst/>
              <a:ahLst/>
              <a:cxnLst/>
              <a:rect l="l" t="t" r="r" b="b"/>
              <a:pathLst>
                <a:path w="300989" h="12064">
                  <a:moveTo>
                    <a:pt x="0" y="0"/>
                  </a:moveTo>
                  <a:lnTo>
                    <a:pt x="0" y="11925"/>
                  </a:lnTo>
                  <a:lnTo>
                    <a:pt x="300989" y="11925"/>
                  </a:lnTo>
                  <a:lnTo>
                    <a:pt x="3009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1070495" y="2250948"/>
              <a:ext cx="1203960" cy="66294"/>
            </a:xfrm>
            <a:prstGeom prst="rect">
              <a:avLst/>
            </a:prstGeom>
            <a:blipFill>
              <a:blip r:embed="rId3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2242451" y="2257805"/>
              <a:ext cx="24765" cy="53340"/>
            </a:xfrm>
            <a:custGeom>
              <a:avLst/>
              <a:gdLst/>
              <a:ahLst/>
              <a:cxnLst/>
              <a:rect l="l" t="t" r="r" b="b"/>
              <a:pathLst>
                <a:path w="24764" h="53339">
                  <a:moveTo>
                    <a:pt x="24384" y="26670"/>
                  </a:moveTo>
                  <a:lnTo>
                    <a:pt x="23336" y="16394"/>
                  </a:lnTo>
                  <a:lnTo>
                    <a:pt x="20574" y="7905"/>
                  </a:lnTo>
                  <a:lnTo>
                    <a:pt x="16668" y="2131"/>
                  </a:lnTo>
                  <a:lnTo>
                    <a:pt x="12192" y="0"/>
                  </a:lnTo>
                  <a:lnTo>
                    <a:pt x="7393" y="2131"/>
                  </a:lnTo>
                  <a:lnTo>
                    <a:pt x="3524" y="7905"/>
                  </a:lnTo>
                  <a:lnTo>
                    <a:pt x="940" y="16394"/>
                  </a:lnTo>
                  <a:lnTo>
                    <a:pt x="0" y="26670"/>
                  </a:lnTo>
                  <a:lnTo>
                    <a:pt x="940" y="36945"/>
                  </a:lnTo>
                  <a:lnTo>
                    <a:pt x="3524" y="45434"/>
                  </a:lnTo>
                  <a:lnTo>
                    <a:pt x="7393" y="51208"/>
                  </a:lnTo>
                  <a:lnTo>
                    <a:pt x="12192" y="53340"/>
                  </a:lnTo>
                  <a:lnTo>
                    <a:pt x="16668" y="51208"/>
                  </a:lnTo>
                  <a:lnTo>
                    <a:pt x="20574" y="45434"/>
                  </a:lnTo>
                  <a:lnTo>
                    <a:pt x="23336" y="36945"/>
                  </a:lnTo>
                  <a:lnTo>
                    <a:pt x="24384" y="26670"/>
                  </a:lnTo>
                  <a:close/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1070495" y="2250948"/>
              <a:ext cx="1203960" cy="66675"/>
            </a:xfrm>
            <a:custGeom>
              <a:avLst/>
              <a:gdLst/>
              <a:ahLst/>
              <a:cxnLst/>
              <a:rect l="l" t="t" r="r" b="b"/>
              <a:pathLst>
                <a:path w="1203960" h="66675">
                  <a:moveTo>
                    <a:pt x="19812" y="0"/>
                  </a:moveTo>
                  <a:lnTo>
                    <a:pt x="1184148" y="0"/>
                  </a:lnTo>
                  <a:lnTo>
                    <a:pt x="1191744" y="2667"/>
                  </a:lnTo>
                  <a:lnTo>
                    <a:pt x="1198054" y="9906"/>
                  </a:lnTo>
                  <a:lnTo>
                    <a:pt x="1202364" y="20574"/>
                  </a:lnTo>
                  <a:lnTo>
                    <a:pt x="1203960" y="33527"/>
                  </a:lnTo>
                  <a:lnTo>
                    <a:pt x="1202364" y="46362"/>
                  </a:lnTo>
                  <a:lnTo>
                    <a:pt x="1198054" y="56768"/>
                  </a:lnTo>
                  <a:lnTo>
                    <a:pt x="1191744" y="63746"/>
                  </a:lnTo>
                  <a:lnTo>
                    <a:pt x="1184148" y="66293"/>
                  </a:lnTo>
                  <a:lnTo>
                    <a:pt x="19812" y="66293"/>
                  </a:lnTo>
                  <a:lnTo>
                    <a:pt x="11894" y="63746"/>
                  </a:lnTo>
                  <a:lnTo>
                    <a:pt x="5619" y="56768"/>
                  </a:lnTo>
                  <a:lnTo>
                    <a:pt x="1488" y="46362"/>
                  </a:lnTo>
                  <a:lnTo>
                    <a:pt x="0" y="33527"/>
                  </a:lnTo>
                  <a:lnTo>
                    <a:pt x="1488" y="20573"/>
                  </a:lnTo>
                  <a:lnTo>
                    <a:pt x="5619" y="9905"/>
                  </a:lnTo>
                  <a:lnTo>
                    <a:pt x="11894" y="2666"/>
                  </a:lnTo>
                  <a:lnTo>
                    <a:pt x="19812" y="0"/>
                  </a:lnTo>
                  <a:close/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1070495" y="2250948"/>
              <a:ext cx="1203960" cy="66675"/>
            </a:xfrm>
            <a:custGeom>
              <a:avLst/>
              <a:gdLst/>
              <a:ahLst/>
              <a:cxnLst/>
              <a:rect l="l" t="t" r="r" b="b"/>
              <a:pathLst>
                <a:path w="1203960" h="66675">
                  <a:moveTo>
                    <a:pt x="19812" y="0"/>
                  </a:moveTo>
                  <a:lnTo>
                    <a:pt x="1184148" y="0"/>
                  </a:lnTo>
                  <a:lnTo>
                    <a:pt x="1191744" y="2667"/>
                  </a:lnTo>
                  <a:lnTo>
                    <a:pt x="1198054" y="9906"/>
                  </a:lnTo>
                  <a:lnTo>
                    <a:pt x="1202364" y="20574"/>
                  </a:lnTo>
                  <a:lnTo>
                    <a:pt x="1203960" y="33527"/>
                  </a:lnTo>
                  <a:lnTo>
                    <a:pt x="1202364" y="46362"/>
                  </a:lnTo>
                  <a:lnTo>
                    <a:pt x="1198054" y="56768"/>
                  </a:lnTo>
                  <a:lnTo>
                    <a:pt x="1191744" y="63746"/>
                  </a:lnTo>
                  <a:lnTo>
                    <a:pt x="1184148" y="66293"/>
                  </a:lnTo>
                  <a:lnTo>
                    <a:pt x="19812" y="66293"/>
                  </a:lnTo>
                  <a:lnTo>
                    <a:pt x="11894" y="63746"/>
                  </a:lnTo>
                  <a:lnTo>
                    <a:pt x="5619" y="56768"/>
                  </a:lnTo>
                  <a:lnTo>
                    <a:pt x="1488" y="46362"/>
                  </a:lnTo>
                  <a:lnTo>
                    <a:pt x="0" y="33527"/>
                  </a:lnTo>
                  <a:lnTo>
                    <a:pt x="1488" y="20573"/>
                  </a:lnTo>
                  <a:lnTo>
                    <a:pt x="5619" y="9905"/>
                  </a:lnTo>
                  <a:lnTo>
                    <a:pt x="11894" y="2666"/>
                  </a:lnTo>
                  <a:lnTo>
                    <a:pt x="19812" y="0"/>
                  </a:lnTo>
                  <a:close/>
                </a:path>
              </a:pathLst>
            </a:custGeom>
            <a:ln w="23863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1507115" y="2260853"/>
              <a:ext cx="335279" cy="237744"/>
            </a:xfrm>
            <a:prstGeom prst="rect">
              <a:avLst/>
            </a:prstGeom>
            <a:blipFill>
              <a:blip r:embed="rId3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1163459" y="1619250"/>
              <a:ext cx="524510" cy="151765"/>
            </a:xfrm>
            <a:custGeom>
              <a:avLst/>
              <a:gdLst/>
              <a:ahLst/>
              <a:cxnLst/>
              <a:rect l="l" t="t" r="r" b="b"/>
              <a:pathLst>
                <a:path w="524510" h="151764">
                  <a:moveTo>
                    <a:pt x="0" y="151637"/>
                  </a:moveTo>
                  <a:lnTo>
                    <a:pt x="0" y="0"/>
                  </a:lnTo>
                  <a:lnTo>
                    <a:pt x="524255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1393583" y="1619250"/>
              <a:ext cx="294640" cy="153670"/>
            </a:xfrm>
            <a:custGeom>
              <a:avLst/>
              <a:gdLst/>
              <a:ahLst/>
              <a:cxnLst/>
              <a:rect l="l" t="t" r="r" b="b"/>
              <a:pathLst>
                <a:path w="294639" h="153669">
                  <a:moveTo>
                    <a:pt x="0" y="153162"/>
                  </a:moveTo>
                  <a:lnTo>
                    <a:pt x="0" y="0"/>
                  </a:lnTo>
                  <a:lnTo>
                    <a:pt x="294131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1687715" y="1619250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463296" y="0"/>
                  </a:move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1621421" y="1619250"/>
              <a:ext cx="66675" cy="144145"/>
            </a:xfrm>
            <a:custGeom>
              <a:avLst/>
              <a:gdLst/>
              <a:ahLst/>
              <a:cxnLst/>
              <a:rect l="l" t="t" r="r" b="b"/>
              <a:pathLst>
                <a:path w="66675" h="144144">
                  <a:moveTo>
                    <a:pt x="0" y="144018"/>
                  </a:moveTo>
                  <a:lnTo>
                    <a:pt x="0" y="0"/>
                  </a:lnTo>
                  <a:lnTo>
                    <a:pt x="66293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1687715" y="1619250"/>
              <a:ext cx="411480" cy="17780"/>
            </a:xfrm>
            <a:custGeom>
              <a:avLst/>
              <a:gdLst/>
              <a:ahLst/>
              <a:cxnLst/>
              <a:rect l="l" t="t" r="r" b="b"/>
              <a:pathLst>
                <a:path w="411480" h="17780">
                  <a:moveTo>
                    <a:pt x="411480" y="17525"/>
                  </a:moveTo>
                  <a:lnTo>
                    <a:pt x="411480" y="0"/>
                  </a:ln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1173365" y="1619250"/>
              <a:ext cx="514350" cy="17780"/>
            </a:xfrm>
            <a:custGeom>
              <a:avLst/>
              <a:gdLst/>
              <a:ahLst/>
              <a:cxnLst/>
              <a:rect l="l" t="t" r="r" b="b"/>
              <a:pathLst>
                <a:path w="514350" h="17780">
                  <a:moveTo>
                    <a:pt x="0" y="17525"/>
                  </a:moveTo>
                  <a:lnTo>
                    <a:pt x="0" y="0"/>
                  </a:lnTo>
                  <a:lnTo>
                    <a:pt x="514349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1687715" y="1619250"/>
              <a:ext cx="205740" cy="138430"/>
            </a:xfrm>
            <a:custGeom>
              <a:avLst/>
              <a:gdLst/>
              <a:ahLst/>
              <a:cxnLst/>
              <a:rect l="l" t="t" r="r" b="b"/>
              <a:pathLst>
                <a:path w="205739" h="138430">
                  <a:moveTo>
                    <a:pt x="205740" y="137922"/>
                  </a:moveTo>
                  <a:lnTo>
                    <a:pt x="205740" y="0"/>
                  </a:lnTo>
                  <a:lnTo>
                    <a:pt x="0" y="0"/>
                  </a:lnTo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168771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10" y="11925"/>
                  </a:lnTo>
                  <a:lnTo>
                    <a:pt x="308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1379105" y="1613287"/>
              <a:ext cx="308610" cy="12065"/>
            </a:xfrm>
            <a:custGeom>
              <a:avLst/>
              <a:gdLst/>
              <a:ahLst/>
              <a:cxnLst/>
              <a:rect l="l" t="t" r="r" b="b"/>
              <a:pathLst>
                <a:path w="308610" h="12065">
                  <a:moveTo>
                    <a:pt x="0" y="0"/>
                  </a:moveTo>
                  <a:lnTo>
                    <a:pt x="0" y="11925"/>
                  </a:lnTo>
                  <a:lnTo>
                    <a:pt x="308609" y="11925"/>
                  </a:lnTo>
                  <a:lnTo>
                    <a:pt x="3086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1070495" y="1586483"/>
              <a:ext cx="1235201" cy="66294"/>
            </a:xfrm>
            <a:prstGeom prst="rect">
              <a:avLst/>
            </a:prstGeom>
            <a:blipFill>
              <a:blip r:embed="rId3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2272931" y="1593341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24383" y="25908"/>
                  </a:moveTo>
                  <a:lnTo>
                    <a:pt x="23443" y="15751"/>
                  </a:lnTo>
                  <a:lnTo>
                    <a:pt x="20859" y="7524"/>
                  </a:lnTo>
                  <a:lnTo>
                    <a:pt x="16990" y="2012"/>
                  </a:lnTo>
                  <a:lnTo>
                    <a:pt x="12192" y="0"/>
                  </a:lnTo>
                  <a:lnTo>
                    <a:pt x="7393" y="2012"/>
                  </a:lnTo>
                  <a:lnTo>
                    <a:pt x="3524" y="7524"/>
                  </a:lnTo>
                  <a:lnTo>
                    <a:pt x="940" y="15751"/>
                  </a:lnTo>
                  <a:lnTo>
                    <a:pt x="0" y="25908"/>
                  </a:lnTo>
                  <a:lnTo>
                    <a:pt x="940" y="36504"/>
                  </a:lnTo>
                  <a:lnTo>
                    <a:pt x="3524" y="44958"/>
                  </a:lnTo>
                  <a:lnTo>
                    <a:pt x="7393" y="50553"/>
                  </a:lnTo>
                  <a:lnTo>
                    <a:pt x="12192" y="52578"/>
                  </a:lnTo>
                  <a:lnTo>
                    <a:pt x="16990" y="50553"/>
                  </a:lnTo>
                  <a:lnTo>
                    <a:pt x="20859" y="44957"/>
                  </a:lnTo>
                  <a:lnTo>
                    <a:pt x="23443" y="36504"/>
                  </a:lnTo>
                  <a:lnTo>
                    <a:pt x="24383" y="25908"/>
                  </a:lnTo>
                  <a:close/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1070495" y="1586483"/>
              <a:ext cx="1235710" cy="66675"/>
            </a:xfrm>
            <a:custGeom>
              <a:avLst/>
              <a:gdLst/>
              <a:ahLst/>
              <a:cxnLst/>
              <a:rect l="l" t="t" r="r" b="b"/>
              <a:pathLst>
                <a:path w="1235710" h="66675">
                  <a:moveTo>
                    <a:pt x="19812" y="0"/>
                  </a:moveTo>
                  <a:lnTo>
                    <a:pt x="1214628" y="0"/>
                  </a:lnTo>
                  <a:lnTo>
                    <a:pt x="1235201" y="32766"/>
                  </a:lnTo>
                  <a:lnTo>
                    <a:pt x="1233594" y="45720"/>
                  </a:lnTo>
                  <a:lnTo>
                    <a:pt x="1229201" y="56388"/>
                  </a:lnTo>
                  <a:lnTo>
                    <a:pt x="1222664" y="63627"/>
                  </a:lnTo>
                  <a:lnTo>
                    <a:pt x="1214628" y="66294"/>
                  </a:lnTo>
                  <a:lnTo>
                    <a:pt x="19812" y="66294"/>
                  </a:lnTo>
                  <a:lnTo>
                    <a:pt x="11894" y="63627"/>
                  </a:lnTo>
                  <a:lnTo>
                    <a:pt x="5619" y="56388"/>
                  </a:lnTo>
                  <a:lnTo>
                    <a:pt x="1488" y="45720"/>
                  </a:lnTo>
                  <a:lnTo>
                    <a:pt x="0" y="32766"/>
                  </a:lnTo>
                  <a:lnTo>
                    <a:pt x="1488" y="19931"/>
                  </a:lnTo>
                  <a:lnTo>
                    <a:pt x="5619" y="9525"/>
                  </a:lnTo>
                  <a:lnTo>
                    <a:pt x="11894" y="2547"/>
                  </a:lnTo>
                  <a:lnTo>
                    <a:pt x="19812" y="0"/>
                  </a:lnTo>
                  <a:close/>
                </a:path>
              </a:pathLst>
            </a:custGeom>
            <a:ln w="11925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1070495" y="1586483"/>
              <a:ext cx="1235710" cy="66675"/>
            </a:xfrm>
            <a:custGeom>
              <a:avLst/>
              <a:gdLst/>
              <a:ahLst/>
              <a:cxnLst/>
              <a:rect l="l" t="t" r="r" b="b"/>
              <a:pathLst>
                <a:path w="1235710" h="66675">
                  <a:moveTo>
                    <a:pt x="19812" y="0"/>
                  </a:moveTo>
                  <a:lnTo>
                    <a:pt x="1214628" y="0"/>
                  </a:lnTo>
                  <a:lnTo>
                    <a:pt x="1235201" y="32766"/>
                  </a:lnTo>
                  <a:lnTo>
                    <a:pt x="1233594" y="45720"/>
                  </a:lnTo>
                  <a:lnTo>
                    <a:pt x="1229201" y="56388"/>
                  </a:lnTo>
                  <a:lnTo>
                    <a:pt x="1222664" y="63627"/>
                  </a:lnTo>
                  <a:lnTo>
                    <a:pt x="1214628" y="66294"/>
                  </a:lnTo>
                  <a:lnTo>
                    <a:pt x="19812" y="66294"/>
                  </a:lnTo>
                  <a:lnTo>
                    <a:pt x="11894" y="63627"/>
                  </a:lnTo>
                  <a:lnTo>
                    <a:pt x="5619" y="56388"/>
                  </a:lnTo>
                  <a:lnTo>
                    <a:pt x="1488" y="45720"/>
                  </a:lnTo>
                  <a:lnTo>
                    <a:pt x="0" y="32766"/>
                  </a:lnTo>
                  <a:lnTo>
                    <a:pt x="1488" y="19931"/>
                  </a:lnTo>
                  <a:lnTo>
                    <a:pt x="5619" y="9525"/>
                  </a:lnTo>
                  <a:lnTo>
                    <a:pt x="11894" y="2547"/>
                  </a:lnTo>
                  <a:lnTo>
                    <a:pt x="19812" y="0"/>
                  </a:lnTo>
                  <a:close/>
                </a:path>
              </a:pathLst>
            </a:custGeom>
            <a:ln w="23863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1542929" y="1595627"/>
              <a:ext cx="292607" cy="237744"/>
            </a:xfrm>
            <a:prstGeom prst="rect">
              <a:avLst/>
            </a:prstGeom>
            <a:blipFill>
              <a:blip r:embed="rId4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2151011" y="1791461"/>
              <a:ext cx="618490" cy="5715"/>
            </a:xfrm>
            <a:custGeom>
              <a:avLst/>
              <a:gdLst/>
              <a:ahLst/>
              <a:cxnLst/>
              <a:rect l="l" t="t" r="r" b="b"/>
              <a:pathLst>
                <a:path w="618489" h="5714">
                  <a:moveTo>
                    <a:pt x="-6629" y="2666"/>
                  </a:moveTo>
                  <a:lnTo>
                    <a:pt x="624611" y="2666"/>
                  </a:lnTo>
                </a:path>
              </a:pathLst>
            </a:custGeom>
            <a:ln w="185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1099451" y="1948433"/>
              <a:ext cx="48762" cy="35813"/>
            </a:xfrm>
            <a:prstGeom prst="rect">
              <a:avLst/>
            </a:prstGeom>
            <a:blipFill>
              <a:blip r:embed="rId4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1099451" y="1947672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4" h="36830">
                  <a:moveTo>
                    <a:pt x="0" y="36575"/>
                  </a:moveTo>
                  <a:lnTo>
                    <a:pt x="0" y="26669"/>
                  </a:lnTo>
                  <a:lnTo>
                    <a:pt x="48768" y="0"/>
                  </a:lnTo>
                  <a:lnTo>
                    <a:pt x="48768" y="12953"/>
                  </a:lnTo>
                  <a:lnTo>
                    <a:pt x="0" y="3657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995819" y="1897379"/>
              <a:ext cx="152400" cy="76962"/>
            </a:xfrm>
            <a:prstGeom prst="rect">
              <a:avLst/>
            </a:prstGeom>
            <a:blipFill>
              <a:blip r:embed="rId4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995819" y="1897379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2"/>
                  </a:moveTo>
                  <a:lnTo>
                    <a:pt x="46481" y="0"/>
                  </a:lnTo>
                  <a:lnTo>
                    <a:pt x="152400" y="50292"/>
                  </a:lnTo>
                  <a:lnTo>
                    <a:pt x="103631" y="76962"/>
                  </a:lnTo>
                  <a:lnTo>
                    <a:pt x="0" y="2743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1068971" y="1808988"/>
              <a:ext cx="199644" cy="96012"/>
            </a:xfrm>
            <a:prstGeom prst="rect">
              <a:avLst/>
            </a:prstGeom>
            <a:blipFill>
              <a:blip r:embed="rId4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1068971" y="1808988"/>
              <a:ext cx="200025" cy="96520"/>
            </a:xfrm>
            <a:custGeom>
              <a:avLst/>
              <a:gdLst/>
              <a:ahLst/>
              <a:cxnLst/>
              <a:rect l="l" t="t" r="r" b="b"/>
              <a:pathLst>
                <a:path w="200025" h="96519">
                  <a:moveTo>
                    <a:pt x="102869" y="96012"/>
                  </a:moveTo>
                  <a:lnTo>
                    <a:pt x="199644" y="49530"/>
                  </a:lnTo>
                  <a:lnTo>
                    <a:pt x="96011" y="0"/>
                  </a:lnTo>
                  <a:lnTo>
                    <a:pt x="0" y="46481"/>
                  </a:lnTo>
                  <a:lnTo>
                    <a:pt x="22931" y="62900"/>
                  </a:lnTo>
                  <a:lnTo>
                    <a:pt x="48005" y="76676"/>
                  </a:lnTo>
                  <a:lnTo>
                    <a:pt x="74795" y="87737"/>
                  </a:lnTo>
                  <a:lnTo>
                    <a:pt x="102869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1179461" y="1799844"/>
              <a:ext cx="19812" cy="90677"/>
            </a:xfrm>
            <a:prstGeom prst="rect">
              <a:avLst/>
            </a:prstGeom>
            <a:blipFill>
              <a:blip r:embed="rId4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1175486" y="1795106"/>
              <a:ext cx="61125" cy="99390"/>
            </a:xfrm>
            <a:prstGeom prst="rect">
              <a:avLst/>
            </a:prstGeom>
            <a:blipFill>
              <a:blip r:embed="rId4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1198511" y="1795272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2" y="11429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2" y="1142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1138313" y="1763267"/>
              <a:ext cx="98297" cy="43433"/>
            </a:xfrm>
            <a:prstGeom prst="rect">
              <a:avLst/>
            </a:prstGeom>
            <a:blipFill>
              <a:blip r:embed="rId4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1138313" y="1763267"/>
              <a:ext cx="98425" cy="43815"/>
            </a:xfrm>
            <a:custGeom>
              <a:avLst/>
              <a:gdLst/>
              <a:ahLst/>
              <a:cxnLst/>
              <a:rect l="l" t="t" r="r" b="b"/>
              <a:pathLst>
                <a:path w="98425" h="43814">
                  <a:moveTo>
                    <a:pt x="60959" y="43433"/>
                  </a:moveTo>
                  <a:lnTo>
                    <a:pt x="60959" y="35813"/>
                  </a:lnTo>
                  <a:lnTo>
                    <a:pt x="0" y="6857"/>
                  </a:lnTo>
                  <a:lnTo>
                    <a:pt x="31241" y="0"/>
                  </a:lnTo>
                  <a:lnTo>
                    <a:pt x="98297" y="32003"/>
                  </a:lnTo>
                  <a:lnTo>
                    <a:pt x="60959" y="4343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1171841" y="1858517"/>
              <a:ext cx="96774" cy="81533"/>
            </a:xfrm>
            <a:prstGeom prst="rect">
              <a:avLst/>
            </a:prstGeom>
            <a:blipFill>
              <a:blip r:embed="rId4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1171841" y="1858517"/>
              <a:ext cx="97155" cy="81915"/>
            </a:xfrm>
            <a:custGeom>
              <a:avLst/>
              <a:gdLst/>
              <a:ahLst/>
              <a:cxnLst/>
              <a:rect l="l" t="t" r="r" b="b"/>
              <a:pathLst>
                <a:path w="97155" h="81914">
                  <a:moveTo>
                    <a:pt x="0" y="46481"/>
                  </a:moveTo>
                  <a:lnTo>
                    <a:pt x="96774" y="0"/>
                  </a:lnTo>
                  <a:lnTo>
                    <a:pt x="96774" y="35051"/>
                  </a:lnTo>
                  <a:lnTo>
                    <a:pt x="0" y="81533"/>
                  </a:lnTo>
                  <a:lnTo>
                    <a:pt x="0" y="464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1092593" y="1760220"/>
              <a:ext cx="106679" cy="48767"/>
            </a:xfrm>
            <a:prstGeom prst="rect">
              <a:avLst/>
            </a:prstGeom>
            <a:blipFill>
              <a:blip r:embed="rId4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1092593" y="1760220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7619"/>
                  </a:moveTo>
                  <a:lnTo>
                    <a:pt x="25145" y="0"/>
                  </a:lnTo>
                  <a:lnTo>
                    <a:pt x="45719" y="9905"/>
                  </a:lnTo>
                  <a:lnTo>
                    <a:pt x="106679" y="38861"/>
                  </a:lnTo>
                  <a:lnTo>
                    <a:pt x="86867" y="48767"/>
                  </a:lnTo>
                  <a:lnTo>
                    <a:pt x="63329" y="41481"/>
                  </a:lnTo>
                  <a:lnTo>
                    <a:pt x="40862" y="32194"/>
                  </a:lnTo>
                  <a:lnTo>
                    <a:pt x="19681" y="20907"/>
                  </a:lnTo>
                  <a:lnTo>
                    <a:pt x="0" y="76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995819" y="1924811"/>
              <a:ext cx="103626" cy="59435"/>
            </a:xfrm>
            <a:prstGeom prst="rect">
              <a:avLst/>
            </a:prstGeom>
            <a:blipFill>
              <a:blip r:embed="rId4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995819" y="1924811"/>
              <a:ext cx="104139" cy="59690"/>
            </a:xfrm>
            <a:custGeom>
              <a:avLst/>
              <a:gdLst/>
              <a:ahLst/>
              <a:cxnLst/>
              <a:rect l="l" t="t" r="r" b="b"/>
              <a:pathLst>
                <a:path w="104140" h="59689">
                  <a:moveTo>
                    <a:pt x="0" y="0"/>
                  </a:moveTo>
                  <a:lnTo>
                    <a:pt x="103631" y="49530"/>
                  </a:lnTo>
                  <a:lnTo>
                    <a:pt x="103631" y="59436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1007249" y="1902714"/>
              <a:ext cx="127635" cy="64769"/>
            </a:xfrm>
            <a:custGeom>
              <a:avLst/>
              <a:gdLst/>
              <a:ahLst/>
              <a:cxnLst/>
              <a:rect l="l" t="t" r="r" b="b"/>
              <a:pathLst>
                <a:path w="127634" h="64769">
                  <a:moveTo>
                    <a:pt x="13715" y="19050"/>
                  </a:moveTo>
                  <a:lnTo>
                    <a:pt x="6095" y="15240"/>
                  </a:lnTo>
                  <a:lnTo>
                    <a:pt x="0" y="19050"/>
                  </a:lnTo>
                  <a:lnTo>
                    <a:pt x="7619" y="22860"/>
                  </a:lnTo>
                  <a:lnTo>
                    <a:pt x="13715" y="19050"/>
                  </a:lnTo>
                  <a:close/>
                </a:path>
                <a:path w="127634" h="64769">
                  <a:moveTo>
                    <a:pt x="22859" y="13716"/>
                  </a:moveTo>
                  <a:lnTo>
                    <a:pt x="15239" y="9906"/>
                  </a:lnTo>
                  <a:lnTo>
                    <a:pt x="9143" y="13716"/>
                  </a:lnTo>
                  <a:lnTo>
                    <a:pt x="16763" y="17525"/>
                  </a:lnTo>
                  <a:lnTo>
                    <a:pt x="22859" y="13716"/>
                  </a:lnTo>
                  <a:close/>
                </a:path>
                <a:path w="127634" h="64769">
                  <a:moveTo>
                    <a:pt x="28193" y="25908"/>
                  </a:moveTo>
                  <a:lnTo>
                    <a:pt x="20573" y="22860"/>
                  </a:lnTo>
                  <a:lnTo>
                    <a:pt x="13715" y="25908"/>
                  </a:lnTo>
                  <a:lnTo>
                    <a:pt x="21335" y="29718"/>
                  </a:lnTo>
                  <a:lnTo>
                    <a:pt x="28193" y="25908"/>
                  </a:lnTo>
                  <a:close/>
                </a:path>
                <a:path w="127634" h="64769">
                  <a:moveTo>
                    <a:pt x="32765" y="8381"/>
                  </a:moveTo>
                  <a:lnTo>
                    <a:pt x="25145" y="5334"/>
                  </a:lnTo>
                  <a:lnTo>
                    <a:pt x="18287" y="8381"/>
                  </a:lnTo>
                  <a:lnTo>
                    <a:pt x="25907" y="12192"/>
                  </a:lnTo>
                  <a:lnTo>
                    <a:pt x="32765" y="8381"/>
                  </a:lnTo>
                  <a:close/>
                </a:path>
                <a:path w="127634" h="64769">
                  <a:moveTo>
                    <a:pt x="37337" y="21336"/>
                  </a:moveTo>
                  <a:lnTo>
                    <a:pt x="29717" y="17525"/>
                  </a:lnTo>
                  <a:lnTo>
                    <a:pt x="23621" y="20574"/>
                  </a:lnTo>
                  <a:lnTo>
                    <a:pt x="31241" y="24384"/>
                  </a:lnTo>
                  <a:lnTo>
                    <a:pt x="37337" y="21336"/>
                  </a:lnTo>
                  <a:close/>
                </a:path>
                <a:path w="127634" h="64769">
                  <a:moveTo>
                    <a:pt x="41909" y="3810"/>
                  </a:moveTo>
                  <a:lnTo>
                    <a:pt x="34289" y="0"/>
                  </a:lnTo>
                  <a:lnTo>
                    <a:pt x="28193" y="3048"/>
                  </a:lnTo>
                  <a:lnTo>
                    <a:pt x="35813" y="6858"/>
                  </a:lnTo>
                  <a:lnTo>
                    <a:pt x="41909" y="3810"/>
                  </a:lnTo>
                  <a:close/>
                </a:path>
                <a:path w="127634" h="64769">
                  <a:moveTo>
                    <a:pt x="70103" y="47243"/>
                  </a:moveTo>
                  <a:lnTo>
                    <a:pt x="34289" y="29718"/>
                  </a:lnTo>
                  <a:lnTo>
                    <a:pt x="28193" y="32766"/>
                  </a:lnTo>
                  <a:lnTo>
                    <a:pt x="64007" y="51054"/>
                  </a:lnTo>
                  <a:lnTo>
                    <a:pt x="70103" y="47243"/>
                  </a:lnTo>
                  <a:close/>
                </a:path>
                <a:path w="127634" h="64769">
                  <a:moveTo>
                    <a:pt x="46481" y="16002"/>
                  </a:moveTo>
                  <a:lnTo>
                    <a:pt x="38861" y="12192"/>
                  </a:lnTo>
                  <a:lnTo>
                    <a:pt x="32765" y="15240"/>
                  </a:lnTo>
                  <a:lnTo>
                    <a:pt x="40385" y="19050"/>
                  </a:lnTo>
                  <a:lnTo>
                    <a:pt x="46481" y="16002"/>
                  </a:lnTo>
                  <a:close/>
                </a:path>
                <a:path w="127634" h="64769">
                  <a:moveTo>
                    <a:pt x="51815" y="28193"/>
                  </a:moveTo>
                  <a:lnTo>
                    <a:pt x="44195" y="24384"/>
                  </a:lnTo>
                  <a:lnTo>
                    <a:pt x="37337" y="27431"/>
                  </a:lnTo>
                  <a:lnTo>
                    <a:pt x="44957" y="31242"/>
                  </a:lnTo>
                  <a:lnTo>
                    <a:pt x="51815" y="28193"/>
                  </a:lnTo>
                  <a:close/>
                </a:path>
                <a:path w="127634" h="64769">
                  <a:moveTo>
                    <a:pt x="56387" y="10668"/>
                  </a:moveTo>
                  <a:lnTo>
                    <a:pt x="48767" y="6858"/>
                  </a:lnTo>
                  <a:lnTo>
                    <a:pt x="41909" y="9906"/>
                  </a:lnTo>
                  <a:lnTo>
                    <a:pt x="49529" y="13716"/>
                  </a:lnTo>
                  <a:lnTo>
                    <a:pt x="56387" y="10668"/>
                  </a:lnTo>
                  <a:close/>
                </a:path>
                <a:path w="127634" h="64769">
                  <a:moveTo>
                    <a:pt x="60959" y="22860"/>
                  </a:moveTo>
                  <a:lnTo>
                    <a:pt x="53339" y="19050"/>
                  </a:lnTo>
                  <a:lnTo>
                    <a:pt x="47243" y="22860"/>
                  </a:lnTo>
                  <a:lnTo>
                    <a:pt x="54863" y="25908"/>
                  </a:lnTo>
                  <a:lnTo>
                    <a:pt x="60959" y="22860"/>
                  </a:lnTo>
                  <a:close/>
                </a:path>
                <a:path w="127634" h="64769">
                  <a:moveTo>
                    <a:pt x="65531" y="35052"/>
                  </a:moveTo>
                  <a:lnTo>
                    <a:pt x="57911" y="31242"/>
                  </a:lnTo>
                  <a:lnTo>
                    <a:pt x="51815" y="35052"/>
                  </a:lnTo>
                  <a:lnTo>
                    <a:pt x="59435" y="38862"/>
                  </a:lnTo>
                  <a:lnTo>
                    <a:pt x="65531" y="35052"/>
                  </a:lnTo>
                  <a:close/>
                </a:path>
                <a:path w="127634" h="64769">
                  <a:moveTo>
                    <a:pt x="70103" y="17525"/>
                  </a:moveTo>
                  <a:lnTo>
                    <a:pt x="62483" y="13716"/>
                  </a:lnTo>
                  <a:lnTo>
                    <a:pt x="56387" y="17525"/>
                  </a:lnTo>
                  <a:lnTo>
                    <a:pt x="64007" y="21336"/>
                  </a:lnTo>
                  <a:lnTo>
                    <a:pt x="70103" y="17525"/>
                  </a:lnTo>
                  <a:close/>
                </a:path>
                <a:path w="127634" h="64769">
                  <a:moveTo>
                    <a:pt x="75437" y="29718"/>
                  </a:moveTo>
                  <a:lnTo>
                    <a:pt x="67817" y="25908"/>
                  </a:lnTo>
                  <a:lnTo>
                    <a:pt x="60959" y="29718"/>
                  </a:lnTo>
                  <a:lnTo>
                    <a:pt x="68579" y="33528"/>
                  </a:lnTo>
                  <a:lnTo>
                    <a:pt x="75437" y="29718"/>
                  </a:lnTo>
                  <a:close/>
                </a:path>
                <a:path w="127634" h="64769">
                  <a:moveTo>
                    <a:pt x="80009" y="41910"/>
                  </a:moveTo>
                  <a:lnTo>
                    <a:pt x="72389" y="38100"/>
                  </a:lnTo>
                  <a:lnTo>
                    <a:pt x="65531" y="41910"/>
                  </a:lnTo>
                  <a:lnTo>
                    <a:pt x="73151" y="45719"/>
                  </a:lnTo>
                  <a:lnTo>
                    <a:pt x="80009" y="41910"/>
                  </a:lnTo>
                  <a:close/>
                </a:path>
                <a:path w="127634" h="64769">
                  <a:moveTo>
                    <a:pt x="84581" y="24384"/>
                  </a:moveTo>
                  <a:lnTo>
                    <a:pt x="76961" y="20574"/>
                  </a:lnTo>
                  <a:lnTo>
                    <a:pt x="70865" y="24384"/>
                  </a:lnTo>
                  <a:lnTo>
                    <a:pt x="78485" y="28193"/>
                  </a:lnTo>
                  <a:lnTo>
                    <a:pt x="84581" y="24384"/>
                  </a:lnTo>
                  <a:close/>
                </a:path>
                <a:path w="127634" h="64769">
                  <a:moveTo>
                    <a:pt x="84581" y="54102"/>
                  </a:moveTo>
                  <a:lnTo>
                    <a:pt x="76961" y="50292"/>
                  </a:lnTo>
                  <a:lnTo>
                    <a:pt x="70865" y="54102"/>
                  </a:lnTo>
                  <a:lnTo>
                    <a:pt x="78485" y="57912"/>
                  </a:lnTo>
                  <a:lnTo>
                    <a:pt x="84581" y="54102"/>
                  </a:lnTo>
                  <a:close/>
                </a:path>
                <a:path w="127634" h="64769">
                  <a:moveTo>
                    <a:pt x="89153" y="36575"/>
                  </a:moveTo>
                  <a:lnTo>
                    <a:pt x="81533" y="32766"/>
                  </a:lnTo>
                  <a:lnTo>
                    <a:pt x="75437" y="36575"/>
                  </a:lnTo>
                  <a:lnTo>
                    <a:pt x="83057" y="40386"/>
                  </a:lnTo>
                  <a:lnTo>
                    <a:pt x="89153" y="36575"/>
                  </a:lnTo>
                  <a:close/>
                </a:path>
                <a:path w="127634" h="64769">
                  <a:moveTo>
                    <a:pt x="93725" y="48768"/>
                  </a:moveTo>
                  <a:lnTo>
                    <a:pt x="86105" y="45719"/>
                  </a:lnTo>
                  <a:lnTo>
                    <a:pt x="80009" y="48768"/>
                  </a:lnTo>
                  <a:lnTo>
                    <a:pt x="87629" y="52578"/>
                  </a:lnTo>
                  <a:lnTo>
                    <a:pt x="93725" y="48768"/>
                  </a:lnTo>
                  <a:close/>
                </a:path>
                <a:path w="127634" h="64769">
                  <a:moveTo>
                    <a:pt x="99059" y="32004"/>
                  </a:moveTo>
                  <a:lnTo>
                    <a:pt x="91439" y="28193"/>
                  </a:lnTo>
                  <a:lnTo>
                    <a:pt x="84581" y="31242"/>
                  </a:lnTo>
                  <a:lnTo>
                    <a:pt x="92201" y="35052"/>
                  </a:lnTo>
                  <a:lnTo>
                    <a:pt x="99059" y="32004"/>
                  </a:lnTo>
                  <a:close/>
                </a:path>
                <a:path w="127634" h="64769">
                  <a:moveTo>
                    <a:pt x="99059" y="61722"/>
                  </a:moveTo>
                  <a:lnTo>
                    <a:pt x="91439" y="57912"/>
                  </a:lnTo>
                  <a:lnTo>
                    <a:pt x="84581" y="60960"/>
                  </a:lnTo>
                  <a:lnTo>
                    <a:pt x="92201" y="64769"/>
                  </a:lnTo>
                  <a:lnTo>
                    <a:pt x="99059" y="61722"/>
                  </a:lnTo>
                  <a:close/>
                </a:path>
                <a:path w="127634" h="64769">
                  <a:moveTo>
                    <a:pt x="103631" y="44196"/>
                  </a:moveTo>
                  <a:lnTo>
                    <a:pt x="96011" y="40386"/>
                  </a:lnTo>
                  <a:lnTo>
                    <a:pt x="89153" y="43434"/>
                  </a:lnTo>
                  <a:lnTo>
                    <a:pt x="96773" y="47243"/>
                  </a:lnTo>
                  <a:lnTo>
                    <a:pt x="103631" y="44196"/>
                  </a:lnTo>
                  <a:close/>
                </a:path>
                <a:path w="127634" h="64769">
                  <a:moveTo>
                    <a:pt x="108203" y="56387"/>
                  </a:moveTo>
                  <a:lnTo>
                    <a:pt x="100583" y="52578"/>
                  </a:lnTo>
                  <a:lnTo>
                    <a:pt x="94487" y="55625"/>
                  </a:lnTo>
                  <a:lnTo>
                    <a:pt x="102107" y="59436"/>
                  </a:lnTo>
                  <a:lnTo>
                    <a:pt x="108203" y="56387"/>
                  </a:lnTo>
                  <a:close/>
                </a:path>
                <a:path w="127634" h="64769">
                  <a:moveTo>
                    <a:pt x="112775" y="38862"/>
                  </a:moveTo>
                  <a:lnTo>
                    <a:pt x="105155" y="35052"/>
                  </a:lnTo>
                  <a:lnTo>
                    <a:pt x="99059" y="38100"/>
                  </a:lnTo>
                  <a:lnTo>
                    <a:pt x="106679" y="41910"/>
                  </a:lnTo>
                  <a:lnTo>
                    <a:pt x="112775" y="38862"/>
                  </a:lnTo>
                  <a:close/>
                </a:path>
                <a:path w="127634" h="64769">
                  <a:moveTo>
                    <a:pt x="117347" y="51054"/>
                  </a:moveTo>
                  <a:lnTo>
                    <a:pt x="109727" y="47243"/>
                  </a:lnTo>
                  <a:lnTo>
                    <a:pt x="103631" y="50292"/>
                  </a:lnTo>
                  <a:lnTo>
                    <a:pt x="111251" y="54102"/>
                  </a:lnTo>
                  <a:lnTo>
                    <a:pt x="117347" y="51054"/>
                  </a:lnTo>
                  <a:close/>
                </a:path>
                <a:path w="127634" h="64769">
                  <a:moveTo>
                    <a:pt x="127253" y="45719"/>
                  </a:moveTo>
                  <a:lnTo>
                    <a:pt x="119633" y="41910"/>
                  </a:lnTo>
                  <a:lnTo>
                    <a:pt x="112775" y="45719"/>
                  </a:lnTo>
                  <a:lnTo>
                    <a:pt x="120395" y="48768"/>
                  </a:lnTo>
                  <a:lnTo>
                    <a:pt x="127253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1007249" y="1905761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127000" h="63500">
                  <a:moveTo>
                    <a:pt x="12700" y="17525"/>
                  </a:moveTo>
                  <a:lnTo>
                    <a:pt x="12700" y="16001"/>
                  </a:lnTo>
                  <a:lnTo>
                    <a:pt x="6350" y="19812"/>
                  </a:lnTo>
                  <a:lnTo>
                    <a:pt x="0" y="16001"/>
                  </a:lnTo>
                  <a:lnTo>
                    <a:pt x="0" y="17525"/>
                  </a:lnTo>
                  <a:lnTo>
                    <a:pt x="6350" y="21336"/>
                  </a:lnTo>
                  <a:lnTo>
                    <a:pt x="12700" y="17525"/>
                  </a:lnTo>
                  <a:close/>
                </a:path>
                <a:path w="127000" h="63500">
                  <a:moveTo>
                    <a:pt x="21590" y="12192"/>
                  </a:moveTo>
                  <a:lnTo>
                    <a:pt x="21590" y="10668"/>
                  </a:lnTo>
                  <a:lnTo>
                    <a:pt x="16509" y="14477"/>
                  </a:lnTo>
                  <a:lnTo>
                    <a:pt x="8890" y="10668"/>
                  </a:lnTo>
                  <a:lnTo>
                    <a:pt x="8890" y="12192"/>
                  </a:lnTo>
                  <a:lnTo>
                    <a:pt x="16509" y="16001"/>
                  </a:lnTo>
                  <a:lnTo>
                    <a:pt x="21590" y="12192"/>
                  </a:lnTo>
                  <a:close/>
                </a:path>
                <a:path w="127000" h="63500">
                  <a:moveTo>
                    <a:pt x="27940" y="24383"/>
                  </a:moveTo>
                  <a:lnTo>
                    <a:pt x="27940" y="22860"/>
                  </a:lnTo>
                  <a:lnTo>
                    <a:pt x="20319" y="26669"/>
                  </a:lnTo>
                  <a:lnTo>
                    <a:pt x="12700" y="22860"/>
                  </a:lnTo>
                  <a:lnTo>
                    <a:pt x="12700" y="24383"/>
                  </a:lnTo>
                  <a:lnTo>
                    <a:pt x="20319" y="28193"/>
                  </a:lnTo>
                  <a:lnTo>
                    <a:pt x="27940" y="24383"/>
                  </a:lnTo>
                  <a:close/>
                </a:path>
                <a:path w="127000" h="63500">
                  <a:moveTo>
                    <a:pt x="31750" y="6857"/>
                  </a:moveTo>
                  <a:lnTo>
                    <a:pt x="31750" y="5333"/>
                  </a:lnTo>
                  <a:lnTo>
                    <a:pt x="25400" y="9143"/>
                  </a:lnTo>
                  <a:lnTo>
                    <a:pt x="17780" y="5333"/>
                  </a:lnTo>
                  <a:lnTo>
                    <a:pt x="17780" y="6857"/>
                  </a:lnTo>
                  <a:lnTo>
                    <a:pt x="25400" y="10668"/>
                  </a:lnTo>
                  <a:lnTo>
                    <a:pt x="31750" y="6857"/>
                  </a:lnTo>
                  <a:close/>
                </a:path>
                <a:path w="127000" h="63500">
                  <a:moveTo>
                    <a:pt x="36830" y="19812"/>
                  </a:moveTo>
                  <a:lnTo>
                    <a:pt x="36830" y="18287"/>
                  </a:lnTo>
                  <a:lnTo>
                    <a:pt x="30480" y="21336"/>
                  </a:lnTo>
                  <a:lnTo>
                    <a:pt x="22859" y="17525"/>
                  </a:lnTo>
                  <a:lnTo>
                    <a:pt x="22859" y="19050"/>
                  </a:lnTo>
                  <a:lnTo>
                    <a:pt x="30480" y="22860"/>
                  </a:lnTo>
                  <a:lnTo>
                    <a:pt x="36830" y="19812"/>
                  </a:lnTo>
                  <a:close/>
                </a:path>
                <a:path w="127000" h="63500">
                  <a:moveTo>
                    <a:pt x="40640" y="2286"/>
                  </a:moveTo>
                  <a:lnTo>
                    <a:pt x="40640" y="762"/>
                  </a:lnTo>
                  <a:lnTo>
                    <a:pt x="35559" y="3810"/>
                  </a:lnTo>
                  <a:lnTo>
                    <a:pt x="27940" y="0"/>
                  </a:lnTo>
                  <a:lnTo>
                    <a:pt x="27940" y="1524"/>
                  </a:lnTo>
                  <a:lnTo>
                    <a:pt x="35559" y="5333"/>
                  </a:lnTo>
                  <a:lnTo>
                    <a:pt x="40640" y="2286"/>
                  </a:lnTo>
                  <a:close/>
                </a:path>
                <a:path w="127000" h="63500">
                  <a:moveTo>
                    <a:pt x="69850" y="45719"/>
                  </a:moveTo>
                  <a:lnTo>
                    <a:pt x="69850" y="44195"/>
                  </a:lnTo>
                  <a:lnTo>
                    <a:pt x="63500" y="48006"/>
                  </a:lnTo>
                  <a:lnTo>
                    <a:pt x="27940" y="29718"/>
                  </a:lnTo>
                  <a:lnTo>
                    <a:pt x="27940" y="31242"/>
                  </a:lnTo>
                  <a:lnTo>
                    <a:pt x="63500" y="49530"/>
                  </a:lnTo>
                  <a:lnTo>
                    <a:pt x="69850" y="45719"/>
                  </a:lnTo>
                  <a:close/>
                </a:path>
                <a:path w="127000" h="63500">
                  <a:moveTo>
                    <a:pt x="45719" y="14477"/>
                  </a:moveTo>
                  <a:lnTo>
                    <a:pt x="45719" y="12954"/>
                  </a:lnTo>
                  <a:lnTo>
                    <a:pt x="39369" y="16001"/>
                  </a:lnTo>
                  <a:lnTo>
                    <a:pt x="31750" y="12192"/>
                  </a:lnTo>
                  <a:lnTo>
                    <a:pt x="31750" y="13715"/>
                  </a:lnTo>
                  <a:lnTo>
                    <a:pt x="39369" y="17525"/>
                  </a:lnTo>
                  <a:lnTo>
                    <a:pt x="45719" y="14477"/>
                  </a:lnTo>
                  <a:close/>
                </a:path>
                <a:path w="127000" h="63500">
                  <a:moveTo>
                    <a:pt x="50800" y="26669"/>
                  </a:moveTo>
                  <a:lnTo>
                    <a:pt x="50800" y="25145"/>
                  </a:lnTo>
                  <a:lnTo>
                    <a:pt x="44450" y="28193"/>
                  </a:lnTo>
                  <a:lnTo>
                    <a:pt x="36830" y="24383"/>
                  </a:lnTo>
                  <a:lnTo>
                    <a:pt x="36830" y="25907"/>
                  </a:lnTo>
                  <a:lnTo>
                    <a:pt x="44450" y="29718"/>
                  </a:lnTo>
                  <a:lnTo>
                    <a:pt x="50800" y="26669"/>
                  </a:lnTo>
                  <a:close/>
                </a:path>
                <a:path w="127000" h="63500">
                  <a:moveTo>
                    <a:pt x="55880" y="9143"/>
                  </a:moveTo>
                  <a:lnTo>
                    <a:pt x="55880" y="7619"/>
                  </a:lnTo>
                  <a:lnTo>
                    <a:pt x="48259" y="10668"/>
                  </a:lnTo>
                  <a:lnTo>
                    <a:pt x="40640" y="6857"/>
                  </a:lnTo>
                  <a:lnTo>
                    <a:pt x="40640" y="8381"/>
                  </a:lnTo>
                  <a:lnTo>
                    <a:pt x="48259" y="12192"/>
                  </a:lnTo>
                  <a:lnTo>
                    <a:pt x="55880" y="9143"/>
                  </a:lnTo>
                  <a:close/>
                </a:path>
                <a:path w="127000" h="63500">
                  <a:moveTo>
                    <a:pt x="59690" y="21336"/>
                  </a:moveTo>
                  <a:lnTo>
                    <a:pt x="59690" y="19812"/>
                  </a:lnTo>
                  <a:lnTo>
                    <a:pt x="54609" y="22860"/>
                  </a:lnTo>
                  <a:lnTo>
                    <a:pt x="46990" y="19812"/>
                  </a:lnTo>
                  <a:lnTo>
                    <a:pt x="46990" y="20574"/>
                  </a:lnTo>
                  <a:lnTo>
                    <a:pt x="54609" y="24383"/>
                  </a:lnTo>
                  <a:lnTo>
                    <a:pt x="59690" y="21336"/>
                  </a:lnTo>
                  <a:close/>
                </a:path>
                <a:path w="127000" h="63500">
                  <a:moveTo>
                    <a:pt x="64769" y="33527"/>
                  </a:moveTo>
                  <a:lnTo>
                    <a:pt x="64769" y="32004"/>
                  </a:lnTo>
                  <a:lnTo>
                    <a:pt x="58419" y="35813"/>
                  </a:lnTo>
                  <a:lnTo>
                    <a:pt x="50800" y="32004"/>
                  </a:lnTo>
                  <a:lnTo>
                    <a:pt x="50800" y="33527"/>
                  </a:lnTo>
                  <a:lnTo>
                    <a:pt x="58419" y="36575"/>
                  </a:lnTo>
                  <a:lnTo>
                    <a:pt x="64769" y="33527"/>
                  </a:lnTo>
                  <a:close/>
                </a:path>
                <a:path w="127000" h="63500">
                  <a:moveTo>
                    <a:pt x="69850" y="16001"/>
                  </a:moveTo>
                  <a:lnTo>
                    <a:pt x="69850" y="14477"/>
                  </a:lnTo>
                  <a:lnTo>
                    <a:pt x="63500" y="18287"/>
                  </a:lnTo>
                  <a:lnTo>
                    <a:pt x="55880" y="14477"/>
                  </a:lnTo>
                  <a:lnTo>
                    <a:pt x="55880" y="16001"/>
                  </a:lnTo>
                  <a:lnTo>
                    <a:pt x="63500" y="19812"/>
                  </a:lnTo>
                  <a:lnTo>
                    <a:pt x="69850" y="16001"/>
                  </a:lnTo>
                  <a:close/>
                </a:path>
                <a:path w="127000" h="63500">
                  <a:moveTo>
                    <a:pt x="74930" y="28193"/>
                  </a:moveTo>
                  <a:lnTo>
                    <a:pt x="74930" y="26669"/>
                  </a:lnTo>
                  <a:lnTo>
                    <a:pt x="67309" y="30480"/>
                  </a:lnTo>
                  <a:lnTo>
                    <a:pt x="59690" y="26669"/>
                  </a:lnTo>
                  <a:lnTo>
                    <a:pt x="59690" y="28193"/>
                  </a:lnTo>
                  <a:lnTo>
                    <a:pt x="67309" y="32004"/>
                  </a:lnTo>
                  <a:lnTo>
                    <a:pt x="74930" y="28193"/>
                  </a:lnTo>
                  <a:close/>
                </a:path>
                <a:path w="127000" h="63500">
                  <a:moveTo>
                    <a:pt x="78740" y="40386"/>
                  </a:moveTo>
                  <a:lnTo>
                    <a:pt x="78740" y="38862"/>
                  </a:lnTo>
                  <a:lnTo>
                    <a:pt x="72390" y="42671"/>
                  </a:lnTo>
                  <a:lnTo>
                    <a:pt x="64769" y="38862"/>
                  </a:lnTo>
                  <a:lnTo>
                    <a:pt x="64769" y="40386"/>
                  </a:lnTo>
                  <a:lnTo>
                    <a:pt x="72390" y="44195"/>
                  </a:lnTo>
                  <a:lnTo>
                    <a:pt x="78740" y="40386"/>
                  </a:lnTo>
                  <a:close/>
                </a:path>
                <a:path w="127000" h="63500">
                  <a:moveTo>
                    <a:pt x="83819" y="22860"/>
                  </a:moveTo>
                  <a:lnTo>
                    <a:pt x="83819" y="21336"/>
                  </a:lnTo>
                  <a:lnTo>
                    <a:pt x="77469" y="25145"/>
                  </a:lnTo>
                  <a:lnTo>
                    <a:pt x="69850" y="21336"/>
                  </a:lnTo>
                  <a:lnTo>
                    <a:pt x="69850" y="22860"/>
                  </a:lnTo>
                  <a:lnTo>
                    <a:pt x="77469" y="26669"/>
                  </a:lnTo>
                  <a:lnTo>
                    <a:pt x="83819" y="22860"/>
                  </a:lnTo>
                  <a:close/>
                </a:path>
                <a:path w="127000" h="63500">
                  <a:moveTo>
                    <a:pt x="83819" y="52577"/>
                  </a:moveTo>
                  <a:lnTo>
                    <a:pt x="83819" y="51054"/>
                  </a:lnTo>
                  <a:lnTo>
                    <a:pt x="77469" y="54863"/>
                  </a:lnTo>
                  <a:lnTo>
                    <a:pt x="69850" y="51054"/>
                  </a:lnTo>
                  <a:lnTo>
                    <a:pt x="69850" y="52577"/>
                  </a:lnTo>
                  <a:lnTo>
                    <a:pt x="77469" y="56387"/>
                  </a:lnTo>
                  <a:lnTo>
                    <a:pt x="83819" y="52577"/>
                  </a:lnTo>
                  <a:close/>
                </a:path>
                <a:path w="127000" h="63500">
                  <a:moveTo>
                    <a:pt x="88900" y="35051"/>
                  </a:moveTo>
                  <a:lnTo>
                    <a:pt x="88900" y="33527"/>
                  </a:lnTo>
                  <a:lnTo>
                    <a:pt x="82550" y="37337"/>
                  </a:lnTo>
                  <a:lnTo>
                    <a:pt x="74930" y="33527"/>
                  </a:lnTo>
                  <a:lnTo>
                    <a:pt x="74930" y="35051"/>
                  </a:lnTo>
                  <a:lnTo>
                    <a:pt x="82550" y="38862"/>
                  </a:lnTo>
                  <a:lnTo>
                    <a:pt x="88900" y="35051"/>
                  </a:lnTo>
                  <a:close/>
                </a:path>
                <a:path w="127000" h="63500">
                  <a:moveTo>
                    <a:pt x="92709" y="47243"/>
                  </a:moveTo>
                  <a:lnTo>
                    <a:pt x="92709" y="45719"/>
                  </a:lnTo>
                  <a:lnTo>
                    <a:pt x="86359" y="49530"/>
                  </a:lnTo>
                  <a:lnTo>
                    <a:pt x="78740" y="45719"/>
                  </a:lnTo>
                  <a:lnTo>
                    <a:pt x="78740" y="47243"/>
                  </a:lnTo>
                  <a:lnTo>
                    <a:pt x="86359" y="51054"/>
                  </a:lnTo>
                  <a:lnTo>
                    <a:pt x="92709" y="47243"/>
                  </a:lnTo>
                  <a:close/>
                </a:path>
                <a:path w="127000" h="63500">
                  <a:moveTo>
                    <a:pt x="97790" y="29718"/>
                  </a:moveTo>
                  <a:lnTo>
                    <a:pt x="97790" y="28193"/>
                  </a:lnTo>
                  <a:lnTo>
                    <a:pt x="91440" y="32004"/>
                  </a:lnTo>
                  <a:lnTo>
                    <a:pt x="83819" y="28193"/>
                  </a:lnTo>
                  <a:lnTo>
                    <a:pt x="83819" y="29718"/>
                  </a:lnTo>
                  <a:lnTo>
                    <a:pt x="91440" y="33527"/>
                  </a:lnTo>
                  <a:lnTo>
                    <a:pt x="97790" y="29718"/>
                  </a:lnTo>
                  <a:close/>
                </a:path>
                <a:path w="127000" h="63500">
                  <a:moveTo>
                    <a:pt x="97790" y="60198"/>
                  </a:moveTo>
                  <a:lnTo>
                    <a:pt x="97790" y="58674"/>
                  </a:lnTo>
                  <a:lnTo>
                    <a:pt x="91440" y="61721"/>
                  </a:lnTo>
                  <a:lnTo>
                    <a:pt x="83819" y="57912"/>
                  </a:lnTo>
                  <a:lnTo>
                    <a:pt x="83819" y="59436"/>
                  </a:lnTo>
                  <a:lnTo>
                    <a:pt x="91440" y="63245"/>
                  </a:lnTo>
                  <a:lnTo>
                    <a:pt x="97790" y="60198"/>
                  </a:lnTo>
                  <a:close/>
                </a:path>
                <a:path w="127000" h="63500">
                  <a:moveTo>
                    <a:pt x="102869" y="42671"/>
                  </a:moveTo>
                  <a:lnTo>
                    <a:pt x="102869" y="41148"/>
                  </a:lnTo>
                  <a:lnTo>
                    <a:pt x="96519" y="44195"/>
                  </a:lnTo>
                  <a:lnTo>
                    <a:pt x="88900" y="40386"/>
                  </a:lnTo>
                  <a:lnTo>
                    <a:pt x="88900" y="41910"/>
                  </a:lnTo>
                  <a:lnTo>
                    <a:pt x="96519" y="45719"/>
                  </a:lnTo>
                  <a:lnTo>
                    <a:pt x="102869" y="42671"/>
                  </a:lnTo>
                  <a:close/>
                </a:path>
                <a:path w="127000" h="63500">
                  <a:moveTo>
                    <a:pt x="107950" y="54863"/>
                  </a:moveTo>
                  <a:lnTo>
                    <a:pt x="107950" y="53339"/>
                  </a:lnTo>
                  <a:lnTo>
                    <a:pt x="101600" y="56387"/>
                  </a:lnTo>
                  <a:lnTo>
                    <a:pt x="93980" y="52577"/>
                  </a:lnTo>
                  <a:lnTo>
                    <a:pt x="93980" y="54101"/>
                  </a:lnTo>
                  <a:lnTo>
                    <a:pt x="101600" y="57912"/>
                  </a:lnTo>
                  <a:lnTo>
                    <a:pt x="107950" y="54863"/>
                  </a:lnTo>
                  <a:close/>
                </a:path>
                <a:path w="127000" h="63500">
                  <a:moveTo>
                    <a:pt x="111759" y="37337"/>
                  </a:moveTo>
                  <a:lnTo>
                    <a:pt x="111759" y="35813"/>
                  </a:lnTo>
                  <a:lnTo>
                    <a:pt x="105409" y="38862"/>
                  </a:lnTo>
                  <a:lnTo>
                    <a:pt x="97790" y="35051"/>
                  </a:lnTo>
                  <a:lnTo>
                    <a:pt x="97790" y="36575"/>
                  </a:lnTo>
                  <a:lnTo>
                    <a:pt x="105409" y="40386"/>
                  </a:lnTo>
                  <a:lnTo>
                    <a:pt x="111759" y="37337"/>
                  </a:lnTo>
                  <a:close/>
                </a:path>
                <a:path w="127000" h="63500">
                  <a:moveTo>
                    <a:pt x="116840" y="49530"/>
                  </a:moveTo>
                  <a:lnTo>
                    <a:pt x="116840" y="48006"/>
                  </a:lnTo>
                  <a:lnTo>
                    <a:pt x="110490" y="51054"/>
                  </a:lnTo>
                  <a:lnTo>
                    <a:pt x="102869" y="47243"/>
                  </a:lnTo>
                  <a:lnTo>
                    <a:pt x="102869" y="48768"/>
                  </a:lnTo>
                  <a:lnTo>
                    <a:pt x="110490" y="52577"/>
                  </a:lnTo>
                  <a:lnTo>
                    <a:pt x="116840" y="49530"/>
                  </a:lnTo>
                  <a:close/>
                </a:path>
                <a:path w="127000" h="63500">
                  <a:moveTo>
                    <a:pt x="127000" y="44195"/>
                  </a:moveTo>
                  <a:lnTo>
                    <a:pt x="127000" y="42671"/>
                  </a:lnTo>
                  <a:lnTo>
                    <a:pt x="119380" y="45719"/>
                  </a:lnTo>
                  <a:lnTo>
                    <a:pt x="111759" y="42671"/>
                  </a:lnTo>
                  <a:lnTo>
                    <a:pt x="111759" y="44195"/>
                  </a:lnTo>
                  <a:lnTo>
                    <a:pt x="119380" y="47243"/>
                  </a:lnTo>
                  <a:lnTo>
                    <a:pt x="127000" y="44195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245755" y="186994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2" y="18287"/>
                  </a:moveTo>
                  <a:lnTo>
                    <a:pt x="12192" y="0"/>
                  </a:lnTo>
                  <a:lnTo>
                    <a:pt x="6858" y="2285"/>
                  </a:lnTo>
                  <a:lnTo>
                    <a:pt x="6858" y="21335"/>
                  </a:lnTo>
                  <a:lnTo>
                    <a:pt x="12192" y="18287"/>
                  </a:lnTo>
                  <a:close/>
                </a:path>
                <a:path w="12700" h="24764">
                  <a:moveTo>
                    <a:pt x="3048" y="22859"/>
                  </a:moveTo>
                  <a:lnTo>
                    <a:pt x="3048" y="3809"/>
                  </a:lnTo>
                  <a:lnTo>
                    <a:pt x="0" y="5333"/>
                  </a:lnTo>
                  <a:lnTo>
                    <a:pt x="0" y="24383"/>
                  </a:lnTo>
                  <a:lnTo>
                    <a:pt x="3048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252613" y="1869948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89">
                  <a:moveTo>
                    <a:pt x="0" y="2285"/>
                  </a:moveTo>
                  <a:lnTo>
                    <a:pt x="5334" y="0"/>
                  </a:lnTo>
                  <a:lnTo>
                    <a:pt x="5334" y="18287"/>
                  </a:lnTo>
                  <a:lnTo>
                    <a:pt x="0" y="21335"/>
                  </a:lnTo>
                  <a:lnTo>
                    <a:pt x="0" y="2285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1245755" y="1873757"/>
              <a:ext cx="3175" cy="20955"/>
            </a:xfrm>
            <a:custGeom>
              <a:avLst/>
              <a:gdLst/>
              <a:ahLst/>
              <a:cxnLst/>
              <a:rect l="l" t="t" r="r" b="b"/>
              <a:pathLst>
                <a:path w="3175" h="20955">
                  <a:moveTo>
                    <a:pt x="0" y="1524"/>
                  </a:moveTo>
                  <a:lnTo>
                    <a:pt x="3048" y="0"/>
                  </a:lnTo>
                  <a:lnTo>
                    <a:pt x="3048" y="19050"/>
                  </a:lnTo>
                  <a:lnTo>
                    <a:pt x="0" y="20574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1068971" y="1768601"/>
              <a:ext cx="110489" cy="171449"/>
            </a:xfrm>
            <a:prstGeom prst="rect">
              <a:avLst/>
            </a:prstGeom>
            <a:blipFill>
              <a:blip r:embed="rId4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1092593" y="1767839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4" h="123189">
                  <a:moveTo>
                    <a:pt x="86867" y="122682"/>
                  </a:moveTo>
                  <a:lnTo>
                    <a:pt x="62900" y="116276"/>
                  </a:lnTo>
                  <a:lnTo>
                    <a:pt x="40290" y="107442"/>
                  </a:lnTo>
                  <a:lnTo>
                    <a:pt x="19252" y="96321"/>
                  </a:lnTo>
                  <a:lnTo>
                    <a:pt x="0" y="83058"/>
                  </a:lnTo>
                  <a:lnTo>
                    <a:pt x="0" y="0"/>
                  </a:lnTo>
                  <a:lnTo>
                    <a:pt x="19681" y="13287"/>
                  </a:lnTo>
                  <a:lnTo>
                    <a:pt x="40862" y="24574"/>
                  </a:lnTo>
                  <a:lnTo>
                    <a:pt x="63329" y="33861"/>
                  </a:lnTo>
                  <a:lnTo>
                    <a:pt x="86867" y="41148"/>
                  </a:lnTo>
                  <a:lnTo>
                    <a:pt x="86867" y="12268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1068971" y="1855470"/>
              <a:ext cx="102870" cy="85090"/>
            </a:xfrm>
            <a:custGeom>
              <a:avLst/>
              <a:gdLst/>
              <a:ahLst/>
              <a:cxnLst/>
              <a:rect l="l" t="t" r="r" b="b"/>
              <a:pathLst>
                <a:path w="102869" h="85089">
                  <a:moveTo>
                    <a:pt x="0" y="35051"/>
                  </a:moveTo>
                  <a:lnTo>
                    <a:pt x="22824" y="51470"/>
                  </a:lnTo>
                  <a:lnTo>
                    <a:pt x="47720" y="65246"/>
                  </a:lnTo>
                  <a:lnTo>
                    <a:pt x="74473" y="76307"/>
                  </a:lnTo>
                  <a:lnTo>
                    <a:pt x="102869" y="84581"/>
                  </a:lnTo>
                  <a:lnTo>
                    <a:pt x="102869" y="49529"/>
                  </a:lnTo>
                  <a:lnTo>
                    <a:pt x="74795" y="41255"/>
                  </a:lnTo>
                  <a:lnTo>
                    <a:pt x="48005" y="30194"/>
                  </a:lnTo>
                  <a:lnTo>
                    <a:pt x="22931" y="1641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1076591" y="1870710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1076591" y="1875282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417"/>
                  </a:lnTo>
                  <a:lnTo>
                    <a:pt x="10858" y="8477"/>
                  </a:lnTo>
                  <a:lnTo>
                    <a:pt x="16716" y="12108"/>
                  </a:lnTo>
                  <a:lnTo>
                    <a:pt x="22859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1076591" y="1880616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1076591" y="1885950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1159649" y="1776222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19">
                  <a:moveTo>
                    <a:pt x="0" y="0"/>
                  </a:moveTo>
                  <a:lnTo>
                    <a:pt x="40385" y="1981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1164983" y="1775460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6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1170317" y="1773935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19">
                  <a:moveTo>
                    <a:pt x="0" y="0"/>
                  </a:moveTo>
                  <a:lnTo>
                    <a:pt x="40386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1175651" y="1773173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6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1103261" y="1786127"/>
              <a:ext cx="62865" cy="90170"/>
            </a:xfrm>
            <a:custGeom>
              <a:avLst/>
              <a:gdLst/>
              <a:ahLst/>
              <a:cxnLst/>
              <a:rect l="l" t="t" r="r" b="b"/>
              <a:pathLst>
                <a:path w="62865" h="90169">
                  <a:moveTo>
                    <a:pt x="0" y="0"/>
                  </a:moveTo>
                  <a:lnTo>
                    <a:pt x="0" y="59436"/>
                  </a:lnTo>
                  <a:lnTo>
                    <a:pt x="14263" y="68699"/>
                  </a:lnTo>
                  <a:lnTo>
                    <a:pt x="29527" y="76962"/>
                  </a:lnTo>
                  <a:lnTo>
                    <a:pt x="45648" y="84081"/>
                  </a:lnTo>
                  <a:lnTo>
                    <a:pt x="62484" y="89916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1068971" y="1760220"/>
              <a:ext cx="200025" cy="180340"/>
            </a:xfrm>
            <a:custGeom>
              <a:avLst/>
              <a:gdLst/>
              <a:ahLst/>
              <a:cxnLst/>
              <a:rect l="l" t="t" r="r" b="b"/>
              <a:pathLst>
                <a:path w="200025" h="180339">
                  <a:moveTo>
                    <a:pt x="102869" y="179831"/>
                  </a:moveTo>
                  <a:lnTo>
                    <a:pt x="199644" y="133349"/>
                  </a:lnTo>
                  <a:lnTo>
                    <a:pt x="199644" y="98297"/>
                  </a:lnTo>
                  <a:lnTo>
                    <a:pt x="167639" y="83057"/>
                  </a:lnTo>
                  <a:lnTo>
                    <a:pt x="167639" y="35051"/>
                  </a:lnTo>
                  <a:lnTo>
                    <a:pt x="100583" y="3047"/>
                  </a:lnTo>
                  <a:lnTo>
                    <a:pt x="69341" y="9905"/>
                  </a:lnTo>
                  <a:lnTo>
                    <a:pt x="48767" y="0"/>
                  </a:lnTo>
                  <a:lnTo>
                    <a:pt x="23621" y="7619"/>
                  </a:lnTo>
                  <a:lnTo>
                    <a:pt x="23621" y="84581"/>
                  </a:lnTo>
                  <a:lnTo>
                    <a:pt x="0" y="95249"/>
                  </a:lnTo>
                  <a:lnTo>
                    <a:pt x="0" y="130301"/>
                  </a:lnTo>
                  <a:lnTo>
                    <a:pt x="22931" y="146720"/>
                  </a:lnTo>
                  <a:lnTo>
                    <a:pt x="48005" y="160496"/>
                  </a:lnTo>
                  <a:lnTo>
                    <a:pt x="74795" y="171557"/>
                  </a:lnTo>
                  <a:lnTo>
                    <a:pt x="102869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995819" y="1897379"/>
              <a:ext cx="152400" cy="86995"/>
            </a:xfrm>
            <a:custGeom>
              <a:avLst/>
              <a:gdLst/>
              <a:ahLst/>
              <a:cxnLst/>
              <a:rect l="l" t="t" r="r" b="b"/>
              <a:pathLst>
                <a:path w="152400" h="86994">
                  <a:moveTo>
                    <a:pt x="0" y="27432"/>
                  </a:moveTo>
                  <a:lnTo>
                    <a:pt x="46481" y="0"/>
                  </a:lnTo>
                  <a:lnTo>
                    <a:pt x="152400" y="50292"/>
                  </a:lnTo>
                  <a:lnTo>
                    <a:pt x="152400" y="63246"/>
                  </a:lnTo>
                  <a:lnTo>
                    <a:pt x="103631" y="86868"/>
                  </a:lnTo>
                  <a:lnTo>
                    <a:pt x="0" y="37338"/>
                  </a:lnTo>
                  <a:lnTo>
                    <a:pt x="0" y="274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1123835" y="1895094"/>
              <a:ext cx="44094" cy="32664"/>
            </a:xfrm>
            <a:prstGeom prst="rect">
              <a:avLst/>
            </a:prstGeom>
            <a:blipFill>
              <a:blip r:embed="rId4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1121848" y="1876805"/>
              <a:ext cx="46647" cy="42373"/>
            </a:xfrm>
            <a:prstGeom prst="rect">
              <a:avLst/>
            </a:prstGeom>
            <a:blipFill>
              <a:blip r:embed="rId4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1105547" y="1788414"/>
              <a:ext cx="60197" cy="95910"/>
            </a:xfrm>
            <a:prstGeom prst="rect">
              <a:avLst/>
            </a:prstGeom>
            <a:blipFill>
              <a:blip r:embed="rId4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1103261" y="1786127"/>
              <a:ext cx="62865" cy="90170"/>
            </a:xfrm>
            <a:custGeom>
              <a:avLst/>
              <a:gdLst/>
              <a:ahLst/>
              <a:cxnLst/>
              <a:rect l="l" t="t" r="r" b="b"/>
              <a:pathLst>
                <a:path w="62865" h="90169">
                  <a:moveTo>
                    <a:pt x="2286" y="57912"/>
                  </a:moveTo>
                  <a:lnTo>
                    <a:pt x="2286" y="2286"/>
                  </a:lnTo>
                  <a:lnTo>
                    <a:pt x="0" y="0"/>
                  </a:lnTo>
                  <a:lnTo>
                    <a:pt x="13835" y="10132"/>
                  </a:lnTo>
                  <a:lnTo>
                    <a:pt x="28956" y="18764"/>
                  </a:lnTo>
                  <a:lnTo>
                    <a:pt x="45219" y="25824"/>
                  </a:lnTo>
                  <a:lnTo>
                    <a:pt x="62484" y="31242"/>
                  </a:lnTo>
                  <a:lnTo>
                    <a:pt x="62484" y="89916"/>
                  </a:lnTo>
                  <a:lnTo>
                    <a:pt x="62484" y="87630"/>
                  </a:lnTo>
                  <a:lnTo>
                    <a:pt x="46327" y="81915"/>
                  </a:lnTo>
                  <a:lnTo>
                    <a:pt x="30956" y="75057"/>
                  </a:lnTo>
                  <a:lnTo>
                    <a:pt x="16299" y="67056"/>
                  </a:lnTo>
                  <a:lnTo>
                    <a:pt x="2286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1732673" y="2567177"/>
              <a:ext cx="48761" cy="35813"/>
            </a:xfrm>
            <a:prstGeom prst="rect">
              <a:avLst/>
            </a:prstGeom>
            <a:blipFill>
              <a:blip r:embed="rId4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1732673" y="2567177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4" h="36830">
                  <a:moveTo>
                    <a:pt x="0" y="36576"/>
                  </a:moveTo>
                  <a:lnTo>
                    <a:pt x="0" y="25908"/>
                  </a:lnTo>
                  <a:lnTo>
                    <a:pt x="48767" y="0"/>
                  </a:lnTo>
                  <a:lnTo>
                    <a:pt x="48767" y="12954"/>
                  </a:lnTo>
                  <a:lnTo>
                    <a:pt x="0" y="3657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1629041" y="2516123"/>
              <a:ext cx="152400" cy="76962"/>
            </a:xfrm>
            <a:prstGeom prst="rect">
              <a:avLst/>
            </a:prstGeom>
            <a:blipFill>
              <a:blip r:embed="rId4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1629041" y="2516123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1"/>
                  </a:moveTo>
                  <a:lnTo>
                    <a:pt x="46482" y="0"/>
                  </a:lnTo>
                  <a:lnTo>
                    <a:pt x="152400" y="51053"/>
                  </a:lnTo>
                  <a:lnTo>
                    <a:pt x="103632" y="76962"/>
                  </a:lnTo>
                  <a:lnTo>
                    <a:pt x="0" y="2743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1702193" y="2427732"/>
              <a:ext cx="198881" cy="96012"/>
            </a:xfrm>
            <a:prstGeom prst="rect">
              <a:avLst/>
            </a:prstGeom>
            <a:blipFill>
              <a:blip r:embed="rId4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1702193" y="2427732"/>
              <a:ext cx="199390" cy="96520"/>
            </a:xfrm>
            <a:custGeom>
              <a:avLst/>
              <a:gdLst/>
              <a:ahLst/>
              <a:cxnLst/>
              <a:rect l="l" t="t" r="r" b="b"/>
              <a:pathLst>
                <a:path w="199389" h="96519">
                  <a:moveTo>
                    <a:pt x="102869" y="96012"/>
                  </a:moveTo>
                  <a:lnTo>
                    <a:pt x="198881" y="50292"/>
                  </a:lnTo>
                  <a:lnTo>
                    <a:pt x="96012" y="0"/>
                  </a:lnTo>
                  <a:lnTo>
                    <a:pt x="0" y="47244"/>
                  </a:lnTo>
                  <a:lnTo>
                    <a:pt x="22824" y="63222"/>
                  </a:lnTo>
                  <a:lnTo>
                    <a:pt x="47720" y="76771"/>
                  </a:lnTo>
                  <a:lnTo>
                    <a:pt x="74473" y="87749"/>
                  </a:lnTo>
                  <a:lnTo>
                    <a:pt x="102869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1811921" y="2418588"/>
              <a:ext cx="20574" cy="91439"/>
            </a:xfrm>
            <a:prstGeom prst="rect">
              <a:avLst/>
            </a:prstGeom>
            <a:blipFill>
              <a:blip r:embed="rId4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1807946" y="2414016"/>
              <a:ext cx="61887" cy="99987"/>
            </a:xfrm>
            <a:prstGeom prst="rect">
              <a:avLst/>
            </a:prstGeom>
            <a:blipFill>
              <a:blip r:embed="rId4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1831733" y="2414016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2" y="12191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2" y="1219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1771535" y="2382011"/>
              <a:ext cx="98297" cy="44195"/>
            </a:xfrm>
            <a:prstGeom prst="rect">
              <a:avLst/>
            </a:prstGeom>
            <a:blipFill>
              <a:blip r:embed="rId4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1771535" y="2382011"/>
              <a:ext cx="98425" cy="44450"/>
            </a:xfrm>
            <a:custGeom>
              <a:avLst/>
              <a:gdLst/>
              <a:ahLst/>
              <a:cxnLst/>
              <a:rect l="l" t="t" r="r" b="b"/>
              <a:pathLst>
                <a:path w="98425" h="44450">
                  <a:moveTo>
                    <a:pt x="60959" y="44195"/>
                  </a:moveTo>
                  <a:lnTo>
                    <a:pt x="60959" y="36575"/>
                  </a:lnTo>
                  <a:lnTo>
                    <a:pt x="0" y="7619"/>
                  </a:lnTo>
                  <a:lnTo>
                    <a:pt x="31241" y="0"/>
                  </a:lnTo>
                  <a:lnTo>
                    <a:pt x="98297" y="32004"/>
                  </a:lnTo>
                  <a:lnTo>
                    <a:pt x="60959" y="4419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1805063" y="2478023"/>
              <a:ext cx="96012" cy="80771"/>
            </a:xfrm>
            <a:prstGeom prst="rect">
              <a:avLst/>
            </a:prstGeom>
            <a:blipFill>
              <a:blip r:embed="rId4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1805063" y="2478023"/>
              <a:ext cx="96520" cy="81280"/>
            </a:xfrm>
            <a:custGeom>
              <a:avLst/>
              <a:gdLst/>
              <a:ahLst/>
              <a:cxnLst/>
              <a:rect l="l" t="t" r="r" b="b"/>
              <a:pathLst>
                <a:path w="96519" h="81280">
                  <a:moveTo>
                    <a:pt x="0" y="45719"/>
                  </a:moveTo>
                  <a:lnTo>
                    <a:pt x="96012" y="0"/>
                  </a:lnTo>
                  <a:lnTo>
                    <a:pt x="96012" y="35051"/>
                  </a:lnTo>
                  <a:lnTo>
                    <a:pt x="0" y="80771"/>
                  </a:lnTo>
                  <a:lnTo>
                    <a:pt x="0" y="457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1725815" y="2378964"/>
              <a:ext cx="106680" cy="48767"/>
            </a:xfrm>
            <a:prstGeom prst="rect">
              <a:avLst/>
            </a:prstGeom>
            <a:blipFill>
              <a:blip r:embed="rId4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1725815" y="2378964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8381"/>
                  </a:moveTo>
                  <a:lnTo>
                    <a:pt x="24384" y="0"/>
                  </a:lnTo>
                  <a:lnTo>
                    <a:pt x="45720" y="10668"/>
                  </a:lnTo>
                  <a:lnTo>
                    <a:pt x="106680" y="39624"/>
                  </a:lnTo>
                  <a:lnTo>
                    <a:pt x="86106" y="48768"/>
                  </a:lnTo>
                  <a:lnTo>
                    <a:pt x="62686" y="41493"/>
                  </a:lnTo>
                  <a:lnTo>
                    <a:pt x="40481" y="32289"/>
                  </a:lnTo>
                  <a:lnTo>
                    <a:pt x="19561" y="21228"/>
                  </a:lnTo>
                  <a:lnTo>
                    <a:pt x="0" y="83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1629041" y="2543555"/>
              <a:ext cx="103625" cy="59435"/>
            </a:xfrm>
            <a:prstGeom prst="rect">
              <a:avLst/>
            </a:prstGeom>
            <a:blipFill>
              <a:blip r:embed="rId4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1629041" y="2543555"/>
              <a:ext cx="104139" cy="60325"/>
            </a:xfrm>
            <a:custGeom>
              <a:avLst/>
              <a:gdLst/>
              <a:ahLst/>
              <a:cxnLst/>
              <a:rect l="l" t="t" r="r" b="b"/>
              <a:pathLst>
                <a:path w="104139" h="60325">
                  <a:moveTo>
                    <a:pt x="0" y="0"/>
                  </a:moveTo>
                  <a:lnTo>
                    <a:pt x="103632" y="49530"/>
                  </a:lnTo>
                  <a:lnTo>
                    <a:pt x="103632" y="60198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1639709" y="2521457"/>
              <a:ext cx="128270" cy="64769"/>
            </a:xfrm>
            <a:custGeom>
              <a:avLst/>
              <a:gdLst/>
              <a:ahLst/>
              <a:cxnLst/>
              <a:rect l="l" t="t" r="r" b="b"/>
              <a:pathLst>
                <a:path w="128269" h="64769">
                  <a:moveTo>
                    <a:pt x="14478" y="19812"/>
                  </a:moveTo>
                  <a:lnTo>
                    <a:pt x="6858" y="16002"/>
                  </a:lnTo>
                  <a:lnTo>
                    <a:pt x="0" y="19050"/>
                  </a:lnTo>
                  <a:lnTo>
                    <a:pt x="7620" y="22860"/>
                  </a:lnTo>
                  <a:lnTo>
                    <a:pt x="14478" y="19812"/>
                  </a:lnTo>
                  <a:close/>
                </a:path>
                <a:path w="128269" h="64769">
                  <a:moveTo>
                    <a:pt x="23622" y="14478"/>
                  </a:moveTo>
                  <a:lnTo>
                    <a:pt x="16002" y="10668"/>
                  </a:lnTo>
                  <a:lnTo>
                    <a:pt x="9906" y="13716"/>
                  </a:lnTo>
                  <a:lnTo>
                    <a:pt x="17526" y="17526"/>
                  </a:lnTo>
                  <a:lnTo>
                    <a:pt x="23622" y="14478"/>
                  </a:lnTo>
                  <a:close/>
                </a:path>
                <a:path w="128269" h="64769">
                  <a:moveTo>
                    <a:pt x="28193" y="26670"/>
                  </a:moveTo>
                  <a:lnTo>
                    <a:pt x="20574" y="22860"/>
                  </a:lnTo>
                  <a:lnTo>
                    <a:pt x="14478" y="25908"/>
                  </a:lnTo>
                  <a:lnTo>
                    <a:pt x="22098" y="29718"/>
                  </a:lnTo>
                  <a:lnTo>
                    <a:pt x="28193" y="26670"/>
                  </a:lnTo>
                  <a:close/>
                </a:path>
                <a:path w="128269" h="64769">
                  <a:moveTo>
                    <a:pt x="33528" y="9144"/>
                  </a:moveTo>
                  <a:lnTo>
                    <a:pt x="25908" y="5334"/>
                  </a:lnTo>
                  <a:lnTo>
                    <a:pt x="19050" y="8382"/>
                  </a:lnTo>
                  <a:lnTo>
                    <a:pt x="26670" y="12192"/>
                  </a:lnTo>
                  <a:lnTo>
                    <a:pt x="33528" y="9144"/>
                  </a:lnTo>
                  <a:close/>
                </a:path>
                <a:path w="128269" h="64769">
                  <a:moveTo>
                    <a:pt x="38100" y="21336"/>
                  </a:moveTo>
                  <a:lnTo>
                    <a:pt x="30480" y="17526"/>
                  </a:lnTo>
                  <a:lnTo>
                    <a:pt x="23622" y="21336"/>
                  </a:lnTo>
                  <a:lnTo>
                    <a:pt x="31242" y="24384"/>
                  </a:lnTo>
                  <a:lnTo>
                    <a:pt x="38100" y="21336"/>
                  </a:lnTo>
                  <a:close/>
                </a:path>
                <a:path w="128269" h="64769">
                  <a:moveTo>
                    <a:pt x="42672" y="3810"/>
                  </a:moveTo>
                  <a:lnTo>
                    <a:pt x="35052" y="0"/>
                  </a:lnTo>
                  <a:lnTo>
                    <a:pt x="28956" y="3810"/>
                  </a:lnTo>
                  <a:lnTo>
                    <a:pt x="36576" y="6858"/>
                  </a:lnTo>
                  <a:lnTo>
                    <a:pt x="42672" y="3810"/>
                  </a:lnTo>
                  <a:close/>
                </a:path>
                <a:path w="128269" h="64769">
                  <a:moveTo>
                    <a:pt x="70866" y="47244"/>
                  </a:moveTo>
                  <a:lnTo>
                    <a:pt x="35052" y="29718"/>
                  </a:lnTo>
                  <a:lnTo>
                    <a:pt x="28956" y="33528"/>
                  </a:lnTo>
                  <a:lnTo>
                    <a:pt x="64770" y="51054"/>
                  </a:lnTo>
                  <a:lnTo>
                    <a:pt x="70866" y="47244"/>
                  </a:lnTo>
                  <a:close/>
                </a:path>
                <a:path w="128269" h="64769">
                  <a:moveTo>
                    <a:pt x="47243" y="16002"/>
                  </a:moveTo>
                  <a:lnTo>
                    <a:pt x="39624" y="12192"/>
                  </a:lnTo>
                  <a:lnTo>
                    <a:pt x="33528" y="16002"/>
                  </a:lnTo>
                  <a:lnTo>
                    <a:pt x="41148" y="19812"/>
                  </a:lnTo>
                  <a:lnTo>
                    <a:pt x="47243" y="16002"/>
                  </a:lnTo>
                  <a:close/>
                </a:path>
                <a:path w="128269" h="64769">
                  <a:moveTo>
                    <a:pt x="51816" y="28194"/>
                  </a:moveTo>
                  <a:lnTo>
                    <a:pt x="44196" y="24384"/>
                  </a:lnTo>
                  <a:lnTo>
                    <a:pt x="38100" y="28194"/>
                  </a:lnTo>
                  <a:lnTo>
                    <a:pt x="45720" y="32004"/>
                  </a:lnTo>
                  <a:lnTo>
                    <a:pt x="51816" y="28194"/>
                  </a:lnTo>
                  <a:close/>
                </a:path>
                <a:path w="128269" h="64769">
                  <a:moveTo>
                    <a:pt x="57150" y="10668"/>
                  </a:moveTo>
                  <a:lnTo>
                    <a:pt x="49530" y="6858"/>
                  </a:lnTo>
                  <a:lnTo>
                    <a:pt x="42672" y="10668"/>
                  </a:lnTo>
                  <a:lnTo>
                    <a:pt x="50292" y="14478"/>
                  </a:lnTo>
                  <a:lnTo>
                    <a:pt x="57150" y="10668"/>
                  </a:lnTo>
                  <a:close/>
                </a:path>
                <a:path w="128269" h="64769">
                  <a:moveTo>
                    <a:pt x="61722" y="22860"/>
                  </a:moveTo>
                  <a:lnTo>
                    <a:pt x="54102" y="19050"/>
                  </a:lnTo>
                  <a:lnTo>
                    <a:pt x="47243" y="22860"/>
                  </a:lnTo>
                  <a:lnTo>
                    <a:pt x="54864" y="26670"/>
                  </a:lnTo>
                  <a:lnTo>
                    <a:pt x="61722" y="22860"/>
                  </a:lnTo>
                  <a:close/>
                </a:path>
                <a:path w="128269" h="64769">
                  <a:moveTo>
                    <a:pt x="66293" y="35052"/>
                  </a:moveTo>
                  <a:lnTo>
                    <a:pt x="58674" y="31242"/>
                  </a:lnTo>
                  <a:lnTo>
                    <a:pt x="52578" y="35052"/>
                  </a:lnTo>
                  <a:lnTo>
                    <a:pt x="60198" y="38862"/>
                  </a:lnTo>
                  <a:lnTo>
                    <a:pt x="66293" y="35052"/>
                  </a:lnTo>
                  <a:close/>
                </a:path>
                <a:path w="128269" h="64769">
                  <a:moveTo>
                    <a:pt x="70866" y="17526"/>
                  </a:moveTo>
                  <a:lnTo>
                    <a:pt x="63246" y="14478"/>
                  </a:lnTo>
                  <a:lnTo>
                    <a:pt x="57150" y="17526"/>
                  </a:lnTo>
                  <a:lnTo>
                    <a:pt x="64770" y="21336"/>
                  </a:lnTo>
                  <a:lnTo>
                    <a:pt x="70866" y="17526"/>
                  </a:lnTo>
                  <a:close/>
                </a:path>
                <a:path w="128269" h="64769">
                  <a:moveTo>
                    <a:pt x="75437" y="30480"/>
                  </a:moveTo>
                  <a:lnTo>
                    <a:pt x="67818" y="26670"/>
                  </a:lnTo>
                  <a:lnTo>
                    <a:pt x="61722" y="29718"/>
                  </a:lnTo>
                  <a:lnTo>
                    <a:pt x="69342" y="33528"/>
                  </a:lnTo>
                  <a:lnTo>
                    <a:pt x="75437" y="30480"/>
                  </a:lnTo>
                  <a:close/>
                </a:path>
                <a:path w="128269" h="64769">
                  <a:moveTo>
                    <a:pt x="80772" y="42672"/>
                  </a:moveTo>
                  <a:lnTo>
                    <a:pt x="73152" y="38862"/>
                  </a:lnTo>
                  <a:lnTo>
                    <a:pt x="66293" y="41910"/>
                  </a:lnTo>
                  <a:lnTo>
                    <a:pt x="73914" y="45720"/>
                  </a:lnTo>
                  <a:lnTo>
                    <a:pt x="80772" y="42672"/>
                  </a:lnTo>
                  <a:close/>
                </a:path>
                <a:path w="128269" h="64769">
                  <a:moveTo>
                    <a:pt x="85343" y="25146"/>
                  </a:moveTo>
                  <a:lnTo>
                    <a:pt x="77724" y="21336"/>
                  </a:lnTo>
                  <a:lnTo>
                    <a:pt x="70866" y="24384"/>
                  </a:lnTo>
                  <a:lnTo>
                    <a:pt x="78486" y="28194"/>
                  </a:lnTo>
                  <a:lnTo>
                    <a:pt x="85343" y="25146"/>
                  </a:lnTo>
                  <a:close/>
                </a:path>
                <a:path w="128269" h="64769">
                  <a:moveTo>
                    <a:pt x="85343" y="54864"/>
                  </a:moveTo>
                  <a:lnTo>
                    <a:pt x="77724" y="51054"/>
                  </a:lnTo>
                  <a:lnTo>
                    <a:pt x="70866" y="54102"/>
                  </a:lnTo>
                  <a:lnTo>
                    <a:pt x="78486" y="57912"/>
                  </a:lnTo>
                  <a:lnTo>
                    <a:pt x="85343" y="54864"/>
                  </a:lnTo>
                  <a:close/>
                </a:path>
                <a:path w="128269" h="64769">
                  <a:moveTo>
                    <a:pt x="89916" y="37338"/>
                  </a:moveTo>
                  <a:lnTo>
                    <a:pt x="82296" y="33528"/>
                  </a:lnTo>
                  <a:lnTo>
                    <a:pt x="76200" y="36576"/>
                  </a:lnTo>
                  <a:lnTo>
                    <a:pt x="83820" y="40386"/>
                  </a:lnTo>
                  <a:lnTo>
                    <a:pt x="89916" y="37338"/>
                  </a:lnTo>
                  <a:close/>
                </a:path>
                <a:path w="128269" h="64769">
                  <a:moveTo>
                    <a:pt x="94487" y="49530"/>
                  </a:moveTo>
                  <a:lnTo>
                    <a:pt x="86868" y="45720"/>
                  </a:lnTo>
                  <a:lnTo>
                    <a:pt x="80772" y="48768"/>
                  </a:lnTo>
                  <a:lnTo>
                    <a:pt x="88392" y="52578"/>
                  </a:lnTo>
                  <a:lnTo>
                    <a:pt x="94487" y="49530"/>
                  </a:lnTo>
                  <a:close/>
                </a:path>
                <a:path w="128269" h="64769">
                  <a:moveTo>
                    <a:pt x="99060" y="32004"/>
                  </a:moveTo>
                  <a:lnTo>
                    <a:pt x="91440" y="28194"/>
                  </a:lnTo>
                  <a:lnTo>
                    <a:pt x="85343" y="31242"/>
                  </a:lnTo>
                  <a:lnTo>
                    <a:pt x="92964" y="35052"/>
                  </a:lnTo>
                  <a:lnTo>
                    <a:pt x="99060" y="32004"/>
                  </a:lnTo>
                  <a:close/>
                </a:path>
                <a:path w="128269" h="64769">
                  <a:moveTo>
                    <a:pt x="99060" y="61722"/>
                  </a:moveTo>
                  <a:lnTo>
                    <a:pt x="91440" y="57912"/>
                  </a:lnTo>
                  <a:lnTo>
                    <a:pt x="85343" y="61722"/>
                  </a:lnTo>
                  <a:lnTo>
                    <a:pt x="92964" y="64770"/>
                  </a:lnTo>
                  <a:lnTo>
                    <a:pt x="99060" y="61722"/>
                  </a:lnTo>
                  <a:close/>
                </a:path>
                <a:path w="128269" h="64769">
                  <a:moveTo>
                    <a:pt x="104393" y="44196"/>
                  </a:moveTo>
                  <a:lnTo>
                    <a:pt x="96774" y="40386"/>
                  </a:lnTo>
                  <a:lnTo>
                    <a:pt x="89916" y="44196"/>
                  </a:lnTo>
                  <a:lnTo>
                    <a:pt x="97536" y="47244"/>
                  </a:lnTo>
                  <a:lnTo>
                    <a:pt x="104393" y="44196"/>
                  </a:lnTo>
                  <a:close/>
                </a:path>
                <a:path w="128269" h="64769">
                  <a:moveTo>
                    <a:pt x="108966" y="56388"/>
                  </a:moveTo>
                  <a:lnTo>
                    <a:pt x="101346" y="52578"/>
                  </a:lnTo>
                  <a:lnTo>
                    <a:pt x="94487" y="56388"/>
                  </a:lnTo>
                  <a:lnTo>
                    <a:pt x="102108" y="60198"/>
                  </a:lnTo>
                  <a:lnTo>
                    <a:pt x="108966" y="56388"/>
                  </a:lnTo>
                  <a:close/>
                </a:path>
                <a:path w="128269" h="64769">
                  <a:moveTo>
                    <a:pt x="113537" y="38862"/>
                  </a:moveTo>
                  <a:lnTo>
                    <a:pt x="105918" y="35052"/>
                  </a:lnTo>
                  <a:lnTo>
                    <a:pt x="99822" y="38862"/>
                  </a:lnTo>
                  <a:lnTo>
                    <a:pt x="107442" y="42672"/>
                  </a:lnTo>
                  <a:lnTo>
                    <a:pt x="113537" y="38862"/>
                  </a:lnTo>
                  <a:close/>
                </a:path>
                <a:path w="128269" h="64769">
                  <a:moveTo>
                    <a:pt x="118110" y="51054"/>
                  </a:moveTo>
                  <a:lnTo>
                    <a:pt x="110490" y="47244"/>
                  </a:lnTo>
                  <a:lnTo>
                    <a:pt x="104393" y="51054"/>
                  </a:lnTo>
                  <a:lnTo>
                    <a:pt x="112014" y="54864"/>
                  </a:lnTo>
                  <a:lnTo>
                    <a:pt x="118110" y="51054"/>
                  </a:lnTo>
                  <a:close/>
                </a:path>
                <a:path w="128269" h="64769">
                  <a:moveTo>
                    <a:pt x="128016" y="45720"/>
                  </a:moveTo>
                  <a:lnTo>
                    <a:pt x="120396" y="41910"/>
                  </a:lnTo>
                  <a:lnTo>
                    <a:pt x="113537" y="45720"/>
                  </a:lnTo>
                  <a:lnTo>
                    <a:pt x="121158" y="49530"/>
                  </a:lnTo>
                  <a:lnTo>
                    <a:pt x="128016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1639709" y="2525267"/>
              <a:ext cx="128270" cy="62865"/>
            </a:xfrm>
            <a:custGeom>
              <a:avLst/>
              <a:gdLst/>
              <a:ahLst/>
              <a:cxnLst/>
              <a:rect l="l" t="t" r="r" b="b"/>
              <a:pathLst>
                <a:path w="128269" h="62864">
                  <a:moveTo>
                    <a:pt x="42672" y="1523"/>
                  </a:moveTo>
                  <a:lnTo>
                    <a:pt x="42672" y="0"/>
                  </a:lnTo>
                  <a:lnTo>
                    <a:pt x="36576" y="3047"/>
                  </a:lnTo>
                  <a:lnTo>
                    <a:pt x="28956" y="0"/>
                  </a:lnTo>
                  <a:lnTo>
                    <a:pt x="28956" y="1523"/>
                  </a:lnTo>
                  <a:lnTo>
                    <a:pt x="36576" y="4571"/>
                  </a:lnTo>
                  <a:lnTo>
                    <a:pt x="42672" y="1523"/>
                  </a:lnTo>
                  <a:close/>
                </a:path>
                <a:path w="128269" h="62864">
                  <a:moveTo>
                    <a:pt x="14478" y="17525"/>
                  </a:moveTo>
                  <a:lnTo>
                    <a:pt x="14478" y="16001"/>
                  </a:lnTo>
                  <a:lnTo>
                    <a:pt x="7620" y="19049"/>
                  </a:lnTo>
                  <a:lnTo>
                    <a:pt x="0" y="15239"/>
                  </a:lnTo>
                  <a:lnTo>
                    <a:pt x="0" y="16763"/>
                  </a:lnTo>
                  <a:lnTo>
                    <a:pt x="7620" y="20573"/>
                  </a:lnTo>
                  <a:lnTo>
                    <a:pt x="14478" y="17525"/>
                  </a:lnTo>
                  <a:close/>
                </a:path>
                <a:path w="128269" h="62864">
                  <a:moveTo>
                    <a:pt x="23622" y="12191"/>
                  </a:moveTo>
                  <a:lnTo>
                    <a:pt x="23622" y="10667"/>
                  </a:lnTo>
                  <a:lnTo>
                    <a:pt x="17526" y="13715"/>
                  </a:lnTo>
                  <a:lnTo>
                    <a:pt x="9906" y="9905"/>
                  </a:lnTo>
                  <a:lnTo>
                    <a:pt x="9906" y="11429"/>
                  </a:lnTo>
                  <a:lnTo>
                    <a:pt x="17526" y="15239"/>
                  </a:lnTo>
                  <a:lnTo>
                    <a:pt x="23622" y="12191"/>
                  </a:lnTo>
                  <a:close/>
                </a:path>
                <a:path w="128269" h="62864">
                  <a:moveTo>
                    <a:pt x="28193" y="24383"/>
                  </a:moveTo>
                  <a:lnTo>
                    <a:pt x="28193" y="22859"/>
                  </a:lnTo>
                  <a:lnTo>
                    <a:pt x="22098" y="25907"/>
                  </a:lnTo>
                  <a:lnTo>
                    <a:pt x="14478" y="22097"/>
                  </a:lnTo>
                  <a:lnTo>
                    <a:pt x="14478" y="23621"/>
                  </a:lnTo>
                  <a:lnTo>
                    <a:pt x="22098" y="27431"/>
                  </a:lnTo>
                  <a:lnTo>
                    <a:pt x="28193" y="24383"/>
                  </a:lnTo>
                  <a:close/>
                </a:path>
                <a:path w="128269" h="62864">
                  <a:moveTo>
                    <a:pt x="33528" y="6857"/>
                  </a:moveTo>
                  <a:lnTo>
                    <a:pt x="33528" y="5333"/>
                  </a:lnTo>
                  <a:lnTo>
                    <a:pt x="26670" y="8381"/>
                  </a:lnTo>
                  <a:lnTo>
                    <a:pt x="19050" y="4571"/>
                  </a:lnTo>
                  <a:lnTo>
                    <a:pt x="19050" y="6095"/>
                  </a:lnTo>
                  <a:lnTo>
                    <a:pt x="26670" y="9905"/>
                  </a:lnTo>
                  <a:lnTo>
                    <a:pt x="33528" y="6857"/>
                  </a:lnTo>
                  <a:close/>
                </a:path>
                <a:path w="128269" h="62864">
                  <a:moveTo>
                    <a:pt x="38100" y="19049"/>
                  </a:moveTo>
                  <a:lnTo>
                    <a:pt x="38100" y="17525"/>
                  </a:lnTo>
                  <a:lnTo>
                    <a:pt x="31242" y="20573"/>
                  </a:lnTo>
                  <a:lnTo>
                    <a:pt x="23622" y="17525"/>
                  </a:lnTo>
                  <a:lnTo>
                    <a:pt x="23622" y="19049"/>
                  </a:lnTo>
                  <a:lnTo>
                    <a:pt x="31242" y="22097"/>
                  </a:lnTo>
                  <a:lnTo>
                    <a:pt x="38100" y="19049"/>
                  </a:lnTo>
                  <a:close/>
                </a:path>
                <a:path w="128269" h="62864">
                  <a:moveTo>
                    <a:pt x="70866" y="44957"/>
                  </a:moveTo>
                  <a:lnTo>
                    <a:pt x="70866" y="43433"/>
                  </a:lnTo>
                  <a:lnTo>
                    <a:pt x="64770" y="47243"/>
                  </a:lnTo>
                  <a:lnTo>
                    <a:pt x="28956" y="29717"/>
                  </a:lnTo>
                  <a:lnTo>
                    <a:pt x="28956" y="31241"/>
                  </a:lnTo>
                  <a:lnTo>
                    <a:pt x="64770" y="48767"/>
                  </a:lnTo>
                  <a:lnTo>
                    <a:pt x="70866" y="44957"/>
                  </a:lnTo>
                  <a:close/>
                </a:path>
                <a:path w="128269" h="62864">
                  <a:moveTo>
                    <a:pt x="47243" y="13715"/>
                  </a:moveTo>
                  <a:lnTo>
                    <a:pt x="47243" y="12191"/>
                  </a:lnTo>
                  <a:lnTo>
                    <a:pt x="41148" y="16001"/>
                  </a:lnTo>
                  <a:lnTo>
                    <a:pt x="33528" y="12191"/>
                  </a:lnTo>
                  <a:lnTo>
                    <a:pt x="33528" y="13715"/>
                  </a:lnTo>
                  <a:lnTo>
                    <a:pt x="41148" y="17525"/>
                  </a:lnTo>
                  <a:lnTo>
                    <a:pt x="47243" y="13715"/>
                  </a:lnTo>
                  <a:close/>
                </a:path>
                <a:path w="128269" h="62864">
                  <a:moveTo>
                    <a:pt x="51816" y="25907"/>
                  </a:moveTo>
                  <a:lnTo>
                    <a:pt x="51816" y="24383"/>
                  </a:lnTo>
                  <a:lnTo>
                    <a:pt x="45720" y="28193"/>
                  </a:lnTo>
                  <a:lnTo>
                    <a:pt x="38100" y="24383"/>
                  </a:lnTo>
                  <a:lnTo>
                    <a:pt x="38100" y="25907"/>
                  </a:lnTo>
                  <a:lnTo>
                    <a:pt x="45720" y="29717"/>
                  </a:lnTo>
                  <a:lnTo>
                    <a:pt x="51816" y="25907"/>
                  </a:lnTo>
                  <a:close/>
                </a:path>
                <a:path w="128269" h="62864">
                  <a:moveTo>
                    <a:pt x="57150" y="8381"/>
                  </a:moveTo>
                  <a:lnTo>
                    <a:pt x="57150" y="6857"/>
                  </a:lnTo>
                  <a:lnTo>
                    <a:pt x="50292" y="10667"/>
                  </a:lnTo>
                  <a:lnTo>
                    <a:pt x="42672" y="6857"/>
                  </a:lnTo>
                  <a:lnTo>
                    <a:pt x="42672" y="8381"/>
                  </a:lnTo>
                  <a:lnTo>
                    <a:pt x="50292" y="12191"/>
                  </a:lnTo>
                  <a:lnTo>
                    <a:pt x="57150" y="8381"/>
                  </a:lnTo>
                  <a:close/>
                </a:path>
                <a:path w="128269" h="62864">
                  <a:moveTo>
                    <a:pt x="61722" y="20573"/>
                  </a:moveTo>
                  <a:lnTo>
                    <a:pt x="61722" y="19049"/>
                  </a:lnTo>
                  <a:lnTo>
                    <a:pt x="54864" y="22859"/>
                  </a:lnTo>
                  <a:lnTo>
                    <a:pt x="47243" y="19049"/>
                  </a:lnTo>
                  <a:lnTo>
                    <a:pt x="47243" y="20573"/>
                  </a:lnTo>
                  <a:lnTo>
                    <a:pt x="54864" y="24383"/>
                  </a:lnTo>
                  <a:lnTo>
                    <a:pt x="61722" y="20573"/>
                  </a:lnTo>
                  <a:close/>
                </a:path>
                <a:path w="128269" h="62864">
                  <a:moveTo>
                    <a:pt x="66293" y="32765"/>
                  </a:moveTo>
                  <a:lnTo>
                    <a:pt x="66293" y="31241"/>
                  </a:lnTo>
                  <a:lnTo>
                    <a:pt x="60198" y="35051"/>
                  </a:lnTo>
                  <a:lnTo>
                    <a:pt x="52578" y="31241"/>
                  </a:lnTo>
                  <a:lnTo>
                    <a:pt x="52578" y="32765"/>
                  </a:lnTo>
                  <a:lnTo>
                    <a:pt x="60198" y="36575"/>
                  </a:lnTo>
                  <a:lnTo>
                    <a:pt x="66293" y="32765"/>
                  </a:lnTo>
                  <a:close/>
                </a:path>
                <a:path w="128269" h="62864">
                  <a:moveTo>
                    <a:pt x="70866" y="15239"/>
                  </a:moveTo>
                  <a:lnTo>
                    <a:pt x="70866" y="13715"/>
                  </a:lnTo>
                  <a:lnTo>
                    <a:pt x="64770" y="17525"/>
                  </a:lnTo>
                  <a:lnTo>
                    <a:pt x="57150" y="13715"/>
                  </a:lnTo>
                  <a:lnTo>
                    <a:pt x="57150" y="15239"/>
                  </a:lnTo>
                  <a:lnTo>
                    <a:pt x="64770" y="19049"/>
                  </a:lnTo>
                  <a:lnTo>
                    <a:pt x="70866" y="15239"/>
                  </a:lnTo>
                  <a:close/>
                </a:path>
                <a:path w="128269" h="62864">
                  <a:moveTo>
                    <a:pt x="75437" y="27431"/>
                  </a:moveTo>
                  <a:lnTo>
                    <a:pt x="75437" y="26669"/>
                  </a:lnTo>
                  <a:lnTo>
                    <a:pt x="69342" y="29717"/>
                  </a:lnTo>
                  <a:lnTo>
                    <a:pt x="61722" y="25907"/>
                  </a:lnTo>
                  <a:lnTo>
                    <a:pt x="61722" y="27431"/>
                  </a:lnTo>
                  <a:lnTo>
                    <a:pt x="69342" y="31241"/>
                  </a:lnTo>
                  <a:lnTo>
                    <a:pt x="75437" y="27431"/>
                  </a:lnTo>
                  <a:close/>
                </a:path>
                <a:path w="128269" h="62864">
                  <a:moveTo>
                    <a:pt x="80772" y="40385"/>
                  </a:moveTo>
                  <a:lnTo>
                    <a:pt x="80772" y="38861"/>
                  </a:lnTo>
                  <a:lnTo>
                    <a:pt x="73914" y="41909"/>
                  </a:lnTo>
                  <a:lnTo>
                    <a:pt x="66293" y="38099"/>
                  </a:lnTo>
                  <a:lnTo>
                    <a:pt x="66293" y="39623"/>
                  </a:lnTo>
                  <a:lnTo>
                    <a:pt x="73914" y="43433"/>
                  </a:lnTo>
                  <a:lnTo>
                    <a:pt x="80772" y="40385"/>
                  </a:lnTo>
                  <a:close/>
                </a:path>
                <a:path w="128269" h="62864">
                  <a:moveTo>
                    <a:pt x="85343" y="22859"/>
                  </a:moveTo>
                  <a:lnTo>
                    <a:pt x="85343" y="21335"/>
                  </a:lnTo>
                  <a:lnTo>
                    <a:pt x="78486" y="24383"/>
                  </a:lnTo>
                  <a:lnTo>
                    <a:pt x="70866" y="20573"/>
                  </a:lnTo>
                  <a:lnTo>
                    <a:pt x="70866" y="22097"/>
                  </a:lnTo>
                  <a:lnTo>
                    <a:pt x="78486" y="25907"/>
                  </a:lnTo>
                  <a:lnTo>
                    <a:pt x="85343" y="22859"/>
                  </a:lnTo>
                  <a:close/>
                </a:path>
                <a:path w="128269" h="62864">
                  <a:moveTo>
                    <a:pt x="85343" y="52577"/>
                  </a:moveTo>
                  <a:lnTo>
                    <a:pt x="85343" y="51053"/>
                  </a:lnTo>
                  <a:lnTo>
                    <a:pt x="78486" y="54101"/>
                  </a:lnTo>
                  <a:lnTo>
                    <a:pt x="70866" y="50291"/>
                  </a:lnTo>
                  <a:lnTo>
                    <a:pt x="70866" y="51815"/>
                  </a:lnTo>
                  <a:lnTo>
                    <a:pt x="78486" y="55625"/>
                  </a:lnTo>
                  <a:lnTo>
                    <a:pt x="85343" y="52577"/>
                  </a:lnTo>
                  <a:close/>
                </a:path>
                <a:path w="128269" h="62864">
                  <a:moveTo>
                    <a:pt x="89916" y="35051"/>
                  </a:moveTo>
                  <a:lnTo>
                    <a:pt x="89916" y="33527"/>
                  </a:lnTo>
                  <a:lnTo>
                    <a:pt x="83820" y="36575"/>
                  </a:lnTo>
                  <a:lnTo>
                    <a:pt x="76200" y="32765"/>
                  </a:lnTo>
                  <a:lnTo>
                    <a:pt x="76200" y="34289"/>
                  </a:lnTo>
                  <a:lnTo>
                    <a:pt x="83820" y="38099"/>
                  </a:lnTo>
                  <a:lnTo>
                    <a:pt x="89916" y="35051"/>
                  </a:lnTo>
                  <a:close/>
                </a:path>
                <a:path w="128269" h="62864">
                  <a:moveTo>
                    <a:pt x="94487" y="47243"/>
                  </a:moveTo>
                  <a:lnTo>
                    <a:pt x="94487" y="45719"/>
                  </a:lnTo>
                  <a:lnTo>
                    <a:pt x="88392" y="48767"/>
                  </a:lnTo>
                  <a:lnTo>
                    <a:pt x="80772" y="44957"/>
                  </a:lnTo>
                  <a:lnTo>
                    <a:pt x="80772" y="46481"/>
                  </a:lnTo>
                  <a:lnTo>
                    <a:pt x="88392" y="50291"/>
                  </a:lnTo>
                  <a:lnTo>
                    <a:pt x="94487" y="47243"/>
                  </a:lnTo>
                  <a:close/>
                </a:path>
                <a:path w="128269" h="62864">
                  <a:moveTo>
                    <a:pt x="99060" y="29717"/>
                  </a:moveTo>
                  <a:lnTo>
                    <a:pt x="99060" y="28193"/>
                  </a:lnTo>
                  <a:lnTo>
                    <a:pt x="92964" y="31241"/>
                  </a:lnTo>
                  <a:lnTo>
                    <a:pt x="85343" y="27431"/>
                  </a:lnTo>
                  <a:lnTo>
                    <a:pt x="85343" y="28955"/>
                  </a:lnTo>
                  <a:lnTo>
                    <a:pt x="92964" y="32765"/>
                  </a:lnTo>
                  <a:lnTo>
                    <a:pt x="99060" y="29717"/>
                  </a:lnTo>
                  <a:close/>
                </a:path>
                <a:path w="128269" h="62864">
                  <a:moveTo>
                    <a:pt x="99060" y="59435"/>
                  </a:moveTo>
                  <a:lnTo>
                    <a:pt x="99060" y="57911"/>
                  </a:lnTo>
                  <a:lnTo>
                    <a:pt x="92964" y="60959"/>
                  </a:lnTo>
                  <a:lnTo>
                    <a:pt x="85343" y="57911"/>
                  </a:lnTo>
                  <a:lnTo>
                    <a:pt x="85343" y="58673"/>
                  </a:lnTo>
                  <a:lnTo>
                    <a:pt x="92964" y="62483"/>
                  </a:lnTo>
                  <a:lnTo>
                    <a:pt x="99060" y="59435"/>
                  </a:lnTo>
                  <a:close/>
                </a:path>
                <a:path w="128269" h="62864">
                  <a:moveTo>
                    <a:pt x="104393" y="41909"/>
                  </a:moveTo>
                  <a:lnTo>
                    <a:pt x="104393" y="40385"/>
                  </a:lnTo>
                  <a:lnTo>
                    <a:pt x="97536" y="43433"/>
                  </a:lnTo>
                  <a:lnTo>
                    <a:pt x="89916" y="40385"/>
                  </a:lnTo>
                  <a:lnTo>
                    <a:pt x="89916" y="41909"/>
                  </a:lnTo>
                  <a:lnTo>
                    <a:pt x="97536" y="44957"/>
                  </a:lnTo>
                  <a:lnTo>
                    <a:pt x="104393" y="41909"/>
                  </a:lnTo>
                  <a:close/>
                </a:path>
                <a:path w="128269" h="62864">
                  <a:moveTo>
                    <a:pt x="108966" y="54101"/>
                  </a:moveTo>
                  <a:lnTo>
                    <a:pt x="108966" y="52577"/>
                  </a:lnTo>
                  <a:lnTo>
                    <a:pt x="102108" y="56387"/>
                  </a:lnTo>
                  <a:lnTo>
                    <a:pt x="94487" y="52577"/>
                  </a:lnTo>
                  <a:lnTo>
                    <a:pt x="94487" y="54101"/>
                  </a:lnTo>
                  <a:lnTo>
                    <a:pt x="102108" y="57911"/>
                  </a:lnTo>
                  <a:lnTo>
                    <a:pt x="108966" y="54101"/>
                  </a:lnTo>
                  <a:close/>
                </a:path>
                <a:path w="128269" h="62864">
                  <a:moveTo>
                    <a:pt x="113537" y="36575"/>
                  </a:moveTo>
                  <a:lnTo>
                    <a:pt x="113537" y="35051"/>
                  </a:lnTo>
                  <a:lnTo>
                    <a:pt x="107442" y="38861"/>
                  </a:lnTo>
                  <a:lnTo>
                    <a:pt x="99822" y="35051"/>
                  </a:lnTo>
                  <a:lnTo>
                    <a:pt x="99822" y="36575"/>
                  </a:lnTo>
                  <a:lnTo>
                    <a:pt x="107442" y="40385"/>
                  </a:lnTo>
                  <a:lnTo>
                    <a:pt x="113537" y="36575"/>
                  </a:lnTo>
                  <a:close/>
                </a:path>
                <a:path w="128269" h="62864">
                  <a:moveTo>
                    <a:pt x="118110" y="48767"/>
                  </a:moveTo>
                  <a:lnTo>
                    <a:pt x="118110" y="47243"/>
                  </a:lnTo>
                  <a:lnTo>
                    <a:pt x="112014" y="51053"/>
                  </a:lnTo>
                  <a:lnTo>
                    <a:pt x="104393" y="47243"/>
                  </a:lnTo>
                  <a:lnTo>
                    <a:pt x="104393" y="48767"/>
                  </a:lnTo>
                  <a:lnTo>
                    <a:pt x="112014" y="52577"/>
                  </a:lnTo>
                  <a:lnTo>
                    <a:pt x="118110" y="48767"/>
                  </a:lnTo>
                  <a:close/>
                </a:path>
                <a:path w="128269" h="62864">
                  <a:moveTo>
                    <a:pt x="128016" y="43433"/>
                  </a:moveTo>
                  <a:lnTo>
                    <a:pt x="128016" y="41909"/>
                  </a:lnTo>
                  <a:lnTo>
                    <a:pt x="121158" y="45719"/>
                  </a:lnTo>
                  <a:lnTo>
                    <a:pt x="113537" y="41909"/>
                  </a:lnTo>
                  <a:lnTo>
                    <a:pt x="113537" y="43433"/>
                  </a:lnTo>
                  <a:lnTo>
                    <a:pt x="121158" y="47243"/>
                  </a:lnTo>
                  <a:lnTo>
                    <a:pt x="128016" y="43433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1878977" y="24886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2" y="19049"/>
                  </a:moveTo>
                  <a:lnTo>
                    <a:pt x="12192" y="0"/>
                  </a:lnTo>
                  <a:lnTo>
                    <a:pt x="6096" y="3047"/>
                  </a:lnTo>
                  <a:lnTo>
                    <a:pt x="6096" y="21335"/>
                  </a:lnTo>
                  <a:lnTo>
                    <a:pt x="12192" y="19049"/>
                  </a:lnTo>
                  <a:close/>
                </a:path>
                <a:path w="12700" h="24764">
                  <a:moveTo>
                    <a:pt x="3048" y="22859"/>
                  </a:moveTo>
                  <a:lnTo>
                    <a:pt x="3048" y="4571"/>
                  </a:lnTo>
                  <a:lnTo>
                    <a:pt x="0" y="6095"/>
                  </a:lnTo>
                  <a:lnTo>
                    <a:pt x="0" y="24383"/>
                  </a:lnTo>
                  <a:lnTo>
                    <a:pt x="3048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885073" y="2488692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3047"/>
                  </a:moveTo>
                  <a:lnTo>
                    <a:pt x="6095" y="0"/>
                  </a:lnTo>
                  <a:lnTo>
                    <a:pt x="6095" y="19049"/>
                  </a:lnTo>
                  <a:lnTo>
                    <a:pt x="0" y="21335"/>
                  </a:lnTo>
                  <a:lnTo>
                    <a:pt x="0" y="3047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878977" y="2493264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0" y="1524"/>
                  </a:moveTo>
                  <a:lnTo>
                    <a:pt x="3048" y="0"/>
                  </a:lnTo>
                  <a:lnTo>
                    <a:pt x="3048" y="18287"/>
                  </a:lnTo>
                  <a:lnTo>
                    <a:pt x="0" y="19812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702193" y="2387345"/>
              <a:ext cx="109721" cy="171449"/>
            </a:xfrm>
            <a:prstGeom prst="rect">
              <a:avLst/>
            </a:prstGeom>
            <a:blipFill>
              <a:blip r:embed="rId4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725815" y="2387345"/>
              <a:ext cx="86360" cy="123189"/>
            </a:xfrm>
            <a:custGeom>
              <a:avLst/>
              <a:gdLst/>
              <a:ahLst/>
              <a:cxnLst/>
              <a:rect l="l" t="t" r="r" b="b"/>
              <a:pathLst>
                <a:path w="86360" h="123189">
                  <a:moveTo>
                    <a:pt x="86106" y="122681"/>
                  </a:moveTo>
                  <a:lnTo>
                    <a:pt x="62579" y="116157"/>
                  </a:lnTo>
                  <a:lnTo>
                    <a:pt x="40195" y="107060"/>
                  </a:lnTo>
                  <a:lnTo>
                    <a:pt x="19240" y="95678"/>
                  </a:lnTo>
                  <a:lnTo>
                    <a:pt x="0" y="82295"/>
                  </a:lnTo>
                  <a:lnTo>
                    <a:pt x="0" y="0"/>
                  </a:lnTo>
                  <a:lnTo>
                    <a:pt x="19561" y="12846"/>
                  </a:lnTo>
                  <a:lnTo>
                    <a:pt x="40481" y="23907"/>
                  </a:lnTo>
                  <a:lnTo>
                    <a:pt x="62686" y="33111"/>
                  </a:lnTo>
                  <a:lnTo>
                    <a:pt x="86106" y="40385"/>
                  </a:lnTo>
                  <a:lnTo>
                    <a:pt x="86106" y="12268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1702193" y="2474976"/>
              <a:ext cx="102870" cy="83820"/>
            </a:xfrm>
            <a:custGeom>
              <a:avLst/>
              <a:gdLst/>
              <a:ahLst/>
              <a:cxnLst/>
              <a:rect l="l" t="t" r="r" b="b"/>
              <a:pathLst>
                <a:path w="102869" h="83819">
                  <a:moveTo>
                    <a:pt x="0" y="35051"/>
                  </a:moveTo>
                  <a:lnTo>
                    <a:pt x="22824" y="51030"/>
                  </a:lnTo>
                  <a:lnTo>
                    <a:pt x="47720" y="64579"/>
                  </a:lnTo>
                  <a:lnTo>
                    <a:pt x="74473" y="75557"/>
                  </a:lnTo>
                  <a:lnTo>
                    <a:pt x="102869" y="83819"/>
                  </a:lnTo>
                  <a:lnTo>
                    <a:pt x="102869" y="48768"/>
                  </a:lnTo>
                  <a:lnTo>
                    <a:pt x="74473" y="40505"/>
                  </a:lnTo>
                  <a:lnTo>
                    <a:pt x="47720" y="29527"/>
                  </a:lnTo>
                  <a:lnTo>
                    <a:pt x="22824" y="1597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1709813" y="248945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60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60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1709813" y="2494788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60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60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1709813" y="2499360"/>
              <a:ext cx="22860" cy="16510"/>
            </a:xfrm>
            <a:custGeom>
              <a:avLst/>
              <a:gdLst/>
              <a:ahLst/>
              <a:cxnLst/>
              <a:rect l="l" t="t" r="r" b="b"/>
              <a:pathLst>
                <a:path w="22860" h="16510">
                  <a:moveTo>
                    <a:pt x="0" y="0"/>
                  </a:moveTo>
                  <a:lnTo>
                    <a:pt x="5286" y="4429"/>
                  </a:lnTo>
                  <a:lnTo>
                    <a:pt x="10858" y="8572"/>
                  </a:lnTo>
                  <a:lnTo>
                    <a:pt x="16716" y="12430"/>
                  </a:lnTo>
                  <a:lnTo>
                    <a:pt x="22860" y="1600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709813" y="250469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60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60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1792871" y="239572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0" y="0"/>
                  </a:moveTo>
                  <a:lnTo>
                    <a:pt x="40386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1798205" y="2394204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19">
                  <a:moveTo>
                    <a:pt x="0" y="0"/>
                  </a:moveTo>
                  <a:lnTo>
                    <a:pt x="40385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1803539" y="2393442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0" y="0"/>
                  </a:moveTo>
                  <a:lnTo>
                    <a:pt x="40386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808873" y="239191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0" y="0"/>
                  </a:moveTo>
                  <a:lnTo>
                    <a:pt x="40385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1736483" y="2405633"/>
              <a:ext cx="62865" cy="89535"/>
            </a:xfrm>
            <a:custGeom>
              <a:avLst/>
              <a:gdLst/>
              <a:ahLst/>
              <a:cxnLst/>
              <a:rect l="l" t="t" r="r" b="b"/>
              <a:pathLst>
                <a:path w="62864" h="89535">
                  <a:moveTo>
                    <a:pt x="0" y="0"/>
                  </a:moveTo>
                  <a:lnTo>
                    <a:pt x="0" y="58674"/>
                  </a:lnTo>
                  <a:lnTo>
                    <a:pt x="14263" y="68258"/>
                  </a:lnTo>
                  <a:lnTo>
                    <a:pt x="29527" y="76485"/>
                  </a:lnTo>
                  <a:lnTo>
                    <a:pt x="45648" y="83427"/>
                  </a:lnTo>
                  <a:lnTo>
                    <a:pt x="62484" y="89154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1702193" y="2378964"/>
              <a:ext cx="199390" cy="180340"/>
            </a:xfrm>
            <a:custGeom>
              <a:avLst/>
              <a:gdLst/>
              <a:ahLst/>
              <a:cxnLst/>
              <a:rect l="l" t="t" r="r" b="b"/>
              <a:pathLst>
                <a:path w="199389" h="180339">
                  <a:moveTo>
                    <a:pt x="102869" y="179831"/>
                  </a:moveTo>
                  <a:lnTo>
                    <a:pt x="198881" y="134112"/>
                  </a:lnTo>
                  <a:lnTo>
                    <a:pt x="198881" y="99060"/>
                  </a:lnTo>
                  <a:lnTo>
                    <a:pt x="167639" y="83058"/>
                  </a:lnTo>
                  <a:lnTo>
                    <a:pt x="167639" y="35052"/>
                  </a:lnTo>
                  <a:lnTo>
                    <a:pt x="100583" y="3048"/>
                  </a:lnTo>
                  <a:lnTo>
                    <a:pt x="69342" y="10668"/>
                  </a:lnTo>
                  <a:lnTo>
                    <a:pt x="48006" y="0"/>
                  </a:lnTo>
                  <a:lnTo>
                    <a:pt x="23621" y="8381"/>
                  </a:lnTo>
                  <a:lnTo>
                    <a:pt x="23621" y="84581"/>
                  </a:lnTo>
                  <a:lnTo>
                    <a:pt x="0" y="96012"/>
                  </a:lnTo>
                  <a:lnTo>
                    <a:pt x="0" y="131063"/>
                  </a:lnTo>
                  <a:lnTo>
                    <a:pt x="22824" y="147042"/>
                  </a:lnTo>
                  <a:lnTo>
                    <a:pt x="47720" y="160591"/>
                  </a:lnTo>
                  <a:lnTo>
                    <a:pt x="74473" y="171569"/>
                  </a:lnTo>
                  <a:lnTo>
                    <a:pt x="102869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1629041" y="2516123"/>
              <a:ext cx="152400" cy="87630"/>
            </a:xfrm>
            <a:custGeom>
              <a:avLst/>
              <a:gdLst/>
              <a:ahLst/>
              <a:cxnLst/>
              <a:rect l="l" t="t" r="r" b="b"/>
              <a:pathLst>
                <a:path w="152400" h="87630">
                  <a:moveTo>
                    <a:pt x="0" y="27431"/>
                  </a:moveTo>
                  <a:lnTo>
                    <a:pt x="46482" y="0"/>
                  </a:lnTo>
                  <a:lnTo>
                    <a:pt x="152400" y="51053"/>
                  </a:lnTo>
                  <a:lnTo>
                    <a:pt x="152400" y="64007"/>
                  </a:lnTo>
                  <a:lnTo>
                    <a:pt x="103632" y="87630"/>
                  </a:lnTo>
                  <a:lnTo>
                    <a:pt x="0" y="37337"/>
                  </a:lnTo>
                  <a:lnTo>
                    <a:pt x="0" y="274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1756295" y="2514600"/>
              <a:ext cx="44856" cy="32664"/>
            </a:xfrm>
            <a:prstGeom prst="rect">
              <a:avLst/>
            </a:prstGeom>
            <a:blipFill>
              <a:blip r:embed="rId4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1754308" y="2495550"/>
              <a:ext cx="47409" cy="42373"/>
            </a:xfrm>
            <a:prstGeom prst="rect">
              <a:avLst/>
            </a:prstGeom>
            <a:blipFill>
              <a:blip r:embed="rId4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1738769" y="2407920"/>
              <a:ext cx="60198" cy="95148"/>
            </a:xfrm>
            <a:prstGeom prst="rect">
              <a:avLst/>
            </a:prstGeom>
            <a:blipFill>
              <a:blip r:embed="rId4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1736483" y="2405633"/>
              <a:ext cx="62865" cy="89535"/>
            </a:xfrm>
            <a:custGeom>
              <a:avLst/>
              <a:gdLst/>
              <a:ahLst/>
              <a:cxnLst/>
              <a:rect l="l" t="t" r="r" b="b"/>
              <a:pathLst>
                <a:path w="62864" h="89535">
                  <a:moveTo>
                    <a:pt x="2286" y="57912"/>
                  </a:moveTo>
                  <a:lnTo>
                    <a:pt x="2286" y="2286"/>
                  </a:lnTo>
                  <a:lnTo>
                    <a:pt x="0" y="0"/>
                  </a:lnTo>
                  <a:lnTo>
                    <a:pt x="13835" y="9691"/>
                  </a:lnTo>
                  <a:lnTo>
                    <a:pt x="28956" y="18097"/>
                  </a:lnTo>
                  <a:lnTo>
                    <a:pt x="45219" y="25074"/>
                  </a:lnTo>
                  <a:lnTo>
                    <a:pt x="62484" y="30480"/>
                  </a:lnTo>
                  <a:lnTo>
                    <a:pt x="62484" y="89154"/>
                  </a:lnTo>
                  <a:lnTo>
                    <a:pt x="62484" y="86868"/>
                  </a:lnTo>
                  <a:lnTo>
                    <a:pt x="46220" y="81164"/>
                  </a:lnTo>
                  <a:lnTo>
                    <a:pt x="30670" y="74390"/>
                  </a:lnTo>
                  <a:lnTo>
                    <a:pt x="15978" y="66615"/>
                  </a:lnTo>
                  <a:lnTo>
                    <a:pt x="2286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1454543" y="2567177"/>
              <a:ext cx="48762" cy="36575"/>
            </a:xfrm>
            <a:prstGeom prst="rect">
              <a:avLst/>
            </a:prstGeom>
            <a:blipFill>
              <a:blip r:embed="rId4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1454543" y="2567177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4" h="36830">
                  <a:moveTo>
                    <a:pt x="0" y="36576"/>
                  </a:moveTo>
                  <a:lnTo>
                    <a:pt x="0" y="25908"/>
                  </a:lnTo>
                  <a:lnTo>
                    <a:pt x="48767" y="0"/>
                  </a:lnTo>
                  <a:lnTo>
                    <a:pt x="48767" y="12954"/>
                  </a:lnTo>
                  <a:lnTo>
                    <a:pt x="0" y="3657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1350911" y="2516123"/>
              <a:ext cx="152400" cy="76962"/>
            </a:xfrm>
            <a:prstGeom prst="rect">
              <a:avLst/>
            </a:prstGeom>
            <a:blipFill>
              <a:blip r:embed="rId4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1350911" y="2516123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1"/>
                  </a:moveTo>
                  <a:lnTo>
                    <a:pt x="46482" y="0"/>
                  </a:lnTo>
                  <a:lnTo>
                    <a:pt x="152400" y="51053"/>
                  </a:lnTo>
                  <a:lnTo>
                    <a:pt x="103632" y="76962"/>
                  </a:lnTo>
                  <a:lnTo>
                    <a:pt x="0" y="2743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1424063" y="2427732"/>
              <a:ext cx="199644" cy="96012"/>
            </a:xfrm>
            <a:prstGeom prst="rect">
              <a:avLst/>
            </a:prstGeom>
            <a:blipFill>
              <a:blip r:embed="rId4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1424063" y="2427732"/>
              <a:ext cx="200025" cy="96520"/>
            </a:xfrm>
            <a:custGeom>
              <a:avLst/>
              <a:gdLst/>
              <a:ahLst/>
              <a:cxnLst/>
              <a:rect l="l" t="t" r="r" b="b"/>
              <a:pathLst>
                <a:path w="200025" h="96519">
                  <a:moveTo>
                    <a:pt x="102869" y="96012"/>
                  </a:moveTo>
                  <a:lnTo>
                    <a:pt x="199644" y="50292"/>
                  </a:lnTo>
                  <a:lnTo>
                    <a:pt x="96012" y="0"/>
                  </a:lnTo>
                  <a:lnTo>
                    <a:pt x="0" y="47244"/>
                  </a:lnTo>
                  <a:lnTo>
                    <a:pt x="22931" y="63222"/>
                  </a:lnTo>
                  <a:lnTo>
                    <a:pt x="48006" y="76771"/>
                  </a:lnTo>
                  <a:lnTo>
                    <a:pt x="74795" y="87749"/>
                  </a:lnTo>
                  <a:lnTo>
                    <a:pt x="102869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534553" y="2418588"/>
              <a:ext cx="19812" cy="90677"/>
            </a:xfrm>
            <a:prstGeom prst="rect">
              <a:avLst/>
            </a:prstGeom>
            <a:blipFill>
              <a:blip r:embed="rId4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1530578" y="2414016"/>
              <a:ext cx="61125" cy="99987"/>
            </a:xfrm>
            <a:prstGeom prst="rect">
              <a:avLst/>
            </a:prstGeom>
            <a:blipFill>
              <a:blip r:embed="rId4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1553603" y="2414016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2" y="12191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2" y="1219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1493405" y="2382011"/>
              <a:ext cx="98298" cy="44195"/>
            </a:xfrm>
            <a:prstGeom prst="rect">
              <a:avLst/>
            </a:prstGeom>
            <a:blipFill>
              <a:blip r:embed="rId4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1493405" y="2382011"/>
              <a:ext cx="98425" cy="44450"/>
            </a:xfrm>
            <a:custGeom>
              <a:avLst/>
              <a:gdLst/>
              <a:ahLst/>
              <a:cxnLst/>
              <a:rect l="l" t="t" r="r" b="b"/>
              <a:pathLst>
                <a:path w="98425" h="44450">
                  <a:moveTo>
                    <a:pt x="60960" y="44195"/>
                  </a:moveTo>
                  <a:lnTo>
                    <a:pt x="60960" y="36575"/>
                  </a:lnTo>
                  <a:lnTo>
                    <a:pt x="0" y="7619"/>
                  </a:lnTo>
                  <a:lnTo>
                    <a:pt x="31242" y="0"/>
                  </a:lnTo>
                  <a:lnTo>
                    <a:pt x="98298" y="32004"/>
                  </a:lnTo>
                  <a:lnTo>
                    <a:pt x="60960" y="4419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1526933" y="2478023"/>
              <a:ext cx="96774" cy="80771"/>
            </a:xfrm>
            <a:prstGeom prst="rect">
              <a:avLst/>
            </a:prstGeom>
            <a:blipFill>
              <a:blip r:embed="rId4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1526933" y="2478023"/>
              <a:ext cx="97155" cy="81280"/>
            </a:xfrm>
            <a:custGeom>
              <a:avLst/>
              <a:gdLst/>
              <a:ahLst/>
              <a:cxnLst/>
              <a:rect l="l" t="t" r="r" b="b"/>
              <a:pathLst>
                <a:path w="97155" h="81280">
                  <a:moveTo>
                    <a:pt x="0" y="45719"/>
                  </a:moveTo>
                  <a:lnTo>
                    <a:pt x="96774" y="0"/>
                  </a:lnTo>
                  <a:lnTo>
                    <a:pt x="96774" y="35051"/>
                  </a:lnTo>
                  <a:lnTo>
                    <a:pt x="0" y="80771"/>
                  </a:lnTo>
                  <a:lnTo>
                    <a:pt x="0" y="457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1447685" y="2378964"/>
              <a:ext cx="106680" cy="48767"/>
            </a:xfrm>
            <a:prstGeom prst="rect">
              <a:avLst/>
            </a:prstGeom>
            <a:blipFill>
              <a:blip r:embed="rId4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1447685" y="2378964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8381"/>
                  </a:moveTo>
                  <a:lnTo>
                    <a:pt x="25146" y="0"/>
                  </a:lnTo>
                  <a:lnTo>
                    <a:pt x="45719" y="10668"/>
                  </a:lnTo>
                  <a:lnTo>
                    <a:pt x="106680" y="39624"/>
                  </a:lnTo>
                  <a:lnTo>
                    <a:pt x="86868" y="48768"/>
                  </a:lnTo>
                  <a:lnTo>
                    <a:pt x="63329" y="41493"/>
                  </a:lnTo>
                  <a:lnTo>
                    <a:pt x="40862" y="32289"/>
                  </a:lnTo>
                  <a:lnTo>
                    <a:pt x="19681" y="21228"/>
                  </a:lnTo>
                  <a:lnTo>
                    <a:pt x="0" y="83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1350911" y="2543555"/>
              <a:ext cx="103626" cy="59435"/>
            </a:xfrm>
            <a:prstGeom prst="rect">
              <a:avLst/>
            </a:prstGeom>
            <a:blipFill>
              <a:blip r:embed="rId4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350911" y="2543555"/>
              <a:ext cx="104139" cy="60325"/>
            </a:xfrm>
            <a:custGeom>
              <a:avLst/>
              <a:gdLst/>
              <a:ahLst/>
              <a:cxnLst/>
              <a:rect l="l" t="t" r="r" b="b"/>
              <a:pathLst>
                <a:path w="104140" h="60325">
                  <a:moveTo>
                    <a:pt x="0" y="0"/>
                  </a:moveTo>
                  <a:lnTo>
                    <a:pt x="103632" y="49530"/>
                  </a:lnTo>
                  <a:lnTo>
                    <a:pt x="103632" y="60198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1362341" y="2521457"/>
              <a:ext cx="127635" cy="64769"/>
            </a:xfrm>
            <a:custGeom>
              <a:avLst/>
              <a:gdLst/>
              <a:ahLst/>
              <a:cxnLst/>
              <a:rect l="l" t="t" r="r" b="b"/>
              <a:pathLst>
                <a:path w="127634" h="64769">
                  <a:moveTo>
                    <a:pt x="13715" y="19812"/>
                  </a:moveTo>
                  <a:lnTo>
                    <a:pt x="6096" y="16002"/>
                  </a:lnTo>
                  <a:lnTo>
                    <a:pt x="0" y="19050"/>
                  </a:lnTo>
                  <a:lnTo>
                    <a:pt x="7619" y="22860"/>
                  </a:lnTo>
                  <a:lnTo>
                    <a:pt x="13715" y="19812"/>
                  </a:lnTo>
                  <a:close/>
                </a:path>
                <a:path w="127634" h="64769">
                  <a:moveTo>
                    <a:pt x="22859" y="14478"/>
                  </a:moveTo>
                  <a:lnTo>
                    <a:pt x="15240" y="10668"/>
                  </a:lnTo>
                  <a:lnTo>
                    <a:pt x="9143" y="13716"/>
                  </a:lnTo>
                  <a:lnTo>
                    <a:pt x="16763" y="17526"/>
                  </a:lnTo>
                  <a:lnTo>
                    <a:pt x="22859" y="14478"/>
                  </a:lnTo>
                  <a:close/>
                </a:path>
                <a:path w="127634" h="64769">
                  <a:moveTo>
                    <a:pt x="28193" y="26670"/>
                  </a:moveTo>
                  <a:lnTo>
                    <a:pt x="20574" y="22860"/>
                  </a:lnTo>
                  <a:lnTo>
                    <a:pt x="13715" y="25908"/>
                  </a:lnTo>
                  <a:lnTo>
                    <a:pt x="21335" y="29718"/>
                  </a:lnTo>
                  <a:lnTo>
                    <a:pt x="28193" y="26670"/>
                  </a:lnTo>
                  <a:close/>
                </a:path>
                <a:path w="127634" h="64769">
                  <a:moveTo>
                    <a:pt x="32765" y="9144"/>
                  </a:moveTo>
                  <a:lnTo>
                    <a:pt x="25146" y="5334"/>
                  </a:lnTo>
                  <a:lnTo>
                    <a:pt x="18287" y="8382"/>
                  </a:lnTo>
                  <a:lnTo>
                    <a:pt x="25908" y="12192"/>
                  </a:lnTo>
                  <a:lnTo>
                    <a:pt x="32765" y="9144"/>
                  </a:lnTo>
                  <a:close/>
                </a:path>
                <a:path w="127634" h="64769">
                  <a:moveTo>
                    <a:pt x="37337" y="21336"/>
                  </a:moveTo>
                  <a:lnTo>
                    <a:pt x="29718" y="17526"/>
                  </a:lnTo>
                  <a:lnTo>
                    <a:pt x="23621" y="21336"/>
                  </a:lnTo>
                  <a:lnTo>
                    <a:pt x="31241" y="24384"/>
                  </a:lnTo>
                  <a:lnTo>
                    <a:pt x="37337" y="21336"/>
                  </a:lnTo>
                  <a:close/>
                </a:path>
                <a:path w="127634" h="64769">
                  <a:moveTo>
                    <a:pt x="41909" y="3810"/>
                  </a:moveTo>
                  <a:lnTo>
                    <a:pt x="34290" y="0"/>
                  </a:lnTo>
                  <a:lnTo>
                    <a:pt x="28193" y="3810"/>
                  </a:lnTo>
                  <a:lnTo>
                    <a:pt x="35813" y="6858"/>
                  </a:lnTo>
                  <a:lnTo>
                    <a:pt x="41909" y="3810"/>
                  </a:lnTo>
                  <a:close/>
                </a:path>
                <a:path w="127634" h="64769">
                  <a:moveTo>
                    <a:pt x="70103" y="47244"/>
                  </a:moveTo>
                  <a:lnTo>
                    <a:pt x="34290" y="29718"/>
                  </a:lnTo>
                  <a:lnTo>
                    <a:pt x="28193" y="33528"/>
                  </a:lnTo>
                  <a:lnTo>
                    <a:pt x="64008" y="51054"/>
                  </a:lnTo>
                  <a:lnTo>
                    <a:pt x="70103" y="47244"/>
                  </a:lnTo>
                  <a:close/>
                </a:path>
                <a:path w="127634" h="64769">
                  <a:moveTo>
                    <a:pt x="46481" y="16002"/>
                  </a:moveTo>
                  <a:lnTo>
                    <a:pt x="38862" y="12192"/>
                  </a:lnTo>
                  <a:lnTo>
                    <a:pt x="32765" y="16002"/>
                  </a:lnTo>
                  <a:lnTo>
                    <a:pt x="40385" y="19812"/>
                  </a:lnTo>
                  <a:lnTo>
                    <a:pt x="46481" y="16002"/>
                  </a:lnTo>
                  <a:close/>
                </a:path>
                <a:path w="127634" h="64769">
                  <a:moveTo>
                    <a:pt x="51815" y="28194"/>
                  </a:moveTo>
                  <a:lnTo>
                    <a:pt x="44196" y="24384"/>
                  </a:lnTo>
                  <a:lnTo>
                    <a:pt x="37337" y="28194"/>
                  </a:lnTo>
                  <a:lnTo>
                    <a:pt x="44958" y="32004"/>
                  </a:lnTo>
                  <a:lnTo>
                    <a:pt x="51815" y="28194"/>
                  </a:lnTo>
                  <a:close/>
                </a:path>
                <a:path w="127634" h="64769">
                  <a:moveTo>
                    <a:pt x="56387" y="10668"/>
                  </a:moveTo>
                  <a:lnTo>
                    <a:pt x="48768" y="6858"/>
                  </a:lnTo>
                  <a:lnTo>
                    <a:pt x="41909" y="10668"/>
                  </a:lnTo>
                  <a:lnTo>
                    <a:pt x="49530" y="14478"/>
                  </a:lnTo>
                  <a:lnTo>
                    <a:pt x="56387" y="10668"/>
                  </a:lnTo>
                  <a:close/>
                </a:path>
                <a:path w="127634" h="64769">
                  <a:moveTo>
                    <a:pt x="60959" y="22860"/>
                  </a:moveTo>
                  <a:lnTo>
                    <a:pt x="53340" y="19050"/>
                  </a:lnTo>
                  <a:lnTo>
                    <a:pt x="47243" y="22860"/>
                  </a:lnTo>
                  <a:lnTo>
                    <a:pt x="54863" y="26670"/>
                  </a:lnTo>
                  <a:lnTo>
                    <a:pt x="60959" y="22860"/>
                  </a:lnTo>
                  <a:close/>
                </a:path>
                <a:path w="127634" h="64769">
                  <a:moveTo>
                    <a:pt x="65531" y="35052"/>
                  </a:moveTo>
                  <a:lnTo>
                    <a:pt x="57912" y="31242"/>
                  </a:lnTo>
                  <a:lnTo>
                    <a:pt x="51815" y="35052"/>
                  </a:lnTo>
                  <a:lnTo>
                    <a:pt x="59435" y="38862"/>
                  </a:lnTo>
                  <a:lnTo>
                    <a:pt x="65531" y="35052"/>
                  </a:lnTo>
                  <a:close/>
                </a:path>
                <a:path w="127634" h="64769">
                  <a:moveTo>
                    <a:pt x="70103" y="17526"/>
                  </a:moveTo>
                  <a:lnTo>
                    <a:pt x="62484" y="14478"/>
                  </a:lnTo>
                  <a:lnTo>
                    <a:pt x="56387" y="17526"/>
                  </a:lnTo>
                  <a:lnTo>
                    <a:pt x="64008" y="21336"/>
                  </a:lnTo>
                  <a:lnTo>
                    <a:pt x="70103" y="17526"/>
                  </a:lnTo>
                  <a:close/>
                </a:path>
                <a:path w="127634" h="64769">
                  <a:moveTo>
                    <a:pt x="75437" y="30480"/>
                  </a:moveTo>
                  <a:lnTo>
                    <a:pt x="67818" y="26670"/>
                  </a:lnTo>
                  <a:lnTo>
                    <a:pt x="60959" y="29718"/>
                  </a:lnTo>
                  <a:lnTo>
                    <a:pt x="68580" y="33528"/>
                  </a:lnTo>
                  <a:lnTo>
                    <a:pt x="75437" y="30480"/>
                  </a:lnTo>
                  <a:close/>
                </a:path>
                <a:path w="127634" h="64769">
                  <a:moveTo>
                    <a:pt x="80009" y="42672"/>
                  </a:moveTo>
                  <a:lnTo>
                    <a:pt x="72390" y="38862"/>
                  </a:lnTo>
                  <a:lnTo>
                    <a:pt x="65531" y="41910"/>
                  </a:lnTo>
                  <a:lnTo>
                    <a:pt x="73152" y="45720"/>
                  </a:lnTo>
                  <a:lnTo>
                    <a:pt x="80009" y="42672"/>
                  </a:lnTo>
                  <a:close/>
                </a:path>
                <a:path w="127634" h="64769">
                  <a:moveTo>
                    <a:pt x="84581" y="25146"/>
                  </a:moveTo>
                  <a:lnTo>
                    <a:pt x="76962" y="21336"/>
                  </a:lnTo>
                  <a:lnTo>
                    <a:pt x="70865" y="24384"/>
                  </a:lnTo>
                  <a:lnTo>
                    <a:pt x="78485" y="28194"/>
                  </a:lnTo>
                  <a:lnTo>
                    <a:pt x="84581" y="25146"/>
                  </a:lnTo>
                  <a:close/>
                </a:path>
                <a:path w="127634" h="64769">
                  <a:moveTo>
                    <a:pt x="84581" y="54864"/>
                  </a:moveTo>
                  <a:lnTo>
                    <a:pt x="76962" y="51054"/>
                  </a:lnTo>
                  <a:lnTo>
                    <a:pt x="70865" y="54102"/>
                  </a:lnTo>
                  <a:lnTo>
                    <a:pt x="78485" y="57912"/>
                  </a:lnTo>
                  <a:lnTo>
                    <a:pt x="84581" y="54864"/>
                  </a:lnTo>
                  <a:close/>
                </a:path>
                <a:path w="127634" h="64769">
                  <a:moveTo>
                    <a:pt x="89153" y="37338"/>
                  </a:moveTo>
                  <a:lnTo>
                    <a:pt x="81534" y="33528"/>
                  </a:lnTo>
                  <a:lnTo>
                    <a:pt x="75437" y="36576"/>
                  </a:lnTo>
                  <a:lnTo>
                    <a:pt x="83058" y="40386"/>
                  </a:lnTo>
                  <a:lnTo>
                    <a:pt x="89153" y="37338"/>
                  </a:lnTo>
                  <a:close/>
                </a:path>
                <a:path w="127634" h="64769">
                  <a:moveTo>
                    <a:pt x="93725" y="49530"/>
                  </a:moveTo>
                  <a:lnTo>
                    <a:pt x="86106" y="45720"/>
                  </a:lnTo>
                  <a:lnTo>
                    <a:pt x="80009" y="48768"/>
                  </a:lnTo>
                  <a:lnTo>
                    <a:pt x="87630" y="52578"/>
                  </a:lnTo>
                  <a:lnTo>
                    <a:pt x="93725" y="49530"/>
                  </a:lnTo>
                  <a:close/>
                </a:path>
                <a:path w="127634" h="64769">
                  <a:moveTo>
                    <a:pt x="99059" y="32004"/>
                  </a:moveTo>
                  <a:lnTo>
                    <a:pt x="91440" y="28194"/>
                  </a:lnTo>
                  <a:lnTo>
                    <a:pt x="84581" y="31242"/>
                  </a:lnTo>
                  <a:lnTo>
                    <a:pt x="92202" y="35052"/>
                  </a:lnTo>
                  <a:lnTo>
                    <a:pt x="99059" y="32004"/>
                  </a:lnTo>
                  <a:close/>
                </a:path>
                <a:path w="127634" h="64769">
                  <a:moveTo>
                    <a:pt x="99059" y="61722"/>
                  </a:moveTo>
                  <a:lnTo>
                    <a:pt x="91440" y="57912"/>
                  </a:lnTo>
                  <a:lnTo>
                    <a:pt x="84581" y="61722"/>
                  </a:lnTo>
                  <a:lnTo>
                    <a:pt x="92202" y="64770"/>
                  </a:lnTo>
                  <a:lnTo>
                    <a:pt x="99059" y="61722"/>
                  </a:lnTo>
                  <a:close/>
                </a:path>
                <a:path w="127634" h="64769">
                  <a:moveTo>
                    <a:pt x="103631" y="44196"/>
                  </a:moveTo>
                  <a:lnTo>
                    <a:pt x="96012" y="40386"/>
                  </a:lnTo>
                  <a:lnTo>
                    <a:pt x="89153" y="44196"/>
                  </a:lnTo>
                  <a:lnTo>
                    <a:pt x="97535" y="47244"/>
                  </a:lnTo>
                  <a:lnTo>
                    <a:pt x="103631" y="44196"/>
                  </a:lnTo>
                  <a:close/>
                </a:path>
                <a:path w="127634" h="64769">
                  <a:moveTo>
                    <a:pt x="108203" y="56388"/>
                  </a:moveTo>
                  <a:lnTo>
                    <a:pt x="100584" y="52578"/>
                  </a:lnTo>
                  <a:lnTo>
                    <a:pt x="94487" y="56388"/>
                  </a:lnTo>
                  <a:lnTo>
                    <a:pt x="102108" y="60198"/>
                  </a:lnTo>
                  <a:lnTo>
                    <a:pt x="108203" y="56388"/>
                  </a:lnTo>
                  <a:close/>
                </a:path>
                <a:path w="127634" h="64769">
                  <a:moveTo>
                    <a:pt x="112775" y="38862"/>
                  </a:moveTo>
                  <a:lnTo>
                    <a:pt x="105156" y="35052"/>
                  </a:lnTo>
                  <a:lnTo>
                    <a:pt x="99059" y="38862"/>
                  </a:lnTo>
                  <a:lnTo>
                    <a:pt x="106680" y="42672"/>
                  </a:lnTo>
                  <a:lnTo>
                    <a:pt x="112775" y="38862"/>
                  </a:lnTo>
                  <a:close/>
                </a:path>
                <a:path w="127634" h="64769">
                  <a:moveTo>
                    <a:pt x="117347" y="51054"/>
                  </a:moveTo>
                  <a:lnTo>
                    <a:pt x="109728" y="47244"/>
                  </a:lnTo>
                  <a:lnTo>
                    <a:pt x="103631" y="51054"/>
                  </a:lnTo>
                  <a:lnTo>
                    <a:pt x="111252" y="54864"/>
                  </a:lnTo>
                  <a:lnTo>
                    <a:pt x="117347" y="51054"/>
                  </a:lnTo>
                  <a:close/>
                </a:path>
                <a:path w="127634" h="64769">
                  <a:moveTo>
                    <a:pt x="127253" y="45720"/>
                  </a:moveTo>
                  <a:lnTo>
                    <a:pt x="119634" y="41910"/>
                  </a:lnTo>
                  <a:lnTo>
                    <a:pt x="113537" y="45720"/>
                  </a:lnTo>
                  <a:lnTo>
                    <a:pt x="121158" y="49530"/>
                  </a:lnTo>
                  <a:lnTo>
                    <a:pt x="127253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362341" y="2525267"/>
              <a:ext cx="127635" cy="62865"/>
            </a:xfrm>
            <a:custGeom>
              <a:avLst/>
              <a:gdLst/>
              <a:ahLst/>
              <a:cxnLst/>
              <a:rect l="l" t="t" r="r" b="b"/>
              <a:pathLst>
                <a:path w="127634" h="62864">
                  <a:moveTo>
                    <a:pt x="41909" y="1523"/>
                  </a:moveTo>
                  <a:lnTo>
                    <a:pt x="41909" y="0"/>
                  </a:lnTo>
                  <a:lnTo>
                    <a:pt x="35813" y="3047"/>
                  </a:lnTo>
                  <a:lnTo>
                    <a:pt x="28193" y="0"/>
                  </a:lnTo>
                  <a:lnTo>
                    <a:pt x="28193" y="1523"/>
                  </a:lnTo>
                  <a:lnTo>
                    <a:pt x="35813" y="4571"/>
                  </a:lnTo>
                  <a:lnTo>
                    <a:pt x="41909" y="1523"/>
                  </a:lnTo>
                  <a:close/>
                </a:path>
                <a:path w="127634" h="62864">
                  <a:moveTo>
                    <a:pt x="13715" y="17525"/>
                  </a:moveTo>
                  <a:lnTo>
                    <a:pt x="13715" y="16001"/>
                  </a:lnTo>
                  <a:lnTo>
                    <a:pt x="7619" y="19049"/>
                  </a:lnTo>
                  <a:lnTo>
                    <a:pt x="0" y="15239"/>
                  </a:lnTo>
                  <a:lnTo>
                    <a:pt x="0" y="16763"/>
                  </a:lnTo>
                  <a:lnTo>
                    <a:pt x="7619" y="20573"/>
                  </a:lnTo>
                  <a:lnTo>
                    <a:pt x="13715" y="17525"/>
                  </a:lnTo>
                  <a:close/>
                </a:path>
                <a:path w="127634" h="62864">
                  <a:moveTo>
                    <a:pt x="22859" y="12191"/>
                  </a:moveTo>
                  <a:lnTo>
                    <a:pt x="22859" y="10667"/>
                  </a:lnTo>
                  <a:lnTo>
                    <a:pt x="16763" y="13715"/>
                  </a:lnTo>
                  <a:lnTo>
                    <a:pt x="9143" y="9905"/>
                  </a:lnTo>
                  <a:lnTo>
                    <a:pt x="9143" y="11429"/>
                  </a:lnTo>
                  <a:lnTo>
                    <a:pt x="16763" y="15239"/>
                  </a:lnTo>
                  <a:lnTo>
                    <a:pt x="22859" y="12191"/>
                  </a:lnTo>
                  <a:close/>
                </a:path>
                <a:path w="127634" h="62864">
                  <a:moveTo>
                    <a:pt x="28193" y="24383"/>
                  </a:moveTo>
                  <a:lnTo>
                    <a:pt x="28193" y="22859"/>
                  </a:lnTo>
                  <a:lnTo>
                    <a:pt x="21335" y="25907"/>
                  </a:lnTo>
                  <a:lnTo>
                    <a:pt x="13715" y="22097"/>
                  </a:lnTo>
                  <a:lnTo>
                    <a:pt x="13715" y="23621"/>
                  </a:lnTo>
                  <a:lnTo>
                    <a:pt x="21335" y="27431"/>
                  </a:lnTo>
                  <a:lnTo>
                    <a:pt x="28193" y="24383"/>
                  </a:lnTo>
                  <a:close/>
                </a:path>
                <a:path w="127634" h="62864">
                  <a:moveTo>
                    <a:pt x="32765" y="6857"/>
                  </a:moveTo>
                  <a:lnTo>
                    <a:pt x="32765" y="5333"/>
                  </a:lnTo>
                  <a:lnTo>
                    <a:pt x="25908" y="8381"/>
                  </a:lnTo>
                  <a:lnTo>
                    <a:pt x="18287" y="4571"/>
                  </a:lnTo>
                  <a:lnTo>
                    <a:pt x="18287" y="6095"/>
                  </a:lnTo>
                  <a:lnTo>
                    <a:pt x="25908" y="9905"/>
                  </a:lnTo>
                  <a:lnTo>
                    <a:pt x="32765" y="6857"/>
                  </a:lnTo>
                  <a:close/>
                </a:path>
                <a:path w="127634" h="62864">
                  <a:moveTo>
                    <a:pt x="37337" y="19049"/>
                  </a:moveTo>
                  <a:lnTo>
                    <a:pt x="37337" y="17525"/>
                  </a:lnTo>
                  <a:lnTo>
                    <a:pt x="31241" y="20573"/>
                  </a:lnTo>
                  <a:lnTo>
                    <a:pt x="23621" y="17525"/>
                  </a:lnTo>
                  <a:lnTo>
                    <a:pt x="23621" y="19049"/>
                  </a:lnTo>
                  <a:lnTo>
                    <a:pt x="31241" y="22097"/>
                  </a:lnTo>
                  <a:lnTo>
                    <a:pt x="37337" y="19049"/>
                  </a:lnTo>
                  <a:close/>
                </a:path>
                <a:path w="127634" h="62864">
                  <a:moveTo>
                    <a:pt x="70103" y="44957"/>
                  </a:moveTo>
                  <a:lnTo>
                    <a:pt x="70103" y="43433"/>
                  </a:lnTo>
                  <a:lnTo>
                    <a:pt x="64008" y="47243"/>
                  </a:lnTo>
                  <a:lnTo>
                    <a:pt x="28193" y="29717"/>
                  </a:lnTo>
                  <a:lnTo>
                    <a:pt x="28193" y="31241"/>
                  </a:lnTo>
                  <a:lnTo>
                    <a:pt x="64008" y="48767"/>
                  </a:lnTo>
                  <a:lnTo>
                    <a:pt x="70103" y="44957"/>
                  </a:lnTo>
                  <a:close/>
                </a:path>
                <a:path w="127634" h="62864">
                  <a:moveTo>
                    <a:pt x="46481" y="13715"/>
                  </a:moveTo>
                  <a:lnTo>
                    <a:pt x="46481" y="12191"/>
                  </a:lnTo>
                  <a:lnTo>
                    <a:pt x="40385" y="16001"/>
                  </a:lnTo>
                  <a:lnTo>
                    <a:pt x="32765" y="12191"/>
                  </a:lnTo>
                  <a:lnTo>
                    <a:pt x="32765" y="13715"/>
                  </a:lnTo>
                  <a:lnTo>
                    <a:pt x="40385" y="17525"/>
                  </a:lnTo>
                  <a:lnTo>
                    <a:pt x="46481" y="13715"/>
                  </a:lnTo>
                  <a:close/>
                </a:path>
                <a:path w="127634" h="62864">
                  <a:moveTo>
                    <a:pt x="51815" y="25907"/>
                  </a:moveTo>
                  <a:lnTo>
                    <a:pt x="51815" y="24383"/>
                  </a:lnTo>
                  <a:lnTo>
                    <a:pt x="44958" y="28193"/>
                  </a:lnTo>
                  <a:lnTo>
                    <a:pt x="37337" y="24383"/>
                  </a:lnTo>
                  <a:lnTo>
                    <a:pt x="37337" y="25907"/>
                  </a:lnTo>
                  <a:lnTo>
                    <a:pt x="44958" y="29717"/>
                  </a:lnTo>
                  <a:lnTo>
                    <a:pt x="51815" y="25907"/>
                  </a:lnTo>
                  <a:close/>
                </a:path>
                <a:path w="127634" h="62864">
                  <a:moveTo>
                    <a:pt x="56387" y="8381"/>
                  </a:moveTo>
                  <a:lnTo>
                    <a:pt x="56387" y="6857"/>
                  </a:lnTo>
                  <a:lnTo>
                    <a:pt x="49530" y="10667"/>
                  </a:lnTo>
                  <a:lnTo>
                    <a:pt x="41909" y="6857"/>
                  </a:lnTo>
                  <a:lnTo>
                    <a:pt x="41909" y="8381"/>
                  </a:lnTo>
                  <a:lnTo>
                    <a:pt x="49530" y="12191"/>
                  </a:lnTo>
                  <a:lnTo>
                    <a:pt x="56387" y="8381"/>
                  </a:lnTo>
                  <a:close/>
                </a:path>
                <a:path w="127634" h="62864">
                  <a:moveTo>
                    <a:pt x="60959" y="20573"/>
                  </a:moveTo>
                  <a:lnTo>
                    <a:pt x="60959" y="19049"/>
                  </a:lnTo>
                  <a:lnTo>
                    <a:pt x="54863" y="22859"/>
                  </a:lnTo>
                  <a:lnTo>
                    <a:pt x="47243" y="19049"/>
                  </a:lnTo>
                  <a:lnTo>
                    <a:pt x="47243" y="20573"/>
                  </a:lnTo>
                  <a:lnTo>
                    <a:pt x="54863" y="24383"/>
                  </a:lnTo>
                  <a:lnTo>
                    <a:pt x="60959" y="20573"/>
                  </a:lnTo>
                  <a:close/>
                </a:path>
                <a:path w="127634" h="62864">
                  <a:moveTo>
                    <a:pt x="65531" y="32765"/>
                  </a:moveTo>
                  <a:lnTo>
                    <a:pt x="65531" y="31241"/>
                  </a:lnTo>
                  <a:lnTo>
                    <a:pt x="59435" y="35051"/>
                  </a:lnTo>
                  <a:lnTo>
                    <a:pt x="51815" y="31241"/>
                  </a:lnTo>
                  <a:lnTo>
                    <a:pt x="51815" y="32765"/>
                  </a:lnTo>
                  <a:lnTo>
                    <a:pt x="59435" y="36575"/>
                  </a:lnTo>
                  <a:lnTo>
                    <a:pt x="65531" y="32765"/>
                  </a:lnTo>
                  <a:close/>
                </a:path>
                <a:path w="127634" h="62864">
                  <a:moveTo>
                    <a:pt x="70103" y="15239"/>
                  </a:moveTo>
                  <a:lnTo>
                    <a:pt x="70103" y="13715"/>
                  </a:lnTo>
                  <a:lnTo>
                    <a:pt x="64008" y="17525"/>
                  </a:lnTo>
                  <a:lnTo>
                    <a:pt x="56387" y="13715"/>
                  </a:lnTo>
                  <a:lnTo>
                    <a:pt x="56387" y="15239"/>
                  </a:lnTo>
                  <a:lnTo>
                    <a:pt x="64008" y="19049"/>
                  </a:lnTo>
                  <a:lnTo>
                    <a:pt x="70103" y="15239"/>
                  </a:lnTo>
                  <a:close/>
                </a:path>
                <a:path w="127634" h="62864">
                  <a:moveTo>
                    <a:pt x="75437" y="27431"/>
                  </a:moveTo>
                  <a:lnTo>
                    <a:pt x="75437" y="26669"/>
                  </a:lnTo>
                  <a:lnTo>
                    <a:pt x="68580" y="29717"/>
                  </a:lnTo>
                  <a:lnTo>
                    <a:pt x="60959" y="25907"/>
                  </a:lnTo>
                  <a:lnTo>
                    <a:pt x="60959" y="27431"/>
                  </a:lnTo>
                  <a:lnTo>
                    <a:pt x="68580" y="31241"/>
                  </a:lnTo>
                  <a:lnTo>
                    <a:pt x="75437" y="27431"/>
                  </a:lnTo>
                  <a:close/>
                </a:path>
                <a:path w="127634" h="62864">
                  <a:moveTo>
                    <a:pt x="73537" y="41738"/>
                  </a:moveTo>
                  <a:lnTo>
                    <a:pt x="65531" y="38099"/>
                  </a:lnTo>
                  <a:lnTo>
                    <a:pt x="65531" y="39623"/>
                  </a:lnTo>
                  <a:lnTo>
                    <a:pt x="73152" y="43087"/>
                  </a:lnTo>
                  <a:lnTo>
                    <a:pt x="73152" y="41909"/>
                  </a:lnTo>
                  <a:lnTo>
                    <a:pt x="73537" y="41738"/>
                  </a:lnTo>
                  <a:close/>
                </a:path>
                <a:path w="127634" h="62864">
                  <a:moveTo>
                    <a:pt x="84581" y="22859"/>
                  </a:moveTo>
                  <a:lnTo>
                    <a:pt x="84581" y="21335"/>
                  </a:lnTo>
                  <a:lnTo>
                    <a:pt x="78485" y="24383"/>
                  </a:lnTo>
                  <a:lnTo>
                    <a:pt x="70865" y="20573"/>
                  </a:lnTo>
                  <a:lnTo>
                    <a:pt x="70865" y="22097"/>
                  </a:lnTo>
                  <a:lnTo>
                    <a:pt x="78485" y="25907"/>
                  </a:lnTo>
                  <a:lnTo>
                    <a:pt x="84581" y="22859"/>
                  </a:lnTo>
                  <a:close/>
                </a:path>
                <a:path w="127634" h="62864">
                  <a:moveTo>
                    <a:pt x="84581" y="52577"/>
                  </a:moveTo>
                  <a:lnTo>
                    <a:pt x="84581" y="51053"/>
                  </a:lnTo>
                  <a:lnTo>
                    <a:pt x="78485" y="54101"/>
                  </a:lnTo>
                  <a:lnTo>
                    <a:pt x="70865" y="50291"/>
                  </a:lnTo>
                  <a:lnTo>
                    <a:pt x="70865" y="51815"/>
                  </a:lnTo>
                  <a:lnTo>
                    <a:pt x="78485" y="55625"/>
                  </a:lnTo>
                  <a:lnTo>
                    <a:pt x="84581" y="52577"/>
                  </a:lnTo>
                  <a:close/>
                </a:path>
                <a:path w="127634" h="62864">
                  <a:moveTo>
                    <a:pt x="73537" y="43262"/>
                  </a:moveTo>
                  <a:lnTo>
                    <a:pt x="73152" y="43087"/>
                  </a:lnTo>
                  <a:lnTo>
                    <a:pt x="73152" y="43433"/>
                  </a:lnTo>
                  <a:lnTo>
                    <a:pt x="73537" y="43262"/>
                  </a:lnTo>
                  <a:close/>
                </a:path>
                <a:path w="127634" h="62864">
                  <a:moveTo>
                    <a:pt x="80009" y="40385"/>
                  </a:moveTo>
                  <a:lnTo>
                    <a:pt x="80009" y="38861"/>
                  </a:lnTo>
                  <a:lnTo>
                    <a:pt x="73537" y="41738"/>
                  </a:lnTo>
                  <a:lnTo>
                    <a:pt x="73913" y="41909"/>
                  </a:lnTo>
                  <a:lnTo>
                    <a:pt x="73913" y="43095"/>
                  </a:lnTo>
                  <a:lnTo>
                    <a:pt x="80009" y="40385"/>
                  </a:lnTo>
                  <a:close/>
                </a:path>
                <a:path w="127634" h="62864">
                  <a:moveTo>
                    <a:pt x="73913" y="43433"/>
                  </a:moveTo>
                  <a:lnTo>
                    <a:pt x="73913" y="43095"/>
                  </a:lnTo>
                  <a:lnTo>
                    <a:pt x="73537" y="43262"/>
                  </a:lnTo>
                  <a:lnTo>
                    <a:pt x="73913" y="43433"/>
                  </a:lnTo>
                  <a:close/>
                </a:path>
                <a:path w="127634" h="62864">
                  <a:moveTo>
                    <a:pt x="89153" y="35051"/>
                  </a:moveTo>
                  <a:lnTo>
                    <a:pt x="89153" y="33527"/>
                  </a:lnTo>
                  <a:lnTo>
                    <a:pt x="83058" y="36575"/>
                  </a:lnTo>
                  <a:lnTo>
                    <a:pt x="75437" y="32765"/>
                  </a:lnTo>
                  <a:lnTo>
                    <a:pt x="75437" y="34289"/>
                  </a:lnTo>
                  <a:lnTo>
                    <a:pt x="83058" y="38099"/>
                  </a:lnTo>
                  <a:lnTo>
                    <a:pt x="89153" y="35051"/>
                  </a:lnTo>
                  <a:close/>
                </a:path>
                <a:path w="127634" h="62864">
                  <a:moveTo>
                    <a:pt x="93725" y="47243"/>
                  </a:moveTo>
                  <a:lnTo>
                    <a:pt x="93725" y="45719"/>
                  </a:lnTo>
                  <a:lnTo>
                    <a:pt x="87630" y="48767"/>
                  </a:lnTo>
                  <a:lnTo>
                    <a:pt x="80009" y="44957"/>
                  </a:lnTo>
                  <a:lnTo>
                    <a:pt x="80009" y="46481"/>
                  </a:lnTo>
                  <a:lnTo>
                    <a:pt x="87630" y="50291"/>
                  </a:lnTo>
                  <a:lnTo>
                    <a:pt x="93725" y="47243"/>
                  </a:lnTo>
                  <a:close/>
                </a:path>
                <a:path w="127634" h="62864">
                  <a:moveTo>
                    <a:pt x="99059" y="29717"/>
                  </a:moveTo>
                  <a:lnTo>
                    <a:pt x="99059" y="28193"/>
                  </a:lnTo>
                  <a:lnTo>
                    <a:pt x="92202" y="31241"/>
                  </a:lnTo>
                  <a:lnTo>
                    <a:pt x="84581" y="27431"/>
                  </a:lnTo>
                  <a:lnTo>
                    <a:pt x="84581" y="28955"/>
                  </a:lnTo>
                  <a:lnTo>
                    <a:pt x="92202" y="32765"/>
                  </a:lnTo>
                  <a:lnTo>
                    <a:pt x="99059" y="29717"/>
                  </a:lnTo>
                  <a:close/>
                </a:path>
                <a:path w="127634" h="62864">
                  <a:moveTo>
                    <a:pt x="99059" y="59435"/>
                  </a:moveTo>
                  <a:lnTo>
                    <a:pt x="99059" y="57911"/>
                  </a:lnTo>
                  <a:lnTo>
                    <a:pt x="92202" y="60959"/>
                  </a:lnTo>
                  <a:lnTo>
                    <a:pt x="84581" y="57911"/>
                  </a:lnTo>
                  <a:lnTo>
                    <a:pt x="84581" y="58673"/>
                  </a:lnTo>
                  <a:lnTo>
                    <a:pt x="92202" y="62483"/>
                  </a:lnTo>
                  <a:lnTo>
                    <a:pt x="99059" y="59435"/>
                  </a:lnTo>
                  <a:close/>
                </a:path>
                <a:path w="127634" h="62864">
                  <a:moveTo>
                    <a:pt x="103631" y="41909"/>
                  </a:moveTo>
                  <a:lnTo>
                    <a:pt x="103631" y="40385"/>
                  </a:lnTo>
                  <a:lnTo>
                    <a:pt x="97535" y="43433"/>
                  </a:lnTo>
                  <a:lnTo>
                    <a:pt x="89153" y="40385"/>
                  </a:lnTo>
                  <a:lnTo>
                    <a:pt x="89153" y="41909"/>
                  </a:lnTo>
                  <a:lnTo>
                    <a:pt x="97535" y="44957"/>
                  </a:lnTo>
                  <a:lnTo>
                    <a:pt x="103631" y="41909"/>
                  </a:lnTo>
                  <a:close/>
                </a:path>
                <a:path w="127634" h="62864">
                  <a:moveTo>
                    <a:pt x="108203" y="54101"/>
                  </a:moveTo>
                  <a:lnTo>
                    <a:pt x="108203" y="52577"/>
                  </a:lnTo>
                  <a:lnTo>
                    <a:pt x="102108" y="56387"/>
                  </a:lnTo>
                  <a:lnTo>
                    <a:pt x="94487" y="52577"/>
                  </a:lnTo>
                  <a:lnTo>
                    <a:pt x="94487" y="54101"/>
                  </a:lnTo>
                  <a:lnTo>
                    <a:pt x="102108" y="57911"/>
                  </a:lnTo>
                  <a:lnTo>
                    <a:pt x="108203" y="54101"/>
                  </a:lnTo>
                  <a:close/>
                </a:path>
                <a:path w="127634" h="62864">
                  <a:moveTo>
                    <a:pt x="112775" y="36575"/>
                  </a:moveTo>
                  <a:lnTo>
                    <a:pt x="112775" y="35051"/>
                  </a:lnTo>
                  <a:lnTo>
                    <a:pt x="106680" y="38861"/>
                  </a:lnTo>
                  <a:lnTo>
                    <a:pt x="99059" y="35051"/>
                  </a:lnTo>
                  <a:lnTo>
                    <a:pt x="99059" y="36575"/>
                  </a:lnTo>
                  <a:lnTo>
                    <a:pt x="106680" y="40385"/>
                  </a:lnTo>
                  <a:lnTo>
                    <a:pt x="112775" y="36575"/>
                  </a:lnTo>
                  <a:close/>
                </a:path>
                <a:path w="127634" h="62864">
                  <a:moveTo>
                    <a:pt x="117347" y="48767"/>
                  </a:moveTo>
                  <a:lnTo>
                    <a:pt x="117347" y="47243"/>
                  </a:lnTo>
                  <a:lnTo>
                    <a:pt x="111252" y="51053"/>
                  </a:lnTo>
                  <a:lnTo>
                    <a:pt x="103631" y="47243"/>
                  </a:lnTo>
                  <a:lnTo>
                    <a:pt x="103631" y="48767"/>
                  </a:lnTo>
                  <a:lnTo>
                    <a:pt x="111252" y="52577"/>
                  </a:lnTo>
                  <a:lnTo>
                    <a:pt x="117347" y="48767"/>
                  </a:lnTo>
                  <a:close/>
                </a:path>
                <a:path w="127634" h="62864">
                  <a:moveTo>
                    <a:pt x="127253" y="43433"/>
                  </a:moveTo>
                  <a:lnTo>
                    <a:pt x="127253" y="41909"/>
                  </a:lnTo>
                  <a:lnTo>
                    <a:pt x="121158" y="45719"/>
                  </a:lnTo>
                  <a:lnTo>
                    <a:pt x="113537" y="41909"/>
                  </a:lnTo>
                  <a:lnTo>
                    <a:pt x="113537" y="43433"/>
                  </a:lnTo>
                  <a:lnTo>
                    <a:pt x="121158" y="47243"/>
                  </a:lnTo>
                  <a:lnTo>
                    <a:pt x="127253" y="43433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600847" y="24886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1" y="19049"/>
                  </a:moveTo>
                  <a:lnTo>
                    <a:pt x="12191" y="0"/>
                  </a:lnTo>
                  <a:lnTo>
                    <a:pt x="6857" y="3047"/>
                  </a:lnTo>
                  <a:lnTo>
                    <a:pt x="6857" y="21335"/>
                  </a:lnTo>
                  <a:lnTo>
                    <a:pt x="12191" y="19049"/>
                  </a:lnTo>
                  <a:close/>
                </a:path>
                <a:path w="12700" h="24764">
                  <a:moveTo>
                    <a:pt x="3047" y="22859"/>
                  </a:moveTo>
                  <a:lnTo>
                    <a:pt x="3047" y="4571"/>
                  </a:lnTo>
                  <a:lnTo>
                    <a:pt x="0" y="6095"/>
                  </a:lnTo>
                  <a:lnTo>
                    <a:pt x="0" y="24383"/>
                  </a:lnTo>
                  <a:lnTo>
                    <a:pt x="3047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607705" y="2488692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89">
                  <a:moveTo>
                    <a:pt x="0" y="3047"/>
                  </a:moveTo>
                  <a:lnTo>
                    <a:pt x="5334" y="0"/>
                  </a:lnTo>
                  <a:lnTo>
                    <a:pt x="5334" y="19049"/>
                  </a:lnTo>
                  <a:lnTo>
                    <a:pt x="0" y="21335"/>
                  </a:lnTo>
                  <a:lnTo>
                    <a:pt x="0" y="3047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600847" y="2493264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0" y="1524"/>
                  </a:moveTo>
                  <a:lnTo>
                    <a:pt x="3047" y="0"/>
                  </a:lnTo>
                  <a:lnTo>
                    <a:pt x="3047" y="18287"/>
                  </a:lnTo>
                  <a:lnTo>
                    <a:pt x="0" y="19812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424063" y="2387345"/>
              <a:ext cx="110490" cy="171449"/>
            </a:xfrm>
            <a:prstGeom prst="rect">
              <a:avLst/>
            </a:prstGeom>
            <a:blipFill>
              <a:blip r:embed="rId4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447685" y="2387345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4" h="123189">
                  <a:moveTo>
                    <a:pt x="86868" y="122681"/>
                  </a:moveTo>
                  <a:lnTo>
                    <a:pt x="62900" y="116157"/>
                  </a:lnTo>
                  <a:lnTo>
                    <a:pt x="40290" y="107060"/>
                  </a:lnTo>
                  <a:lnTo>
                    <a:pt x="19252" y="95678"/>
                  </a:lnTo>
                  <a:lnTo>
                    <a:pt x="0" y="82295"/>
                  </a:lnTo>
                  <a:lnTo>
                    <a:pt x="0" y="0"/>
                  </a:lnTo>
                  <a:lnTo>
                    <a:pt x="19681" y="12846"/>
                  </a:lnTo>
                  <a:lnTo>
                    <a:pt x="40862" y="23907"/>
                  </a:lnTo>
                  <a:lnTo>
                    <a:pt x="63329" y="33111"/>
                  </a:lnTo>
                  <a:lnTo>
                    <a:pt x="86868" y="40385"/>
                  </a:lnTo>
                  <a:lnTo>
                    <a:pt x="86868" y="12268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424063" y="2474976"/>
              <a:ext cx="102870" cy="83820"/>
            </a:xfrm>
            <a:custGeom>
              <a:avLst/>
              <a:gdLst/>
              <a:ahLst/>
              <a:cxnLst/>
              <a:rect l="l" t="t" r="r" b="b"/>
              <a:pathLst>
                <a:path w="102869" h="83819">
                  <a:moveTo>
                    <a:pt x="0" y="35051"/>
                  </a:moveTo>
                  <a:lnTo>
                    <a:pt x="22931" y="51030"/>
                  </a:lnTo>
                  <a:lnTo>
                    <a:pt x="48006" y="64579"/>
                  </a:lnTo>
                  <a:lnTo>
                    <a:pt x="74795" y="75557"/>
                  </a:lnTo>
                  <a:lnTo>
                    <a:pt x="102869" y="83819"/>
                  </a:lnTo>
                  <a:lnTo>
                    <a:pt x="102869" y="48768"/>
                  </a:lnTo>
                  <a:lnTo>
                    <a:pt x="74795" y="40505"/>
                  </a:lnTo>
                  <a:lnTo>
                    <a:pt x="48006" y="29527"/>
                  </a:lnTo>
                  <a:lnTo>
                    <a:pt x="22931" y="1597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1431683" y="248945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393" y="4310"/>
                  </a:lnTo>
                  <a:lnTo>
                    <a:pt x="11144" y="8191"/>
                  </a:lnTo>
                  <a:lnTo>
                    <a:pt x="17037" y="11787"/>
                  </a:lnTo>
                  <a:lnTo>
                    <a:pt x="22860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431683" y="2494788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393" y="3988"/>
                  </a:lnTo>
                  <a:lnTo>
                    <a:pt x="11144" y="7905"/>
                  </a:lnTo>
                  <a:lnTo>
                    <a:pt x="17037" y="11680"/>
                  </a:lnTo>
                  <a:lnTo>
                    <a:pt x="22860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431683" y="2499360"/>
              <a:ext cx="22860" cy="16510"/>
            </a:xfrm>
            <a:custGeom>
              <a:avLst/>
              <a:gdLst/>
              <a:ahLst/>
              <a:cxnLst/>
              <a:rect l="l" t="t" r="r" b="b"/>
              <a:pathLst>
                <a:path w="22859" h="16510">
                  <a:moveTo>
                    <a:pt x="0" y="0"/>
                  </a:moveTo>
                  <a:lnTo>
                    <a:pt x="5393" y="4429"/>
                  </a:lnTo>
                  <a:lnTo>
                    <a:pt x="11144" y="8572"/>
                  </a:lnTo>
                  <a:lnTo>
                    <a:pt x="17037" y="12430"/>
                  </a:lnTo>
                  <a:lnTo>
                    <a:pt x="22860" y="1600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1431683" y="250469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393" y="4310"/>
                  </a:lnTo>
                  <a:lnTo>
                    <a:pt x="11144" y="8191"/>
                  </a:lnTo>
                  <a:lnTo>
                    <a:pt x="17037" y="11787"/>
                  </a:lnTo>
                  <a:lnTo>
                    <a:pt x="22860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514741" y="239572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5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520075" y="2394204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19">
                  <a:moveTo>
                    <a:pt x="0" y="0"/>
                  </a:moveTo>
                  <a:lnTo>
                    <a:pt x="40385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525409" y="2393442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5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1530743" y="239191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5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1458353" y="2405633"/>
              <a:ext cx="62865" cy="89535"/>
            </a:xfrm>
            <a:custGeom>
              <a:avLst/>
              <a:gdLst/>
              <a:ahLst/>
              <a:cxnLst/>
              <a:rect l="l" t="t" r="r" b="b"/>
              <a:pathLst>
                <a:path w="62865" h="89535">
                  <a:moveTo>
                    <a:pt x="0" y="0"/>
                  </a:moveTo>
                  <a:lnTo>
                    <a:pt x="0" y="58674"/>
                  </a:lnTo>
                  <a:lnTo>
                    <a:pt x="14263" y="68258"/>
                  </a:lnTo>
                  <a:lnTo>
                    <a:pt x="29527" y="76485"/>
                  </a:lnTo>
                  <a:lnTo>
                    <a:pt x="45648" y="83427"/>
                  </a:lnTo>
                  <a:lnTo>
                    <a:pt x="62484" y="89154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1424063" y="2378964"/>
              <a:ext cx="200025" cy="180340"/>
            </a:xfrm>
            <a:custGeom>
              <a:avLst/>
              <a:gdLst/>
              <a:ahLst/>
              <a:cxnLst/>
              <a:rect l="l" t="t" r="r" b="b"/>
              <a:pathLst>
                <a:path w="200025" h="180339">
                  <a:moveTo>
                    <a:pt x="102869" y="179831"/>
                  </a:moveTo>
                  <a:lnTo>
                    <a:pt x="199644" y="134112"/>
                  </a:lnTo>
                  <a:lnTo>
                    <a:pt x="199644" y="99060"/>
                  </a:lnTo>
                  <a:lnTo>
                    <a:pt x="167640" y="83058"/>
                  </a:lnTo>
                  <a:lnTo>
                    <a:pt x="167640" y="35052"/>
                  </a:lnTo>
                  <a:lnTo>
                    <a:pt x="100584" y="3048"/>
                  </a:lnTo>
                  <a:lnTo>
                    <a:pt x="69341" y="10668"/>
                  </a:lnTo>
                  <a:lnTo>
                    <a:pt x="48768" y="0"/>
                  </a:lnTo>
                  <a:lnTo>
                    <a:pt x="23621" y="8381"/>
                  </a:lnTo>
                  <a:lnTo>
                    <a:pt x="23621" y="84581"/>
                  </a:lnTo>
                  <a:lnTo>
                    <a:pt x="0" y="96012"/>
                  </a:lnTo>
                  <a:lnTo>
                    <a:pt x="0" y="131063"/>
                  </a:lnTo>
                  <a:lnTo>
                    <a:pt x="22931" y="147042"/>
                  </a:lnTo>
                  <a:lnTo>
                    <a:pt x="48006" y="160591"/>
                  </a:lnTo>
                  <a:lnTo>
                    <a:pt x="74795" y="171569"/>
                  </a:lnTo>
                  <a:lnTo>
                    <a:pt x="102869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1350911" y="2516123"/>
              <a:ext cx="152400" cy="87630"/>
            </a:xfrm>
            <a:custGeom>
              <a:avLst/>
              <a:gdLst/>
              <a:ahLst/>
              <a:cxnLst/>
              <a:rect l="l" t="t" r="r" b="b"/>
              <a:pathLst>
                <a:path w="152400" h="87630">
                  <a:moveTo>
                    <a:pt x="0" y="27431"/>
                  </a:moveTo>
                  <a:lnTo>
                    <a:pt x="46482" y="0"/>
                  </a:lnTo>
                  <a:lnTo>
                    <a:pt x="152400" y="51053"/>
                  </a:lnTo>
                  <a:lnTo>
                    <a:pt x="152400" y="64007"/>
                  </a:lnTo>
                  <a:lnTo>
                    <a:pt x="103632" y="87630"/>
                  </a:lnTo>
                  <a:lnTo>
                    <a:pt x="0" y="37337"/>
                  </a:lnTo>
                  <a:lnTo>
                    <a:pt x="0" y="274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1478927" y="2514600"/>
              <a:ext cx="44094" cy="32664"/>
            </a:xfrm>
            <a:prstGeom prst="rect">
              <a:avLst/>
            </a:prstGeom>
            <a:blipFill>
              <a:blip r:embed="rId4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476940" y="2495550"/>
              <a:ext cx="46647" cy="42373"/>
            </a:xfrm>
            <a:prstGeom prst="rect">
              <a:avLst/>
            </a:prstGeom>
            <a:blipFill>
              <a:blip r:embed="rId4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1460639" y="2407157"/>
              <a:ext cx="60198" cy="95910"/>
            </a:xfrm>
            <a:prstGeom prst="rect">
              <a:avLst/>
            </a:prstGeom>
            <a:blipFill>
              <a:blip r:embed="rId4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1458353" y="2405633"/>
              <a:ext cx="62865" cy="89535"/>
            </a:xfrm>
            <a:custGeom>
              <a:avLst/>
              <a:gdLst/>
              <a:ahLst/>
              <a:cxnLst/>
              <a:rect l="l" t="t" r="r" b="b"/>
              <a:pathLst>
                <a:path w="62865" h="89535">
                  <a:moveTo>
                    <a:pt x="3047" y="57912"/>
                  </a:moveTo>
                  <a:lnTo>
                    <a:pt x="3047" y="2286"/>
                  </a:lnTo>
                  <a:lnTo>
                    <a:pt x="0" y="0"/>
                  </a:lnTo>
                  <a:lnTo>
                    <a:pt x="13835" y="9691"/>
                  </a:lnTo>
                  <a:lnTo>
                    <a:pt x="28956" y="18097"/>
                  </a:lnTo>
                  <a:lnTo>
                    <a:pt x="45219" y="25074"/>
                  </a:lnTo>
                  <a:lnTo>
                    <a:pt x="62484" y="30480"/>
                  </a:lnTo>
                  <a:lnTo>
                    <a:pt x="62484" y="89154"/>
                  </a:lnTo>
                  <a:lnTo>
                    <a:pt x="62484" y="86868"/>
                  </a:lnTo>
                  <a:lnTo>
                    <a:pt x="46339" y="81164"/>
                  </a:lnTo>
                  <a:lnTo>
                    <a:pt x="31051" y="74390"/>
                  </a:lnTo>
                  <a:lnTo>
                    <a:pt x="16621" y="66615"/>
                  </a:lnTo>
                  <a:lnTo>
                    <a:pt x="3047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1177175" y="2567177"/>
              <a:ext cx="48006" cy="35813"/>
            </a:xfrm>
            <a:prstGeom prst="rect">
              <a:avLst/>
            </a:prstGeom>
            <a:blipFill>
              <a:blip r:embed="rId4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177175" y="2567177"/>
              <a:ext cx="48260" cy="36830"/>
            </a:xfrm>
            <a:custGeom>
              <a:avLst/>
              <a:gdLst/>
              <a:ahLst/>
              <a:cxnLst/>
              <a:rect l="l" t="t" r="r" b="b"/>
              <a:pathLst>
                <a:path w="48259" h="36830">
                  <a:moveTo>
                    <a:pt x="0" y="36576"/>
                  </a:moveTo>
                  <a:lnTo>
                    <a:pt x="0" y="25908"/>
                  </a:lnTo>
                  <a:lnTo>
                    <a:pt x="48006" y="0"/>
                  </a:lnTo>
                  <a:lnTo>
                    <a:pt x="48006" y="12954"/>
                  </a:lnTo>
                  <a:lnTo>
                    <a:pt x="0" y="3657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072781" y="2516123"/>
              <a:ext cx="152400" cy="76962"/>
            </a:xfrm>
            <a:prstGeom prst="rect">
              <a:avLst/>
            </a:prstGeom>
            <a:blipFill>
              <a:blip r:embed="rId4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072781" y="2516123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1"/>
                  </a:moveTo>
                  <a:lnTo>
                    <a:pt x="46481" y="0"/>
                  </a:lnTo>
                  <a:lnTo>
                    <a:pt x="152400" y="51053"/>
                  </a:lnTo>
                  <a:lnTo>
                    <a:pt x="104393" y="76962"/>
                  </a:lnTo>
                  <a:lnTo>
                    <a:pt x="0" y="2743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146695" y="2427732"/>
              <a:ext cx="198881" cy="96012"/>
            </a:xfrm>
            <a:prstGeom prst="rect">
              <a:avLst/>
            </a:prstGeom>
            <a:blipFill>
              <a:blip r:embed="rId4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146695" y="2427732"/>
              <a:ext cx="199390" cy="96520"/>
            </a:xfrm>
            <a:custGeom>
              <a:avLst/>
              <a:gdLst/>
              <a:ahLst/>
              <a:cxnLst/>
              <a:rect l="l" t="t" r="r" b="b"/>
              <a:pathLst>
                <a:path w="199390" h="96519">
                  <a:moveTo>
                    <a:pt x="102870" y="96012"/>
                  </a:moveTo>
                  <a:lnTo>
                    <a:pt x="198881" y="50292"/>
                  </a:lnTo>
                  <a:lnTo>
                    <a:pt x="95250" y="0"/>
                  </a:lnTo>
                  <a:lnTo>
                    <a:pt x="0" y="47244"/>
                  </a:lnTo>
                  <a:lnTo>
                    <a:pt x="22824" y="63222"/>
                  </a:lnTo>
                  <a:lnTo>
                    <a:pt x="47720" y="76771"/>
                  </a:lnTo>
                  <a:lnTo>
                    <a:pt x="74473" y="87749"/>
                  </a:lnTo>
                  <a:lnTo>
                    <a:pt x="102870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256423" y="2418588"/>
              <a:ext cx="19812" cy="90677"/>
            </a:xfrm>
            <a:prstGeom prst="rect">
              <a:avLst/>
            </a:prstGeom>
            <a:blipFill>
              <a:blip r:embed="rId4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252448" y="2414016"/>
              <a:ext cx="61125" cy="99987"/>
            </a:xfrm>
            <a:prstGeom prst="rect">
              <a:avLst/>
            </a:prstGeom>
            <a:blipFill>
              <a:blip r:embed="rId4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1275473" y="2414016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2" y="12191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2" y="1219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216037" y="2382011"/>
              <a:ext cx="97535" cy="44195"/>
            </a:xfrm>
            <a:prstGeom prst="rect">
              <a:avLst/>
            </a:prstGeom>
            <a:blipFill>
              <a:blip r:embed="rId4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216037" y="2382011"/>
              <a:ext cx="97790" cy="44450"/>
            </a:xfrm>
            <a:custGeom>
              <a:avLst/>
              <a:gdLst/>
              <a:ahLst/>
              <a:cxnLst/>
              <a:rect l="l" t="t" r="r" b="b"/>
              <a:pathLst>
                <a:path w="97790" h="44450">
                  <a:moveTo>
                    <a:pt x="60197" y="44195"/>
                  </a:moveTo>
                  <a:lnTo>
                    <a:pt x="60197" y="36575"/>
                  </a:lnTo>
                  <a:lnTo>
                    <a:pt x="0" y="7619"/>
                  </a:lnTo>
                  <a:lnTo>
                    <a:pt x="30479" y="0"/>
                  </a:lnTo>
                  <a:lnTo>
                    <a:pt x="97535" y="32004"/>
                  </a:lnTo>
                  <a:lnTo>
                    <a:pt x="60197" y="4419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249565" y="2478023"/>
              <a:ext cx="96011" cy="80771"/>
            </a:xfrm>
            <a:prstGeom prst="rect">
              <a:avLst/>
            </a:prstGeom>
            <a:blipFill>
              <a:blip r:embed="rId4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249565" y="2478023"/>
              <a:ext cx="96520" cy="81280"/>
            </a:xfrm>
            <a:custGeom>
              <a:avLst/>
              <a:gdLst/>
              <a:ahLst/>
              <a:cxnLst/>
              <a:rect l="l" t="t" r="r" b="b"/>
              <a:pathLst>
                <a:path w="96519" h="81280">
                  <a:moveTo>
                    <a:pt x="0" y="45719"/>
                  </a:moveTo>
                  <a:lnTo>
                    <a:pt x="96011" y="0"/>
                  </a:lnTo>
                  <a:lnTo>
                    <a:pt x="96011" y="35051"/>
                  </a:lnTo>
                  <a:lnTo>
                    <a:pt x="0" y="80771"/>
                  </a:lnTo>
                  <a:lnTo>
                    <a:pt x="0" y="457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169555" y="2378964"/>
              <a:ext cx="106680" cy="48767"/>
            </a:xfrm>
            <a:prstGeom prst="rect">
              <a:avLst/>
            </a:prstGeom>
            <a:blipFill>
              <a:blip r:embed="rId4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169555" y="2378964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8381"/>
                  </a:moveTo>
                  <a:lnTo>
                    <a:pt x="25146" y="0"/>
                  </a:lnTo>
                  <a:lnTo>
                    <a:pt x="46482" y="10668"/>
                  </a:lnTo>
                  <a:lnTo>
                    <a:pt x="106680" y="39624"/>
                  </a:lnTo>
                  <a:lnTo>
                    <a:pt x="86868" y="48768"/>
                  </a:lnTo>
                  <a:lnTo>
                    <a:pt x="63329" y="41493"/>
                  </a:lnTo>
                  <a:lnTo>
                    <a:pt x="40862" y="32289"/>
                  </a:lnTo>
                  <a:lnTo>
                    <a:pt x="19681" y="21228"/>
                  </a:lnTo>
                  <a:lnTo>
                    <a:pt x="0" y="83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072781" y="2543555"/>
              <a:ext cx="104393" cy="59435"/>
            </a:xfrm>
            <a:prstGeom prst="rect">
              <a:avLst/>
            </a:prstGeom>
            <a:blipFill>
              <a:blip r:embed="rId4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072781" y="2543555"/>
              <a:ext cx="104775" cy="60325"/>
            </a:xfrm>
            <a:custGeom>
              <a:avLst/>
              <a:gdLst/>
              <a:ahLst/>
              <a:cxnLst/>
              <a:rect l="l" t="t" r="r" b="b"/>
              <a:pathLst>
                <a:path w="104775" h="60325">
                  <a:moveTo>
                    <a:pt x="0" y="0"/>
                  </a:moveTo>
                  <a:lnTo>
                    <a:pt x="104393" y="49530"/>
                  </a:lnTo>
                  <a:lnTo>
                    <a:pt x="104393" y="60198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084211" y="2521457"/>
              <a:ext cx="127635" cy="64769"/>
            </a:xfrm>
            <a:custGeom>
              <a:avLst/>
              <a:gdLst/>
              <a:ahLst/>
              <a:cxnLst/>
              <a:rect l="l" t="t" r="r" b="b"/>
              <a:pathLst>
                <a:path w="127634" h="64769">
                  <a:moveTo>
                    <a:pt x="13715" y="19812"/>
                  </a:moveTo>
                  <a:lnTo>
                    <a:pt x="6096" y="16002"/>
                  </a:lnTo>
                  <a:lnTo>
                    <a:pt x="0" y="19050"/>
                  </a:lnTo>
                  <a:lnTo>
                    <a:pt x="7620" y="22860"/>
                  </a:lnTo>
                  <a:lnTo>
                    <a:pt x="13715" y="19812"/>
                  </a:lnTo>
                  <a:close/>
                </a:path>
                <a:path w="127634" h="64769">
                  <a:moveTo>
                    <a:pt x="23621" y="14478"/>
                  </a:moveTo>
                  <a:lnTo>
                    <a:pt x="16002" y="10668"/>
                  </a:lnTo>
                  <a:lnTo>
                    <a:pt x="9143" y="13716"/>
                  </a:lnTo>
                  <a:lnTo>
                    <a:pt x="16764" y="17526"/>
                  </a:lnTo>
                  <a:lnTo>
                    <a:pt x="23621" y="14478"/>
                  </a:lnTo>
                  <a:close/>
                </a:path>
                <a:path w="127634" h="64769">
                  <a:moveTo>
                    <a:pt x="28193" y="26670"/>
                  </a:moveTo>
                  <a:lnTo>
                    <a:pt x="20574" y="22860"/>
                  </a:lnTo>
                  <a:lnTo>
                    <a:pt x="14478" y="25908"/>
                  </a:lnTo>
                  <a:lnTo>
                    <a:pt x="22098" y="29718"/>
                  </a:lnTo>
                  <a:lnTo>
                    <a:pt x="28193" y="26670"/>
                  </a:lnTo>
                  <a:close/>
                </a:path>
                <a:path w="127634" h="64769">
                  <a:moveTo>
                    <a:pt x="32765" y="9144"/>
                  </a:moveTo>
                  <a:lnTo>
                    <a:pt x="25146" y="5334"/>
                  </a:lnTo>
                  <a:lnTo>
                    <a:pt x="19050" y="8382"/>
                  </a:lnTo>
                  <a:lnTo>
                    <a:pt x="26670" y="12192"/>
                  </a:lnTo>
                  <a:lnTo>
                    <a:pt x="32765" y="9144"/>
                  </a:lnTo>
                  <a:close/>
                </a:path>
                <a:path w="127634" h="64769">
                  <a:moveTo>
                    <a:pt x="37338" y="21336"/>
                  </a:moveTo>
                  <a:lnTo>
                    <a:pt x="29718" y="17526"/>
                  </a:lnTo>
                  <a:lnTo>
                    <a:pt x="23621" y="21336"/>
                  </a:lnTo>
                  <a:lnTo>
                    <a:pt x="31242" y="24384"/>
                  </a:lnTo>
                  <a:lnTo>
                    <a:pt x="37338" y="21336"/>
                  </a:lnTo>
                  <a:close/>
                </a:path>
                <a:path w="127634" h="64769">
                  <a:moveTo>
                    <a:pt x="41910" y="3810"/>
                  </a:moveTo>
                  <a:lnTo>
                    <a:pt x="34290" y="0"/>
                  </a:lnTo>
                  <a:lnTo>
                    <a:pt x="28193" y="3810"/>
                  </a:lnTo>
                  <a:lnTo>
                    <a:pt x="35814" y="6858"/>
                  </a:lnTo>
                  <a:lnTo>
                    <a:pt x="41910" y="3810"/>
                  </a:lnTo>
                  <a:close/>
                </a:path>
                <a:path w="127634" h="64769">
                  <a:moveTo>
                    <a:pt x="70865" y="47244"/>
                  </a:moveTo>
                  <a:lnTo>
                    <a:pt x="34290" y="29718"/>
                  </a:lnTo>
                  <a:lnTo>
                    <a:pt x="28193" y="33528"/>
                  </a:lnTo>
                  <a:lnTo>
                    <a:pt x="64008" y="51054"/>
                  </a:lnTo>
                  <a:lnTo>
                    <a:pt x="70865" y="47244"/>
                  </a:lnTo>
                  <a:close/>
                </a:path>
                <a:path w="127634" h="64769">
                  <a:moveTo>
                    <a:pt x="47243" y="16002"/>
                  </a:moveTo>
                  <a:lnTo>
                    <a:pt x="39624" y="12192"/>
                  </a:lnTo>
                  <a:lnTo>
                    <a:pt x="32765" y="16002"/>
                  </a:lnTo>
                  <a:lnTo>
                    <a:pt x="40386" y="19812"/>
                  </a:lnTo>
                  <a:lnTo>
                    <a:pt x="47243" y="16002"/>
                  </a:lnTo>
                  <a:close/>
                </a:path>
                <a:path w="127634" h="64769">
                  <a:moveTo>
                    <a:pt x="51815" y="28194"/>
                  </a:moveTo>
                  <a:lnTo>
                    <a:pt x="44196" y="24384"/>
                  </a:lnTo>
                  <a:lnTo>
                    <a:pt x="38100" y="28194"/>
                  </a:lnTo>
                  <a:lnTo>
                    <a:pt x="45720" y="32004"/>
                  </a:lnTo>
                  <a:lnTo>
                    <a:pt x="51815" y="28194"/>
                  </a:lnTo>
                  <a:close/>
                </a:path>
                <a:path w="127634" h="64769">
                  <a:moveTo>
                    <a:pt x="56388" y="10668"/>
                  </a:moveTo>
                  <a:lnTo>
                    <a:pt x="48768" y="6858"/>
                  </a:lnTo>
                  <a:lnTo>
                    <a:pt x="42671" y="10668"/>
                  </a:lnTo>
                  <a:lnTo>
                    <a:pt x="50292" y="14478"/>
                  </a:lnTo>
                  <a:lnTo>
                    <a:pt x="56388" y="10668"/>
                  </a:lnTo>
                  <a:close/>
                </a:path>
                <a:path w="127634" h="64769">
                  <a:moveTo>
                    <a:pt x="60960" y="22860"/>
                  </a:moveTo>
                  <a:lnTo>
                    <a:pt x="53340" y="19050"/>
                  </a:lnTo>
                  <a:lnTo>
                    <a:pt x="47243" y="22860"/>
                  </a:lnTo>
                  <a:lnTo>
                    <a:pt x="54864" y="26670"/>
                  </a:lnTo>
                  <a:lnTo>
                    <a:pt x="60960" y="22860"/>
                  </a:lnTo>
                  <a:close/>
                </a:path>
                <a:path w="127634" h="64769">
                  <a:moveTo>
                    <a:pt x="65532" y="35052"/>
                  </a:moveTo>
                  <a:lnTo>
                    <a:pt x="57912" y="31242"/>
                  </a:lnTo>
                  <a:lnTo>
                    <a:pt x="51815" y="35052"/>
                  </a:lnTo>
                  <a:lnTo>
                    <a:pt x="59436" y="38862"/>
                  </a:lnTo>
                  <a:lnTo>
                    <a:pt x="65532" y="35052"/>
                  </a:lnTo>
                  <a:close/>
                </a:path>
                <a:path w="127634" h="64769">
                  <a:moveTo>
                    <a:pt x="70865" y="17526"/>
                  </a:moveTo>
                  <a:lnTo>
                    <a:pt x="63246" y="14478"/>
                  </a:lnTo>
                  <a:lnTo>
                    <a:pt x="56388" y="17526"/>
                  </a:lnTo>
                  <a:lnTo>
                    <a:pt x="64008" y="21336"/>
                  </a:lnTo>
                  <a:lnTo>
                    <a:pt x="70865" y="17526"/>
                  </a:lnTo>
                  <a:close/>
                </a:path>
                <a:path w="127634" h="64769">
                  <a:moveTo>
                    <a:pt x="75438" y="30480"/>
                  </a:moveTo>
                  <a:lnTo>
                    <a:pt x="67818" y="26670"/>
                  </a:lnTo>
                  <a:lnTo>
                    <a:pt x="61721" y="29718"/>
                  </a:lnTo>
                  <a:lnTo>
                    <a:pt x="69342" y="33528"/>
                  </a:lnTo>
                  <a:lnTo>
                    <a:pt x="75438" y="30480"/>
                  </a:lnTo>
                  <a:close/>
                </a:path>
                <a:path w="127634" h="64769">
                  <a:moveTo>
                    <a:pt x="80010" y="42672"/>
                  </a:moveTo>
                  <a:lnTo>
                    <a:pt x="72390" y="38862"/>
                  </a:lnTo>
                  <a:lnTo>
                    <a:pt x="66293" y="41910"/>
                  </a:lnTo>
                  <a:lnTo>
                    <a:pt x="73914" y="45720"/>
                  </a:lnTo>
                  <a:lnTo>
                    <a:pt x="80010" y="42672"/>
                  </a:lnTo>
                  <a:close/>
                </a:path>
                <a:path w="127634" h="64769">
                  <a:moveTo>
                    <a:pt x="84582" y="25146"/>
                  </a:moveTo>
                  <a:lnTo>
                    <a:pt x="76962" y="21336"/>
                  </a:lnTo>
                  <a:lnTo>
                    <a:pt x="70865" y="24384"/>
                  </a:lnTo>
                  <a:lnTo>
                    <a:pt x="78486" y="28194"/>
                  </a:lnTo>
                  <a:lnTo>
                    <a:pt x="84582" y="25146"/>
                  </a:lnTo>
                  <a:close/>
                </a:path>
                <a:path w="127634" h="64769">
                  <a:moveTo>
                    <a:pt x="84582" y="54864"/>
                  </a:moveTo>
                  <a:lnTo>
                    <a:pt x="76962" y="51054"/>
                  </a:lnTo>
                  <a:lnTo>
                    <a:pt x="70865" y="54102"/>
                  </a:lnTo>
                  <a:lnTo>
                    <a:pt x="78486" y="57912"/>
                  </a:lnTo>
                  <a:lnTo>
                    <a:pt x="84582" y="54864"/>
                  </a:lnTo>
                  <a:close/>
                </a:path>
                <a:path w="127634" h="64769">
                  <a:moveTo>
                    <a:pt x="89915" y="37338"/>
                  </a:moveTo>
                  <a:lnTo>
                    <a:pt x="81534" y="33528"/>
                  </a:lnTo>
                  <a:lnTo>
                    <a:pt x="75438" y="36576"/>
                  </a:lnTo>
                  <a:lnTo>
                    <a:pt x="83058" y="40386"/>
                  </a:lnTo>
                  <a:lnTo>
                    <a:pt x="89915" y="37338"/>
                  </a:lnTo>
                  <a:close/>
                </a:path>
                <a:path w="127634" h="64769">
                  <a:moveTo>
                    <a:pt x="94488" y="49530"/>
                  </a:moveTo>
                  <a:lnTo>
                    <a:pt x="86868" y="45720"/>
                  </a:lnTo>
                  <a:lnTo>
                    <a:pt x="80010" y="48768"/>
                  </a:lnTo>
                  <a:lnTo>
                    <a:pt x="87630" y="52578"/>
                  </a:lnTo>
                  <a:lnTo>
                    <a:pt x="94488" y="49530"/>
                  </a:lnTo>
                  <a:close/>
                </a:path>
                <a:path w="127634" h="64769">
                  <a:moveTo>
                    <a:pt x="99060" y="32004"/>
                  </a:moveTo>
                  <a:lnTo>
                    <a:pt x="91440" y="28194"/>
                  </a:lnTo>
                  <a:lnTo>
                    <a:pt x="85343" y="31242"/>
                  </a:lnTo>
                  <a:lnTo>
                    <a:pt x="92964" y="35052"/>
                  </a:lnTo>
                  <a:lnTo>
                    <a:pt x="99060" y="32004"/>
                  </a:lnTo>
                  <a:close/>
                </a:path>
                <a:path w="127634" h="64769">
                  <a:moveTo>
                    <a:pt x="99060" y="61722"/>
                  </a:moveTo>
                  <a:lnTo>
                    <a:pt x="91440" y="57912"/>
                  </a:lnTo>
                  <a:lnTo>
                    <a:pt x="85343" y="61722"/>
                  </a:lnTo>
                  <a:lnTo>
                    <a:pt x="92964" y="64770"/>
                  </a:lnTo>
                  <a:lnTo>
                    <a:pt x="99060" y="61722"/>
                  </a:lnTo>
                  <a:close/>
                </a:path>
                <a:path w="127634" h="64769">
                  <a:moveTo>
                    <a:pt x="103632" y="44196"/>
                  </a:moveTo>
                  <a:lnTo>
                    <a:pt x="96012" y="40386"/>
                  </a:lnTo>
                  <a:lnTo>
                    <a:pt x="89915" y="44196"/>
                  </a:lnTo>
                  <a:lnTo>
                    <a:pt x="97536" y="47244"/>
                  </a:lnTo>
                  <a:lnTo>
                    <a:pt x="103632" y="44196"/>
                  </a:lnTo>
                  <a:close/>
                </a:path>
                <a:path w="127634" h="64769">
                  <a:moveTo>
                    <a:pt x="108204" y="56388"/>
                  </a:moveTo>
                  <a:lnTo>
                    <a:pt x="100584" y="52578"/>
                  </a:lnTo>
                  <a:lnTo>
                    <a:pt x="94488" y="56388"/>
                  </a:lnTo>
                  <a:lnTo>
                    <a:pt x="102108" y="60198"/>
                  </a:lnTo>
                  <a:lnTo>
                    <a:pt x="108204" y="56388"/>
                  </a:lnTo>
                  <a:close/>
                </a:path>
                <a:path w="127634" h="64769">
                  <a:moveTo>
                    <a:pt x="113538" y="38862"/>
                  </a:moveTo>
                  <a:lnTo>
                    <a:pt x="105156" y="35052"/>
                  </a:lnTo>
                  <a:lnTo>
                    <a:pt x="99060" y="38862"/>
                  </a:lnTo>
                  <a:lnTo>
                    <a:pt x="106680" y="42672"/>
                  </a:lnTo>
                  <a:lnTo>
                    <a:pt x="113538" y="38862"/>
                  </a:lnTo>
                  <a:close/>
                </a:path>
                <a:path w="127634" h="64769">
                  <a:moveTo>
                    <a:pt x="118110" y="51054"/>
                  </a:moveTo>
                  <a:lnTo>
                    <a:pt x="110490" y="47244"/>
                  </a:lnTo>
                  <a:lnTo>
                    <a:pt x="103632" y="51054"/>
                  </a:lnTo>
                  <a:lnTo>
                    <a:pt x="111252" y="54864"/>
                  </a:lnTo>
                  <a:lnTo>
                    <a:pt x="118110" y="51054"/>
                  </a:lnTo>
                  <a:close/>
                </a:path>
                <a:path w="127634" h="64769">
                  <a:moveTo>
                    <a:pt x="127254" y="45720"/>
                  </a:moveTo>
                  <a:lnTo>
                    <a:pt x="119634" y="41910"/>
                  </a:lnTo>
                  <a:lnTo>
                    <a:pt x="113538" y="45720"/>
                  </a:lnTo>
                  <a:lnTo>
                    <a:pt x="121158" y="49530"/>
                  </a:lnTo>
                  <a:lnTo>
                    <a:pt x="127254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084211" y="2525267"/>
              <a:ext cx="127635" cy="62865"/>
            </a:xfrm>
            <a:custGeom>
              <a:avLst/>
              <a:gdLst/>
              <a:ahLst/>
              <a:cxnLst/>
              <a:rect l="l" t="t" r="r" b="b"/>
              <a:pathLst>
                <a:path w="127634" h="62864">
                  <a:moveTo>
                    <a:pt x="41910" y="1523"/>
                  </a:moveTo>
                  <a:lnTo>
                    <a:pt x="41910" y="0"/>
                  </a:lnTo>
                  <a:lnTo>
                    <a:pt x="35814" y="3047"/>
                  </a:lnTo>
                  <a:lnTo>
                    <a:pt x="28193" y="0"/>
                  </a:lnTo>
                  <a:lnTo>
                    <a:pt x="28193" y="1523"/>
                  </a:lnTo>
                  <a:lnTo>
                    <a:pt x="35814" y="4571"/>
                  </a:lnTo>
                  <a:lnTo>
                    <a:pt x="41910" y="1523"/>
                  </a:lnTo>
                  <a:close/>
                </a:path>
                <a:path w="127634" h="62864">
                  <a:moveTo>
                    <a:pt x="13715" y="17525"/>
                  </a:moveTo>
                  <a:lnTo>
                    <a:pt x="13715" y="16001"/>
                  </a:lnTo>
                  <a:lnTo>
                    <a:pt x="7620" y="19049"/>
                  </a:lnTo>
                  <a:lnTo>
                    <a:pt x="0" y="15239"/>
                  </a:lnTo>
                  <a:lnTo>
                    <a:pt x="0" y="16763"/>
                  </a:lnTo>
                  <a:lnTo>
                    <a:pt x="7620" y="20573"/>
                  </a:lnTo>
                  <a:lnTo>
                    <a:pt x="13715" y="17525"/>
                  </a:lnTo>
                  <a:close/>
                </a:path>
                <a:path w="127634" h="62864">
                  <a:moveTo>
                    <a:pt x="23621" y="12191"/>
                  </a:moveTo>
                  <a:lnTo>
                    <a:pt x="23621" y="10667"/>
                  </a:lnTo>
                  <a:lnTo>
                    <a:pt x="16764" y="13715"/>
                  </a:lnTo>
                  <a:lnTo>
                    <a:pt x="9143" y="9905"/>
                  </a:lnTo>
                  <a:lnTo>
                    <a:pt x="9143" y="11429"/>
                  </a:lnTo>
                  <a:lnTo>
                    <a:pt x="16764" y="15239"/>
                  </a:lnTo>
                  <a:lnTo>
                    <a:pt x="23621" y="12191"/>
                  </a:lnTo>
                  <a:close/>
                </a:path>
                <a:path w="127634" h="62864">
                  <a:moveTo>
                    <a:pt x="28193" y="24383"/>
                  </a:moveTo>
                  <a:lnTo>
                    <a:pt x="28193" y="22859"/>
                  </a:lnTo>
                  <a:lnTo>
                    <a:pt x="22098" y="25907"/>
                  </a:lnTo>
                  <a:lnTo>
                    <a:pt x="14478" y="22097"/>
                  </a:lnTo>
                  <a:lnTo>
                    <a:pt x="14478" y="23621"/>
                  </a:lnTo>
                  <a:lnTo>
                    <a:pt x="22098" y="27431"/>
                  </a:lnTo>
                  <a:lnTo>
                    <a:pt x="28193" y="24383"/>
                  </a:lnTo>
                  <a:close/>
                </a:path>
                <a:path w="127634" h="62864">
                  <a:moveTo>
                    <a:pt x="32765" y="6857"/>
                  </a:moveTo>
                  <a:lnTo>
                    <a:pt x="32765" y="5333"/>
                  </a:lnTo>
                  <a:lnTo>
                    <a:pt x="26670" y="8381"/>
                  </a:lnTo>
                  <a:lnTo>
                    <a:pt x="19050" y="4571"/>
                  </a:lnTo>
                  <a:lnTo>
                    <a:pt x="19050" y="6095"/>
                  </a:lnTo>
                  <a:lnTo>
                    <a:pt x="26670" y="9905"/>
                  </a:lnTo>
                  <a:lnTo>
                    <a:pt x="32765" y="6857"/>
                  </a:lnTo>
                  <a:close/>
                </a:path>
                <a:path w="127634" h="62864">
                  <a:moveTo>
                    <a:pt x="37338" y="19049"/>
                  </a:moveTo>
                  <a:lnTo>
                    <a:pt x="37338" y="17525"/>
                  </a:lnTo>
                  <a:lnTo>
                    <a:pt x="31242" y="20573"/>
                  </a:lnTo>
                  <a:lnTo>
                    <a:pt x="23621" y="17525"/>
                  </a:lnTo>
                  <a:lnTo>
                    <a:pt x="23621" y="19049"/>
                  </a:lnTo>
                  <a:lnTo>
                    <a:pt x="31242" y="22097"/>
                  </a:lnTo>
                  <a:lnTo>
                    <a:pt x="37338" y="19049"/>
                  </a:lnTo>
                  <a:close/>
                </a:path>
                <a:path w="127634" h="62864">
                  <a:moveTo>
                    <a:pt x="70865" y="44957"/>
                  </a:moveTo>
                  <a:lnTo>
                    <a:pt x="70865" y="43433"/>
                  </a:lnTo>
                  <a:lnTo>
                    <a:pt x="64008" y="47243"/>
                  </a:lnTo>
                  <a:lnTo>
                    <a:pt x="28193" y="29717"/>
                  </a:lnTo>
                  <a:lnTo>
                    <a:pt x="28193" y="31241"/>
                  </a:lnTo>
                  <a:lnTo>
                    <a:pt x="64008" y="48767"/>
                  </a:lnTo>
                  <a:lnTo>
                    <a:pt x="70865" y="44957"/>
                  </a:lnTo>
                  <a:close/>
                </a:path>
                <a:path w="127634" h="62864">
                  <a:moveTo>
                    <a:pt x="47243" y="13715"/>
                  </a:moveTo>
                  <a:lnTo>
                    <a:pt x="47243" y="12191"/>
                  </a:lnTo>
                  <a:lnTo>
                    <a:pt x="40386" y="16001"/>
                  </a:lnTo>
                  <a:lnTo>
                    <a:pt x="32765" y="12191"/>
                  </a:lnTo>
                  <a:lnTo>
                    <a:pt x="32765" y="13715"/>
                  </a:lnTo>
                  <a:lnTo>
                    <a:pt x="40386" y="17525"/>
                  </a:lnTo>
                  <a:lnTo>
                    <a:pt x="47243" y="13715"/>
                  </a:lnTo>
                  <a:close/>
                </a:path>
                <a:path w="127634" h="62864">
                  <a:moveTo>
                    <a:pt x="51815" y="25907"/>
                  </a:moveTo>
                  <a:lnTo>
                    <a:pt x="51815" y="24383"/>
                  </a:lnTo>
                  <a:lnTo>
                    <a:pt x="45720" y="28193"/>
                  </a:lnTo>
                  <a:lnTo>
                    <a:pt x="38100" y="24383"/>
                  </a:lnTo>
                  <a:lnTo>
                    <a:pt x="38100" y="25907"/>
                  </a:lnTo>
                  <a:lnTo>
                    <a:pt x="45720" y="29717"/>
                  </a:lnTo>
                  <a:lnTo>
                    <a:pt x="51815" y="25907"/>
                  </a:lnTo>
                  <a:close/>
                </a:path>
                <a:path w="127634" h="62864">
                  <a:moveTo>
                    <a:pt x="56388" y="8381"/>
                  </a:moveTo>
                  <a:lnTo>
                    <a:pt x="56388" y="6857"/>
                  </a:lnTo>
                  <a:lnTo>
                    <a:pt x="50292" y="10667"/>
                  </a:lnTo>
                  <a:lnTo>
                    <a:pt x="42671" y="6857"/>
                  </a:lnTo>
                  <a:lnTo>
                    <a:pt x="42671" y="8381"/>
                  </a:lnTo>
                  <a:lnTo>
                    <a:pt x="50292" y="12191"/>
                  </a:lnTo>
                  <a:lnTo>
                    <a:pt x="56388" y="8381"/>
                  </a:lnTo>
                  <a:close/>
                </a:path>
                <a:path w="127634" h="62864">
                  <a:moveTo>
                    <a:pt x="60960" y="20573"/>
                  </a:moveTo>
                  <a:lnTo>
                    <a:pt x="60960" y="19049"/>
                  </a:lnTo>
                  <a:lnTo>
                    <a:pt x="54864" y="22859"/>
                  </a:lnTo>
                  <a:lnTo>
                    <a:pt x="47243" y="19049"/>
                  </a:lnTo>
                  <a:lnTo>
                    <a:pt x="47243" y="20573"/>
                  </a:lnTo>
                  <a:lnTo>
                    <a:pt x="54864" y="24383"/>
                  </a:lnTo>
                  <a:lnTo>
                    <a:pt x="60960" y="20573"/>
                  </a:lnTo>
                  <a:close/>
                </a:path>
                <a:path w="127634" h="62864">
                  <a:moveTo>
                    <a:pt x="65532" y="32765"/>
                  </a:moveTo>
                  <a:lnTo>
                    <a:pt x="65532" y="31241"/>
                  </a:lnTo>
                  <a:lnTo>
                    <a:pt x="59436" y="35051"/>
                  </a:lnTo>
                  <a:lnTo>
                    <a:pt x="51815" y="31241"/>
                  </a:lnTo>
                  <a:lnTo>
                    <a:pt x="51815" y="32765"/>
                  </a:lnTo>
                  <a:lnTo>
                    <a:pt x="59436" y="36575"/>
                  </a:lnTo>
                  <a:lnTo>
                    <a:pt x="65532" y="32765"/>
                  </a:lnTo>
                  <a:close/>
                </a:path>
                <a:path w="127634" h="62864">
                  <a:moveTo>
                    <a:pt x="70865" y="15239"/>
                  </a:moveTo>
                  <a:lnTo>
                    <a:pt x="70865" y="13715"/>
                  </a:lnTo>
                  <a:lnTo>
                    <a:pt x="64008" y="17525"/>
                  </a:lnTo>
                  <a:lnTo>
                    <a:pt x="56388" y="13715"/>
                  </a:lnTo>
                  <a:lnTo>
                    <a:pt x="56388" y="15239"/>
                  </a:lnTo>
                  <a:lnTo>
                    <a:pt x="64008" y="19049"/>
                  </a:lnTo>
                  <a:lnTo>
                    <a:pt x="70865" y="15239"/>
                  </a:lnTo>
                  <a:close/>
                </a:path>
                <a:path w="127634" h="62864">
                  <a:moveTo>
                    <a:pt x="75438" y="27431"/>
                  </a:moveTo>
                  <a:lnTo>
                    <a:pt x="75438" y="26669"/>
                  </a:lnTo>
                  <a:lnTo>
                    <a:pt x="69342" y="29717"/>
                  </a:lnTo>
                  <a:lnTo>
                    <a:pt x="61721" y="25907"/>
                  </a:lnTo>
                  <a:lnTo>
                    <a:pt x="61721" y="27431"/>
                  </a:lnTo>
                  <a:lnTo>
                    <a:pt x="69342" y="31241"/>
                  </a:lnTo>
                  <a:lnTo>
                    <a:pt x="75438" y="27431"/>
                  </a:lnTo>
                  <a:close/>
                </a:path>
                <a:path w="127634" h="62864">
                  <a:moveTo>
                    <a:pt x="80010" y="40385"/>
                  </a:moveTo>
                  <a:lnTo>
                    <a:pt x="80010" y="38861"/>
                  </a:lnTo>
                  <a:lnTo>
                    <a:pt x="73914" y="41909"/>
                  </a:lnTo>
                  <a:lnTo>
                    <a:pt x="66293" y="38099"/>
                  </a:lnTo>
                  <a:lnTo>
                    <a:pt x="66293" y="39623"/>
                  </a:lnTo>
                  <a:lnTo>
                    <a:pt x="73914" y="43433"/>
                  </a:lnTo>
                  <a:lnTo>
                    <a:pt x="80010" y="40385"/>
                  </a:lnTo>
                  <a:close/>
                </a:path>
                <a:path w="127634" h="62864">
                  <a:moveTo>
                    <a:pt x="84582" y="22859"/>
                  </a:moveTo>
                  <a:lnTo>
                    <a:pt x="84582" y="21335"/>
                  </a:lnTo>
                  <a:lnTo>
                    <a:pt x="78486" y="24383"/>
                  </a:lnTo>
                  <a:lnTo>
                    <a:pt x="70865" y="20573"/>
                  </a:lnTo>
                  <a:lnTo>
                    <a:pt x="70865" y="22097"/>
                  </a:lnTo>
                  <a:lnTo>
                    <a:pt x="78486" y="25907"/>
                  </a:lnTo>
                  <a:lnTo>
                    <a:pt x="84582" y="22859"/>
                  </a:lnTo>
                  <a:close/>
                </a:path>
                <a:path w="127634" h="62864">
                  <a:moveTo>
                    <a:pt x="84582" y="52577"/>
                  </a:moveTo>
                  <a:lnTo>
                    <a:pt x="84582" y="51053"/>
                  </a:lnTo>
                  <a:lnTo>
                    <a:pt x="78486" y="54101"/>
                  </a:lnTo>
                  <a:lnTo>
                    <a:pt x="70865" y="50291"/>
                  </a:lnTo>
                  <a:lnTo>
                    <a:pt x="70865" y="51815"/>
                  </a:lnTo>
                  <a:lnTo>
                    <a:pt x="78486" y="55625"/>
                  </a:lnTo>
                  <a:lnTo>
                    <a:pt x="84582" y="52577"/>
                  </a:lnTo>
                  <a:close/>
                </a:path>
                <a:path w="127634" h="62864">
                  <a:moveTo>
                    <a:pt x="89915" y="35051"/>
                  </a:moveTo>
                  <a:lnTo>
                    <a:pt x="89915" y="33527"/>
                  </a:lnTo>
                  <a:lnTo>
                    <a:pt x="83058" y="36575"/>
                  </a:lnTo>
                  <a:lnTo>
                    <a:pt x="75438" y="32765"/>
                  </a:lnTo>
                  <a:lnTo>
                    <a:pt x="75438" y="34289"/>
                  </a:lnTo>
                  <a:lnTo>
                    <a:pt x="83058" y="38099"/>
                  </a:lnTo>
                  <a:lnTo>
                    <a:pt x="89915" y="35051"/>
                  </a:lnTo>
                  <a:close/>
                </a:path>
                <a:path w="127634" h="62864">
                  <a:moveTo>
                    <a:pt x="94488" y="47243"/>
                  </a:moveTo>
                  <a:lnTo>
                    <a:pt x="94488" y="45719"/>
                  </a:lnTo>
                  <a:lnTo>
                    <a:pt x="87630" y="48767"/>
                  </a:lnTo>
                  <a:lnTo>
                    <a:pt x="80010" y="44957"/>
                  </a:lnTo>
                  <a:lnTo>
                    <a:pt x="80010" y="46481"/>
                  </a:lnTo>
                  <a:lnTo>
                    <a:pt x="87630" y="50291"/>
                  </a:lnTo>
                  <a:lnTo>
                    <a:pt x="94488" y="47243"/>
                  </a:lnTo>
                  <a:close/>
                </a:path>
                <a:path w="127634" h="62864">
                  <a:moveTo>
                    <a:pt x="99060" y="29717"/>
                  </a:moveTo>
                  <a:lnTo>
                    <a:pt x="99060" y="28193"/>
                  </a:lnTo>
                  <a:lnTo>
                    <a:pt x="92964" y="31241"/>
                  </a:lnTo>
                  <a:lnTo>
                    <a:pt x="85343" y="27431"/>
                  </a:lnTo>
                  <a:lnTo>
                    <a:pt x="85343" y="28955"/>
                  </a:lnTo>
                  <a:lnTo>
                    <a:pt x="92964" y="32765"/>
                  </a:lnTo>
                  <a:lnTo>
                    <a:pt x="99060" y="29717"/>
                  </a:lnTo>
                  <a:close/>
                </a:path>
                <a:path w="127634" h="62864">
                  <a:moveTo>
                    <a:pt x="99060" y="59435"/>
                  </a:moveTo>
                  <a:lnTo>
                    <a:pt x="99060" y="57911"/>
                  </a:lnTo>
                  <a:lnTo>
                    <a:pt x="92964" y="60959"/>
                  </a:lnTo>
                  <a:lnTo>
                    <a:pt x="85343" y="57911"/>
                  </a:lnTo>
                  <a:lnTo>
                    <a:pt x="85343" y="58673"/>
                  </a:lnTo>
                  <a:lnTo>
                    <a:pt x="92964" y="62483"/>
                  </a:lnTo>
                  <a:lnTo>
                    <a:pt x="99060" y="59435"/>
                  </a:lnTo>
                  <a:close/>
                </a:path>
                <a:path w="127634" h="62864">
                  <a:moveTo>
                    <a:pt x="103632" y="41909"/>
                  </a:moveTo>
                  <a:lnTo>
                    <a:pt x="103632" y="40385"/>
                  </a:lnTo>
                  <a:lnTo>
                    <a:pt x="97536" y="43433"/>
                  </a:lnTo>
                  <a:lnTo>
                    <a:pt x="89915" y="40385"/>
                  </a:lnTo>
                  <a:lnTo>
                    <a:pt x="89915" y="41909"/>
                  </a:lnTo>
                  <a:lnTo>
                    <a:pt x="97536" y="44957"/>
                  </a:lnTo>
                  <a:lnTo>
                    <a:pt x="103632" y="41909"/>
                  </a:lnTo>
                  <a:close/>
                </a:path>
                <a:path w="127634" h="62864">
                  <a:moveTo>
                    <a:pt x="108204" y="54101"/>
                  </a:moveTo>
                  <a:lnTo>
                    <a:pt x="108204" y="52577"/>
                  </a:lnTo>
                  <a:lnTo>
                    <a:pt x="102108" y="56387"/>
                  </a:lnTo>
                  <a:lnTo>
                    <a:pt x="94488" y="52577"/>
                  </a:lnTo>
                  <a:lnTo>
                    <a:pt x="94488" y="54101"/>
                  </a:lnTo>
                  <a:lnTo>
                    <a:pt x="102108" y="57911"/>
                  </a:lnTo>
                  <a:lnTo>
                    <a:pt x="108204" y="54101"/>
                  </a:lnTo>
                  <a:close/>
                </a:path>
                <a:path w="127634" h="62864">
                  <a:moveTo>
                    <a:pt x="113538" y="36575"/>
                  </a:moveTo>
                  <a:lnTo>
                    <a:pt x="113538" y="35051"/>
                  </a:lnTo>
                  <a:lnTo>
                    <a:pt x="106680" y="38861"/>
                  </a:lnTo>
                  <a:lnTo>
                    <a:pt x="99060" y="35051"/>
                  </a:lnTo>
                  <a:lnTo>
                    <a:pt x="99060" y="36575"/>
                  </a:lnTo>
                  <a:lnTo>
                    <a:pt x="106680" y="40385"/>
                  </a:lnTo>
                  <a:lnTo>
                    <a:pt x="113538" y="36575"/>
                  </a:lnTo>
                  <a:close/>
                </a:path>
                <a:path w="127634" h="62864">
                  <a:moveTo>
                    <a:pt x="118110" y="48767"/>
                  </a:moveTo>
                  <a:lnTo>
                    <a:pt x="118110" y="47243"/>
                  </a:lnTo>
                  <a:lnTo>
                    <a:pt x="111252" y="51053"/>
                  </a:lnTo>
                  <a:lnTo>
                    <a:pt x="103632" y="47243"/>
                  </a:lnTo>
                  <a:lnTo>
                    <a:pt x="103632" y="48767"/>
                  </a:lnTo>
                  <a:lnTo>
                    <a:pt x="111252" y="52577"/>
                  </a:lnTo>
                  <a:lnTo>
                    <a:pt x="118110" y="48767"/>
                  </a:lnTo>
                  <a:close/>
                </a:path>
                <a:path w="127634" h="62864">
                  <a:moveTo>
                    <a:pt x="127254" y="43433"/>
                  </a:moveTo>
                  <a:lnTo>
                    <a:pt x="127254" y="41909"/>
                  </a:lnTo>
                  <a:lnTo>
                    <a:pt x="121158" y="45719"/>
                  </a:lnTo>
                  <a:lnTo>
                    <a:pt x="113538" y="41909"/>
                  </a:lnTo>
                  <a:lnTo>
                    <a:pt x="113538" y="43433"/>
                  </a:lnTo>
                  <a:lnTo>
                    <a:pt x="121158" y="47243"/>
                  </a:lnTo>
                  <a:lnTo>
                    <a:pt x="127254" y="43433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322717" y="24886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2" y="19049"/>
                  </a:moveTo>
                  <a:lnTo>
                    <a:pt x="12192" y="0"/>
                  </a:lnTo>
                  <a:lnTo>
                    <a:pt x="6858" y="3047"/>
                  </a:lnTo>
                  <a:lnTo>
                    <a:pt x="6858" y="21335"/>
                  </a:lnTo>
                  <a:lnTo>
                    <a:pt x="12192" y="19049"/>
                  </a:lnTo>
                  <a:close/>
                </a:path>
                <a:path w="12700" h="24764">
                  <a:moveTo>
                    <a:pt x="3048" y="22859"/>
                  </a:moveTo>
                  <a:lnTo>
                    <a:pt x="3048" y="4571"/>
                  </a:lnTo>
                  <a:lnTo>
                    <a:pt x="0" y="6095"/>
                  </a:lnTo>
                  <a:lnTo>
                    <a:pt x="0" y="24383"/>
                  </a:lnTo>
                  <a:lnTo>
                    <a:pt x="3048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329575" y="2488692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89">
                  <a:moveTo>
                    <a:pt x="0" y="3047"/>
                  </a:moveTo>
                  <a:lnTo>
                    <a:pt x="5334" y="0"/>
                  </a:lnTo>
                  <a:lnTo>
                    <a:pt x="5334" y="19049"/>
                  </a:lnTo>
                  <a:lnTo>
                    <a:pt x="0" y="21335"/>
                  </a:lnTo>
                  <a:lnTo>
                    <a:pt x="0" y="3047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322717" y="2493264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0" y="1524"/>
                  </a:moveTo>
                  <a:lnTo>
                    <a:pt x="3048" y="0"/>
                  </a:lnTo>
                  <a:lnTo>
                    <a:pt x="3048" y="18287"/>
                  </a:lnTo>
                  <a:lnTo>
                    <a:pt x="0" y="19812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146695" y="2387345"/>
              <a:ext cx="109722" cy="171449"/>
            </a:xfrm>
            <a:prstGeom prst="rect">
              <a:avLst/>
            </a:prstGeom>
            <a:blipFill>
              <a:blip r:embed="rId4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169555" y="2387345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4" h="123189">
                  <a:moveTo>
                    <a:pt x="86868" y="122681"/>
                  </a:moveTo>
                  <a:lnTo>
                    <a:pt x="62900" y="116157"/>
                  </a:lnTo>
                  <a:lnTo>
                    <a:pt x="40290" y="107060"/>
                  </a:lnTo>
                  <a:lnTo>
                    <a:pt x="19252" y="95678"/>
                  </a:lnTo>
                  <a:lnTo>
                    <a:pt x="0" y="82295"/>
                  </a:lnTo>
                  <a:lnTo>
                    <a:pt x="0" y="0"/>
                  </a:lnTo>
                  <a:lnTo>
                    <a:pt x="19681" y="12846"/>
                  </a:lnTo>
                  <a:lnTo>
                    <a:pt x="40862" y="23907"/>
                  </a:lnTo>
                  <a:lnTo>
                    <a:pt x="63329" y="33111"/>
                  </a:lnTo>
                  <a:lnTo>
                    <a:pt x="86868" y="40385"/>
                  </a:lnTo>
                  <a:lnTo>
                    <a:pt x="86868" y="12268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146695" y="2474976"/>
              <a:ext cx="102870" cy="83820"/>
            </a:xfrm>
            <a:custGeom>
              <a:avLst/>
              <a:gdLst/>
              <a:ahLst/>
              <a:cxnLst/>
              <a:rect l="l" t="t" r="r" b="b"/>
              <a:pathLst>
                <a:path w="102869" h="83819">
                  <a:moveTo>
                    <a:pt x="0" y="35051"/>
                  </a:moveTo>
                  <a:lnTo>
                    <a:pt x="22502" y="51030"/>
                  </a:lnTo>
                  <a:lnTo>
                    <a:pt x="47434" y="64579"/>
                  </a:lnTo>
                  <a:lnTo>
                    <a:pt x="74366" y="75557"/>
                  </a:lnTo>
                  <a:lnTo>
                    <a:pt x="102870" y="83819"/>
                  </a:lnTo>
                  <a:lnTo>
                    <a:pt x="102870" y="48768"/>
                  </a:lnTo>
                  <a:lnTo>
                    <a:pt x="74366" y="40505"/>
                  </a:lnTo>
                  <a:lnTo>
                    <a:pt x="47434" y="29527"/>
                  </a:lnTo>
                  <a:lnTo>
                    <a:pt x="22502" y="1597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154315" y="248945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59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154315" y="2494788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154315" y="2499360"/>
              <a:ext cx="22860" cy="16510"/>
            </a:xfrm>
            <a:custGeom>
              <a:avLst/>
              <a:gdLst/>
              <a:ahLst/>
              <a:cxnLst/>
              <a:rect l="l" t="t" r="r" b="b"/>
              <a:pathLst>
                <a:path w="22859" h="16510">
                  <a:moveTo>
                    <a:pt x="0" y="0"/>
                  </a:moveTo>
                  <a:lnTo>
                    <a:pt x="5286" y="4429"/>
                  </a:lnTo>
                  <a:lnTo>
                    <a:pt x="10858" y="8572"/>
                  </a:lnTo>
                  <a:lnTo>
                    <a:pt x="16716" y="12430"/>
                  </a:lnTo>
                  <a:lnTo>
                    <a:pt x="22859" y="1600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154315" y="2504694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1236611" y="2395727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8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1241945" y="2394204"/>
              <a:ext cx="41275" cy="20320"/>
            </a:xfrm>
            <a:custGeom>
              <a:avLst/>
              <a:gdLst/>
              <a:ahLst/>
              <a:cxnLst/>
              <a:rect l="l" t="t" r="r" b="b"/>
              <a:pathLst>
                <a:path w="41275" h="20319">
                  <a:moveTo>
                    <a:pt x="0" y="0"/>
                  </a:moveTo>
                  <a:lnTo>
                    <a:pt x="41148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247279" y="2393442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7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252613" y="2391917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7" y="1904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180223" y="2405633"/>
              <a:ext cx="63500" cy="89535"/>
            </a:xfrm>
            <a:custGeom>
              <a:avLst/>
              <a:gdLst/>
              <a:ahLst/>
              <a:cxnLst/>
              <a:rect l="l" t="t" r="r" b="b"/>
              <a:pathLst>
                <a:path w="63500" h="89535">
                  <a:moveTo>
                    <a:pt x="0" y="0"/>
                  </a:moveTo>
                  <a:lnTo>
                    <a:pt x="0" y="58674"/>
                  </a:lnTo>
                  <a:lnTo>
                    <a:pt x="14597" y="68258"/>
                  </a:lnTo>
                  <a:lnTo>
                    <a:pt x="29908" y="76485"/>
                  </a:lnTo>
                  <a:lnTo>
                    <a:pt x="46077" y="83427"/>
                  </a:lnTo>
                  <a:lnTo>
                    <a:pt x="63246" y="89154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1146695" y="2378964"/>
              <a:ext cx="199390" cy="180340"/>
            </a:xfrm>
            <a:custGeom>
              <a:avLst/>
              <a:gdLst/>
              <a:ahLst/>
              <a:cxnLst/>
              <a:rect l="l" t="t" r="r" b="b"/>
              <a:pathLst>
                <a:path w="199390" h="180339">
                  <a:moveTo>
                    <a:pt x="102870" y="179831"/>
                  </a:moveTo>
                  <a:lnTo>
                    <a:pt x="198881" y="134112"/>
                  </a:lnTo>
                  <a:lnTo>
                    <a:pt x="198881" y="99060"/>
                  </a:lnTo>
                  <a:lnTo>
                    <a:pt x="166878" y="83058"/>
                  </a:lnTo>
                  <a:lnTo>
                    <a:pt x="166878" y="35052"/>
                  </a:lnTo>
                  <a:lnTo>
                    <a:pt x="99822" y="3048"/>
                  </a:lnTo>
                  <a:lnTo>
                    <a:pt x="69342" y="10668"/>
                  </a:lnTo>
                  <a:lnTo>
                    <a:pt x="48006" y="0"/>
                  </a:lnTo>
                  <a:lnTo>
                    <a:pt x="22859" y="8381"/>
                  </a:lnTo>
                  <a:lnTo>
                    <a:pt x="22859" y="84581"/>
                  </a:lnTo>
                  <a:lnTo>
                    <a:pt x="0" y="96012"/>
                  </a:lnTo>
                  <a:lnTo>
                    <a:pt x="0" y="131063"/>
                  </a:lnTo>
                  <a:lnTo>
                    <a:pt x="22824" y="147042"/>
                  </a:lnTo>
                  <a:lnTo>
                    <a:pt x="47720" y="160591"/>
                  </a:lnTo>
                  <a:lnTo>
                    <a:pt x="74473" y="171569"/>
                  </a:lnTo>
                  <a:lnTo>
                    <a:pt x="102870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1072781" y="2516123"/>
              <a:ext cx="152400" cy="87630"/>
            </a:xfrm>
            <a:custGeom>
              <a:avLst/>
              <a:gdLst/>
              <a:ahLst/>
              <a:cxnLst/>
              <a:rect l="l" t="t" r="r" b="b"/>
              <a:pathLst>
                <a:path w="152400" h="87630">
                  <a:moveTo>
                    <a:pt x="0" y="27431"/>
                  </a:moveTo>
                  <a:lnTo>
                    <a:pt x="46481" y="0"/>
                  </a:lnTo>
                  <a:lnTo>
                    <a:pt x="152400" y="51053"/>
                  </a:lnTo>
                  <a:lnTo>
                    <a:pt x="152400" y="64007"/>
                  </a:lnTo>
                  <a:lnTo>
                    <a:pt x="104393" y="87630"/>
                  </a:lnTo>
                  <a:lnTo>
                    <a:pt x="0" y="37337"/>
                  </a:lnTo>
                  <a:lnTo>
                    <a:pt x="0" y="274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1200797" y="2514600"/>
              <a:ext cx="44856" cy="32664"/>
            </a:xfrm>
            <a:prstGeom prst="rect">
              <a:avLst/>
            </a:prstGeom>
            <a:blipFill>
              <a:blip r:embed="rId4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1198810" y="2495550"/>
              <a:ext cx="47409" cy="42373"/>
            </a:xfrm>
            <a:prstGeom prst="rect">
              <a:avLst/>
            </a:prstGeom>
            <a:blipFill>
              <a:blip r:embed="rId4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1183271" y="2407920"/>
              <a:ext cx="60197" cy="95148"/>
            </a:xfrm>
            <a:prstGeom prst="rect">
              <a:avLst/>
            </a:prstGeom>
            <a:blipFill>
              <a:blip r:embed="rId4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180223" y="2405633"/>
              <a:ext cx="63500" cy="89535"/>
            </a:xfrm>
            <a:custGeom>
              <a:avLst/>
              <a:gdLst/>
              <a:ahLst/>
              <a:cxnLst/>
              <a:rect l="l" t="t" r="r" b="b"/>
              <a:pathLst>
                <a:path w="63500" h="89535">
                  <a:moveTo>
                    <a:pt x="3048" y="57912"/>
                  </a:moveTo>
                  <a:lnTo>
                    <a:pt x="3048" y="2286"/>
                  </a:lnTo>
                  <a:lnTo>
                    <a:pt x="0" y="0"/>
                  </a:lnTo>
                  <a:lnTo>
                    <a:pt x="13954" y="9691"/>
                  </a:lnTo>
                  <a:lnTo>
                    <a:pt x="29337" y="18097"/>
                  </a:lnTo>
                  <a:lnTo>
                    <a:pt x="45862" y="25074"/>
                  </a:lnTo>
                  <a:lnTo>
                    <a:pt x="63246" y="30480"/>
                  </a:lnTo>
                  <a:lnTo>
                    <a:pt x="63246" y="89154"/>
                  </a:lnTo>
                  <a:lnTo>
                    <a:pt x="63246" y="86868"/>
                  </a:lnTo>
                  <a:lnTo>
                    <a:pt x="46982" y="81164"/>
                  </a:lnTo>
                  <a:lnTo>
                    <a:pt x="31432" y="74390"/>
                  </a:lnTo>
                  <a:lnTo>
                    <a:pt x="16740" y="66615"/>
                  </a:lnTo>
                  <a:lnTo>
                    <a:pt x="3048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593989" y="1948433"/>
              <a:ext cx="48005" cy="35813"/>
            </a:xfrm>
            <a:prstGeom prst="rect">
              <a:avLst/>
            </a:prstGeom>
            <a:blipFill>
              <a:blip r:embed="rId4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593989" y="1947672"/>
              <a:ext cx="48260" cy="36830"/>
            </a:xfrm>
            <a:custGeom>
              <a:avLst/>
              <a:gdLst/>
              <a:ahLst/>
              <a:cxnLst/>
              <a:rect l="l" t="t" r="r" b="b"/>
              <a:pathLst>
                <a:path w="48260" h="36830">
                  <a:moveTo>
                    <a:pt x="0" y="36575"/>
                  </a:moveTo>
                  <a:lnTo>
                    <a:pt x="0" y="26669"/>
                  </a:lnTo>
                  <a:lnTo>
                    <a:pt x="48005" y="0"/>
                  </a:lnTo>
                  <a:lnTo>
                    <a:pt x="48005" y="12953"/>
                  </a:lnTo>
                  <a:lnTo>
                    <a:pt x="0" y="3657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489595" y="1897379"/>
              <a:ext cx="152399" cy="76962"/>
            </a:xfrm>
            <a:prstGeom prst="rect">
              <a:avLst/>
            </a:prstGeom>
            <a:blipFill>
              <a:blip r:embed="rId4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489595" y="1897379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2"/>
                  </a:moveTo>
                  <a:lnTo>
                    <a:pt x="47243" y="0"/>
                  </a:lnTo>
                  <a:lnTo>
                    <a:pt x="152399" y="50292"/>
                  </a:lnTo>
                  <a:lnTo>
                    <a:pt x="104393" y="76962"/>
                  </a:lnTo>
                  <a:lnTo>
                    <a:pt x="0" y="2743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563509" y="1808988"/>
              <a:ext cx="198881" cy="96012"/>
            </a:xfrm>
            <a:prstGeom prst="rect">
              <a:avLst/>
            </a:prstGeom>
            <a:blipFill>
              <a:blip r:embed="rId4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563509" y="1808988"/>
              <a:ext cx="199390" cy="96520"/>
            </a:xfrm>
            <a:custGeom>
              <a:avLst/>
              <a:gdLst/>
              <a:ahLst/>
              <a:cxnLst/>
              <a:rect l="l" t="t" r="r" b="b"/>
              <a:pathLst>
                <a:path w="199389" h="96519">
                  <a:moveTo>
                    <a:pt x="102869" y="96012"/>
                  </a:moveTo>
                  <a:lnTo>
                    <a:pt x="198881" y="49530"/>
                  </a:lnTo>
                  <a:lnTo>
                    <a:pt x="95249" y="0"/>
                  </a:lnTo>
                  <a:lnTo>
                    <a:pt x="0" y="46481"/>
                  </a:lnTo>
                  <a:lnTo>
                    <a:pt x="22824" y="62900"/>
                  </a:lnTo>
                  <a:lnTo>
                    <a:pt x="47720" y="76676"/>
                  </a:lnTo>
                  <a:lnTo>
                    <a:pt x="74473" y="87737"/>
                  </a:lnTo>
                  <a:lnTo>
                    <a:pt x="102869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673237" y="1799082"/>
              <a:ext cx="20574" cy="91439"/>
            </a:xfrm>
            <a:prstGeom prst="rect">
              <a:avLst/>
            </a:prstGeom>
            <a:blipFill>
              <a:blip r:embed="rId4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669262" y="1795106"/>
              <a:ext cx="61125" cy="99390"/>
            </a:xfrm>
            <a:prstGeom prst="rect">
              <a:avLst/>
            </a:prstGeom>
            <a:blipFill>
              <a:blip r:embed="rId4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692287" y="1795272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2" y="11429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2" y="1142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632851" y="1763267"/>
              <a:ext cx="97536" cy="43433"/>
            </a:xfrm>
            <a:prstGeom prst="rect">
              <a:avLst/>
            </a:prstGeom>
            <a:blipFill>
              <a:blip r:embed="rId4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632851" y="1763267"/>
              <a:ext cx="97790" cy="43815"/>
            </a:xfrm>
            <a:custGeom>
              <a:avLst/>
              <a:gdLst/>
              <a:ahLst/>
              <a:cxnLst/>
              <a:rect l="l" t="t" r="r" b="b"/>
              <a:pathLst>
                <a:path w="97789" h="43814">
                  <a:moveTo>
                    <a:pt x="60198" y="43433"/>
                  </a:moveTo>
                  <a:lnTo>
                    <a:pt x="60960" y="35813"/>
                  </a:lnTo>
                  <a:lnTo>
                    <a:pt x="0" y="6857"/>
                  </a:lnTo>
                  <a:lnTo>
                    <a:pt x="30480" y="0"/>
                  </a:lnTo>
                  <a:lnTo>
                    <a:pt x="97536" y="32003"/>
                  </a:lnTo>
                  <a:lnTo>
                    <a:pt x="60198" y="4343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666379" y="1859279"/>
              <a:ext cx="96011" cy="80009"/>
            </a:xfrm>
            <a:prstGeom prst="rect">
              <a:avLst/>
            </a:prstGeom>
            <a:blipFill>
              <a:blip r:embed="rId4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666379" y="1858517"/>
              <a:ext cx="96520" cy="81915"/>
            </a:xfrm>
            <a:custGeom>
              <a:avLst/>
              <a:gdLst/>
              <a:ahLst/>
              <a:cxnLst/>
              <a:rect l="l" t="t" r="r" b="b"/>
              <a:pathLst>
                <a:path w="96519" h="81914">
                  <a:moveTo>
                    <a:pt x="0" y="46481"/>
                  </a:moveTo>
                  <a:lnTo>
                    <a:pt x="96011" y="0"/>
                  </a:lnTo>
                  <a:lnTo>
                    <a:pt x="96011" y="35051"/>
                  </a:lnTo>
                  <a:lnTo>
                    <a:pt x="0" y="81533"/>
                  </a:lnTo>
                  <a:lnTo>
                    <a:pt x="0" y="464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587131" y="1760220"/>
              <a:ext cx="106679" cy="48767"/>
            </a:xfrm>
            <a:prstGeom prst="rect">
              <a:avLst/>
            </a:prstGeom>
            <a:blipFill>
              <a:blip r:embed="rId4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587131" y="1760220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7619"/>
                  </a:moveTo>
                  <a:lnTo>
                    <a:pt x="24384" y="0"/>
                  </a:lnTo>
                  <a:lnTo>
                    <a:pt x="45719" y="9905"/>
                  </a:lnTo>
                  <a:lnTo>
                    <a:pt x="106679" y="38861"/>
                  </a:lnTo>
                  <a:lnTo>
                    <a:pt x="86105" y="48767"/>
                  </a:lnTo>
                  <a:lnTo>
                    <a:pt x="62579" y="41481"/>
                  </a:lnTo>
                  <a:lnTo>
                    <a:pt x="40195" y="32194"/>
                  </a:lnTo>
                  <a:lnTo>
                    <a:pt x="19240" y="20907"/>
                  </a:lnTo>
                  <a:lnTo>
                    <a:pt x="0" y="76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489595" y="1924811"/>
              <a:ext cx="104393" cy="59435"/>
            </a:xfrm>
            <a:prstGeom prst="rect">
              <a:avLst/>
            </a:prstGeom>
            <a:blipFill>
              <a:blip r:embed="rId4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489595" y="1924811"/>
              <a:ext cx="104775" cy="59690"/>
            </a:xfrm>
            <a:custGeom>
              <a:avLst/>
              <a:gdLst/>
              <a:ahLst/>
              <a:cxnLst/>
              <a:rect l="l" t="t" r="r" b="b"/>
              <a:pathLst>
                <a:path w="104775" h="59689">
                  <a:moveTo>
                    <a:pt x="0" y="0"/>
                  </a:moveTo>
                  <a:lnTo>
                    <a:pt x="104393" y="49530"/>
                  </a:lnTo>
                  <a:lnTo>
                    <a:pt x="104393" y="59436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501025" y="1902714"/>
              <a:ext cx="127635" cy="64769"/>
            </a:xfrm>
            <a:custGeom>
              <a:avLst/>
              <a:gdLst/>
              <a:ahLst/>
              <a:cxnLst/>
              <a:rect l="l" t="t" r="r" b="b"/>
              <a:pathLst>
                <a:path w="127635" h="64769">
                  <a:moveTo>
                    <a:pt x="13715" y="19050"/>
                  </a:moveTo>
                  <a:lnTo>
                    <a:pt x="6096" y="15240"/>
                  </a:lnTo>
                  <a:lnTo>
                    <a:pt x="0" y="19050"/>
                  </a:lnTo>
                  <a:lnTo>
                    <a:pt x="7619" y="22860"/>
                  </a:lnTo>
                  <a:lnTo>
                    <a:pt x="13715" y="19050"/>
                  </a:lnTo>
                  <a:close/>
                </a:path>
                <a:path w="127635" h="64769">
                  <a:moveTo>
                    <a:pt x="23621" y="13716"/>
                  </a:moveTo>
                  <a:lnTo>
                    <a:pt x="16001" y="9906"/>
                  </a:lnTo>
                  <a:lnTo>
                    <a:pt x="9143" y="13716"/>
                  </a:lnTo>
                  <a:lnTo>
                    <a:pt x="16763" y="17525"/>
                  </a:lnTo>
                  <a:lnTo>
                    <a:pt x="23621" y="13716"/>
                  </a:lnTo>
                  <a:close/>
                </a:path>
                <a:path w="127635" h="64769">
                  <a:moveTo>
                    <a:pt x="28193" y="25908"/>
                  </a:moveTo>
                  <a:lnTo>
                    <a:pt x="20574" y="22860"/>
                  </a:lnTo>
                  <a:lnTo>
                    <a:pt x="14478" y="25908"/>
                  </a:lnTo>
                  <a:lnTo>
                    <a:pt x="22097" y="29718"/>
                  </a:lnTo>
                  <a:lnTo>
                    <a:pt x="28193" y="25908"/>
                  </a:lnTo>
                  <a:close/>
                </a:path>
                <a:path w="127635" h="64769">
                  <a:moveTo>
                    <a:pt x="32765" y="8381"/>
                  </a:moveTo>
                  <a:lnTo>
                    <a:pt x="25146" y="5334"/>
                  </a:lnTo>
                  <a:lnTo>
                    <a:pt x="19050" y="8381"/>
                  </a:lnTo>
                  <a:lnTo>
                    <a:pt x="26669" y="12192"/>
                  </a:lnTo>
                  <a:lnTo>
                    <a:pt x="32765" y="8381"/>
                  </a:lnTo>
                  <a:close/>
                </a:path>
                <a:path w="127635" h="64769">
                  <a:moveTo>
                    <a:pt x="37337" y="21336"/>
                  </a:moveTo>
                  <a:lnTo>
                    <a:pt x="29718" y="17525"/>
                  </a:lnTo>
                  <a:lnTo>
                    <a:pt x="23621" y="20574"/>
                  </a:lnTo>
                  <a:lnTo>
                    <a:pt x="31241" y="24384"/>
                  </a:lnTo>
                  <a:lnTo>
                    <a:pt x="37337" y="21336"/>
                  </a:lnTo>
                  <a:close/>
                </a:path>
                <a:path w="127635" h="64769">
                  <a:moveTo>
                    <a:pt x="42671" y="3810"/>
                  </a:moveTo>
                  <a:lnTo>
                    <a:pt x="35051" y="0"/>
                  </a:lnTo>
                  <a:lnTo>
                    <a:pt x="28193" y="3048"/>
                  </a:lnTo>
                  <a:lnTo>
                    <a:pt x="35813" y="6858"/>
                  </a:lnTo>
                  <a:lnTo>
                    <a:pt x="42671" y="3810"/>
                  </a:lnTo>
                  <a:close/>
                </a:path>
                <a:path w="127635" h="64769">
                  <a:moveTo>
                    <a:pt x="70865" y="47243"/>
                  </a:moveTo>
                  <a:lnTo>
                    <a:pt x="35051" y="29718"/>
                  </a:lnTo>
                  <a:lnTo>
                    <a:pt x="28193" y="32766"/>
                  </a:lnTo>
                  <a:lnTo>
                    <a:pt x="64007" y="51054"/>
                  </a:lnTo>
                  <a:lnTo>
                    <a:pt x="70865" y="47243"/>
                  </a:lnTo>
                  <a:close/>
                </a:path>
                <a:path w="127635" h="64769">
                  <a:moveTo>
                    <a:pt x="47243" y="16002"/>
                  </a:moveTo>
                  <a:lnTo>
                    <a:pt x="39624" y="12192"/>
                  </a:lnTo>
                  <a:lnTo>
                    <a:pt x="32765" y="15240"/>
                  </a:lnTo>
                  <a:lnTo>
                    <a:pt x="40385" y="19050"/>
                  </a:lnTo>
                  <a:lnTo>
                    <a:pt x="47243" y="16002"/>
                  </a:lnTo>
                  <a:close/>
                </a:path>
                <a:path w="127635" h="64769">
                  <a:moveTo>
                    <a:pt x="51815" y="28193"/>
                  </a:moveTo>
                  <a:lnTo>
                    <a:pt x="44196" y="24384"/>
                  </a:lnTo>
                  <a:lnTo>
                    <a:pt x="38100" y="27431"/>
                  </a:lnTo>
                  <a:lnTo>
                    <a:pt x="45719" y="31242"/>
                  </a:lnTo>
                  <a:lnTo>
                    <a:pt x="51815" y="28193"/>
                  </a:lnTo>
                  <a:close/>
                </a:path>
                <a:path w="127635" h="64769">
                  <a:moveTo>
                    <a:pt x="56387" y="10668"/>
                  </a:moveTo>
                  <a:lnTo>
                    <a:pt x="48768" y="6858"/>
                  </a:lnTo>
                  <a:lnTo>
                    <a:pt x="42671" y="9906"/>
                  </a:lnTo>
                  <a:lnTo>
                    <a:pt x="50291" y="13716"/>
                  </a:lnTo>
                  <a:lnTo>
                    <a:pt x="56387" y="10668"/>
                  </a:lnTo>
                  <a:close/>
                </a:path>
                <a:path w="127635" h="64769">
                  <a:moveTo>
                    <a:pt x="60959" y="22860"/>
                  </a:moveTo>
                  <a:lnTo>
                    <a:pt x="53340" y="19050"/>
                  </a:lnTo>
                  <a:lnTo>
                    <a:pt x="47243" y="22860"/>
                  </a:lnTo>
                  <a:lnTo>
                    <a:pt x="54863" y="25908"/>
                  </a:lnTo>
                  <a:lnTo>
                    <a:pt x="60959" y="22860"/>
                  </a:lnTo>
                  <a:close/>
                </a:path>
                <a:path w="127635" h="64769">
                  <a:moveTo>
                    <a:pt x="66293" y="35052"/>
                  </a:moveTo>
                  <a:lnTo>
                    <a:pt x="58674" y="31242"/>
                  </a:lnTo>
                  <a:lnTo>
                    <a:pt x="51815" y="35052"/>
                  </a:lnTo>
                  <a:lnTo>
                    <a:pt x="59435" y="38862"/>
                  </a:lnTo>
                  <a:lnTo>
                    <a:pt x="66293" y="35052"/>
                  </a:lnTo>
                  <a:close/>
                </a:path>
                <a:path w="127635" h="64769">
                  <a:moveTo>
                    <a:pt x="70865" y="17525"/>
                  </a:moveTo>
                  <a:lnTo>
                    <a:pt x="63246" y="13716"/>
                  </a:lnTo>
                  <a:lnTo>
                    <a:pt x="56387" y="17525"/>
                  </a:lnTo>
                  <a:lnTo>
                    <a:pt x="64007" y="21336"/>
                  </a:lnTo>
                  <a:lnTo>
                    <a:pt x="70865" y="17525"/>
                  </a:lnTo>
                  <a:close/>
                </a:path>
                <a:path w="127635" h="64769">
                  <a:moveTo>
                    <a:pt x="75437" y="29718"/>
                  </a:moveTo>
                  <a:lnTo>
                    <a:pt x="67818" y="25908"/>
                  </a:lnTo>
                  <a:lnTo>
                    <a:pt x="61721" y="29718"/>
                  </a:lnTo>
                  <a:lnTo>
                    <a:pt x="69341" y="33528"/>
                  </a:lnTo>
                  <a:lnTo>
                    <a:pt x="75437" y="29718"/>
                  </a:lnTo>
                  <a:close/>
                </a:path>
                <a:path w="127635" h="64769">
                  <a:moveTo>
                    <a:pt x="80009" y="41910"/>
                  </a:moveTo>
                  <a:lnTo>
                    <a:pt x="72390" y="38100"/>
                  </a:lnTo>
                  <a:lnTo>
                    <a:pt x="66293" y="41910"/>
                  </a:lnTo>
                  <a:lnTo>
                    <a:pt x="73913" y="45719"/>
                  </a:lnTo>
                  <a:lnTo>
                    <a:pt x="80009" y="41910"/>
                  </a:lnTo>
                  <a:close/>
                </a:path>
                <a:path w="127635" h="64769">
                  <a:moveTo>
                    <a:pt x="84581" y="24384"/>
                  </a:moveTo>
                  <a:lnTo>
                    <a:pt x="76962" y="20574"/>
                  </a:lnTo>
                  <a:lnTo>
                    <a:pt x="70865" y="24384"/>
                  </a:lnTo>
                  <a:lnTo>
                    <a:pt x="78485" y="28193"/>
                  </a:lnTo>
                  <a:lnTo>
                    <a:pt x="84581" y="24384"/>
                  </a:lnTo>
                  <a:close/>
                </a:path>
                <a:path w="127635" h="64769">
                  <a:moveTo>
                    <a:pt x="84581" y="54102"/>
                  </a:moveTo>
                  <a:lnTo>
                    <a:pt x="76962" y="50292"/>
                  </a:lnTo>
                  <a:lnTo>
                    <a:pt x="70865" y="54102"/>
                  </a:lnTo>
                  <a:lnTo>
                    <a:pt x="78485" y="57912"/>
                  </a:lnTo>
                  <a:lnTo>
                    <a:pt x="84581" y="54102"/>
                  </a:lnTo>
                  <a:close/>
                </a:path>
                <a:path w="127635" h="64769">
                  <a:moveTo>
                    <a:pt x="89915" y="36575"/>
                  </a:moveTo>
                  <a:lnTo>
                    <a:pt x="82296" y="32766"/>
                  </a:lnTo>
                  <a:lnTo>
                    <a:pt x="75437" y="36575"/>
                  </a:lnTo>
                  <a:lnTo>
                    <a:pt x="83057" y="40386"/>
                  </a:lnTo>
                  <a:lnTo>
                    <a:pt x="89915" y="36575"/>
                  </a:lnTo>
                  <a:close/>
                </a:path>
                <a:path w="127635" h="64769">
                  <a:moveTo>
                    <a:pt x="94487" y="48768"/>
                  </a:moveTo>
                  <a:lnTo>
                    <a:pt x="86868" y="45719"/>
                  </a:lnTo>
                  <a:lnTo>
                    <a:pt x="80009" y="48768"/>
                  </a:lnTo>
                  <a:lnTo>
                    <a:pt x="87629" y="52578"/>
                  </a:lnTo>
                  <a:lnTo>
                    <a:pt x="94487" y="48768"/>
                  </a:lnTo>
                  <a:close/>
                </a:path>
                <a:path w="127635" h="64769">
                  <a:moveTo>
                    <a:pt x="99059" y="32004"/>
                  </a:moveTo>
                  <a:lnTo>
                    <a:pt x="91440" y="28193"/>
                  </a:lnTo>
                  <a:lnTo>
                    <a:pt x="85343" y="31242"/>
                  </a:lnTo>
                  <a:lnTo>
                    <a:pt x="92963" y="35052"/>
                  </a:lnTo>
                  <a:lnTo>
                    <a:pt x="99059" y="32004"/>
                  </a:lnTo>
                  <a:close/>
                </a:path>
                <a:path w="127635" h="64769">
                  <a:moveTo>
                    <a:pt x="99059" y="61722"/>
                  </a:moveTo>
                  <a:lnTo>
                    <a:pt x="91440" y="57912"/>
                  </a:lnTo>
                  <a:lnTo>
                    <a:pt x="85343" y="60960"/>
                  </a:lnTo>
                  <a:lnTo>
                    <a:pt x="92963" y="64769"/>
                  </a:lnTo>
                  <a:lnTo>
                    <a:pt x="99059" y="61722"/>
                  </a:lnTo>
                  <a:close/>
                </a:path>
                <a:path w="127635" h="64769">
                  <a:moveTo>
                    <a:pt x="103631" y="44196"/>
                  </a:moveTo>
                  <a:lnTo>
                    <a:pt x="96012" y="40386"/>
                  </a:lnTo>
                  <a:lnTo>
                    <a:pt x="89915" y="43434"/>
                  </a:lnTo>
                  <a:lnTo>
                    <a:pt x="97535" y="47243"/>
                  </a:lnTo>
                  <a:lnTo>
                    <a:pt x="103631" y="44196"/>
                  </a:lnTo>
                  <a:close/>
                </a:path>
                <a:path w="127635" h="64769">
                  <a:moveTo>
                    <a:pt x="108203" y="56387"/>
                  </a:moveTo>
                  <a:lnTo>
                    <a:pt x="100584" y="52578"/>
                  </a:lnTo>
                  <a:lnTo>
                    <a:pt x="94487" y="55625"/>
                  </a:lnTo>
                  <a:lnTo>
                    <a:pt x="102107" y="59436"/>
                  </a:lnTo>
                  <a:lnTo>
                    <a:pt x="108203" y="56387"/>
                  </a:lnTo>
                  <a:close/>
                </a:path>
                <a:path w="127635" h="64769">
                  <a:moveTo>
                    <a:pt x="113537" y="38862"/>
                  </a:moveTo>
                  <a:lnTo>
                    <a:pt x="105918" y="35052"/>
                  </a:lnTo>
                  <a:lnTo>
                    <a:pt x="99059" y="38100"/>
                  </a:lnTo>
                  <a:lnTo>
                    <a:pt x="106679" y="41910"/>
                  </a:lnTo>
                  <a:lnTo>
                    <a:pt x="113537" y="38862"/>
                  </a:lnTo>
                  <a:close/>
                </a:path>
                <a:path w="127635" h="64769">
                  <a:moveTo>
                    <a:pt x="118109" y="51054"/>
                  </a:moveTo>
                  <a:lnTo>
                    <a:pt x="110490" y="47243"/>
                  </a:lnTo>
                  <a:lnTo>
                    <a:pt x="103631" y="50292"/>
                  </a:lnTo>
                  <a:lnTo>
                    <a:pt x="111251" y="54102"/>
                  </a:lnTo>
                  <a:lnTo>
                    <a:pt x="118109" y="51054"/>
                  </a:lnTo>
                  <a:close/>
                </a:path>
                <a:path w="127635" h="64769">
                  <a:moveTo>
                    <a:pt x="127253" y="45719"/>
                  </a:moveTo>
                  <a:lnTo>
                    <a:pt x="119634" y="41910"/>
                  </a:lnTo>
                  <a:lnTo>
                    <a:pt x="113537" y="45719"/>
                  </a:lnTo>
                  <a:lnTo>
                    <a:pt x="121157" y="48768"/>
                  </a:lnTo>
                  <a:lnTo>
                    <a:pt x="127253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501025" y="1905761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127000" h="63500">
                  <a:moveTo>
                    <a:pt x="12700" y="17525"/>
                  </a:moveTo>
                  <a:lnTo>
                    <a:pt x="12700" y="16001"/>
                  </a:lnTo>
                  <a:lnTo>
                    <a:pt x="6350" y="19812"/>
                  </a:lnTo>
                  <a:lnTo>
                    <a:pt x="0" y="16001"/>
                  </a:lnTo>
                  <a:lnTo>
                    <a:pt x="0" y="17525"/>
                  </a:lnTo>
                  <a:lnTo>
                    <a:pt x="6350" y="21336"/>
                  </a:lnTo>
                  <a:lnTo>
                    <a:pt x="12700" y="17525"/>
                  </a:lnTo>
                  <a:close/>
                </a:path>
                <a:path w="127000" h="63500">
                  <a:moveTo>
                    <a:pt x="22859" y="12192"/>
                  </a:moveTo>
                  <a:lnTo>
                    <a:pt x="22859" y="10668"/>
                  </a:lnTo>
                  <a:lnTo>
                    <a:pt x="16509" y="14477"/>
                  </a:lnTo>
                  <a:lnTo>
                    <a:pt x="8890" y="10668"/>
                  </a:lnTo>
                  <a:lnTo>
                    <a:pt x="8890" y="12192"/>
                  </a:lnTo>
                  <a:lnTo>
                    <a:pt x="16509" y="16001"/>
                  </a:lnTo>
                  <a:lnTo>
                    <a:pt x="22859" y="12192"/>
                  </a:lnTo>
                  <a:close/>
                </a:path>
                <a:path w="127000" h="63500">
                  <a:moveTo>
                    <a:pt x="27940" y="24383"/>
                  </a:moveTo>
                  <a:lnTo>
                    <a:pt x="27940" y="22860"/>
                  </a:lnTo>
                  <a:lnTo>
                    <a:pt x="21590" y="26669"/>
                  </a:lnTo>
                  <a:lnTo>
                    <a:pt x="13969" y="22860"/>
                  </a:lnTo>
                  <a:lnTo>
                    <a:pt x="13969" y="24383"/>
                  </a:lnTo>
                  <a:lnTo>
                    <a:pt x="21590" y="28193"/>
                  </a:lnTo>
                  <a:lnTo>
                    <a:pt x="27940" y="24383"/>
                  </a:lnTo>
                  <a:close/>
                </a:path>
                <a:path w="127000" h="63500">
                  <a:moveTo>
                    <a:pt x="31750" y="6857"/>
                  </a:moveTo>
                  <a:lnTo>
                    <a:pt x="31750" y="5333"/>
                  </a:lnTo>
                  <a:lnTo>
                    <a:pt x="25400" y="9143"/>
                  </a:lnTo>
                  <a:lnTo>
                    <a:pt x="19050" y="5333"/>
                  </a:lnTo>
                  <a:lnTo>
                    <a:pt x="19050" y="6857"/>
                  </a:lnTo>
                  <a:lnTo>
                    <a:pt x="25400" y="10668"/>
                  </a:lnTo>
                  <a:lnTo>
                    <a:pt x="31750" y="6857"/>
                  </a:lnTo>
                  <a:close/>
                </a:path>
                <a:path w="127000" h="63500">
                  <a:moveTo>
                    <a:pt x="36830" y="19812"/>
                  </a:moveTo>
                  <a:lnTo>
                    <a:pt x="36830" y="18287"/>
                  </a:lnTo>
                  <a:lnTo>
                    <a:pt x="30480" y="21336"/>
                  </a:lnTo>
                  <a:lnTo>
                    <a:pt x="22859" y="17525"/>
                  </a:lnTo>
                  <a:lnTo>
                    <a:pt x="22859" y="19050"/>
                  </a:lnTo>
                  <a:lnTo>
                    <a:pt x="30480" y="22860"/>
                  </a:lnTo>
                  <a:lnTo>
                    <a:pt x="36830" y="19812"/>
                  </a:lnTo>
                  <a:close/>
                </a:path>
                <a:path w="127000" h="63500">
                  <a:moveTo>
                    <a:pt x="41909" y="2286"/>
                  </a:moveTo>
                  <a:lnTo>
                    <a:pt x="41909" y="762"/>
                  </a:lnTo>
                  <a:lnTo>
                    <a:pt x="35559" y="3810"/>
                  </a:lnTo>
                  <a:lnTo>
                    <a:pt x="27940" y="0"/>
                  </a:lnTo>
                  <a:lnTo>
                    <a:pt x="27940" y="1524"/>
                  </a:lnTo>
                  <a:lnTo>
                    <a:pt x="35559" y="5333"/>
                  </a:lnTo>
                  <a:lnTo>
                    <a:pt x="41909" y="2286"/>
                  </a:lnTo>
                  <a:close/>
                </a:path>
                <a:path w="127000" h="63500">
                  <a:moveTo>
                    <a:pt x="69850" y="45719"/>
                  </a:moveTo>
                  <a:lnTo>
                    <a:pt x="69850" y="44195"/>
                  </a:lnTo>
                  <a:lnTo>
                    <a:pt x="63500" y="48006"/>
                  </a:lnTo>
                  <a:lnTo>
                    <a:pt x="27940" y="29718"/>
                  </a:lnTo>
                  <a:lnTo>
                    <a:pt x="27940" y="31242"/>
                  </a:lnTo>
                  <a:lnTo>
                    <a:pt x="63500" y="49530"/>
                  </a:lnTo>
                  <a:lnTo>
                    <a:pt x="69850" y="45719"/>
                  </a:lnTo>
                  <a:close/>
                </a:path>
                <a:path w="127000" h="63500">
                  <a:moveTo>
                    <a:pt x="46990" y="14477"/>
                  </a:moveTo>
                  <a:lnTo>
                    <a:pt x="46990" y="12954"/>
                  </a:lnTo>
                  <a:lnTo>
                    <a:pt x="39369" y="16001"/>
                  </a:lnTo>
                  <a:lnTo>
                    <a:pt x="31750" y="12192"/>
                  </a:lnTo>
                  <a:lnTo>
                    <a:pt x="31750" y="13715"/>
                  </a:lnTo>
                  <a:lnTo>
                    <a:pt x="39369" y="17525"/>
                  </a:lnTo>
                  <a:lnTo>
                    <a:pt x="46990" y="14477"/>
                  </a:lnTo>
                  <a:close/>
                </a:path>
                <a:path w="127000" h="63500">
                  <a:moveTo>
                    <a:pt x="50800" y="26669"/>
                  </a:moveTo>
                  <a:lnTo>
                    <a:pt x="50800" y="25145"/>
                  </a:lnTo>
                  <a:lnTo>
                    <a:pt x="44450" y="28193"/>
                  </a:lnTo>
                  <a:lnTo>
                    <a:pt x="38100" y="24383"/>
                  </a:lnTo>
                  <a:lnTo>
                    <a:pt x="38100" y="25907"/>
                  </a:lnTo>
                  <a:lnTo>
                    <a:pt x="44450" y="29718"/>
                  </a:lnTo>
                  <a:lnTo>
                    <a:pt x="50800" y="26669"/>
                  </a:lnTo>
                  <a:close/>
                </a:path>
                <a:path w="127000" h="63500">
                  <a:moveTo>
                    <a:pt x="55880" y="9143"/>
                  </a:moveTo>
                  <a:lnTo>
                    <a:pt x="55880" y="7619"/>
                  </a:lnTo>
                  <a:lnTo>
                    <a:pt x="49530" y="10668"/>
                  </a:lnTo>
                  <a:lnTo>
                    <a:pt x="41909" y="6857"/>
                  </a:lnTo>
                  <a:lnTo>
                    <a:pt x="41909" y="8381"/>
                  </a:lnTo>
                  <a:lnTo>
                    <a:pt x="49530" y="12192"/>
                  </a:lnTo>
                  <a:lnTo>
                    <a:pt x="55880" y="9143"/>
                  </a:lnTo>
                  <a:close/>
                </a:path>
                <a:path w="127000" h="63500">
                  <a:moveTo>
                    <a:pt x="59690" y="21336"/>
                  </a:moveTo>
                  <a:lnTo>
                    <a:pt x="59690" y="19812"/>
                  </a:lnTo>
                  <a:lnTo>
                    <a:pt x="54609" y="22860"/>
                  </a:lnTo>
                  <a:lnTo>
                    <a:pt x="46990" y="19812"/>
                  </a:lnTo>
                  <a:lnTo>
                    <a:pt x="46990" y="20574"/>
                  </a:lnTo>
                  <a:lnTo>
                    <a:pt x="54609" y="24383"/>
                  </a:lnTo>
                  <a:lnTo>
                    <a:pt x="59690" y="21336"/>
                  </a:lnTo>
                  <a:close/>
                </a:path>
                <a:path w="127000" h="63500">
                  <a:moveTo>
                    <a:pt x="66040" y="33527"/>
                  </a:moveTo>
                  <a:lnTo>
                    <a:pt x="66040" y="32004"/>
                  </a:lnTo>
                  <a:lnTo>
                    <a:pt x="58419" y="35813"/>
                  </a:lnTo>
                  <a:lnTo>
                    <a:pt x="50800" y="32004"/>
                  </a:lnTo>
                  <a:lnTo>
                    <a:pt x="50800" y="33527"/>
                  </a:lnTo>
                  <a:lnTo>
                    <a:pt x="58419" y="36575"/>
                  </a:lnTo>
                  <a:lnTo>
                    <a:pt x="66040" y="33527"/>
                  </a:lnTo>
                  <a:close/>
                </a:path>
                <a:path w="127000" h="63500">
                  <a:moveTo>
                    <a:pt x="69850" y="16001"/>
                  </a:moveTo>
                  <a:lnTo>
                    <a:pt x="69850" y="14477"/>
                  </a:lnTo>
                  <a:lnTo>
                    <a:pt x="63500" y="18287"/>
                  </a:lnTo>
                  <a:lnTo>
                    <a:pt x="55880" y="14477"/>
                  </a:lnTo>
                  <a:lnTo>
                    <a:pt x="55880" y="16001"/>
                  </a:lnTo>
                  <a:lnTo>
                    <a:pt x="63500" y="19812"/>
                  </a:lnTo>
                  <a:lnTo>
                    <a:pt x="69850" y="16001"/>
                  </a:lnTo>
                  <a:close/>
                </a:path>
                <a:path w="127000" h="63500">
                  <a:moveTo>
                    <a:pt x="74930" y="28193"/>
                  </a:moveTo>
                  <a:lnTo>
                    <a:pt x="74930" y="26669"/>
                  </a:lnTo>
                  <a:lnTo>
                    <a:pt x="68580" y="30480"/>
                  </a:lnTo>
                  <a:lnTo>
                    <a:pt x="60959" y="26669"/>
                  </a:lnTo>
                  <a:lnTo>
                    <a:pt x="60959" y="28193"/>
                  </a:lnTo>
                  <a:lnTo>
                    <a:pt x="68580" y="32004"/>
                  </a:lnTo>
                  <a:lnTo>
                    <a:pt x="74930" y="28193"/>
                  </a:lnTo>
                  <a:close/>
                </a:path>
                <a:path w="127000" h="63500">
                  <a:moveTo>
                    <a:pt x="78740" y="40386"/>
                  </a:moveTo>
                  <a:lnTo>
                    <a:pt x="78740" y="38862"/>
                  </a:lnTo>
                  <a:lnTo>
                    <a:pt x="73659" y="42671"/>
                  </a:lnTo>
                  <a:lnTo>
                    <a:pt x="66040" y="38862"/>
                  </a:lnTo>
                  <a:lnTo>
                    <a:pt x="66040" y="40386"/>
                  </a:lnTo>
                  <a:lnTo>
                    <a:pt x="73659" y="44195"/>
                  </a:lnTo>
                  <a:lnTo>
                    <a:pt x="78740" y="40386"/>
                  </a:lnTo>
                  <a:close/>
                </a:path>
                <a:path w="127000" h="63500">
                  <a:moveTo>
                    <a:pt x="83819" y="22860"/>
                  </a:moveTo>
                  <a:lnTo>
                    <a:pt x="83819" y="21336"/>
                  </a:lnTo>
                  <a:lnTo>
                    <a:pt x="77469" y="25145"/>
                  </a:lnTo>
                  <a:lnTo>
                    <a:pt x="69850" y="21336"/>
                  </a:lnTo>
                  <a:lnTo>
                    <a:pt x="69850" y="22860"/>
                  </a:lnTo>
                  <a:lnTo>
                    <a:pt x="77469" y="26669"/>
                  </a:lnTo>
                  <a:lnTo>
                    <a:pt x="83819" y="22860"/>
                  </a:lnTo>
                  <a:close/>
                </a:path>
                <a:path w="127000" h="63500">
                  <a:moveTo>
                    <a:pt x="83819" y="52577"/>
                  </a:moveTo>
                  <a:lnTo>
                    <a:pt x="83819" y="51054"/>
                  </a:lnTo>
                  <a:lnTo>
                    <a:pt x="77469" y="54863"/>
                  </a:lnTo>
                  <a:lnTo>
                    <a:pt x="69850" y="51054"/>
                  </a:lnTo>
                  <a:lnTo>
                    <a:pt x="69850" y="52577"/>
                  </a:lnTo>
                  <a:lnTo>
                    <a:pt x="77469" y="56387"/>
                  </a:lnTo>
                  <a:lnTo>
                    <a:pt x="83819" y="52577"/>
                  </a:lnTo>
                  <a:close/>
                </a:path>
                <a:path w="127000" h="63500">
                  <a:moveTo>
                    <a:pt x="88900" y="35051"/>
                  </a:moveTo>
                  <a:lnTo>
                    <a:pt x="88900" y="33527"/>
                  </a:lnTo>
                  <a:lnTo>
                    <a:pt x="82550" y="37337"/>
                  </a:lnTo>
                  <a:lnTo>
                    <a:pt x="74930" y="33527"/>
                  </a:lnTo>
                  <a:lnTo>
                    <a:pt x="74930" y="35051"/>
                  </a:lnTo>
                  <a:lnTo>
                    <a:pt x="82550" y="38862"/>
                  </a:lnTo>
                  <a:lnTo>
                    <a:pt x="88900" y="35051"/>
                  </a:lnTo>
                  <a:close/>
                </a:path>
                <a:path w="127000" h="63500">
                  <a:moveTo>
                    <a:pt x="93980" y="47243"/>
                  </a:moveTo>
                  <a:lnTo>
                    <a:pt x="93980" y="45719"/>
                  </a:lnTo>
                  <a:lnTo>
                    <a:pt x="86359" y="49530"/>
                  </a:lnTo>
                  <a:lnTo>
                    <a:pt x="78740" y="45719"/>
                  </a:lnTo>
                  <a:lnTo>
                    <a:pt x="78740" y="47243"/>
                  </a:lnTo>
                  <a:lnTo>
                    <a:pt x="86359" y="51054"/>
                  </a:lnTo>
                  <a:lnTo>
                    <a:pt x="93980" y="47243"/>
                  </a:lnTo>
                  <a:close/>
                </a:path>
                <a:path w="127000" h="63500">
                  <a:moveTo>
                    <a:pt x="97790" y="29718"/>
                  </a:moveTo>
                  <a:lnTo>
                    <a:pt x="97790" y="28193"/>
                  </a:lnTo>
                  <a:lnTo>
                    <a:pt x="92709" y="32004"/>
                  </a:lnTo>
                  <a:lnTo>
                    <a:pt x="85090" y="28193"/>
                  </a:lnTo>
                  <a:lnTo>
                    <a:pt x="85090" y="29718"/>
                  </a:lnTo>
                  <a:lnTo>
                    <a:pt x="92709" y="33527"/>
                  </a:lnTo>
                  <a:lnTo>
                    <a:pt x="97790" y="29718"/>
                  </a:lnTo>
                  <a:close/>
                </a:path>
                <a:path w="127000" h="63500">
                  <a:moveTo>
                    <a:pt x="97790" y="60198"/>
                  </a:moveTo>
                  <a:lnTo>
                    <a:pt x="97790" y="58674"/>
                  </a:lnTo>
                  <a:lnTo>
                    <a:pt x="92709" y="61721"/>
                  </a:lnTo>
                  <a:lnTo>
                    <a:pt x="85090" y="57912"/>
                  </a:lnTo>
                  <a:lnTo>
                    <a:pt x="85090" y="59436"/>
                  </a:lnTo>
                  <a:lnTo>
                    <a:pt x="92709" y="63245"/>
                  </a:lnTo>
                  <a:lnTo>
                    <a:pt x="97790" y="60198"/>
                  </a:lnTo>
                  <a:close/>
                </a:path>
                <a:path w="127000" h="63500">
                  <a:moveTo>
                    <a:pt x="102869" y="42671"/>
                  </a:moveTo>
                  <a:lnTo>
                    <a:pt x="102869" y="41148"/>
                  </a:lnTo>
                  <a:lnTo>
                    <a:pt x="96519" y="44195"/>
                  </a:lnTo>
                  <a:lnTo>
                    <a:pt x="88900" y="40386"/>
                  </a:lnTo>
                  <a:lnTo>
                    <a:pt x="88900" y="41910"/>
                  </a:lnTo>
                  <a:lnTo>
                    <a:pt x="96519" y="45719"/>
                  </a:lnTo>
                  <a:lnTo>
                    <a:pt x="102869" y="42671"/>
                  </a:lnTo>
                  <a:close/>
                </a:path>
                <a:path w="127000" h="63500">
                  <a:moveTo>
                    <a:pt x="107950" y="54863"/>
                  </a:moveTo>
                  <a:lnTo>
                    <a:pt x="107950" y="53339"/>
                  </a:lnTo>
                  <a:lnTo>
                    <a:pt x="101600" y="56387"/>
                  </a:lnTo>
                  <a:lnTo>
                    <a:pt x="93980" y="52577"/>
                  </a:lnTo>
                  <a:lnTo>
                    <a:pt x="93980" y="54101"/>
                  </a:lnTo>
                  <a:lnTo>
                    <a:pt x="101600" y="57912"/>
                  </a:lnTo>
                  <a:lnTo>
                    <a:pt x="107950" y="54863"/>
                  </a:lnTo>
                  <a:close/>
                </a:path>
                <a:path w="127000" h="63500">
                  <a:moveTo>
                    <a:pt x="113030" y="37337"/>
                  </a:moveTo>
                  <a:lnTo>
                    <a:pt x="113030" y="35813"/>
                  </a:lnTo>
                  <a:lnTo>
                    <a:pt x="105409" y="38862"/>
                  </a:lnTo>
                  <a:lnTo>
                    <a:pt x="97790" y="35051"/>
                  </a:lnTo>
                  <a:lnTo>
                    <a:pt x="97790" y="36575"/>
                  </a:lnTo>
                  <a:lnTo>
                    <a:pt x="105409" y="40386"/>
                  </a:lnTo>
                  <a:lnTo>
                    <a:pt x="113030" y="37337"/>
                  </a:lnTo>
                  <a:close/>
                </a:path>
                <a:path w="127000" h="63500">
                  <a:moveTo>
                    <a:pt x="116840" y="49530"/>
                  </a:moveTo>
                  <a:lnTo>
                    <a:pt x="116840" y="48006"/>
                  </a:lnTo>
                  <a:lnTo>
                    <a:pt x="110490" y="51054"/>
                  </a:lnTo>
                  <a:lnTo>
                    <a:pt x="102869" y="47243"/>
                  </a:lnTo>
                  <a:lnTo>
                    <a:pt x="102869" y="48768"/>
                  </a:lnTo>
                  <a:lnTo>
                    <a:pt x="110490" y="52577"/>
                  </a:lnTo>
                  <a:lnTo>
                    <a:pt x="116840" y="49530"/>
                  </a:lnTo>
                  <a:close/>
                </a:path>
                <a:path w="127000" h="63500">
                  <a:moveTo>
                    <a:pt x="126999" y="44195"/>
                  </a:moveTo>
                  <a:lnTo>
                    <a:pt x="126999" y="42671"/>
                  </a:lnTo>
                  <a:lnTo>
                    <a:pt x="120650" y="45719"/>
                  </a:lnTo>
                  <a:lnTo>
                    <a:pt x="113030" y="42671"/>
                  </a:lnTo>
                  <a:lnTo>
                    <a:pt x="113030" y="44195"/>
                  </a:lnTo>
                  <a:lnTo>
                    <a:pt x="120650" y="47243"/>
                  </a:lnTo>
                  <a:lnTo>
                    <a:pt x="126999" y="44195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739531" y="186994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2" y="18287"/>
                  </a:moveTo>
                  <a:lnTo>
                    <a:pt x="12192" y="0"/>
                  </a:lnTo>
                  <a:lnTo>
                    <a:pt x="6857" y="2285"/>
                  </a:lnTo>
                  <a:lnTo>
                    <a:pt x="6857" y="21335"/>
                  </a:lnTo>
                  <a:lnTo>
                    <a:pt x="12192" y="18287"/>
                  </a:lnTo>
                  <a:close/>
                </a:path>
                <a:path w="12700" h="24764">
                  <a:moveTo>
                    <a:pt x="3048" y="22859"/>
                  </a:moveTo>
                  <a:lnTo>
                    <a:pt x="3048" y="3809"/>
                  </a:lnTo>
                  <a:lnTo>
                    <a:pt x="0" y="5333"/>
                  </a:lnTo>
                  <a:lnTo>
                    <a:pt x="0" y="24383"/>
                  </a:lnTo>
                  <a:lnTo>
                    <a:pt x="3048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1746389" y="1869948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4" h="21589">
                  <a:moveTo>
                    <a:pt x="0" y="2285"/>
                  </a:moveTo>
                  <a:lnTo>
                    <a:pt x="5334" y="0"/>
                  </a:lnTo>
                  <a:lnTo>
                    <a:pt x="5334" y="18287"/>
                  </a:lnTo>
                  <a:lnTo>
                    <a:pt x="0" y="21335"/>
                  </a:lnTo>
                  <a:lnTo>
                    <a:pt x="0" y="2285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1739531" y="1873757"/>
              <a:ext cx="3175" cy="20955"/>
            </a:xfrm>
            <a:custGeom>
              <a:avLst/>
              <a:gdLst/>
              <a:ahLst/>
              <a:cxnLst/>
              <a:rect l="l" t="t" r="r" b="b"/>
              <a:pathLst>
                <a:path w="3175" h="20955">
                  <a:moveTo>
                    <a:pt x="0" y="1524"/>
                  </a:moveTo>
                  <a:lnTo>
                    <a:pt x="3048" y="0"/>
                  </a:lnTo>
                  <a:lnTo>
                    <a:pt x="3048" y="19050"/>
                  </a:lnTo>
                  <a:lnTo>
                    <a:pt x="0" y="20574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1563509" y="1768601"/>
              <a:ext cx="109721" cy="171449"/>
            </a:xfrm>
            <a:prstGeom prst="rect">
              <a:avLst/>
            </a:prstGeom>
            <a:blipFill>
              <a:blip r:embed="rId4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1587131" y="1767839"/>
              <a:ext cx="86360" cy="123189"/>
            </a:xfrm>
            <a:custGeom>
              <a:avLst/>
              <a:gdLst/>
              <a:ahLst/>
              <a:cxnLst/>
              <a:rect l="l" t="t" r="r" b="b"/>
              <a:pathLst>
                <a:path w="86360" h="123189">
                  <a:moveTo>
                    <a:pt x="86105" y="122682"/>
                  </a:moveTo>
                  <a:lnTo>
                    <a:pt x="62150" y="116276"/>
                  </a:lnTo>
                  <a:lnTo>
                    <a:pt x="39623" y="107442"/>
                  </a:lnTo>
                  <a:lnTo>
                    <a:pt x="18811" y="96321"/>
                  </a:lnTo>
                  <a:lnTo>
                    <a:pt x="0" y="83058"/>
                  </a:lnTo>
                  <a:lnTo>
                    <a:pt x="0" y="0"/>
                  </a:lnTo>
                  <a:lnTo>
                    <a:pt x="19240" y="13287"/>
                  </a:lnTo>
                  <a:lnTo>
                    <a:pt x="40195" y="24574"/>
                  </a:lnTo>
                  <a:lnTo>
                    <a:pt x="62579" y="33861"/>
                  </a:lnTo>
                  <a:lnTo>
                    <a:pt x="86105" y="41148"/>
                  </a:lnTo>
                  <a:lnTo>
                    <a:pt x="86105" y="12268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1563509" y="1855470"/>
              <a:ext cx="102870" cy="85090"/>
            </a:xfrm>
            <a:custGeom>
              <a:avLst/>
              <a:gdLst/>
              <a:ahLst/>
              <a:cxnLst/>
              <a:rect l="l" t="t" r="r" b="b"/>
              <a:pathLst>
                <a:path w="102869" h="85089">
                  <a:moveTo>
                    <a:pt x="0" y="35051"/>
                  </a:moveTo>
                  <a:lnTo>
                    <a:pt x="22824" y="51470"/>
                  </a:lnTo>
                  <a:lnTo>
                    <a:pt x="47720" y="65246"/>
                  </a:lnTo>
                  <a:lnTo>
                    <a:pt x="74473" y="76307"/>
                  </a:lnTo>
                  <a:lnTo>
                    <a:pt x="102869" y="84581"/>
                  </a:lnTo>
                  <a:lnTo>
                    <a:pt x="102869" y="49529"/>
                  </a:lnTo>
                  <a:lnTo>
                    <a:pt x="74473" y="41255"/>
                  </a:lnTo>
                  <a:lnTo>
                    <a:pt x="47720" y="30194"/>
                  </a:lnTo>
                  <a:lnTo>
                    <a:pt x="22824" y="1641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571129" y="1870710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1571129" y="1875282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417"/>
                  </a:lnTo>
                  <a:lnTo>
                    <a:pt x="10858" y="8477"/>
                  </a:lnTo>
                  <a:lnTo>
                    <a:pt x="16716" y="12108"/>
                  </a:lnTo>
                  <a:lnTo>
                    <a:pt x="22859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1571129" y="1880616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4310"/>
                  </a:lnTo>
                  <a:lnTo>
                    <a:pt x="10858" y="8191"/>
                  </a:lnTo>
                  <a:lnTo>
                    <a:pt x="16716" y="11787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1571129" y="1885950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0" y="0"/>
                  </a:moveTo>
                  <a:lnTo>
                    <a:pt x="5286" y="3988"/>
                  </a:lnTo>
                  <a:lnTo>
                    <a:pt x="10858" y="7905"/>
                  </a:lnTo>
                  <a:lnTo>
                    <a:pt x="16716" y="11680"/>
                  </a:lnTo>
                  <a:lnTo>
                    <a:pt x="22859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1654187" y="1776222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19">
                  <a:moveTo>
                    <a:pt x="0" y="0"/>
                  </a:moveTo>
                  <a:lnTo>
                    <a:pt x="40386" y="1981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1658759" y="177546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8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1664093" y="1773935"/>
              <a:ext cx="41275" cy="20320"/>
            </a:xfrm>
            <a:custGeom>
              <a:avLst/>
              <a:gdLst/>
              <a:ahLst/>
              <a:cxnLst/>
              <a:rect l="l" t="t" r="r" b="b"/>
              <a:pathLst>
                <a:path w="41275" h="20319">
                  <a:moveTo>
                    <a:pt x="0" y="0"/>
                  </a:moveTo>
                  <a:lnTo>
                    <a:pt x="41147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1669427" y="1773173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8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597037" y="1786127"/>
              <a:ext cx="63500" cy="90170"/>
            </a:xfrm>
            <a:custGeom>
              <a:avLst/>
              <a:gdLst/>
              <a:ahLst/>
              <a:cxnLst/>
              <a:rect l="l" t="t" r="r" b="b"/>
              <a:pathLst>
                <a:path w="63500" h="90169">
                  <a:moveTo>
                    <a:pt x="0" y="0"/>
                  </a:moveTo>
                  <a:lnTo>
                    <a:pt x="0" y="59436"/>
                  </a:lnTo>
                  <a:lnTo>
                    <a:pt x="14704" y="68699"/>
                  </a:lnTo>
                  <a:lnTo>
                    <a:pt x="30194" y="76962"/>
                  </a:lnTo>
                  <a:lnTo>
                    <a:pt x="46398" y="84081"/>
                  </a:lnTo>
                  <a:lnTo>
                    <a:pt x="63245" y="89916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1563509" y="1760220"/>
              <a:ext cx="199390" cy="180340"/>
            </a:xfrm>
            <a:custGeom>
              <a:avLst/>
              <a:gdLst/>
              <a:ahLst/>
              <a:cxnLst/>
              <a:rect l="l" t="t" r="r" b="b"/>
              <a:pathLst>
                <a:path w="199389" h="180339">
                  <a:moveTo>
                    <a:pt x="102869" y="179831"/>
                  </a:moveTo>
                  <a:lnTo>
                    <a:pt x="198881" y="133349"/>
                  </a:lnTo>
                  <a:lnTo>
                    <a:pt x="198881" y="98297"/>
                  </a:lnTo>
                  <a:lnTo>
                    <a:pt x="166877" y="83057"/>
                  </a:lnTo>
                  <a:lnTo>
                    <a:pt x="166877" y="35051"/>
                  </a:lnTo>
                  <a:lnTo>
                    <a:pt x="99821" y="3047"/>
                  </a:lnTo>
                  <a:lnTo>
                    <a:pt x="69341" y="9905"/>
                  </a:lnTo>
                  <a:lnTo>
                    <a:pt x="48006" y="0"/>
                  </a:lnTo>
                  <a:lnTo>
                    <a:pt x="23621" y="7619"/>
                  </a:lnTo>
                  <a:lnTo>
                    <a:pt x="23621" y="84581"/>
                  </a:lnTo>
                  <a:lnTo>
                    <a:pt x="0" y="95249"/>
                  </a:lnTo>
                  <a:lnTo>
                    <a:pt x="0" y="130301"/>
                  </a:lnTo>
                  <a:lnTo>
                    <a:pt x="22824" y="146720"/>
                  </a:lnTo>
                  <a:lnTo>
                    <a:pt x="47720" y="160496"/>
                  </a:lnTo>
                  <a:lnTo>
                    <a:pt x="74473" y="171557"/>
                  </a:lnTo>
                  <a:lnTo>
                    <a:pt x="102869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1489595" y="1897379"/>
              <a:ext cx="152400" cy="86995"/>
            </a:xfrm>
            <a:custGeom>
              <a:avLst/>
              <a:gdLst/>
              <a:ahLst/>
              <a:cxnLst/>
              <a:rect l="l" t="t" r="r" b="b"/>
              <a:pathLst>
                <a:path w="152400" h="86994">
                  <a:moveTo>
                    <a:pt x="0" y="27432"/>
                  </a:moveTo>
                  <a:lnTo>
                    <a:pt x="47243" y="0"/>
                  </a:lnTo>
                  <a:lnTo>
                    <a:pt x="152399" y="50292"/>
                  </a:lnTo>
                  <a:lnTo>
                    <a:pt x="152399" y="63246"/>
                  </a:lnTo>
                  <a:lnTo>
                    <a:pt x="104393" y="86868"/>
                  </a:lnTo>
                  <a:lnTo>
                    <a:pt x="0" y="37338"/>
                  </a:lnTo>
                  <a:lnTo>
                    <a:pt x="0" y="274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1617611" y="1895094"/>
              <a:ext cx="44856" cy="32664"/>
            </a:xfrm>
            <a:prstGeom prst="rect">
              <a:avLst/>
            </a:prstGeom>
            <a:blipFill>
              <a:blip r:embed="rId4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1615624" y="1876805"/>
              <a:ext cx="47409" cy="42373"/>
            </a:xfrm>
            <a:prstGeom prst="rect">
              <a:avLst/>
            </a:prstGeom>
            <a:blipFill>
              <a:blip r:embed="rId4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1600085" y="1788414"/>
              <a:ext cx="60197" cy="95910"/>
            </a:xfrm>
            <a:prstGeom prst="rect">
              <a:avLst/>
            </a:prstGeom>
            <a:blipFill>
              <a:blip r:embed="rId4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1597037" y="1786127"/>
              <a:ext cx="63500" cy="90170"/>
            </a:xfrm>
            <a:custGeom>
              <a:avLst/>
              <a:gdLst/>
              <a:ahLst/>
              <a:cxnLst/>
              <a:rect l="l" t="t" r="r" b="b"/>
              <a:pathLst>
                <a:path w="63500" h="90169">
                  <a:moveTo>
                    <a:pt x="3047" y="57912"/>
                  </a:moveTo>
                  <a:lnTo>
                    <a:pt x="3047" y="2286"/>
                  </a:lnTo>
                  <a:lnTo>
                    <a:pt x="0" y="0"/>
                  </a:lnTo>
                  <a:lnTo>
                    <a:pt x="13954" y="10132"/>
                  </a:lnTo>
                  <a:lnTo>
                    <a:pt x="29336" y="18764"/>
                  </a:lnTo>
                  <a:lnTo>
                    <a:pt x="45862" y="25824"/>
                  </a:lnTo>
                  <a:lnTo>
                    <a:pt x="63245" y="31242"/>
                  </a:lnTo>
                  <a:lnTo>
                    <a:pt x="63245" y="89916"/>
                  </a:lnTo>
                  <a:lnTo>
                    <a:pt x="63245" y="87630"/>
                  </a:lnTo>
                  <a:lnTo>
                    <a:pt x="46982" y="81915"/>
                  </a:lnTo>
                  <a:lnTo>
                    <a:pt x="31432" y="75057"/>
                  </a:lnTo>
                  <a:lnTo>
                    <a:pt x="16740" y="67056"/>
                  </a:lnTo>
                  <a:lnTo>
                    <a:pt x="3047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1347101" y="1948433"/>
              <a:ext cx="48006" cy="35813"/>
            </a:xfrm>
            <a:prstGeom prst="rect">
              <a:avLst/>
            </a:prstGeom>
            <a:blipFill>
              <a:blip r:embed="rId4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347101" y="1947672"/>
              <a:ext cx="48260" cy="36830"/>
            </a:xfrm>
            <a:custGeom>
              <a:avLst/>
              <a:gdLst/>
              <a:ahLst/>
              <a:cxnLst/>
              <a:rect l="l" t="t" r="r" b="b"/>
              <a:pathLst>
                <a:path w="48259" h="36830">
                  <a:moveTo>
                    <a:pt x="0" y="36575"/>
                  </a:moveTo>
                  <a:lnTo>
                    <a:pt x="0" y="26669"/>
                  </a:lnTo>
                  <a:lnTo>
                    <a:pt x="48006" y="0"/>
                  </a:lnTo>
                  <a:lnTo>
                    <a:pt x="48006" y="12953"/>
                  </a:lnTo>
                  <a:lnTo>
                    <a:pt x="0" y="3657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242707" y="1897379"/>
              <a:ext cx="152400" cy="76962"/>
            </a:xfrm>
            <a:prstGeom prst="rect">
              <a:avLst/>
            </a:prstGeom>
            <a:blipFill>
              <a:blip r:embed="rId4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242707" y="1897379"/>
              <a:ext cx="152400" cy="77470"/>
            </a:xfrm>
            <a:custGeom>
              <a:avLst/>
              <a:gdLst/>
              <a:ahLst/>
              <a:cxnLst/>
              <a:rect l="l" t="t" r="r" b="b"/>
              <a:pathLst>
                <a:path w="152400" h="77469">
                  <a:moveTo>
                    <a:pt x="0" y="27432"/>
                  </a:moveTo>
                  <a:lnTo>
                    <a:pt x="46481" y="0"/>
                  </a:lnTo>
                  <a:lnTo>
                    <a:pt x="152400" y="50292"/>
                  </a:lnTo>
                  <a:lnTo>
                    <a:pt x="104393" y="76962"/>
                  </a:lnTo>
                  <a:lnTo>
                    <a:pt x="0" y="2743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316621" y="1808988"/>
              <a:ext cx="198881" cy="96012"/>
            </a:xfrm>
            <a:prstGeom prst="rect">
              <a:avLst/>
            </a:prstGeom>
            <a:blipFill>
              <a:blip r:embed="rId4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316621" y="1808988"/>
              <a:ext cx="199390" cy="96520"/>
            </a:xfrm>
            <a:custGeom>
              <a:avLst/>
              <a:gdLst/>
              <a:ahLst/>
              <a:cxnLst/>
              <a:rect l="l" t="t" r="r" b="b"/>
              <a:pathLst>
                <a:path w="199390" h="96519">
                  <a:moveTo>
                    <a:pt x="102869" y="96012"/>
                  </a:moveTo>
                  <a:lnTo>
                    <a:pt x="198881" y="49530"/>
                  </a:lnTo>
                  <a:lnTo>
                    <a:pt x="95250" y="0"/>
                  </a:lnTo>
                  <a:lnTo>
                    <a:pt x="0" y="46481"/>
                  </a:lnTo>
                  <a:lnTo>
                    <a:pt x="22502" y="62900"/>
                  </a:lnTo>
                  <a:lnTo>
                    <a:pt x="47434" y="76676"/>
                  </a:lnTo>
                  <a:lnTo>
                    <a:pt x="74366" y="87737"/>
                  </a:lnTo>
                  <a:lnTo>
                    <a:pt x="102869" y="960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426349" y="1799844"/>
              <a:ext cx="19811" cy="90677"/>
            </a:xfrm>
            <a:prstGeom prst="rect">
              <a:avLst/>
            </a:prstGeom>
            <a:blipFill>
              <a:blip r:embed="rId4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422374" y="1795106"/>
              <a:ext cx="61125" cy="99390"/>
            </a:xfrm>
            <a:prstGeom prst="rect">
              <a:avLst/>
            </a:prstGeom>
            <a:blipFill>
              <a:blip r:embed="rId4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445399" y="1795272"/>
              <a:ext cx="38100" cy="74295"/>
            </a:xfrm>
            <a:custGeom>
              <a:avLst/>
              <a:gdLst/>
              <a:ahLst/>
              <a:cxnLst/>
              <a:rect l="l" t="t" r="r" b="b"/>
              <a:pathLst>
                <a:path w="38100" h="74294">
                  <a:moveTo>
                    <a:pt x="761" y="11429"/>
                  </a:moveTo>
                  <a:lnTo>
                    <a:pt x="38100" y="0"/>
                  </a:lnTo>
                  <a:lnTo>
                    <a:pt x="38100" y="48005"/>
                  </a:lnTo>
                  <a:lnTo>
                    <a:pt x="0" y="73913"/>
                  </a:lnTo>
                  <a:lnTo>
                    <a:pt x="761" y="1142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385963" y="1763267"/>
              <a:ext cx="97536" cy="43433"/>
            </a:xfrm>
            <a:prstGeom prst="rect">
              <a:avLst/>
            </a:prstGeom>
            <a:blipFill>
              <a:blip r:embed="rId4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1385963" y="1763267"/>
              <a:ext cx="97790" cy="43815"/>
            </a:xfrm>
            <a:custGeom>
              <a:avLst/>
              <a:gdLst/>
              <a:ahLst/>
              <a:cxnLst/>
              <a:rect l="l" t="t" r="r" b="b"/>
              <a:pathLst>
                <a:path w="97790" h="43814">
                  <a:moveTo>
                    <a:pt x="60197" y="43433"/>
                  </a:moveTo>
                  <a:lnTo>
                    <a:pt x="60197" y="35813"/>
                  </a:lnTo>
                  <a:lnTo>
                    <a:pt x="0" y="6857"/>
                  </a:lnTo>
                  <a:lnTo>
                    <a:pt x="30480" y="0"/>
                  </a:lnTo>
                  <a:lnTo>
                    <a:pt x="97536" y="32003"/>
                  </a:lnTo>
                  <a:lnTo>
                    <a:pt x="60197" y="4343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419491" y="1858517"/>
              <a:ext cx="96012" cy="80771"/>
            </a:xfrm>
            <a:prstGeom prst="rect">
              <a:avLst/>
            </a:prstGeom>
            <a:blipFill>
              <a:blip r:embed="rId4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419491" y="1858517"/>
              <a:ext cx="96520" cy="81915"/>
            </a:xfrm>
            <a:custGeom>
              <a:avLst/>
              <a:gdLst/>
              <a:ahLst/>
              <a:cxnLst/>
              <a:rect l="l" t="t" r="r" b="b"/>
              <a:pathLst>
                <a:path w="96519" h="81914">
                  <a:moveTo>
                    <a:pt x="0" y="46481"/>
                  </a:moveTo>
                  <a:lnTo>
                    <a:pt x="96012" y="0"/>
                  </a:lnTo>
                  <a:lnTo>
                    <a:pt x="96012" y="35051"/>
                  </a:lnTo>
                  <a:lnTo>
                    <a:pt x="0" y="81533"/>
                  </a:lnTo>
                  <a:lnTo>
                    <a:pt x="0" y="464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339481" y="1760220"/>
              <a:ext cx="106679" cy="48767"/>
            </a:xfrm>
            <a:prstGeom prst="rect">
              <a:avLst/>
            </a:prstGeom>
            <a:blipFill>
              <a:blip r:embed="rId4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1339481" y="1760220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80" h="48894">
                  <a:moveTo>
                    <a:pt x="0" y="7619"/>
                  </a:moveTo>
                  <a:lnTo>
                    <a:pt x="25145" y="0"/>
                  </a:lnTo>
                  <a:lnTo>
                    <a:pt x="46481" y="9905"/>
                  </a:lnTo>
                  <a:lnTo>
                    <a:pt x="106679" y="38861"/>
                  </a:lnTo>
                  <a:lnTo>
                    <a:pt x="86868" y="48767"/>
                  </a:lnTo>
                  <a:lnTo>
                    <a:pt x="63329" y="41481"/>
                  </a:lnTo>
                  <a:lnTo>
                    <a:pt x="40862" y="32194"/>
                  </a:lnTo>
                  <a:lnTo>
                    <a:pt x="19681" y="20907"/>
                  </a:lnTo>
                  <a:lnTo>
                    <a:pt x="0" y="761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1242707" y="1924811"/>
              <a:ext cx="104393" cy="59435"/>
            </a:xfrm>
            <a:prstGeom prst="rect">
              <a:avLst/>
            </a:prstGeom>
            <a:blipFill>
              <a:blip r:embed="rId4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1242707" y="1924811"/>
              <a:ext cx="104775" cy="59690"/>
            </a:xfrm>
            <a:custGeom>
              <a:avLst/>
              <a:gdLst/>
              <a:ahLst/>
              <a:cxnLst/>
              <a:rect l="l" t="t" r="r" b="b"/>
              <a:pathLst>
                <a:path w="104775" h="59689">
                  <a:moveTo>
                    <a:pt x="0" y="0"/>
                  </a:moveTo>
                  <a:lnTo>
                    <a:pt x="104393" y="49530"/>
                  </a:lnTo>
                  <a:lnTo>
                    <a:pt x="104393" y="59436"/>
                  </a:lnTo>
                  <a:lnTo>
                    <a:pt x="0" y="9906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1254137" y="1902714"/>
              <a:ext cx="127635" cy="64769"/>
            </a:xfrm>
            <a:custGeom>
              <a:avLst/>
              <a:gdLst/>
              <a:ahLst/>
              <a:cxnLst/>
              <a:rect l="l" t="t" r="r" b="b"/>
              <a:pathLst>
                <a:path w="127634" h="64769">
                  <a:moveTo>
                    <a:pt x="13715" y="19050"/>
                  </a:moveTo>
                  <a:lnTo>
                    <a:pt x="6095" y="15240"/>
                  </a:lnTo>
                  <a:lnTo>
                    <a:pt x="0" y="19050"/>
                  </a:lnTo>
                  <a:lnTo>
                    <a:pt x="7619" y="22860"/>
                  </a:lnTo>
                  <a:lnTo>
                    <a:pt x="13715" y="19050"/>
                  </a:lnTo>
                  <a:close/>
                </a:path>
                <a:path w="127634" h="64769">
                  <a:moveTo>
                    <a:pt x="23621" y="13716"/>
                  </a:moveTo>
                  <a:lnTo>
                    <a:pt x="16001" y="9906"/>
                  </a:lnTo>
                  <a:lnTo>
                    <a:pt x="9143" y="13716"/>
                  </a:lnTo>
                  <a:lnTo>
                    <a:pt x="16763" y="17525"/>
                  </a:lnTo>
                  <a:lnTo>
                    <a:pt x="23621" y="13716"/>
                  </a:lnTo>
                  <a:close/>
                </a:path>
                <a:path w="127634" h="64769">
                  <a:moveTo>
                    <a:pt x="28193" y="25908"/>
                  </a:moveTo>
                  <a:lnTo>
                    <a:pt x="20573" y="22860"/>
                  </a:lnTo>
                  <a:lnTo>
                    <a:pt x="13715" y="25908"/>
                  </a:lnTo>
                  <a:lnTo>
                    <a:pt x="21335" y="29718"/>
                  </a:lnTo>
                  <a:lnTo>
                    <a:pt x="28193" y="25908"/>
                  </a:lnTo>
                  <a:close/>
                </a:path>
                <a:path w="127634" h="64769">
                  <a:moveTo>
                    <a:pt x="32765" y="8381"/>
                  </a:moveTo>
                  <a:lnTo>
                    <a:pt x="25145" y="5334"/>
                  </a:lnTo>
                  <a:lnTo>
                    <a:pt x="19050" y="8381"/>
                  </a:lnTo>
                  <a:lnTo>
                    <a:pt x="26669" y="12192"/>
                  </a:lnTo>
                  <a:lnTo>
                    <a:pt x="32765" y="8381"/>
                  </a:lnTo>
                  <a:close/>
                </a:path>
                <a:path w="127634" h="64769">
                  <a:moveTo>
                    <a:pt x="37337" y="21336"/>
                  </a:moveTo>
                  <a:lnTo>
                    <a:pt x="29717" y="17525"/>
                  </a:lnTo>
                  <a:lnTo>
                    <a:pt x="23621" y="20574"/>
                  </a:lnTo>
                  <a:lnTo>
                    <a:pt x="31241" y="24384"/>
                  </a:lnTo>
                  <a:lnTo>
                    <a:pt x="37337" y="21336"/>
                  </a:lnTo>
                  <a:close/>
                </a:path>
                <a:path w="127634" h="64769">
                  <a:moveTo>
                    <a:pt x="41909" y="3810"/>
                  </a:moveTo>
                  <a:lnTo>
                    <a:pt x="34289" y="0"/>
                  </a:lnTo>
                  <a:lnTo>
                    <a:pt x="28193" y="3048"/>
                  </a:lnTo>
                  <a:lnTo>
                    <a:pt x="35813" y="6858"/>
                  </a:lnTo>
                  <a:lnTo>
                    <a:pt x="41909" y="3810"/>
                  </a:lnTo>
                  <a:close/>
                </a:path>
                <a:path w="127634" h="64769">
                  <a:moveTo>
                    <a:pt x="70865" y="47243"/>
                  </a:moveTo>
                  <a:lnTo>
                    <a:pt x="34289" y="29718"/>
                  </a:lnTo>
                  <a:lnTo>
                    <a:pt x="28193" y="32766"/>
                  </a:lnTo>
                  <a:lnTo>
                    <a:pt x="64007" y="51054"/>
                  </a:lnTo>
                  <a:lnTo>
                    <a:pt x="70865" y="47243"/>
                  </a:lnTo>
                  <a:close/>
                </a:path>
                <a:path w="127634" h="64769">
                  <a:moveTo>
                    <a:pt x="47243" y="16002"/>
                  </a:moveTo>
                  <a:lnTo>
                    <a:pt x="39623" y="12192"/>
                  </a:lnTo>
                  <a:lnTo>
                    <a:pt x="32765" y="15240"/>
                  </a:lnTo>
                  <a:lnTo>
                    <a:pt x="40385" y="19050"/>
                  </a:lnTo>
                  <a:lnTo>
                    <a:pt x="47243" y="16002"/>
                  </a:lnTo>
                  <a:close/>
                </a:path>
                <a:path w="127634" h="64769">
                  <a:moveTo>
                    <a:pt x="51815" y="28193"/>
                  </a:moveTo>
                  <a:lnTo>
                    <a:pt x="44195" y="24384"/>
                  </a:lnTo>
                  <a:lnTo>
                    <a:pt x="37337" y="27431"/>
                  </a:lnTo>
                  <a:lnTo>
                    <a:pt x="44957" y="31242"/>
                  </a:lnTo>
                  <a:lnTo>
                    <a:pt x="51815" y="28193"/>
                  </a:lnTo>
                  <a:close/>
                </a:path>
                <a:path w="127634" h="64769">
                  <a:moveTo>
                    <a:pt x="56387" y="10668"/>
                  </a:moveTo>
                  <a:lnTo>
                    <a:pt x="48767" y="6858"/>
                  </a:lnTo>
                  <a:lnTo>
                    <a:pt x="42671" y="9906"/>
                  </a:lnTo>
                  <a:lnTo>
                    <a:pt x="50291" y="13716"/>
                  </a:lnTo>
                  <a:lnTo>
                    <a:pt x="56387" y="10668"/>
                  </a:lnTo>
                  <a:close/>
                </a:path>
                <a:path w="127634" h="64769">
                  <a:moveTo>
                    <a:pt x="60959" y="22860"/>
                  </a:moveTo>
                  <a:lnTo>
                    <a:pt x="53339" y="19050"/>
                  </a:lnTo>
                  <a:lnTo>
                    <a:pt x="47243" y="22860"/>
                  </a:lnTo>
                  <a:lnTo>
                    <a:pt x="54863" y="25908"/>
                  </a:lnTo>
                  <a:lnTo>
                    <a:pt x="60959" y="22860"/>
                  </a:lnTo>
                  <a:close/>
                </a:path>
                <a:path w="127634" h="64769">
                  <a:moveTo>
                    <a:pt x="65531" y="35052"/>
                  </a:moveTo>
                  <a:lnTo>
                    <a:pt x="57912" y="31242"/>
                  </a:lnTo>
                  <a:lnTo>
                    <a:pt x="51815" y="35052"/>
                  </a:lnTo>
                  <a:lnTo>
                    <a:pt x="59435" y="38862"/>
                  </a:lnTo>
                  <a:lnTo>
                    <a:pt x="65531" y="35052"/>
                  </a:lnTo>
                  <a:close/>
                </a:path>
                <a:path w="127634" h="64769">
                  <a:moveTo>
                    <a:pt x="70865" y="17525"/>
                  </a:moveTo>
                  <a:lnTo>
                    <a:pt x="63245" y="13716"/>
                  </a:lnTo>
                  <a:lnTo>
                    <a:pt x="56387" y="17525"/>
                  </a:lnTo>
                  <a:lnTo>
                    <a:pt x="64007" y="21336"/>
                  </a:lnTo>
                  <a:lnTo>
                    <a:pt x="70865" y="17525"/>
                  </a:lnTo>
                  <a:close/>
                </a:path>
                <a:path w="127634" h="64769">
                  <a:moveTo>
                    <a:pt x="75437" y="29718"/>
                  </a:moveTo>
                  <a:lnTo>
                    <a:pt x="67817" y="25908"/>
                  </a:lnTo>
                  <a:lnTo>
                    <a:pt x="60959" y="29718"/>
                  </a:lnTo>
                  <a:lnTo>
                    <a:pt x="68579" y="33528"/>
                  </a:lnTo>
                  <a:lnTo>
                    <a:pt x="75437" y="29718"/>
                  </a:lnTo>
                  <a:close/>
                </a:path>
                <a:path w="127634" h="64769">
                  <a:moveTo>
                    <a:pt x="80009" y="41910"/>
                  </a:moveTo>
                  <a:lnTo>
                    <a:pt x="72389" y="38100"/>
                  </a:lnTo>
                  <a:lnTo>
                    <a:pt x="66293" y="41910"/>
                  </a:lnTo>
                  <a:lnTo>
                    <a:pt x="73913" y="45719"/>
                  </a:lnTo>
                  <a:lnTo>
                    <a:pt x="80009" y="41910"/>
                  </a:lnTo>
                  <a:close/>
                </a:path>
                <a:path w="127634" h="64769">
                  <a:moveTo>
                    <a:pt x="84581" y="24384"/>
                  </a:moveTo>
                  <a:lnTo>
                    <a:pt x="76962" y="20574"/>
                  </a:lnTo>
                  <a:lnTo>
                    <a:pt x="70865" y="24384"/>
                  </a:lnTo>
                  <a:lnTo>
                    <a:pt x="78485" y="28193"/>
                  </a:lnTo>
                  <a:lnTo>
                    <a:pt x="84581" y="24384"/>
                  </a:lnTo>
                  <a:close/>
                </a:path>
                <a:path w="127634" h="64769">
                  <a:moveTo>
                    <a:pt x="84581" y="54102"/>
                  </a:moveTo>
                  <a:lnTo>
                    <a:pt x="76962" y="50292"/>
                  </a:lnTo>
                  <a:lnTo>
                    <a:pt x="70865" y="54102"/>
                  </a:lnTo>
                  <a:lnTo>
                    <a:pt x="78485" y="57912"/>
                  </a:lnTo>
                  <a:lnTo>
                    <a:pt x="84581" y="54102"/>
                  </a:lnTo>
                  <a:close/>
                </a:path>
                <a:path w="127634" h="64769">
                  <a:moveTo>
                    <a:pt x="89153" y="36575"/>
                  </a:moveTo>
                  <a:lnTo>
                    <a:pt x="81534" y="32766"/>
                  </a:lnTo>
                  <a:lnTo>
                    <a:pt x="75437" y="36575"/>
                  </a:lnTo>
                  <a:lnTo>
                    <a:pt x="83057" y="40386"/>
                  </a:lnTo>
                  <a:lnTo>
                    <a:pt x="89153" y="36575"/>
                  </a:lnTo>
                  <a:close/>
                </a:path>
                <a:path w="127634" h="64769">
                  <a:moveTo>
                    <a:pt x="94487" y="48768"/>
                  </a:moveTo>
                  <a:lnTo>
                    <a:pt x="86867" y="45719"/>
                  </a:lnTo>
                  <a:lnTo>
                    <a:pt x="80009" y="48768"/>
                  </a:lnTo>
                  <a:lnTo>
                    <a:pt x="87629" y="52578"/>
                  </a:lnTo>
                  <a:lnTo>
                    <a:pt x="94487" y="48768"/>
                  </a:lnTo>
                  <a:close/>
                </a:path>
                <a:path w="127634" h="64769">
                  <a:moveTo>
                    <a:pt x="99059" y="32004"/>
                  </a:moveTo>
                  <a:lnTo>
                    <a:pt x="91439" y="28193"/>
                  </a:lnTo>
                  <a:lnTo>
                    <a:pt x="84581" y="31242"/>
                  </a:lnTo>
                  <a:lnTo>
                    <a:pt x="92201" y="35052"/>
                  </a:lnTo>
                  <a:lnTo>
                    <a:pt x="99059" y="32004"/>
                  </a:lnTo>
                  <a:close/>
                </a:path>
                <a:path w="127634" h="64769">
                  <a:moveTo>
                    <a:pt x="99059" y="61722"/>
                  </a:moveTo>
                  <a:lnTo>
                    <a:pt x="91439" y="57912"/>
                  </a:lnTo>
                  <a:lnTo>
                    <a:pt x="84581" y="60960"/>
                  </a:lnTo>
                  <a:lnTo>
                    <a:pt x="92201" y="64769"/>
                  </a:lnTo>
                  <a:lnTo>
                    <a:pt x="99059" y="61722"/>
                  </a:lnTo>
                  <a:close/>
                </a:path>
                <a:path w="127634" h="64769">
                  <a:moveTo>
                    <a:pt x="103631" y="44196"/>
                  </a:moveTo>
                  <a:lnTo>
                    <a:pt x="96012" y="40386"/>
                  </a:lnTo>
                  <a:lnTo>
                    <a:pt x="89915" y="43434"/>
                  </a:lnTo>
                  <a:lnTo>
                    <a:pt x="97535" y="47243"/>
                  </a:lnTo>
                  <a:lnTo>
                    <a:pt x="103631" y="44196"/>
                  </a:lnTo>
                  <a:close/>
                </a:path>
                <a:path w="127634" h="64769">
                  <a:moveTo>
                    <a:pt x="108203" y="56387"/>
                  </a:moveTo>
                  <a:lnTo>
                    <a:pt x="100584" y="52578"/>
                  </a:lnTo>
                  <a:lnTo>
                    <a:pt x="94487" y="55625"/>
                  </a:lnTo>
                  <a:lnTo>
                    <a:pt x="102107" y="59436"/>
                  </a:lnTo>
                  <a:lnTo>
                    <a:pt x="108203" y="56387"/>
                  </a:lnTo>
                  <a:close/>
                </a:path>
                <a:path w="127634" h="64769">
                  <a:moveTo>
                    <a:pt x="112775" y="38862"/>
                  </a:moveTo>
                  <a:lnTo>
                    <a:pt x="105156" y="35052"/>
                  </a:lnTo>
                  <a:lnTo>
                    <a:pt x="99059" y="38100"/>
                  </a:lnTo>
                  <a:lnTo>
                    <a:pt x="106679" y="41910"/>
                  </a:lnTo>
                  <a:lnTo>
                    <a:pt x="112775" y="38862"/>
                  </a:lnTo>
                  <a:close/>
                </a:path>
                <a:path w="127634" h="64769">
                  <a:moveTo>
                    <a:pt x="118109" y="51054"/>
                  </a:moveTo>
                  <a:lnTo>
                    <a:pt x="110489" y="47243"/>
                  </a:lnTo>
                  <a:lnTo>
                    <a:pt x="103631" y="50292"/>
                  </a:lnTo>
                  <a:lnTo>
                    <a:pt x="111251" y="54102"/>
                  </a:lnTo>
                  <a:lnTo>
                    <a:pt x="118109" y="51054"/>
                  </a:lnTo>
                  <a:close/>
                </a:path>
                <a:path w="127634" h="64769">
                  <a:moveTo>
                    <a:pt x="127253" y="45719"/>
                  </a:moveTo>
                  <a:lnTo>
                    <a:pt x="119634" y="41910"/>
                  </a:lnTo>
                  <a:lnTo>
                    <a:pt x="113537" y="45719"/>
                  </a:lnTo>
                  <a:lnTo>
                    <a:pt x="121157" y="48768"/>
                  </a:lnTo>
                  <a:lnTo>
                    <a:pt x="127253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1254137" y="1905761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127000" h="63500">
                  <a:moveTo>
                    <a:pt x="12700" y="17525"/>
                  </a:moveTo>
                  <a:lnTo>
                    <a:pt x="12700" y="16001"/>
                  </a:lnTo>
                  <a:lnTo>
                    <a:pt x="6350" y="19812"/>
                  </a:lnTo>
                  <a:lnTo>
                    <a:pt x="0" y="16001"/>
                  </a:lnTo>
                  <a:lnTo>
                    <a:pt x="0" y="17525"/>
                  </a:lnTo>
                  <a:lnTo>
                    <a:pt x="6350" y="21336"/>
                  </a:lnTo>
                  <a:lnTo>
                    <a:pt x="12700" y="17525"/>
                  </a:lnTo>
                  <a:close/>
                </a:path>
                <a:path w="127000" h="63500">
                  <a:moveTo>
                    <a:pt x="22859" y="12192"/>
                  </a:moveTo>
                  <a:lnTo>
                    <a:pt x="22859" y="10668"/>
                  </a:lnTo>
                  <a:lnTo>
                    <a:pt x="16509" y="14477"/>
                  </a:lnTo>
                  <a:lnTo>
                    <a:pt x="8890" y="10668"/>
                  </a:lnTo>
                  <a:lnTo>
                    <a:pt x="8890" y="12192"/>
                  </a:lnTo>
                  <a:lnTo>
                    <a:pt x="16509" y="16001"/>
                  </a:lnTo>
                  <a:lnTo>
                    <a:pt x="22859" y="12192"/>
                  </a:lnTo>
                  <a:close/>
                </a:path>
                <a:path w="127000" h="63500">
                  <a:moveTo>
                    <a:pt x="27940" y="24383"/>
                  </a:moveTo>
                  <a:lnTo>
                    <a:pt x="27940" y="22860"/>
                  </a:lnTo>
                  <a:lnTo>
                    <a:pt x="20319" y="26669"/>
                  </a:lnTo>
                  <a:lnTo>
                    <a:pt x="12700" y="22860"/>
                  </a:lnTo>
                  <a:lnTo>
                    <a:pt x="12700" y="24383"/>
                  </a:lnTo>
                  <a:lnTo>
                    <a:pt x="20319" y="28193"/>
                  </a:lnTo>
                  <a:lnTo>
                    <a:pt x="27940" y="24383"/>
                  </a:lnTo>
                  <a:close/>
                </a:path>
                <a:path w="127000" h="63500">
                  <a:moveTo>
                    <a:pt x="31750" y="6857"/>
                  </a:moveTo>
                  <a:lnTo>
                    <a:pt x="31750" y="5333"/>
                  </a:lnTo>
                  <a:lnTo>
                    <a:pt x="25400" y="9143"/>
                  </a:lnTo>
                  <a:lnTo>
                    <a:pt x="19050" y="5333"/>
                  </a:lnTo>
                  <a:lnTo>
                    <a:pt x="19050" y="6857"/>
                  </a:lnTo>
                  <a:lnTo>
                    <a:pt x="25400" y="10668"/>
                  </a:lnTo>
                  <a:lnTo>
                    <a:pt x="31750" y="6857"/>
                  </a:lnTo>
                  <a:close/>
                </a:path>
                <a:path w="127000" h="63500">
                  <a:moveTo>
                    <a:pt x="36830" y="19812"/>
                  </a:moveTo>
                  <a:lnTo>
                    <a:pt x="36830" y="18287"/>
                  </a:lnTo>
                  <a:lnTo>
                    <a:pt x="30480" y="21336"/>
                  </a:lnTo>
                  <a:lnTo>
                    <a:pt x="22859" y="17525"/>
                  </a:lnTo>
                  <a:lnTo>
                    <a:pt x="22859" y="19050"/>
                  </a:lnTo>
                  <a:lnTo>
                    <a:pt x="30480" y="22860"/>
                  </a:lnTo>
                  <a:lnTo>
                    <a:pt x="36830" y="19812"/>
                  </a:lnTo>
                  <a:close/>
                </a:path>
                <a:path w="127000" h="63500">
                  <a:moveTo>
                    <a:pt x="40640" y="2286"/>
                  </a:moveTo>
                  <a:lnTo>
                    <a:pt x="40640" y="762"/>
                  </a:lnTo>
                  <a:lnTo>
                    <a:pt x="35559" y="3810"/>
                  </a:lnTo>
                  <a:lnTo>
                    <a:pt x="27940" y="0"/>
                  </a:lnTo>
                  <a:lnTo>
                    <a:pt x="27940" y="1524"/>
                  </a:lnTo>
                  <a:lnTo>
                    <a:pt x="35559" y="5333"/>
                  </a:lnTo>
                  <a:lnTo>
                    <a:pt x="40640" y="2286"/>
                  </a:lnTo>
                  <a:close/>
                </a:path>
                <a:path w="127000" h="63500">
                  <a:moveTo>
                    <a:pt x="69850" y="45719"/>
                  </a:moveTo>
                  <a:lnTo>
                    <a:pt x="69850" y="44195"/>
                  </a:lnTo>
                  <a:lnTo>
                    <a:pt x="63500" y="48006"/>
                  </a:lnTo>
                  <a:lnTo>
                    <a:pt x="27940" y="29718"/>
                  </a:lnTo>
                  <a:lnTo>
                    <a:pt x="27940" y="31242"/>
                  </a:lnTo>
                  <a:lnTo>
                    <a:pt x="63500" y="49530"/>
                  </a:lnTo>
                  <a:lnTo>
                    <a:pt x="69850" y="45719"/>
                  </a:lnTo>
                  <a:close/>
                </a:path>
                <a:path w="127000" h="63500">
                  <a:moveTo>
                    <a:pt x="46990" y="14477"/>
                  </a:moveTo>
                  <a:lnTo>
                    <a:pt x="46990" y="12954"/>
                  </a:lnTo>
                  <a:lnTo>
                    <a:pt x="39369" y="16001"/>
                  </a:lnTo>
                  <a:lnTo>
                    <a:pt x="31750" y="12192"/>
                  </a:lnTo>
                  <a:lnTo>
                    <a:pt x="31750" y="13715"/>
                  </a:lnTo>
                  <a:lnTo>
                    <a:pt x="39369" y="17525"/>
                  </a:lnTo>
                  <a:lnTo>
                    <a:pt x="46990" y="14477"/>
                  </a:lnTo>
                  <a:close/>
                </a:path>
                <a:path w="127000" h="63500">
                  <a:moveTo>
                    <a:pt x="50800" y="26669"/>
                  </a:moveTo>
                  <a:lnTo>
                    <a:pt x="50800" y="25145"/>
                  </a:lnTo>
                  <a:lnTo>
                    <a:pt x="44450" y="28193"/>
                  </a:lnTo>
                  <a:lnTo>
                    <a:pt x="36830" y="24383"/>
                  </a:lnTo>
                  <a:lnTo>
                    <a:pt x="36830" y="25907"/>
                  </a:lnTo>
                  <a:lnTo>
                    <a:pt x="44450" y="29718"/>
                  </a:lnTo>
                  <a:lnTo>
                    <a:pt x="50800" y="26669"/>
                  </a:lnTo>
                  <a:close/>
                </a:path>
                <a:path w="127000" h="63500">
                  <a:moveTo>
                    <a:pt x="55880" y="9143"/>
                  </a:moveTo>
                  <a:lnTo>
                    <a:pt x="55880" y="7619"/>
                  </a:lnTo>
                  <a:lnTo>
                    <a:pt x="49530" y="10668"/>
                  </a:lnTo>
                  <a:lnTo>
                    <a:pt x="41909" y="6857"/>
                  </a:lnTo>
                  <a:lnTo>
                    <a:pt x="41909" y="8381"/>
                  </a:lnTo>
                  <a:lnTo>
                    <a:pt x="49530" y="12192"/>
                  </a:lnTo>
                  <a:lnTo>
                    <a:pt x="55880" y="9143"/>
                  </a:lnTo>
                  <a:close/>
                </a:path>
                <a:path w="127000" h="63500">
                  <a:moveTo>
                    <a:pt x="59690" y="21336"/>
                  </a:moveTo>
                  <a:lnTo>
                    <a:pt x="59690" y="19812"/>
                  </a:lnTo>
                  <a:lnTo>
                    <a:pt x="54609" y="22860"/>
                  </a:lnTo>
                  <a:lnTo>
                    <a:pt x="46990" y="19812"/>
                  </a:lnTo>
                  <a:lnTo>
                    <a:pt x="46990" y="20574"/>
                  </a:lnTo>
                  <a:lnTo>
                    <a:pt x="54609" y="24383"/>
                  </a:lnTo>
                  <a:lnTo>
                    <a:pt x="59690" y="21336"/>
                  </a:lnTo>
                  <a:close/>
                </a:path>
                <a:path w="127000" h="63500">
                  <a:moveTo>
                    <a:pt x="64769" y="33527"/>
                  </a:moveTo>
                  <a:lnTo>
                    <a:pt x="64769" y="32004"/>
                  </a:lnTo>
                  <a:lnTo>
                    <a:pt x="58419" y="35813"/>
                  </a:lnTo>
                  <a:lnTo>
                    <a:pt x="50800" y="32004"/>
                  </a:lnTo>
                  <a:lnTo>
                    <a:pt x="50800" y="33527"/>
                  </a:lnTo>
                  <a:lnTo>
                    <a:pt x="58419" y="36575"/>
                  </a:lnTo>
                  <a:lnTo>
                    <a:pt x="64769" y="33527"/>
                  </a:lnTo>
                  <a:close/>
                </a:path>
                <a:path w="127000" h="63500">
                  <a:moveTo>
                    <a:pt x="69850" y="16001"/>
                  </a:moveTo>
                  <a:lnTo>
                    <a:pt x="69850" y="14477"/>
                  </a:lnTo>
                  <a:lnTo>
                    <a:pt x="63500" y="18287"/>
                  </a:lnTo>
                  <a:lnTo>
                    <a:pt x="55880" y="14477"/>
                  </a:lnTo>
                  <a:lnTo>
                    <a:pt x="55880" y="16001"/>
                  </a:lnTo>
                  <a:lnTo>
                    <a:pt x="63500" y="19812"/>
                  </a:lnTo>
                  <a:lnTo>
                    <a:pt x="69850" y="16001"/>
                  </a:lnTo>
                  <a:close/>
                </a:path>
                <a:path w="127000" h="63500">
                  <a:moveTo>
                    <a:pt x="74930" y="28193"/>
                  </a:moveTo>
                  <a:lnTo>
                    <a:pt x="74930" y="26669"/>
                  </a:lnTo>
                  <a:lnTo>
                    <a:pt x="67309" y="30480"/>
                  </a:lnTo>
                  <a:lnTo>
                    <a:pt x="59690" y="26669"/>
                  </a:lnTo>
                  <a:lnTo>
                    <a:pt x="59690" y="28193"/>
                  </a:lnTo>
                  <a:lnTo>
                    <a:pt x="67309" y="32004"/>
                  </a:lnTo>
                  <a:lnTo>
                    <a:pt x="74930" y="28193"/>
                  </a:lnTo>
                  <a:close/>
                </a:path>
                <a:path w="127000" h="63500">
                  <a:moveTo>
                    <a:pt x="78740" y="40386"/>
                  </a:moveTo>
                  <a:lnTo>
                    <a:pt x="78740" y="38862"/>
                  </a:lnTo>
                  <a:lnTo>
                    <a:pt x="73659" y="42671"/>
                  </a:lnTo>
                  <a:lnTo>
                    <a:pt x="66040" y="38862"/>
                  </a:lnTo>
                  <a:lnTo>
                    <a:pt x="66040" y="40386"/>
                  </a:lnTo>
                  <a:lnTo>
                    <a:pt x="73659" y="44195"/>
                  </a:lnTo>
                  <a:lnTo>
                    <a:pt x="78740" y="40386"/>
                  </a:lnTo>
                  <a:close/>
                </a:path>
                <a:path w="127000" h="63500">
                  <a:moveTo>
                    <a:pt x="83819" y="22860"/>
                  </a:moveTo>
                  <a:lnTo>
                    <a:pt x="83819" y="21336"/>
                  </a:lnTo>
                  <a:lnTo>
                    <a:pt x="77469" y="25145"/>
                  </a:lnTo>
                  <a:lnTo>
                    <a:pt x="69850" y="21336"/>
                  </a:lnTo>
                  <a:lnTo>
                    <a:pt x="69850" y="22860"/>
                  </a:lnTo>
                  <a:lnTo>
                    <a:pt x="77469" y="26669"/>
                  </a:lnTo>
                  <a:lnTo>
                    <a:pt x="83819" y="22860"/>
                  </a:lnTo>
                  <a:close/>
                </a:path>
                <a:path w="127000" h="63500">
                  <a:moveTo>
                    <a:pt x="83819" y="52577"/>
                  </a:moveTo>
                  <a:lnTo>
                    <a:pt x="83819" y="51054"/>
                  </a:lnTo>
                  <a:lnTo>
                    <a:pt x="77469" y="54863"/>
                  </a:lnTo>
                  <a:lnTo>
                    <a:pt x="69850" y="51054"/>
                  </a:lnTo>
                  <a:lnTo>
                    <a:pt x="69850" y="52577"/>
                  </a:lnTo>
                  <a:lnTo>
                    <a:pt x="77469" y="56387"/>
                  </a:lnTo>
                  <a:lnTo>
                    <a:pt x="83819" y="52577"/>
                  </a:lnTo>
                  <a:close/>
                </a:path>
                <a:path w="127000" h="63500">
                  <a:moveTo>
                    <a:pt x="88900" y="35051"/>
                  </a:moveTo>
                  <a:lnTo>
                    <a:pt x="88900" y="33527"/>
                  </a:lnTo>
                  <a:lnTo>
                    <a:pt x="82550" y="37337"/>
                  </a:lnTo>
                  <a:lnTo>
                    <a:pt x="74930" y="33527"/>
                  </a:lnTo>
                  <a:lnTo>
                    <a:pt x="74930" y="35051"/>
                  </a:lnTo>
                  <a:lnTo>
                    <a:pt x="82550" y="38862"/>
                  </a:lnTo>
                  <a:lnTo>
                    <a:pt x="88900" y="35051"/>
                  </a:lnTo>
                  <a:close/>
                </a:path>
                <a:path w="127000" h="63500">
                  <a:moveTo>
                    <a:pt x="93980" y="47243"/>
                  </a:moveTo>
                  <a:lnTo>
                    <a:pt x="93980" y="45719"/>
                  </a:lnTo>
                  <a:lnTo>
                    <a:pt x="86359" y="49530"/>
                  </a:lnTo>
                  <a:lnTo>
                    <a:pt x="78740" y="45719"/>
                  </a:lnTo>
                  <a:lnTo>
                    <a:pt x="78740" y="47243"/>
                  </a:lnTo>
                  <a:lnTo>
                    <a:pt x="86359" y="51054"/>
                  </a:lnTo>
                  <a:lnTo>
                    <a:pt x="93980" y="47243"/>
                  </a:lnTo>
                  <a:close/>
                </a:path>
                <a:path w="127000" h="63500">
                  <a:moveTo>
                    <a:pt x="97790" y="29718"/>
                  </a:moveTo>
                  <a:lnTo>
                    <a:pt x="97790" y="28193"/>
                  </a:lnTo>
                  <a:lnTo>
                    <a:pt x="91440" y="32004"/>
                  </a:lnTo>
                  <a:lnTo>
                    <a:pt x="83819" y="28193"/>
                  </a:lnTo>
                  <a:lnTo>
                    <a:pt x="83819" y="29718"/>
                  </a:lnTo>
                  <a:lnTo>
                    <a:pt x="91440" y="33527"/>
                  </a:lnTo>
                  <a:lnTo>
                    <a:pt x="97790" y="29718"/>
                  </a:lnTo>
                  <a:close/>
                </a:path>
                <a:path w="127000" h="63500">
                  <a:moveTo>
                    <a:pt x="97790" y="60198"/>
                  </a:moveTo>
                  <a:lnTo>
                    <a:pt x="97790" y="58674"/>
                  </a:lnTo>
                  <a:lnTo>
                    <a:pt x="91440" y="61721"/>
                  </a:lnTo>
                  <a:lnTo>
                    <a:pt x="83819" y="57912"/>
                  </a:lnTo>
                  <a:lnTo>
                    <a:pt x="83819" y="59436"/>
                  </a:lnTo>
                  <a:lnTo>
                    <a:pt x="91440" y="63245"/>
                  </a:lnTo>
                  <a:lnTo>
                    <a:pt x="97790" y="60198"/>
                  </a:lnTo>
                  <a:close/>
                </a:path>
                <a:path w="127000" h="63500">
                  <a:moveTo>
                    <a:pt x="102869" y="42671"/>
                  </a:moveTo>
                  <a:lnTo>
                    <a:pt x="102869" y="41148"/>
                  </a:lnTo>
                  <a:lnTo>
                    <a:pt x="96519" y="44195"/>
                  </a:lnTo>
                  <a:lnTo>
                    <a:pt x="88900" y="40386"/>
                  </a:lnTo>
                  <a:lnTo>
                    <a:pt x="88900" y="41910"/>
                  </a:lnTo>
                  <a:lnTo>
                    <a:pt x="96519" y="45719"/>
                  </a:lnTo>
                  <a:lnTo>
                    <a:pt x="102869" y="42671"/>
                  </a:lnTo>
                  <a:close/>
                </a:path>
                <a:path w="127000" h="63500">
                  <a:moveTo>
                    <a:pt x="107950" y="54863"/>
                  </a:moveTo>
                  <a:lnTo>
                    <a:pt x="107950" y="53339"/>
                  </a:lnTo>
                  <a:lnTo>
                    <a:pt x="101600" y="56387"/>
                  </a:lnTo>
                  <a:lnTo>
                    <a:pt x="93980" y="52577"/>
                  </a:lnTo>
                  <a:lnTo>
                    <a:pt x="93980" y="54101"/>
                  </a:lnTo>
                  <a:lnTo>
                    <a:pt x="101600" y="57912"/>
                  </a:lnTo>
                  <a:lnTo>
                    <a:pt x="107950" y="54863"/>
                  </a:lnTo>
                  <a:close/>
                </a:path>
                <a:path w="127000" h="63500">
                  <a:moveTo>
                    <a:pt x="111759" y="37337"/>
                  </a:moveTo>
                  <a:lnTo>
                    <a:pt x="111759" y="35813"/>
                  </a:lnTo>
                  <a:lnTo>
                    <a:pt x="105409" y="38862"/>
                  </a:lnTo>
                  <a:lnTo>
                    <a:pt x="97790" y="35051"/>
                  </a:lnTo>
                  <a:lnTo>
                    <a:pt x="97790" y="36575"/>
                  </a:lnTo>
                  <a:lnTo>
                    <a:pt x="105409" y="40386"/>
                  </a:lnTo>
                  <a:lnTo>
                    <a:pt x="111759" y="37337"/>
                  </a:lnTo>
                  <a:close/>
                </a:path>
                <a:path w="127000" h="63500">
                  <a:moveTo>
                    <a:pt x="116840" y="49530"/>
                  </a:moveTo>
                  <a:lnTo>
                    <a:pt x="116840" y="48006"/>
                  </a:lnTo>
                  <a:lnTo>
                    <a:pt x="110490" y="51054"/>
                  </a:lnTo>
                  <a:lnTo>
                    <a:pt x="102869" y="47243"/>
                  </a:lnTo>
                  <a:lnTo>
                    <a:pt x="102869" y="48768"/>
                  </a:lnTo>
                  <a:lnTo>
                    <a:pt x="110490" y="52577"/>
                  </a:lnTo>
                  <a:lnTo>
                    <a:pt x="116840" y="49530"/>
                  </a:lnTo>
                  <a:close/>
                </a:path>
                <a:path w="127000" h="63500">
                  <a:moveTo>
                    <a:pt x="127000" y="44195"/>
                  </a:moveTo>
                  <a:lnTo>
                    <a:pt x="127000" y="42671"/>
                  </a:lnTo>
                  <a:lnTo>
                    <a:pt x="120650" y="45719"/>
                  </a:lnTo>
                  <a:lnTo>
                    <a:pt x="113030" y="42671"/>
                  </a:lnTo>
                  <a:lnTo>
                    <a:pt x="113030" y="44195"/>
                  </a:lnTo>
                  <a:lnTo>
                    <a:pt x="120650" y="47243"/>
                  </a:lnTo>
                  <a:lnTo>
                    <a:pt x="127000" y="44195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1492643" y="186994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191" y="18287"/>
                  </a:moveTo>
                  <a:lnTo>
                    <a:pt x="12191" y="0"/>
                  </a:lnTo>
                  <a:lnTo>
                    <a:pt x="6857" y="2285"/>
                  </a:lnTo>
                  <a:lnTo>
                    <a:pt x="6857" y="21335"/>
                  </a:lnTo>
                  <a:lnTo>
                    <a:pt x="12191" y="18287"/>
                  </a:lnTo>
                  <a:close/>
                </a:path>
                <a:path w="12700" h="24764">
                  <a:moveTo>
                    <a:pt x="3047" y="22859"/>
                  </a:moveTo>
                  <a:lnTo>
                    <a:pt x="3047" y="3809"/>
                  </a:lnTo>
                  <a:lnTo>
                    <a:pt x="0" y="5333"/>
                  </a:lnTo>
                  <a:lnTo>
                    <a:pt x="0" y="24383"/>
                  </a:lnTo>
                  <a:lnTo>
                    <a:pt x="3047" y="2285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1499501" y="1869948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89">
                  <a:moveTo>
                    <a:pt x="0" y="2285"/>
                  </a:moveTo>
                  <a:lnTo>
                    <a:pt x="5334" y="0"/>
                  </a:lnTo>
                  <a:lnTo>
                    <a:pt x="5334" y="18287"/>
                  </a:lnTo>
                  <a:lnTo>
                    <a:pt x="0" y="21335"/>
                  </a:lnTo>
                  <a:lnTo>
                    <a:pt x="0" y="2285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1492643" y="1873757"/>
              <a:ext cx="3175" cy="20955"/>
            </a:xfrm>
            <a:custGeom>
              <a:avLst/>
              <a:gdLst/>
              <a:ahLst/>
              <a:cxnLst/>
              <a:rect l="l" t="t" r="r" b="b"/>
              <a:pathLst>
                <a:path w="3175" h="20955">
                  <a:moveTo>
                    <a:pt x="0" y="1524"/>
                  </a:moveTo>
                  <a:lnTo>
                    <a:pt x="3047" y="0"/>
                  </a:lnTo>
                  <a:lnTo>
                    <a:pt x="3047" y="19050"/>
                  </a:lnTo>
                  <a:lnTo>
                    <a:pt x="0" y="20574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1316621" y="1768601"/>
              <a:ext cx="109722" cy="171449"/>
            </a:xfrm>
            <a:prstGeom prst="rect">
              <a:avLst/>
            </a:prstGeom>
            <a:blipFill>
              <a:blip r:embed="rId4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339481" y="1767839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4" h="123189">
                  <a:moveTo>
                    <a:pt x="86868" y="122682"/>
                  </a:moveTo>
                  <a:lnTo>
                    <a:pt x="62900" y="116276"/>
                  </a:lnTo>
                  <a:lnTo>
                    <a:pt x="40290" y="107442"/>
                  </a:lnTo>
                  <a:lnTo>
                    <a:pt x="19252" y="96321"/>
                  </a:lnTo>
                  <a:lnTo>
                    <a:pt x="0" y="83058"/>
                  </a:lnTo>
                  <a:lnTo>
                    <a:pt x="0" y="0"/>
                  </a:lnTo>
                  <a:lnTo>
                    <a:pt x="19681" y="13287"/>
                  </a:lnTo>
                  <a:lnTo>
                    <a:pt x="40862" y="24574"/>
                  </a:lnTo>
                  <a:lnTo>
                    <a:pt x="63329" y="33861"/>
                  </a:lnTo>
                  <a:lnTo>
                    <a:pt x="86868" y="41148"/>
                  </a:lnTo>
                  <a:lnTo>
                    <a:pt x="86868" y="12268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316621" y="1855470"/>
              <a:ext cx="102870" cy="85090"/>
            </a:xfrm>
            <a:custGeom>
              <a:avLst/>
              <a:gdLst/>
              <a:ahLst/>
              <a:cxnLst/>
              <a:rect l="l" t="t" r="r" b="b"/>
              <a:pathLst>
                <a:path w="102869" h="85089">
                  <a:moveTo>
                    <a:pt x="0" y="35051"/>
                  </a:moveTo>
                  <a:lnTo>
                    <a:pt x="22502" y="51470"/>
                  </a:lnTo>
                  <a:lnTo>
                    <a:pt x="47434" y="65246"/>
                  </a:lnTo>
                  <a:lnTo>
                    <a:pt x="74366" y="76307"/>
                  </a:lnTo>
                  <a:lnTo>
                    <a:pt x="102869" y="84581"/>
                  </a:lnTo>
                  <a:lnTo>
                    <a:pt x="102869" y="49529"/>
                  </a:lnTo>
                  <a:lnTo>
                    <a:pt x="74366" y="41255"/>
                  </a:lnTo>
                  <a:lnTo>
                    <a:pt x="47434" y="30194"/>
                  </a:lnTo>
                  <a:lnTo>
                    <a:pt x="22502" y="16418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323479" y="18707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0"/>
                  </a:moveTo>
                  <a:lnTo>
                    <a:pt x="5726" y="3988"/>
                  </a:lnTo>
                  <a:lnTo>
                    <a:pt x="11525" y="7905"/>
                  </a:lnTo>
                  <a:lnTo>
                    <a:pt x="17466" y="11680"/>
                  </a:lnTo>
                  <a:lnTo>
                    <a:pt x="23621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323479" y="1875282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0"/>
                  </a:moveTo>
                  <a:lnTo>
                    <a:pt x="5726" y="4417"/>
                  </a:lnTo>
                  <a:lnTo>
                    <a:pt x="11525" y="8477"/>
                  </a:lnTo>
                  <a:lnTo>
                    <a:pt x="17466" y="12108"/>
                  </a:lnTo>
                  <a:lnTo>
                    <a:pt x="23621" y="1524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323479" y="1880616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0"/>
                  </a:moveTo>
                  <a:lnTo>
                    <a:pt x="5726" y="4310"/>
                  </a:lnTo>
                  <a:lnTo>
                    <a:pt x="11525" y="8191"/>
                  </a:lnTo>
                  <a:lnTo>
                    <a:pt x="17466" y="11787"/>
                  </a:lnTo>
                  <a:lnTo>
                    <a:pt x="23621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1323479" y="188595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0"/>
                  </a:moveTo>
                  <a:lnTo>
                    <a:pt x="5726" y="3988"/>
                  </a:lnTo>
                  <a:lnTo>
                    <a:pt x="11525" y="7905"/>
                  </a:lnTo>
                  <a:lnTo>
                    <a:pt x="17466" y="11680"/>
                  </a:lnTo>
                  <a:lnTo>
                    <a:pt x="23621" y="1523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406537" y="1776222"/>
              <a:ext cx="41275" cy="20320"/>
            </a:xfrm>
            <a:custGeom>
              <a:avLst/>
              <a:gdLst/>
              <a:ahLst/>
              <a:cxnLst/>
              <a:rect l="l" t="t" r="r" b="b"/>
              <a:pathLst>
                <a:path w="41275" h="20319">
                  <a:moveTo>
                    <a:pt x="0" y="0"/>
                  </a:moveTo>
                  <a:lnTo>
                    <a:pt x="41147" y="1981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411871" y="177546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41147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417205" y="1773935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19">
                  <a:moveTo>
                    <a:pt x="0" y="0"/>
                  </a:moveTo>
                  <a:lnTo>
                    <a:pt x="40386" y="1981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422539" y="1773173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0"/>
                  </a:moveTo>
                  <a:lnTo>
                    <a:pt x="40386" y="1905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1350149" y="1786127"/>
              <a:ext cx="62865" cy="90170"/>
            </a:xfrm>
            <a:custGeom>
              <a:avLst/>
              <a:gdLst/>
              <a:ahLst/>
              <a:cxnLst/>
              <a:rect l="l" t="t" r="r" b="b"/>
              <a:pathLst>
                <a:path w="62865" h="90169">
                  <a:moveTo>
                    <a:pt x="0" y="0"/>
                  </a:moveTo>
                  <a:lnTo>
                    <a:pt x="0" y="59436"/>
                  </a:lnTo>
                  <a:lnTo>
                    <a:pt x="14263" y="68699"/>
                  </a:lnTo>
                  <a:lnTo>
                    <a:pt x="29527" y="76962"/>
                  </a:lnTo>
                  <a:lnTo>
                    <a:pt x="45648" y="84081"/>
                  </a:lnTo>
                  <a:lnTo>
                    <a:pt x="62483" y="89916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1316621" y="1760220"/>
              <a:ext cx="199390" cy="180340"/>
            </a:xfrm>
            <a:custGeom>
              <a:avLst/>
              <a:gdLst/>
              <a:ahLst/>
              <a:cxnLst/>
              <a:rect l="l" t="t" r="r" b="b"/>
              <a:pathLst>
                <a:path w="199390" h="180339">
                  <a:moveTo>
                    <a:pt x="102869" y="179831"/>
                  </a:moveTo>
                  <a:lnTo>
                    <a:pt x="198881" y="133349"/>
                  </a:lnTo>
                  <a:lnTo>
                    <a:pt x="198881" y="98297"/>
                  </a:lnTo>
                  <a:lnTo>
                    <a:pt x="166878" y="83057"/>
                  </a:lnTo>
                  <a:lnTo>
                    <a:pt x="166878" y="35051"/>
                  </a:lnTo>
                  <a:lnTo>
                    <a:pt x="99822" y="3047"/>
                  </a:lnTo>
                  <a:lnTo>
                    <a:pt x="69341" y="9905"/>
                  </a:lnTo>
                  <a:lnTo>
                    <a:pt x="48005" y="0"/>
                  </a:lnTo>
                  <a:lnTo>
                    <a:pt x="22859" y="7619"/>
                  </a:lnTo>
                  <a:lnTo>
                    <a:pt x="22859" y="84581"/>
                  </a:lnTo>
                  <a:lnTo>
                    <a:pt x="0" y="95249"/>
                  </a:lnTo>
                  <a:lnTo>
                    <a:pt x="0" y="130301"/>
                  </a:lnTo>
                  <a:lnTo>
                    <a:pt x="22502" y="146720"/>
                  </a:lnTo>
                  <a:lnTo>
                    <a:pt x="47434" y="160496"/>
                  </a:lnTo>
                  <a:lnTo>
                    <a:pt x="74366" y="171557"/>
                  </a:lnTo>
                  <a:lnTo>
                    <a:pt x="102869" y="17983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1242707" y="1897379"/>
              <a:ext cx="152400" cy="86995"/>
            </a:xfrm>
            <a:custGeom>
              <a:avLst/>
              <a:gdLst/>
              <a:ahLst/>
              <a:cxnLst/>
              <a:rect l="l" t="t" r="r" b="b"/>
              <a:pathLst>
                <a:path w="152400" h="86994">
                  <a:moveTo>
                    <a:pt x="0" y="27432"/>
                  </a:moveTo>
                  <a:lnTo>
                    <a:pt x="46481" y="0"/>
                  </a:lnTo>
                  <a:lnTo>
                    <a:pt x="152400" y="50292"/>
                  </a:lnTo>
                  <a:lnTo>
                    <a:pt x="152400" y="63246"/>
                  </a:lnTo>
                  <a:lnTo>
                    <a:pt x="104393" y="86868"/>
                  </a:lnTo>
                  <a:lnTo>
                    <a:pt x="0" y="37338"/>
                  </a:lnTo>
                  <a:lnTo>
                    <a:pt x="0" y="274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1370723" y="1895094"/>
              <a:ext cx="44856" cy="32664"/>
            </a:xfrm>
            <a:prstGeom prst="rect">
              <a:avLst/>
            </a:prstGeom>
            <a:blipFill>
              <a:blip r:embed="rId4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1368736" y="1876805"/>
              <a:ext cx="47409" cy="42373"/>
            </a:xfrm>
            <a:prstGeom prst="rect">
              <a:avLst/>
            </a:prstGeom>
            <a:blipFill>
              <a:blip r:embed="rId4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1353197" y="1789176"/>
              <a:ext cx="59435" cy="95148"/>
            </a:xfrm>
            <a:prstGeom prst="rect">
              <a:avLst/>
            </a:prstGeom>
            <a:blipFill>
              <a:blip r:embed="rId4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1350149" y="1786127"/>
              <a:ext cx="62865" cy="90170"/>
            </a:xfrm>
            <a:custGeom>
              <a:avLst/>
              <a:gdLst/>
              <a:ahLst/>
              <a:cxnLst/>
              <a:rect l="l" t="t" r="r" b="b"/>
              <a:pathLst>
                <a:path w="62865" h="90169">
                  <a:moveTo>
                    <a:pt x="3047" y="57912"/>
                  </a:moveTo>
                  <a:lnTo>
                    <a:pt x="3047" y="2286"/>
                  </a:lnTo>
                  <a:lnTo>
                    <a:pt x="0" y="0"/>
                  </a:lnTo>
                  <a:lnTo>
                    <a:pt x="13835" y="10132"/>
                  </a:lnTo>
                  <a:lnTo>
                    <a:pt x="28955" y="18764"/>
                  </a:lnTo>
                  <a:lnTo>
                    <a:pt x="45219" y="25824"/>
                  </a:lnTo>
                  <a:lnTo>
                    <a:pt x="62483" y="31242"/>
                  </a:lnTo>
                  <a:lnTo>
                    <a:pt x="62483" y="89916"/>
                  </a:lnTo>
                  <a:lnTo>
                    <a:pt x="62483" y="87630"/>
                  </a:lnTo>
                  <a:lnTo>
                    <a:pt x="46660" y="81915"/>
                  </a:lnTo>
                  <a:lnTo>
                    <a:pt x="31337" y="75057"/>
                  </a:lnTo>
                  <a:lnTo>
                    <a:pt x="16728" y="67056"/>
                  </a:lnTo>
                  <a:lnTo>
                    <a:pt x="3047" y="5791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1828685" y="1728977"/>
              <a:ext cx="211835" cy="95250"/>
            </a:xfrm>
            <a:prstGeom prst="rect">
              <a:avLst/>
            </a:prstGeom>
            <a:blipFill>
              <a:blip r:embed="rId4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1828685" y="1728977"/>
              <a:ext cx="212090" cy="95250"/>
            </a:xfrm>
            <a:custGeom>
              <a:avLst/>
              <a:gdLst/>
              <a:ahLst/>
              <a:cxnLst/>
              <a:rect l="l" t="t" r="r" b="b"/>
              <a:pathLst>
                <a:path w="212089" h="95250">
                  <a:moveTo>
                    <a:pt x="80771" y="95250"/>
                  </a:moveTo>
                  <a:lnTo>
                    <a:pt x="211835" y="36576"/>
                  </a:lnTo>
                  <a:lnTo>
                    <a:pt x="130301" y="0"/>
                  </a:lnTo>
                  <a:lnTo>
                    <a:pt x="0" y="58674"/>
                  </a:lnTo>
                  <a:lnTo>
                    <a:pt x="16906" y="71782"/>
                  </a:lnTo>
                  <a:lnTo>
                    <a:pt x="36385" y="82391"/>
                  </a:lnTo>
                  <a:lnTo>
                    <a:pt x="57864" y="90285"/>
                  </a:lnTo>
                  <a:lnTo>
                    <a:pt x="80771" y="9525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1828685" y="1787651"/>
              <a:ext cx="80771" cy="183642"/>
            </a:xfrm>
            <a:prstGeom prst="rect">
              <a:avLst/>
            </a:prstGeom>
            <a:blipFill>
              <a:blip r:embed="rId4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1828685" y="1787651"/>
              <a:ext cx="81280" cy="184150"/>
            </a:xfrm>
            <a:custGeom>
              <a:avLst/>
              <a:gdLst/>
              <a:ahLst/>
              <a:cxnLst/>
              <a:rect l="l" t="t" r="r" b="b"/>
              <a:pathLst>
                <a:path w="81280" h="184150">
                  <a:moveTo>
                    <a:pt x="80771" y="36575"/>
                  </a:moveTo>
                  <a:lnTo>
                    <a:pt x="57864" y="31611"/>
                  </a:lnTo>
                  <a:lnTo>
                    <a:pt x="36385" y="23717"/>
                  </a:lnTo>
                  <a:lnTo>
                    <a:pt x="16906" y="13108"/>
                  </a:lnTo>
                  <a:lnTo>
                    <a:pt x="0" y="0"/>
                  </a:lnTo>
                  <a:lnTo>
                    <a:pt x="0" y="150114"/>
                  </a:lnTo>
                  <a:lnTo>
                    <a:pt x="17228" y="162532"/>
                  </a:lnTo>
                  <a:lnTo>
                    <a:pt x="36671" y="172307"/>
                  </a:lnTo>
                  <a:lnTo>
                    <a:pt x="57971" y="179367"/>
                  </a:lnTo>
                  <a:lnTo>
                    <a:pt x="80771" y="183642"/>
                  </a:lnTo>
                  <a:lnTo>
                    <a:pt x="80771" y="36575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1909457" y="1765554"/>
              <a:ext cx="131063" cy="205740"/>
            </a:xfrm>
            <a:prstGeom prst="rect">
              <a:avLst/>
            </a:prstGeom>
            <a:blipFill>
              <a:blip r:embed="rId4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1909457" y="1765554"/>
              <a:ext cx="131445" cy="205740"/>
            </a:xfrm>
            <a:custGeom>
              <a:avLst/>
              <a:gdLst/>
              <a:ahLst/>
              <a:cxnLst/>
              <a:rect l="l" t="t" r="r" b="b"/>
              <a:pathLst>
                <a:path w="131444" h="205739">
                  <a:moveTo>
                    <a:pt x="0" y="58674"/>
                  </a:moveTo>
                  <a:lnTo>
                    <a:pt x="0" y="205740"/>
                  </a:lnTo>
                  <a:lnTo>
                    <a:pt x="131063" y="147828"/>
                  </a:lnTo>
                  <a:lnTo>
                    <a:pt x="131063" y="0"/>
                  </a:lnTo>
                  <a:lnTo>
                    <a:pt x="0" y="5867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828685" y="1728977"/>
              <a:ext cx="212090" cy="242570"/>
            </a:xfrm>
            <a:custGeom>
              <a:avLst/>
              <a:gdLst/>
              <a:ahLst/>
              <a:cxnLst/>
              <a:rect l="l" t="t" r="r" b="b"/>
              <a:pathLst>
                <a:path w="212089" h="242569">
                  <a:moveTo>
                    <a:pt x="211835" y="36576"/>
                  </a:moveTo>
                  <a:lnTo>
                    <a:pt x="130301" y="0"/>
                  </a:lnTo>
                  <a:lnTo>
                    <a:pt x="0" y="58674"/>
                  </a:lnTo>
                  <a:lnTo>
                    <a:pt x="0" y="208788"/>
                  </a:lnTo>
                  <a:lnTo>
                    <a:pt x="17228" y="221206"/>
                  </a:lnTo>
                  <a:lnTo>
                    <a:pt x="36671" y="230981"/>
                  </a:lnTo>
                  <a:lnTo>
                    <a:pt x="57971" y="238041"/>
                  </a:lnTo>
                  <a:lnTo>
                    <a:pt x="80771" y="242316"/>
                  </a:lnTo>
                  <a:lnTo>
                    <a:pt x="211835" y="184404"/>
                  </a:lnTo>
                  <a:lnTo>
                    <a:pt x="211835" y="36576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859165" y="1879092"/>
              <a:ext cx="12954" cy="12953"/>
            </a:xfrm>
            <a:prstGeom prst="rect">
              <a:avLst/>
            </a:prstGeom>
            <a:blipFill>
              <a:blip r:embed="rId4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858403" y="187832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2954" y="5334"/>
                  </a:moveTo>
                  <a:lnTo>
                    <a:pt x="11430" y="1524"/>
                  </a:lnTo>
                  <a:lnTo>
                    <a:pt x="7620" y="0"/>
                  </a:lnTo>
                  <a:lnTo>
                    <a:pt x="4572" y="762"/>
                  </a:lnTo>
                  <a:lnTo>
                    <a:pt x="1524" y="1524"/>
                  </a:lnTo>
                  <a:lnTo>
                    <a:pt x="0" y="5334"/>
                  </a:lnTo>
                  <a:lnTo>
                    <a:pt x="1524" y="9144"/>
                  </a:lnTo>
                  <a:lnTo>
                    <a:pt x="3048" y="12192"/>
                  </a:lnTo>
                  <a:lnTo>
                    <a:pt x="6858" y="14478"/>
                  </a:lnTo>
                  <a:lnTo>
                    <a:pt x="10668" y="13716"/>
                  </a:lnTo>
                  <a:lnTo>
                    <a:pt x="13716" y="12954"/>
                  </a:lnTo>
                  <a:lnTo>
                    <a:pt x="14478" y="9144"/>
                  </a:lnTo>
                  <a:lnTo>
                    <a:pt x="12954" y="533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841639" y="1909572"/>
              <a:ext cx="55244" cy="22860"/>
            </a:xfrm>
            <a:custGeom>
              <a:avLst/>
              <a:gdLst/>
              <a:ahLst/>
              <a:cxnLst/>
              <a:rect l="l" t="t" r="r" b="b"/>
              <a:pathLst>
                <a:path w="55244" h="22860">
                  <a:moveTo>
                    <a:pt x="0" y="0"/>
                  </a:moveTo>
                  <a:lnTo>
                    <a:pt x="12858" y="7429"/>
                  </a:lnTo>
                  <a:lnTo>
                    <a:pt x="26288" y="13715"/>
                  </a:lnTo>
                  <a:lnTo>
                    <a:pt x="40290" y="18859"/>
                  </a:lnTo>
                  <a:lnTo>
                    <a:pt x="54863" y="22859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841639" y="1918716"/>
              <a:ext cx="55244" cy="22860"/>
            </a:xfrm>
            <a:custGeom>
              <a:avLst/>
              <a:gdLst/>
              <a:ahLst/>
              <a:cxnLst/>
              <a:rect l="l" t="t" r="r" b="b"/>
              <a:pathLst>
                <a:path w="55244" h="22860">
                  <a:moveTo>
                    <a:pt x="0" y="0"/>
                  </a:moveTo>
                  <a:lnTo>
                    <a:pt x="12858" y="7429"/>
                  </a:lnTo>
                  <a:lnTo>
                    <a:pt x="26288" y="13715"/>
                  </a:lnTo>
                  <a:lnTo>
                    <a:pt x="40290" y="18859"/>
                  </a:lnTo>
                  <a:lnTo>
                    <a:pt x="54863" y="22859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841639" y="1927098"/>
              <a:ext cx="55244" cy="22860"/>
            </a:xfrm>
            <a:custGeom>
              <a:avLst/>
              <a:gdLst/>
              <a:ahLst/>
              <a:cxnLst/>
              <a:rect l="l" t="t" r="r" b="b"/>
              <a:pathLst>
                <a:path w="55244" h="22860">
                  <a:moveTo>
                    <a:pt x="0" y="0"/>
                  </a:moveTo>
                  <a:lnTo>
                    <a:pt x="12858" y="7858"/>
                  </a:lnTo>
                  <a:lnTo>
                    <a:pt x="26288" y="14287"/>
                  </a:lnTo>
                  <a:lnTo>
                    <a:pt x="40290" y="19288"/>
                  </a:lnTo>
                  <a:lnTo>
                    <a:pt x="54863" y="22859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1837366" y="1813858"/>
              <a:ext cx="63411" cy="31407"/>
            </a:xfrm>
            <a:prstGeom prst="rect">
              <a:avLst/>
            </a:prstGeom>
            <a:blipFill>
              <a:blip r:embed="rId4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1841639" y="1826615"/>
              <a:ext cx="54857" cy="40284"/>
            </a:xfrm>
            <a:prstGeom prst="rect">
              <a:avLst/>
            </a:prstGeom>
            <a:blipFill>
              <a:blip r:embed="rId4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1841639" y="1834895"/>
              <a:ext cx="55244" cy="26034"/>
            </a:xfrm>
            <a:custGeom>
              <a:avLst/>
              <a:gdLst/>
              <a:ahLst/>
              <a:cxnLst/>
              <a:rect l="l" t="t" r="r" b="b"/>
              <a:pathLst>
                <a:path w="55244" h="26035">
                  <a:moveTo>
                    <a:pt x="54863" y="25907"/>
                  </a:moveTo>
                  <a:lnTo>
                    <a:pt x="54863" y="22859"/>
                  </a:lnTo>
                  <a:lnTo>
                    <a:pt x="39862" y="18752"/>
                  </a:lnTo>
                  <a:lnTo>
                    <a:pt x="25717" y="13430"/>
                  </a:lnTo>
                  <a:lnTo>
                    <a:pt x="12430" y="7108"/>
                  </a:lnTo>
                  <a:lnTo>
                    <a:pt x="0" y="0"/>
                  </a:lnTo>
                  <a:lnTo>
                    <a:pt x="0" y="2285"/>
                  </a:lnTo>
                  <a:lnTo>
                    <a:pt x="12430" y="10156"/>
                  </a:lnTo>
                  <a:lnTo>
                    <a:pt x="25717" y="16668"/>
                  </a:lnTo>
                  <a:lnTo>
                    <a:pt x="39862" y="21895"/>
                  </a:lnTo>
                  <a:lnTo>
                    <a:pt x="54863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1841639" y="1831848"/>
              <a:ext cx="55244" cy="35560"/>
            </a:xfrm>
            <a:custGeom>
              <a:avLst/>
              <a:gdLst/>
              <a:ahLst/>
              <a:cxnLst/>
              <a:rect l="l" t="t" r="r" b="b"/>
              <a:pathLst>
                <a:path w="55244" h="35560">
                  <a:moveTo>
                    <a:pt x="0" y="0"/>
                  </a:moveTo>
                  <a:lnTo>
                    <a:pt x="0" y="12191"/>
                  </a:lnTo>
                  <a:lnTo>
                    <a:pt x="12430" y="19621"/>
                  </a:lnTo>
                  <a:lnTo>
                    <a:pt x="25717" y="25907"/>
                  </a:lnTo>
                  <a:lnTo>
                    <a:pt x="39862" y="31051"/>
                  </a:lnTo>
                  <a:lnTo>
                    <a:pt x="54863" y="3505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1841639" y="1832610"/>
              <a:ext cx="55244" cy="34290"/>
            </a:xfrm>
            <a:custGeom>
              <a:avLst/>
              <a:gdLst/>
              <a:ahLst/>
              <a:cxnLst/>
              <a:rect l="l" t="t" r="r" b="b"/>
              <a:pathLst>
                <a:path w="55244" h="34289">
                  <a:moveTo>
                    <a:pt x="54863" y="34289"/>
                  </a:moveTo>
                  <a:lnTo>
                    <a:pt x="54863" y="22859"/>
                  </a:lnTo>
                  <a:lnTo>
                    <a:pt x="39862" y="18859"/>
                  </a:lnTo>
                  <a:lnTo>
                    <a:pt x="25717" y="13715"/>
                  </a:lnTo>
                  <a:lnTo>
                    <a:pt x="12430" y="7429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1936889" y="2386583"/>
              <a:ext cx="211836" cy="94488"/>
            </a:xfrm>
            <a:prstGeom prst="rect">
              <a:avLst/>
            </a:prstGeom>
            <a:blipFill>
              <a:blip r:embed="rId4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1936889" y="2386583"/>
              <a:ext cx="212090" cy="94615"/>
            </a:xfrm>
            <a:custGeom>
              <a:avLst/>
              <a:gdLst/>
              <a:ahLst/>
              <a:cxnLst/>
              <a:rect l="l" t="t" r="r" b="b"/>
              <a:pathLst>
                <a:path w="212089" h="94614">
                  <a:moveTo>
                    <a:pt x="80772" y="94488"/>
                  </a:moveTo>
                  <a:lnTo>
                    <a:pt x="211836" y="35814"/>
                  </a:lnTo>
                  <a:lnTo>
                    <a:pt x="130301" y="0"/>
                  </a:lnTo>
                  <a:lnTo>
                    <a:pt x="0" y="57912"/>
                  </a:lnTo>
                  <a:lnTo>
                    <a:pt x="16799" y="71020"/>
                  </a:lnTo>
                  <a:lnTo>
                    <a:pt x="36099" y="81629"/>
                  </a:lnTo>
                  <a:lnTo>
                    <a:pt x="57542" y="89523"/>
                  </a:lnTo>
                  <a:lnTo>
                    <a:pt x="80772" y="9448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1936889" y="2445257"/>
              <a:ext cx="80772" cy="183642"/>
            </a:xfrm>
            <a:prstGeom prst="rect">
              <a:avLst/>
            </a:prstGeom>
            <a:blipFill>
              <a:blip r:embed="rId4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1936889" y="2444495"/>
              <a:ext cx="81280" cy="184785"/>
            </a:xfrm>
            <a:custGeom>
              <a:avLst/>
              <a:gdLst/>
              <a:ahLst/>
              <a:cxnLst/>
              <a:rect l="l" t="t" r="r" b="b"/>
              <a:pathLst>
                <a:path w="81280" h="184785">
                  <a:moveTo>
                    <a:pt x="80772" y="36575"/>
                  </a:moveTo>
                  <a:lnTo>
                    <a:pt x="57542" y="31611"/>
                  </a:lnTo>
                  <a:lnTo>
                    <a:pt x="36099" y="23717"/>
                  </a:lnTo>
                  <a:lnTo>
                    <a:pt x="16799" y="13108"/>
                  </a:lnTo>
                  <a:lnTo>
                    <a:pt x="0" y="0"/>
                  </a:lnTo>
                  <a:lnTo>
                    <a:pt x="0" y="150113"/>
                  </a:lnTo>
                  <a:lnTo>
                    <a:pt x="17228" y="162651"/>
                  </a:lnTo>
                  <a:lnTo>
                    <a:pt x="36671" y="172688"/>
                  </a:lnTo>
                  <a:lnTo>
                    <a:pt x="57971" y="180010"/>
                  </a:lnTo>
                  <a:lnTo>
                    <a:pt x="80772" y="184403"/>
                  </a:lnTo>
                  <a:lnTo>
                    <a:pt x="80772" y="36575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2017661" y="2422398"/>
              <a:ext cx="131063" cy="205739"/>
            </a:xfrm>
            <a:prstGeom prst="rect">
              <a:avLst/>
            </a:prstGeom>
            <a:blipFill>
              <a:blip r:embed="rId4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2017661" y="2422398"/>
              <a:ext cx="131445" cy="205740"/>
            </a:xfrm>
            <a:custGeom>
              <a:avLst/>
              <a:gdLst/>
              <a:ahLst/>
              <a:cxnLst/>
              <a:rect l="l" t="t" r="r" b="b"/>
              <a:pathLst>
                <a:path w="131444" h="205739">
                  <a:moveTo>
                    <a:pt x="0" y="58674"/>
                  </a:moveTo>
                  <a:lnTo>
                    <a:pt x="0" y="205739"/>
                  </a:lnTo>
                  <a:lnTo>
                    <a:pt x="131063" y="147827"/>
                  </a:lnTo>
                  <a:lnTo>
                    <a:pt x="131063" y="0"/>
                  </a:lnTo>
                  <a:lnTo>
                    <a:pt x="0" y="5867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1936889" y="2386583"/>
              <a:ext cx="212090" cy="242570"/>
            </a:xfrm>
            <a:custGeom>
              <a:avLst/>
              <a:gdLst/>
              <a:ahLst/>
              <a:cxnLst/>
              <a:rect l="l" t="t" r="r" b="b"/>
              <a:pathLst>
                <a:path w="212089" h="242569">
                  <a:moveTo>
                    <a:pt x="211836" y="35814"/>
                  </a:moveTo>
                  <a:lnTo>
                    <a:pt x="130301" y="0"/>
                  </a:lnTo>
                  <a:lnTo>
                    <a:pt x="0" y="57912"/>
                  </a:lnTo>
                  <a:lnTo>
                    <a:pt x="0" y="208026"/>
                  </a:lnTo>
                  <a:lnTo>
                    <a:pt x="17228" y="220563"/>
                  </a:lnTo>
                  <a:lnTo>
                    <a:pt x="36671" y="230600"/>
                  </a:lnTo>
                  <a:lnTo>
                    <a:pt x="57971" y="237922"/>
                  </a:lnTo>
                  <a:lnTo>
                    <a:pt x="80772" y="242316"/>
                  </a:lnTo>
                  <a:lnTo>
                    <a:pt x="211836" y="183642"/>
                  </a:lnTo>
                  <a:lnTo>
                    <a:pt x="211836" y="35814"/>
                  </a:lnTo>
                  <a:close/>
                </a:path>
              </a:pathLst>
            </a:custGeom>
            <a:ln w="11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1967369" y="2535935"/>
              <a:ext cx="12954" cy="12953"/>
            </a:xfrm>
            <a:prstGeom prst="rect">
              <a:avLst/>
            </a:prstGeom>
            <a:blipFill>
              <a:blip r:embed="rId4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1966607" y="253517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2954" y="5333"/>
                  </a:moveTo>
                  <a:lnTo>
                    <a:pt x="11430" y="2286"/>
                  </a:lnTo>
                  <a:lnTo>
                    <a:pt x="7619" y="0"/>
                  </a:lnTo>
                  <a:lnTo>
                    <a:pt x="4572" y="762"/>
                  </a:lnTo>
                  <a:lnTo>
                    <a:pt x="1524" y="1524"/>
                  </a:lnTo>
                  <a:lnTo>
                    <a:pt x="0" y="5333"/>
                  </a:lnTo>
                  <a:lnTo>
                    <a:pt x="1524" y="9143"/>
                  </a:lnTo>
                  <a:lnTo>
                    <a:pt x="3048" y="12192"/>
                  </a:lnTo>
                  <a:lnTo>
                    <a:pt x="6857" y="14477"/>
                  </a:lnTo>
                  <a:lnTo>
                    <a:pt x="9906" y="13715"/>
                  </a:lnTo>
                  <a:lnTo>
                    <a:pt x="13716" y="12953"/>
                  </a:lnTo>
                  <a:lnTo>
                    <a:pt x="14478" y="9143"/>
                  </a:lnTo>
                  <a:lnTo>
                    <a:pt x="12954" y="5333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1949843" y="2566416"/>
              <a:ext cx="55244" cy="22860"/>
            </a:xfrm>
            <a:custGeom>
              <a:avLst/>
              <a:gdLst/>
              <a:ahLst/>
              <a:cxnLst/>
              <a:rect l="l" t="t" r="r" b="b"/>
              <a:pathLst>
                <a:path w="55244" h="22860">
                  <a:moveTo>
                    <a:pt x="0" y="0"/>
                  </a:moveTo>
                  <a:lnTo>
                    <a:pt x="12537" y="7429"/>
                  </a:lnTo>
                  <a:lnTo>
                    <a:pt x="26003" y="13715"/>
                  </a:lnTo>
                  <a:lnTo>
                    <a:pt x="40183" y="18859"/>
                  </a:lnTo>
                  <a:lnTo>
                    <a:pt x="54863" y="22859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1949843" y="2575560"/>
              <a:ext cx="55244" cy="22860"/>
            </a:xfrm>
            <a:custGeom>
              <a:avLst/>
              <a:gdLst/>
              <a:ahLst/>
              <a:cxnLst/>
              <a:rect l="l" t="t" r="r" b="b"/>
              <a:pathLst>
                <a:path w="55244" h="22860">
                  <a:moveTo>
                    <a:pt x="0" y="0"/>
                  </a:moveTo>
                  <a:lnTo>
                    <a:pt x="12537" y="7429"/>
                  </a:lnTo>
                  <a:lnTo>
                    <a:pt x="26003" y="13715"/>
                  </a:lnTo>
                  <a:lnTo>
                    <a:pt x="40183" y="18859"/>
                  </a:lnTo>
                  <a:lnTo>
                    <a:pt x="54863" y="22859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1949843" y="2583942"/>
              <a:ext cx="55244" cy="24130"/>
            </a:xfrm>
            <a:custGeom>
              <a:avLst/>
              <a:gdLst/>
              <a:ahLst/>
              <a:cxnLst/>
              <a:rect l="l" t="t" r="r" b="b"/>
              <a:pathLst>
                <a:path w="55244" h="24130">
                  <a:moveTo>
                    <a:pt x="0" y="0"/>
                  </a:moveTo>
                  <a:lnTo>
                    <a:pt x="12537" y="7870"/>
                  </a:lnTo>
                  <a:lnTo>
                    <a:pt x="26003" y="14382"/>
                  </a:lnTo>
                  <a:lnTo>
                    <a:pt x="40183" y="19609"/>
                  </a:lnTo>
                  <a:lnTo>
                    <a:pt x="54863" y="23621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1945570" y="2470702"/>
              <a:ext cx="62649" cy="31407"/>
            </a:xfrm>
            <a:prstGeom prst="rect">
              <a:avLst/>
            </a:prstGeom>
            <a:blipFill>
              <a:blip r:embed="rId4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1949843" y="2483459"/>
              <a:ext cx="54857" cy="40284"/>
            </a:xfrm>
            <a:prstGeom prst="rect">
              <a:avLst/>
            </a:prstGeom>
            <a:blipFill>
              <a:blip r:embed="rId4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1949843" y="2491739"/>
              <a:ext cx="55244" cy="26034"/>
            </a:xfrm>
            <a:custGeom>
              <a:avLst/>
              <a:gdLst/>
              <a:ahLst/>
              <a:cxnLst/>
              <a:rect l="l" t="t" r="r" b="b"/>
              <a:pathLst>
                <a:path w="55244" h="26035">
                  <a:moveTo>
                    <a:pt x="54863" y="25908"/>
                  </a:moveTo>
                  <a:lnTo>
                    <a:pt x="54863" y="22860"/>
                  </a:lnTo>
                  <a:lnTo>
                    <a:pt x="39862" y="18859"/>
                  </a:lnTo>
                  <a:lnTo>
                    <a:pt x="25717" y="13716"/>
                  </a:lnTo>
                  <a:lnTo>
                    <a:pt x="12430" y="7429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12430" y="10477"/>
                  </a:lnTo>
                  <a:lnTo>
                    <a:pt x="25717" y="16764"/>
                  </a:lnTo>
                  <a:lnTo>
                    <a:pt x="39862" y="21907"/>
                  </a:lnTo>
                  <a:lnTo>
                    <a:pt x="5486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949843" y="2488692"/>
              <a:ext cx="55244" cy="35560"/>
            </a:xfrm>
            <a:custGeom>
              <a:avLst/>
              <a:gdLst/>
              <a:ahLst/>
              <a:cxnLst/>
              <a:rect l="l" t="t" r="r" b="b"/>
              <a:pathLst>
                <a:path w="55244" h="35560">
                  <a:moveTo>
                    <a:pt x="0" y="0"/>
                  </a:moveTo>
                  <a:lnTo>
                    <a:pt x="0" y="12191"/>
                  </a:lnTo>
                  <a:lnTo>
                    <a:pt x="12430" y="19621"/>
                  </a:lnTo>
                  <a:lnTo>
                    <a:pt x="25717" y="25907"/>
                  </a:lnTo>
                  <a:lnTo>
                    <a:pt x="39862" y="31051"/>
                  </a:lnTo>
                  <a:lnTo>
                    <a:pt x="54863" y="3505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1949843" y="2489454"/>
              <a:ext cx="55244" cy="34290"/>
            </a:xfrm>
            <a:custGeom>
              <a:avLst/>
              <a:gdLst/>
              <a:ahLst/>
              <a:cxnLst/>
              <a:rect l="l" t="t" r="r" b="b"/>
              <a:pathLst>
                <a:path w="55244" h="34289">
                  <a:moveTo>
                    <a:pt x="54863" y="34290"/>
                  </a:moveTo>
                  <a:lnTo>
                    <a:pt x="54863" y="22860"/>
                  </a:lnTo>
                  <a:lnTo>
                    <a:pt x="39862" y="18859"/>
                  </a:lnTo>
                  <a:lnTo>
                    <a:pt x="25717" y="13716"/>
                  </a:lnTo>
                  <a:lnTo>
                    <a:pt x="12430" y="7429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2274455" y="2284476"/>
              <a:ext cx="193040" cy="93980"/>
            </a:xfrm>
            <a:custGeom>
              <a:avLst/>
              <a:gdLst/>
              <a:ahLst/>
              <a:cxnLst/>
              <a:rect l="l" t="t" r="r" b="b"/>
              <a:pathLst>
                <a:path w="193039" h="93980">
                  <a:moveTo>
                    <a:pt x="0" y="0"/>
                  </a:moveTo>
                  <a:lnTo>
                    <a:pt x="192785" y="0"/>
                  </a:lnTo>
                  <a:lnTo>
                    <a:pt x="191262" y="93725"/>
                  </a:lnTo>
                </a:path>
              </a:pathLst>
            </a:custGeom>
            <a:ln w="1325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2151011" y="1652777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1325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3535565" y="2782823"/>
              <a:ext cx="2495550" cy="264160"/>
            </a:xfrm>
            <a:custGeom>
              <a:avLst/>
              <a:gdLst/>
              <a:ahLst/>
              <a:cxnLst/>
              <a:rect l="l" t="t" r="r" b="b"/>
              <a:pathLst>
                <a:path w="2495550" h="264160">
                  <a:moveTo>
                    <a:pt x="2495550" y="0"/>
                  </a:moveTo>
                  <a:lnTo>
                    <a:pt x="2286" y="1523"/>
                  </a:lnTo>
                  <a:lnTo>
                    <a:pt x="0" y="263651"/>
                  </a:lnTo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6196469" y="3185922"/>
              <a:ext cx="2192020" cy="909955"/>
            </a:xfrm>
            <a:custGeom>
              <a:avLst/>
              <a:gdLst/>
              <a:ahLst/>
              <a:cxnLst/>
              <a:rect l="l" t="t" r="r" b="b"/>
              <a:pathLst>
                <a:path w="2192020" h="909954">
                  <a:moveTo>
                    <a:pt x="0" y="0"/>
                  </a:moveTo>
                  <a:lnTo>
                    <a:pt x="0" y="909827"/>
                  </a:lnTo>
                  <a:lnTo>
                    <a:pt x="2191512" y="909827"/>
                  </a:lnTo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568837" y="3211067"/>
              <a:ext cx="1535430" cy="1220470"/>
            </a:xfrm>
            <a:custGeom>
              <a:avLst/>
              <a:gdLst/>
              <a:ahLst/>
              <a:cxnLst/>
              <a:rect l="l" t="t" r="r" b="b"/>
              <a:pathLst>
                <a:path w="1535429" h="1220470">
                  <a:moveTo>
                    <a:pt x="0" y="1219962"/>
                  </a:moveTo>
                  <a:lnTo>
                    <a:pt x="0" y="0"/>
                  </a:lnTo>
                  <a:lnTo>
                    <a:pt x="1535430" y="0"/>
                  </a:lnTo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6131699" y="3198876"/>
              <a:ext cx="0" cy="1155700"/>
            </a:xfrm>
            <a:custGeom>
              <a:avLst/>
              <a:gdLst/>
              <a:ahLst/>
              <a:cxnLst/>
              <a:rect l="l" t="t" r="r" b="b"/>
              <a:pathLst>
                <a:path h="1155700">
                  <a:moveTo>
                    <a:pt x="0" y="0"/>
                  </a:moveTo>
                  <a:lnTo>
                    <a:pt x="0" y="1155191"/>
                  </a:lnTo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7717421" y="5990844"/>
              <a:ext cx="0" cy="177165"/>
            </a:xfrm>
            <a:custGeom>
              <a:avLst/>
              <a:gdLst/>
              <a:ahLst/>
              <a:cxnLst/>
              <a:rect l="l" t="t" r="r" b="b"/>
              <a:pathLst>
                <a:path h="177164">
                  <a:moveTo>
                    <a:pt x="0" y="0"/>
                  </a:moveTo>
                  <a:lnTo>
                    <a:pt x="0" y="176783"/>
                  </a:lnTo>
                </a:path>
              </a:pathLst>
            </a:custGeom>
            <a:ln w="13258">
              <a:solidFill>
                <a:srgbClr val="F28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7362329" y="6167628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092" y="0"/>
                  </a:lnTo>
                </a:path>
              </a:pathLst>
            </a:custGeom>
            <a:ln w="13258">
              <a:solidFill>
                <a:srgbClr val="F28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7302131" y="6046470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09">
                  <a:moveTo>
                    <a:pt x="0" y="0"/>
                  </a:moveTo>
                  <a:lnTo>
                    <a:pt x="168389" y="0"/>
                  </a:lnTo>
                </a:path>
              </a:pathLst>
            </a:custGeom>
            <a:ln w="13258">
              <a:solidFill>
                <a:srgbClr val="F28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5249303" y="2312670"/>
              <a:ext cx="828040" cy="283210"/>
            </a:xfrm>
            <a:custGeom>
              <a:avLst/>
              <a:gdLst/>
              <a:ahLst/>
              <a:cxnLst/>
              <a:rect l="l" t="t" r="r" b="b"/>
              <a:pathLst>
                <a:path w="828039" h="283210">
                  <a:moveTo>
                    <a:pt x="0" y="0"/>
                  </a:moveTo>
                  <a:lnTo>
                    <a:pt x="0" y="191262"/>
                  </a:lnTo>
                  <a:lnTo>
                    <a:pt x="823721" y="191262"/>
                  </a:lnTo>
                  <a:lnTo>
                    <a:pt x="827531" y="282702"/>
                  </a:lnTo>
                </a:path>
              </a:pathLst>
            </a:custGeom>
            <a:ln w="13258">
              <a:solidFill>
                <a:srgbClr val="C05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2397899" y="2525267"/>
              <a:ext cx="3552190" cy="205740"/>
            </a:xfrm>
            <a:custGeom>
              <a:avLst/>
              <a:gdLst/>
              <a:ahLst/>
              <a:cxnLst/>
              <a:rect l="l" t="t" r="r" b="b"/>
              <a:pathLst>
                <a:path w="3552190" h="205739">
                  <a:moveTo>
                    <a:pt x="0" y="0"/>
                  </a:moveTo>
                  <a:lnTo>
                    <a:pt x="0" y="205739"/>
                  </a:lnTo>
                  <a:lnTo>
                    <a:pt x="3551681" y="205739"/>
                  </a:lnTo>
                </a:path>
              </a:pathLst>
            </a:custGeom>
            <a:ln w="1325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2442095" y="2662427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10">
                  <a:moveTo>
                    <a:pt x="0" y="0"/>
                  </a:moveTo>
                  <a:lnTo>
                    <a:pt x="320801" y="0"/>
                  </a:lnTo>
                </a:path>
              </a:pathLst>
            </a:custGeom>
            <a:ln w="655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2442089" y="2638805"/>
              <a:ext cx="204978" cy="301751"/>
            </a:xfrm>
            <a:prstGeom prst="rect">
              <a:avLst/>
            </a:prstGeom>
            <a:blipFill>
              <a:blip r:embed="rId4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2652401" y="2638043"/>
              <a:ext cx="108966" cy="302514"/>
            </a:xfrm>
            <a:prstGeom prst="rect">
              <a:avLst/>
            </a:prstGeom>
            <a:blipFill>
              <a:blip r:embed="rId4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7760093" y="5978652"/>
              <a:ext cx="386715" cy="127000"/>
            </a:xfrm>
            <a:custGeom>
              <a:avLst/>
              <a:gdLst/>
              <a:ahLst/>
              <a:cxnLst/>
              <a:rect l="l" t="t" r="r" b="b"/>
              <a:pathLst>
                <a:path w="386715" h="127000">
                  <a:moveTo>
                    <a:pt x="0" y="0"/>
                  </a:moveTo>
                  <a:lnTo>
                    <a:pt x="0" y="125730"/>
                  </a:lnTo>
                  <a:lnTo>
                    <a:pt x="386334" y="12649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7593977" y="6091428"/>
              <a:ext cx="588645" cy="203200"/>
            </a:xfrm>
            <a:custGeom>
              <a:avLst/>
              <a:gdLst/>
              <a:ahLst/>
              <a:cxnLst/>
              <a:rect l="l" t="t" r="r" b="b"/>
              <a:pathLst>
                <a:path w="588645" h="203200">
                  <a:moveTo>
                    <a:pt x="0" y="0"/>
                  </a:moveTo>
                  <a:lnTo>
                    <a:pt x="0" y="202692"/>
                  </a:lnTo>
                  <a:lnTo>
                    <a:pt x="332219" y="202692"/>
                  </a:lnTo>
                  <a:lnTo>
                    <a:pt x="332219" y="76200"/>
                  </a:lnTo>
                  <a:lnTo>
                    <a:pt x="588263" y="754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5101475" y="3173729"/>
              <a:ext cx="943610" cy="2623185"/>
            </a:xfrm>
            <a:custGeom>
              <a:avLst/>
              <a:gdLst/>
              <a:ahLst/>
              <a:cxnLst/>
              <a:rect l="l" t="t" r="r" b="b"/>
              <a:pathLst>
                <a:path w="943610" h="2623185">
                  <a:moveTo>
                    <a:pt x="0" y="2622804"/>
                  </a:moveTo>
                  <a:lnTo>
                    <a:pt x="0" y="291084"/>
                  </a:lnTo>
                  <a:lnTo>
                    <a:pt x="810768" y="291083"/>
                  </a:lnTo>
                  <a:lnTo>
                    <a:pt x="943356" y="0"/>
                  </a:lnTo>
                </a:path>
              </a:pathLst>
            </a:custGeom>
            <a:ln w="132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8295017" y="3272028"/>
              <a:ext cx="318503" cy="151637"/>
            </a:xfrm>
            <a:prstGeom prst="rect">
              <a:avLst/>
            </a:prstGeom>
            <a:blipFill>
              <a:blip r:embed="rId4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8295017" y="3272028"/>
              <a:ext cx="318770" cy="151765"/>
            </a:xfrm>
            <a:custGeom>
              <a:avLst/>
              <a:gdLst/>
              <a:ahLst/>
              <a:cxnLst/>
              <a:rect l="l" t="t" r="r" b="b"/>
              <a:pathLst>
                <a:path w="318770" h="151764">
                  <a:moveTo>
                    <a:pt x="0" y="75437"/>
                  </a:moveTo>
                  <a:lnTo>
                    <a:pt x="159245" y="151637"/>
                  </a:lnTo>
                  <a:lnTo>
                    <a:pt x="318503" y="75437"/>
                  </a:lnTo>
                  <a:lnTo>
                    <a:pt x="159245" y="0"/>
                  </a:lnTo>
                  <a:lnTo>
                    <a:pt x="0" y="7543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8454263" y="3347465"/>
              <a:ext cx="159257" cy="238506"/>
            </a:xfrm>
            <a:prstGeom prst="rect">
              <a:avLst/>
            </a:prstGeom>
            <a:blipFill>
              <a:blip r:embed="rId4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8454263" y="3347465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4" h="238760">
                  <a:moveTo>
                    <a:pt x="0" y="238506"/>
                  </a:moveTo>
                  <a:lnTo>
                    <a:pt x="159257" y="163068"/>
                  </a:lnTo>
                  <a:lnTo>
                    <a:pt x="159257" y="0"/>
                  </a:lnTo>
                  <a:lnTo>
                    <a:pt x="0" y="76200"/>
                  </a:lnTo>
                  <a:lnTo>
                    <a:pt x="0" y="23850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8295017" y="3348228"/>
              <a:ext cx="159245" cy="237744"/>
            </a:xfrm>
            <a:prstGeom prst="rect">
              <a:avLst/>
            </a:prstGeom>
            <a:blipFill>
              <a:blip r:embed="rId4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8295017" y="3347465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4" h="238760">
                  <a:moveTo>
                    <a:pt x="0" y="0"/>
                  </a:moveTo>
                  <a:lnTo>
                    <a:pt x="0" y="163068"/>
                  </a:lnTo>
                  <a:lnTo>
                    <a:pt x="159245" y="238506"/>
                  </a:lnTo>
                  <a:lnTo>
                    <a:pt x="159245" y="76200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8384933" y="3409188"/>
              <a:ext cx="52565" cy="65532"/>
            </a:xfrm>
            <a:prstGeom prst="rect">
              <a:avLst/>
            </a:prstGeom>
            <a:blipFill>
              <a:blip r:embed="rId4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8384933" y="3409188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4" h="66039">
                  <a:moveTo>
                    <a:pt x="0" y="39624"/>
                  </a:moveTo>
                  <a:lnTo>
                    <a:pt x="52565" y="65532"/>
                  </a:lnTo>
                  <a:lnTo>
                    <a:pt x="52565" y="25908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8433689" y="34823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8381872" y="345719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8387981" y="346024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8393315" y="346329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8399398" y="346557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8404745" y="346862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8410841" y="347167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8416163" y="347395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8422271" y="347700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8427605" y="348005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8433689" y="352882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8381872" y="350367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8387981" y="350672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8393315" y="350977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8399398" y="351205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8404745" y="351510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8410841" y="351815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8416163" y="35204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8422271" y="352348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8427605" y="352653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8355977" y="34907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8304924" y="3465576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8310257" y="346786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8316353" y="347090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8321675" y="347395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8327783" y="347700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8333117" y="347929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8339201" y="34823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8344548" y="348538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8350643" y="348767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8355977" y="34442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8304924" y="341909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8310257" y="342137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8316353" y="342442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8321675" y="3427476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8327783" y="343052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8333117" y="343280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8339201" y="343585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8344548" y="343890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8350643" y="344119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8355977" y="339318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8304924" y="336727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8310257" y="3370326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8316353" y="337337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8321675" y="337565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8327783" y="337870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8333117" y="338175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8339201" y="33848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8344548" y="338709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8350643" y="339013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8295017" y="3272028"/>
              <a:ext cx="318770" cy="314325"/>
            </a:xfrm>
            <a:custGeom>
              <a:avLst/>
              <a:gdLst/>
              <a:ahLst/>
              <a:cxnLst/>
              <a:rect l="l" t="t" r="r" b="b"/>
              <a:pathLst>
                <a:path w="318770" h="314325">
                  <a:moveTo>
                    <a:pt x="0" y="75437"/>
                  </a:moveTo>
                  <a:lnTo>
                    <a:pt x="0" y="238506"/>
                  </a:lnTo>
                  <a:lnTo>
                    <a:pt x="159245" y="313944"/>
                  </a:lnTo>
                  <a:lnTo>
                    <a:pt x="318503" y="238506"/>
                  </a:lnTo>
                  <a:lnTo>
                    <a:pt x="318503" y="75437"/>
                  </a:lnTo>
                  <a:lnTo>
                    <a:pt x="159245" y="0"/>
                  </a:lnTo>
                  <a:lnTo>
                    <a:pt x="0" y="7543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8262245" y="3630929"/>
              <a:ext cx="384048" cy="242315"/>
            </a:xfrm>
            <a:prstGeom prst="rect">
              <a:avLst/>
            </a:prstGeom>
            <a:blipFill>
              <a:blip r:embed="rId4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8244719" y="3697223"/>
              <a:ext cx="186690" cy="237744"/>
            </a:xfrm>
            <a:prstGeom prst="rect">
              <a:avLst/>
            </a:prstGeom>
            <a:blipFill>
              <a:blip r:embed="rId4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8434457" y="3696461"/>
              <a:ext cx="231647" cy="242315"/>
            </a:xfrm>
            <a:prstGeom prst="rect">
              <a:avLst/>
            </a:prstGeom>
            <a:blipFill>
              <a:blip r:embed="rId4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8712593" y="3272028"/>
              <a:ext cx="302501" cy="144018"/>
            </a:xfrm>
            <a:prstGeom prst="rect">
              <a:avLst/>
            </a:prstGeom>
            <a:blipFill>
              <a:blip r:embed="rId4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8712593" y="3272028"/>
              <a:ext cx="302895" cy="144145"/>
            </a:xfrm>
            <a:custGeom>
              <a:avLst/>
              <a:gdLst/>
              <a:ahLst/>
              <a:cxnLst/>
              <a:rect l="l" t="t" r="r" b="b"/>
              <a:pathLst>
                <a:path w="302895" h="144145">
                  <a:moveTo>
                    <a:pt x="0" y="72389"/>
                  </a:moveTo>
                  <a:lnTo>
                    <a:pt x="150875" y="144018"/>
                  </a:lnTo>
                  <a:lnTo>
                    <a:pt x="302501" y="72389"/>
                  </a:lnTo>
                  <a:lnTo>
                    <a:pt x="150875" y="0"/>
                  </a:lnTo>
                  <a:lnTo>
                    <a:pt x="0" y="7238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8863469" y="3344417"/>
              <a:ext cx="151625" cy="227076"/>
            </a:xfrm>
            <a:prstGeom prst="rect">
              <a:avLst/>
            </a:prstGeom>
            <a:blipFill>
              <a:blip r:embed="rId4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8863469" y="3344417"/>
              <a:ext cx="151765" cy="227329"/>
            </a:xfrm>
            <a:custGeom>
              <a:avLst/>
              <a:gdLst/>
              <a:ahLst/>
              <a:cxnLst/>
              <a:rect l="l" t="t" r="r" b="b"/>
              <a:pathLst>
                <a:path w="151765" h="227329">
                  <a:moveTo>
                    <a:pt x="0" y="227076"/>
                  </a:moveTo>
                  <a:lnTo>
                    <a:pt x="151625" y="154686"/>
                  </a:lnTo>
                  <a:lnTo>
                    <a:pt x="151625" y="0"/>
                  </a:lnTo>
                  <a:lnTo>
                    <a:pt x="0" y="71628"/>
                  </a:lnTo>
                  <a:lnTo>
                    <a:pt x="0" y="22707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8712593" y="3344417"/>
              <a:ext cx="150875" cy="226314"/>
            </a:xfrm>
            <a:prstGeom prst="rect">
              <a:avLst/>
            </a:prstGeom>
            <a:blipFill>
              <a:blip r:embed="rId4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8712593" y="3344417"/>
              <a:ext cx="151130" cy="227329"/>
            </a:xfrm>
            <a:custGeom>
              <a:avLst/>
              <a:gdLst/>
              <a:ahLst/>
              <a:cxnLst/>
              <a:rect l="l" t="t" r="r" b="b"/>
              <a:pathLst>
                <a:path w="151129" h="227329">
                  <a:moveTo>
                    <a:pt x="0" y="0"/>
                  </a:moveTo>
                  <a:lnTo>
                    <a:pt x="0" y="154686"/>
                  </a:lnTo>
                  <a:lnTo>
                    <a:pt x="150875" y="227076"/>
                  </a:lnTo>
                  <a:lnTo>
                    <a:pt x="150875" y="71628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8797925" y="3402329"/>
              <a:ext cx="50304" cy="62484"/>
            </a:xfrm>
            <a:prstGeom prst="rect">
              <a:avLst/>
            </a:prstGeom>
            <a:blipFill>
              <a:blip r:embed="rId5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8797925" y="3402329"/>
              <a:ext cx="50800" cy="62865"/>
            </a:xfrm>
            <a:custGeom>
              <a:avLst/>
              <a:gdLst/>
              <a:ahLst/>
              <a:cxnLst/>
              <a:rect l="l" t="t" r="r" b="b"/>
              <a:pathLst>
                <a:path w="50800" h="62864">
                  <a:moveTo>
                    <a:pt x="0" y="38100"/>
                  </a:moveTo>
                  <a:lnTo>
                    <a:pt x="50304" y="62484"/>
                  </a:lnTo>
                  <a:lnTo>
                    <a:pt x="50304" y="25146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8844419" y="34724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8794877" y="34488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8800972" y="345109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8806319" y="345414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8811653" y="345643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8816975" y="345947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8822321" y="346176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8827655" y="346481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8832977" y="346710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8838324" y="347014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8844419" y="351662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8794877" y="349300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8800972" y="349529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8806319" y="349834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8811653" y="350062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8816975" y="350367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8822321" y="350596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8827655" y="350900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8832977" y="35112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8838324" y="351434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8770505" y="348005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8721725" y="345643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8727071" y="345871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8732405" y="346176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8737727" y="346405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8748394" y="346938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8754503" y="34724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8759825" y="347472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8765171" y="347776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8770505" y="34358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8721725" y="3412235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8727071" y="341452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8732405" y="341757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8737727" y="341985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8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8743074" y="3422903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53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8748394" y="342519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8754503" y="342823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8759825" y="343052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8765171" y="343357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8770505" y="338709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8721725" y="336270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8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8727071" y="336575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8732405" y="336804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8737727" y="337108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8743074" y="337337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8748394" y="337642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8754503" y="337870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8759825" y="338175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8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8765171" y="3384803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8712593" y="3272028"/>
              <a:ext cx="302895" cy="299720"/>
            </a:xfrm>
            <a:custGeom>
              <a:avLst/>
              <a:gdLst/>
              <a:ahLst/>
              <a:cxnLst/>
              <a:rect l="l" t="t" r="r" b="b"/>
              <a:pathLst>
                <a:path w="302895" h="299720">
                  <a:moveTo>
                    <a:pt x="0" y="72389"/>
                  </a:moveTo>
                  <a:lnTo>
                    <a:pt x="0" y="227075"/>
                  </a:lnTo>
                  <a:lnTo>
                    <a:pt x="150875" y="299466"/>
                  </a:lnTo>
                  <a:lnTo>
                    <a:pt x="302501" y="227075"/>
                  </a:lnTo>
                  <a:lnTo>
                    <a:pt x="302501" y="72389"/>
                  </a:lnTo>
                  <a:lnTo>
                    <a:pt x="150875" y="0"/>
                  </a:lnTo>
                  <a:lnTo>
                    <a:pt x="0" y="72389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8672201" y="3615689"/>
              <a:ext cx="384047" cy="242315"/>
            </a:xfrm>
            <a:prstGeom prst="rect">
              <a:avLst/>
            </a:prstGeom>
            <a:blipFill>
              <a:blip r:embed="rId5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8782691" y="3681221"/>
              <a:ext cx="182880" cy="246887"/>
            </a:xfrm>
            <a:prstGeom prst="rect">
              <a:avLst/>
            </a:prstGeom>
            <a:blipFill>
              <a:blip r:embed="rId5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796724" y="3366052"/>
              <a:ext cx="174675" cy="184569"/>
            </a:xfrm>
            <a:prstGeom prst="rect">
              <a:avLst/>
            </a:prstGeom>
            <a:blipFill>
              <a:blip r:embed="rId5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858909" y="3394709"/>
              <a:ext cx="98425" cy="154305"/>
            </a:xfrm>
            <a:custGeom>
              <a:avLst/>
              <a:gdLst/>
              <a:ahLst/>
              <a:cxnLst/>
              <a:rect l="l" t="t" r="r" b="b"/>
              <a:pathLst>
                <a:path w="98425" h="154304">
                  <a:moveTo>
                    <a:pt x="0" y="44195"/>
                  </a:moveTo>
                  <a:lnTo>
                    <a:pt x="0" y="153924"/>
                  </a:lnTo>
                  <a:lnTo>
                    <a:pt x="98298" y="110489"/>
                  </a:lnTo>
                  <a:lnTo>
                    <a:pt x="98298" y="0"/>
                  </a:lnTo>
                  <a:lnTo>
                    <a:pt x="0" y="44195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798711" y="3368040"/>
              <a:ext cx="158750" cy="180975"/>
            </a:xfrm>
            <a:custGeom>
              <a:avLst/>
              <a:gdLst/>
              <a:ahLst/>
              <a:cxnLst/>
              <a:rect l="l" t="t" r="r" b="b"/>
              <a:pathLst>
                <a:path w="158750" h="180975">
                  <a:moveTo>
                    <a:pt x="158495" y="26670"/>
                  </a:moveTo>
                  <a:lnTo>
                    <a:pt x="97535" y="0"/>
                  </a:lnTo>
                  <a:lnTo>
                    <a:pt x="0" y="43434"/>
                  </a:lnTo>
                  <a:lnTo>
                    <a:pt x="0" y="155448"/>
                  </a:lnTo>
                  <a:lnTo>
                    <a:pt x="12942" y="164734"/>
                  </a:lnTo>
                  <a:lnTo>
                    <a:pt x="27527" y="172021"/>
                  </a:lnTo>
                  <a:lnTo>
                    <a:pt x="43398" y="177307"/>
                  </a:lnTo>
                  <a:lnTo>
                    <a:pt x="60197" y="180594"/>
                  </a:lnTo>
                  <a:lnTo>
                    <a:pt x="158495" y="137160"/>
                  </a:lnTo>
                  <a:lnTo>
                    <a:pt x="158495" y="26670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821571" y="3479291"/>
              <a:ext cx="9906" cy="9905"/>
            </a:xfrm>
            <a:prstGeom prst="rect">
              <a:avLst/>
            </a:prstGeom>
            <a:blipFill>
              <a:blip r:embed="rId5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820809" y="347852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906" y="4572"/>
                  </a:moveTo>
                  <a:lnTo>
                    <a:pt x="9143" y="1524"/>
                  </a:lnTo>
                  <a:lnTo>
                    <a:pt x="6096" y="0"/>
                  </a:lnTo>
                  <a:lnTo>
                    <a:pt x="3810" y="762"/>
                  </a:lnTo>
                  <a:lnTo>
                    <a:pt x="762" y="1524"/>
                  </a:lnTo>
                  <a:lnTo>
                    <a:pt x="0" y="4572"/>
                  </a:lnTo>
                  <a:lnTo>
                    <a:pt x="1524" y="6858"/>
                  </a:lnTo>
                  <a:lnTo>
                    <a:pt x="2286" y="9906"/>
                  </a:lnTo>
                  <a:lnTo>
                    <a:pt x="5334" y="11430"/>
                  </a:lnTo>
                  <a:lnTo>
                    <a:pt x="7620" y="10668"/>
                  </a:lnTo>
                  <a:lnTo>
                    <a:pt x="9906" y="9906"/>
                  </a:lnTo>
                  <a:lnTo>
                    <a:pt x="11430" y="6858"/>
                  </a:lnTo>
                  <a:lnTo>
                    <a:pt x="9906" y="4572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808617" y="3502152"/>
              <a:ext cx="40640" cy="17145"/>
            </a:xfrm>
            <a:custGeom>
              <a:avLst/>
              <a:gdLst/>
              <a:ahLst/>
              <a:cxnLst/>
              <a:rect l="l" t="t" r="r" b="b"/>
              <a:pathLst>
                <a:path w="40639" h="17145">
                  <a:moveTo>
                    <a:pt x="0" y="0"/>
                  </a:moveTo>
                  <a:lnTo>
                    <a:pt x="9417" y="5726"/>
                  </a:lnTo>
                  <a:lnTo>
                    <a:pt x="19335" y="10382"/>
                  </a:lnTo>
                  <a:lnTo>
                    <a:pt x="29682" y="14037"/>
                  </a:lnTo>
                  <a:lnTo>
                    <a:pt x="40385" y="16763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808617" y="3509009"/>
              <a:ext cx="40640" cy="17145"/>
            </a:xfrm>
            <a:custGeom>
              <a:avLst/>
              <a:gdLst/>
              <a:ahLst/>
              <a:cxnLst/>
              <a:rect l="l" t="t" r="r" b="b"/>
              <a:pathLst>
                <a:path w="40639" h="17145">
                  <a:moveTo>
                    <a:pt x="0" y="0"/>
                  </a:moveTo>
                  <a:lnTo>
                    <a:pt x="9417" y="5405"/>
                  </a:lnTo>
                  <a:lnTo>
                    <a:pt x="19335" y="10096"/>
                  </a:lnTo>
                  <a:lnTo>
                    <a:pt x="29682" y="13930"/>
                  </a:lnTo>
                  <a:lnTo>
                    <a:pt x="40385" y="16763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808617" y="3515867"/>
              <a:ext cx="40640" cy="17145"/>
            </a:xfrm>
            <a:custGeom>
              <a:avLst/>
              <a:gdLst/>
              <a:ahLst/>
              <a:cxnLst/>
              <a:rect l="l" t="t" r="r" b="b"/>
              <a:pathLst>
                <a:path w="40639" h="17145">
                  <a:moveTo>
                    <a:pt x="0" y="0"/>
                  </a:moveTo>
                  <a:lnTo>
                    <a:pt x="9417" y="5405"/>
                  </a:lnTo>
                  <a:lnTo>
                    <a:pt x="19335" y="10096"/>
                  </a:lnTo>
                  <a:lnTo>
                    <a:pt x="29682" y="13930"/>
                  </a:lnTo>
                  <a:lnTo>
                    <a:pt x="40385" y="16764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805106" y="3430822"/>
              <a:ext cx="47409" cy="23787"/>
            </a:xfrm>
            <a:prstGeom prst="rect">
              <a:avLst/>
            </a:prstGeom>
            <a:blipFill>
              <a:blip r:embed="rId5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808617" y="3439769"/>
              <a:ext cx="40385" cy="30378"/>
            </a:xfrm>
            <a:prstGeom prst="rect">
              <a:avLst/>
            </a:prstGeom>
            <a:blipFill>
              <a:blip r:embed="rId5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808617" y="3446526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40385" y="19050"/>
                  </a:moveTo>
                  <a:lnTo>
                    <a:pt x="40385" y="16763"/>
                  </a:lnTo>
                  <a:lnTo>
                    <a:pt x="29575" y="13930"/>
                  </a:lnTo>
                  <a:lnTo>
                    <a:pt x="19050" y="10096"/>
                  </a:lnTo>
                  <a:lnTo>
                    <a:pt x="8989" y="5341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9096" y="7742"/>
                  </a:lnTo>
                  <a:lnTo>
                    <a:pt x="18764" y="12382"/>
                  </a:lnTo>
                  <a:lnTo>
                    <a:pt x="29253" y="16216"/>
                  </a:lnTo>
                  <a:lnTo>
                    <a:pt x="4038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808617" y="3444240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39" h="26035">
                  <a:moveTo>
                    <a:pt x="0" y="0"/>
                  </a:moveTo>
                  <a:lnTo>
                    <a:pt x="0" y="9144"/>
                  </a:lnTo>
                  <a:lnTo>
                    <a:pt x="9096" y="14549"/>
                  </a:lnTo>
                  <a:lnTo>
                    <a:pt x="19050" y="19240"/>
                  </a:lnTo>
                  <a:lnTo>
                    <a:pt x="29575" y="23074"/>
                  </a:lnTo>
                  <a:lnTo>
                    <a:pt x="40385" y="2590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808617" y="3445002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39" h="26035">
                  <a:moveTo>
                    <a:pt x="40385" y="25908"/>
                  </a:moveTo>
                  <a:lnTo>
                    <a:pt x="40385" y="16763"/>
                  </a:lnTo>
                  <a:lnTo>
                    <a:pt x="29575" y="13930"/>
                  </a:lnTo>
                  <a:lnTo>
                    <a:pt x="19050" y="10096"/>
                  </a:lnTo>
                  <a:lnTo>
                    <a:pt x="9096" y="540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944253" y="3548634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5" h="26035">
                  <a:moveTo>
                    <a:pt x="12954" y="19812"/>
                  </a:moveTo>
                  <a:lnTo>
                    <a:pt x="12954" y="11429"/>
                  </a:lnTo>
                  <a:lnTo>
                    <a:pt x="12192" y="9143"/>
                  </a:lnTo>
                  <a:lnTo>
                    <a:pt x="11430" y="7619"/>
                  </a:lnTo>
                  <a:lnTo>
                    <a:pt x="9906" y="6095"/>
                  </a:lnTo>
                  <a:lnTo>
                    <a:pt x="0" y="0"/>
                  </a:lnTo>
                  <a:lnTo>
                    <a:pt x="1524" y="24383"/>
                  </a:lnTo>
                  <a:lnTo>
                    <a:pt x="7620" y="25907"/>
                  </a:lnTo>
                  <a:lnTo>
                    <a:pt x="11430" y="23621"/>
                  </a:lnTo>
                  <a:lnTo>
                    <a:pt x="12954" y="19812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877959" y="3505961"/>
              <a:ext cx="67818" cy="67055"/>
            </a:xfrm>
            <a:prstGeom prst="rect">
              <a:avLst/>
            </a:prstGeom>
            <a:blipFill>
              <a:blip r:embed="rId5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877959" y="3505961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4" h="40004">
                  <a:moveTo>
                    <a:pt x="67818" y="33527"/>
                  </a:moveTo>
                  <a:lnTo>
                    <a:pt x="41910" y="38862"/>
                  </a:lnTo>
                  <a:lnTo>
                    <a:pt x="36576" y="39624"/>
                  </a:lnTo>
                  <a:lnTo>
                    <a:pt x="31242" y="37337"/>
                  </a:lnTo>
                  <a:lnTo>
                    <a:pt x="25908" y="312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919869" y="3544823"/>
              <a:ext cx="26034" cy="28575"/>
            </a:xfrm>
            <a:custGeom>
              <a:avLst/>
              <a:gdLst/>
              <a:ahLst/>
              <a:cxnLst/>
              <a:rect l="l" t="t" r="r" b="b"/>
              <a:pathLst>
                <a:path w="26035" h="28575">
                  <a:moveTo>
                    <a:pt x="25907" y="28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877959" y="3537203"/>
              <a:ext cx="26034" cy="2540"/>
            </a:xfrm>
            <a:custGeom>
              <a:avLst/>
              <a:gdLst/>
              <a:ahLst/>
              <a:cxnLst/>
              <a:rect l="l" t="t" r="r" b="b"/>
              <a:pathLst>
                <a:path w="26035" h="2539">
                  <a:moveTo>
                    <a:pt x="-1104" y="1143"/>
                  </a:moveTo>
                  <a:lnTo>
                    <a:pt x="27012" y="1143"/>
                  </a:lnTo>
                </a:path>
              </a:pathLst>
            </a:custGeom>
            <a:ln w="449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877959" y="3505961"/>
              <a:ext cx="67945" cy="67310"/>
            </a:xfrm>
            <a:custGeom>
              <a:avLst/>
              <a:gdLst/>
              <a:ahLst/>
              <a:cxnLst/>
              <a:rect l="l" t="t" r="r" b="b"/>
              <a:pathLst>
                <a:path w="67944" h="67310">
                  <a:moveTo>
                    <a:pt x="0" y="34289"/>
                  </a:moveTo>
                  <a:lnTo>
                    <a:pt x="67818" y="67055"/>
                  </a:lnTo>
                  <a:lnTo>
                    <a:pt x="67818" y="33527"/>
                  </a:lnTo>
                  <a:lnTo>
                    <a:pt x="0" y="0"/>
                  </a:lnTo>
                  <a:lnTo>
                    <a:pt x="0" y="34289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692787" y="3640073"/>
              <a:ext cx="438911" cy="246887"/>
            </a:xfrm>
            <a:prstGeom prst="rect">
              <a:avLst/>
            </a:prstGeom>
            <a:blipFill>
              <a:blip r:embed="rId5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827661" y="3706367"/>
              <a:ext cx="170688" cy="24231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1855355" y="3532632"/>
              <a:ext cx="116205" cy="60325"/>
            </a:xfrm>
            <a:custGeom>
              <a:avLst/>
              <a:gdLst/>
              <a:ahLst/>
              <a:cxnLst/>
              <a:rect l="l" t="t" r="r" b="b"/>
              <a:pathLst>
                <a:path w="116205" h="60325">
                  <a:moveTo>
                    <a:pt x="115824" y="22002"/>
                  </a:moveTo>
                  <a:lnTo>
                    <a:pt x="89915" y="0"/>
                  </a:lnTo>
                  <a:lnTo>
                    <a:pt x="0" y="60197"/>
                  </a:lnTo>
                  <a:lnTo>
                    <a:pt x="35051" y="60197"/>
                  </a:lnTo>
                  <a:lnTo>
                    <a:pt x="54935" y="59352"/>
                  </a:lnTo>
                  <a:lnTo>
                    <a:pt x="91844" y="49375"/>
                  </a:lnTo>
                  <a:lnTo>
                    <a:pt x="115824" y="22002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1794395" y="3406902"/>
              <a:ext cx="163068" cy="72389"/>
            </a:xfrm>
            <a:prstGeom prst="rect">
              <a:avLst/>
            </a:prstGeom>
            <a:blipFill>
              <a:blip r:embed="rId5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1794395" y="3406902"/>
              <a:ext cx="163195" cy="72390"/>
            </a:xfrm>
            <a:custGeom>
              <a:avLst/>
              <a:gdLst/>
              <a:ahLst/>
              <a:cxnLst/>
              <a:rect l="l" t="t" r="r" b="b"/>
              <a:pathLst>
                <a:path w="163194" h="72389">
                  <a:moveTo>
                    <a:pt x="61722" y="72389"/>
                  </a:moveTo>
                  <a:lnTo>
                    <a:pt x="163068" y="27432"/>
                  </a:lnTo>
                  <a:lnTo>
                    <a:pt x="100584" y="0"/>
                  </a:lnTo>
                  <a:lnTo>
                    <a:pt x="0" y="44958"/>
                  </a:lnTo>
                  <a:lnTo>
                    <a:pt x="13073" y="54923"/>
                  </a:lnTo>
                  <a:lnTo>
                    <a:pt x="28003" y="62960"/>
                  </a:lnTo>
                  <a:lnTo>
                    <a:pt x="44362" y="68853"/>
                  </a:lnTo>
                  <a:lnTo>
                    <a:pt x="61722" y="72389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1794395" y="3451859"/>
              <a:ext cx="61722" cy="140969"/>
            </a:xfrm>
            <a:prstGeom prst="rect">
              <a:avLst/>
            </a:prstGeom>
            <a:blipFill>
              <a:blip r:embed="rId5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1794395" y="3451859"/>
              <a:ext cx="62230" cy="140970"/>
            </a:xfrm>
            <a:custGeom>
              <a:avLst/>
              <a:gdLst/>
              <a:ahLst/>
              <a:cxnLst/>
              <a:rect l="l" t="t" r="r" b="b"/>
              <a:pathLst>
                <a:path w="62230" h="140970">
                  <a:moveTo>
                    <a:pt x="61722" y="27431"/>
                  </a:moveTo>
                  <a:lnTo>
                    <a:pt x="44041" y="23895"/>
                  </a:lnTo>
                  <a:lnTo>
                    <a:pt x="27717" y="18002"/>
                  </a:lnTo>
                  <a:lnTo>
                    <a:pt x="12965" y="9965"/>
                  </a:lnTo>
                  <a:lnTo>
                    <a:pt x="0" y="0"/>
                  </a:lnTo>
                  <a:lnTo>
                    <a:pt x="0" y="115062"/>
                  </a:lnTo>
                  <a:lnTo>
                    <a:pt x="13073" y="124467"/>
                  </a:lnTo>
                  <a:lnTo>
                    <a:pt x="28003" y="132016"/>
                  </a:lnTo>
                  <a:lnTo>
                    <a:pt x="44362" y="137564"/>
                  </a:lnTo>
                  <a:lnTo>
                    <a:pt x="61722" y="140969"/>
                  </a:lnTo>
                  <a:lnTo>
                    <a:pt x="61722" y="27431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1856117" y="3434334"/>
              <a:ext cx="101345" cy="158495"/>
            </a:xfrm>
            <a:prstGeom prst="rect">
              <a:avLst/>
            </a:prstGeom>
            <a:blipFill>
              <a:blip r:embed="rId5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1856117" y="3434334"/>
              <a:ext cx="101600" cy="158750"/>
            </a:xfrm>
            <a:custGeom>
              <a:avLst/>
              <a:gdLst/>
              <a:ahLst/>
              <a:cxnLst/>
              <a:rect l="l" t="t" r="r" b="b"/>
              <a:pathLst>
                <a:path w="101600" h="158750">
                  <a:moveTo>
                    <a:pt x="0" y="44957"/>
                  </a:moveTo>
                  <a:lnTo>
                    <a:pt x="0" y="158495"/>
                  </a:lnTo>
                  <a:lnTo>
                    <a:pt x="101345" y="113537"/>
                  </a:lnTo>
                  <a:lnTo>
                    <a:pt x="101345" y="0"/>
                  </a:lnTo>
                  <a:lnTo>
                    <a:pt x="0" y="4495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1794395" y="3406902"/>
              <a:ext cx="163195" cy="186055"/>
            </a:xfrm>
            <a:custGeom>
              <a:avLst/>
              <a:gdLst/>
              <a:ahLst/>
              <a:cxnLst/>
              <a:rect l="l" t="t" r="r" b="b"/>
              <a:pathLst>
                <a:path w="163194" h="186054">
                  <a:moveTo>
                    <a:pt x="163068" y="27432"/>
                  </a:moveTo>
                  <a:lnTo>
                    <a:pt x="100584" y="0"/>
                  </a:lnTo>
                  <a:lnTo>
                    <a:pt x="0" y="44958"/>
                  </a:lnTo>
                  <a:lnTo>
                    <a:pt x="0" y="160020"/>
                  </a:lnTo>
                  <a:lnTo>
                    <a:pt x="13073" y="169425"/>
                  </a:lnTo>
                  <a:lnTo>
                    <a:pt x="28003" y="176974"/>
                  </a:lnTo>
                  <a:lnTo>
                    <a:pt x="44362" y="182522"/>
                  </a:lnTo>
                  <a:lnTo>
                    <a:pt x="61722" y="185927"/>
                  </a:lnTo>
                  <a:lnTo>
                    <a:pt x="163068" y="140970"/>
                  </a:lnTo>
                  <a:lnTo>
                    <a:pt x="163068" y="27432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1818017" y="3521964"/>
              <a:ext cx="9906" cy="9905"/>
            </a:xfrm>
            <a:prstGeom prst="rect">
              <a:avLst/>
            </a:prstGeom>
            <a:blipFill>
              <a:blip r:embed="rId5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1817255" y="352120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906" y="4572"/>
                  </a:moveTo>
                  <a:lnTo>
                    <a:pt x="9143" y="1524"/>
                  </a:lnTo>
                  <a:lnTo>
                    <a:pt x="6095" y="0"/>
                  </a:lnTo>
                  <a:lnTo>
                    <a:pt x="3047" y="762"/>
                  </a:lnTo>
                  <a:lnTo>
                    <a:pt x="762" y="1524"/>
                  </a:lnTo>
                  <a:lnTo>
                    <a:pt x="0" y="3810"/>
                  </a:lnTo>
                  <a:lnTo>
                    <a:pt x="1524" y="6858"/>
                  </a:lnTo>
                  <a:lnTo>
                    <a:pt x="2285" y="9906"/>
                  </a:lnTo>
                  <a:lnTo>
                    <a:pt x="5333" y="11430"/>
                  </a:lnTo>
                  <a:lnTo>
                    <a:pt x="7619" y="10668"/>
                  </a:lnTo>
                  <a:lnTo>
                    <a:pt x="9906" y="9906"/>
                  </a:lnTo>
                  <a:lnTo>
                    <a:pt x="11430" y="6858"/>
                  </a:lnTo>
                  <a:lnTo>
                    <a:pt x="9906" y="4572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804301" y="3544823"/>
              <a:ext cx="41910" cy="17780"/>
            </a:xfrm>
            <a:custGeom>
              <a:avLst/>
              <a:gdLst/>
              <a:ahLst/>
              <a:cxnLst/>
              <a:rect l="l" t="t" r="r" b="b"/>
              <a:pathLst>
                <a:path w="41910" h="17779">
                  <a:moveTo>
                    <a:pt x="0" y="0"/>
                  </a:moveTo>
                  <a:lnTo>
                    <a:pt x="9870" y="5845"/>
                  </a:lnTo>
                  <a:lnTo>
                    <a:pt x="20097" y="10763"/>
                  </a:lnTo>
                  <a:lnTo>
                    <a:pt x="30753" y="14680"/>
                  </a:lnTo>
                  <a:lnTo>
                    <a:pt x="41910" y="17525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1804301" y="3551682"/>
              <a:ext cx="41910" cy="18415"/>
            </a:xfrm>
            <a:custGeom>
              <a:avLst/>
              <a:gdLst/>
              <a:ahLst/>
              <a:cxnLst/>
              <a:rect l="l" t="t" r="r" b="b"/>
              <a:pathLst>
                <a:path w="41910" h="18414">
                  <a:moveTo>
                    <a:pt x="0" y="0"/>
                  </a:moveTo>
                  <a:lnTo>
                    <a:pt x="9870" y="5857"/>
                  </a:lnTo>
                  <a:lnTo>
                    <a:pt x="20097" y="10858"/>
                  </a:lnTo>
                  <a:lnTo>
                    <a:pt x="30753" y="15001"/>
                  </a:lnTo>
                  <a:lnTo>
                    <a:pt x="41910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1804301" y="3558540"/>
              <a:ext cx="41910" cy="18415"/>
            </a:xfrm>
            <a:custGeom>
              <a:avLst/>
              <a:gdLst/>
              <a:ahLst/>
              <a:cxnLst/>
              <a:rect l="l" t="t" r="r" b="b"/>
              <a:pathLst>
                <a:path w="41910" h="18414">
                  <a:moveTo>
                    <a:pt x="0" y="0"/>
                  </a:moveTo>
                  <a:lnTo>
                    <a:pt x="9870" y="5857"/>
                  </a:lnTo>
                  <a:lnTo>
                    <a:pt x="20097" y="10858"/>
                  </a:lnTo>
                  <a:lnTo>
                    <a:pt x="30753" y="15001"/>
                  </a:lnTo>
                  <a:lnTo>
                    <a:pt x="41910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1800790" y="3471208"/>
              <a:ext cx="48933" cy="24549"/>
            </a:xfrm>
            <a:prstGeom prst="rect">
              <a:avLst/>
            </a:prstGeom>
            <a:blipFill>
              <a:blip r:embed="rId5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1804301" y="3480917"/>
              <a:ext cx="41910" cy="31140"/>
            </a:xfrm>
            <a:prstGeom prst="rect">
              <a:avLst/>
            </a:prstGeom>
            <a:blipFill>
              <a:blip r:embed="rId5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1804301" y="3487673"/>
              <a:ext cx="41910" cy="20320"/>
            </a:xfrm>
            <a:custGeom>
              <a:avLst/>
              <a:gdLst/>
              <a:ahLst/>
              <a:cxnLst/>
              <a:rect l="l" t="t" r="r" b="b"/>
              <a:pathLst>
                <a:path w="41910" h="20320">
                  <a:moveTo>
                    <a:pt x="41910" y="19812"/>
                  </a:moveTo>
                  <a:lnTo>
                    <a:pt x="41910" y="17525"/>
                  </a:lnTo>
                  <a:lnTo>
                    <a:pt x="30646" y="14358"/>
                  </a:lnTo>
                  <a:lnTo>
                    <a:pt x="19812" y="10477"/>
                  </a:lnTo>
                  <a:lnTo>
                    <a:pt x="9548" y="5738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9548" y="8131"/>
                  </a:lnTo>
                  <a:lnTo>
                    <a:pt x="19812" y="13049"/>
                  </a:lnTo>
                  <a:lnTo>
                    <a:pt x="30646" y="16966"/>
                  </a:lnTo>
                  <a:lnTo>
                    <a:pt x="4191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1804301" y="3485388"/>
              <a:ext cx="41910" cy="26670"/>
            </a:xfrm>
            <a:custGeom>
              <a:avLst/>
              <a:gdLst/>
              <a:ahLst/>
              <a:cxnLst/>
              <a:rect l="l" t="t" r="r" b="b"/>
              <a:pathLst>
                <a:path w="41910" h="26670">
                  <a:moveTo>
                    <a:pt x="0" y="0"/>
                  </a:moveTo>
                  <a:lnTo>
                    <a:pt x="0" y="9144"/>
                  </a:lnTo>
                  <a:lnTo>
                    <a:pt x="9548" y="14989"/>
                  </a:lnTo>
                  <a:lnTo>
                    <a:pt x="19812" y="19907"/>
                  </a:lnTo>
                  <a:lnTo>
                    <a:pt x="30646" y="23824"/>
                  </a:lnTo>
                  <a:lnTo>
                    <a:pt x="41910" y="2667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1804301" y="3486150"/>
              <a:ext cx="41910" cy="26670"/>
            </a:xfrm>
            <a:custGeom>
              <a:avLst/>
              <a:gdLst/>
              <a:ahLst/>
              <a:cxnLst/>
              <a:rect l="l" t="t" r="r" b="b"/>
              <a:pathLst>
                <a:path w="41910" h="26670">
                  <a:moveTo>
                    <a:pt x="41910" y="26670"/>
                  </a:moveTo>
                  <a:lnTo>
                    <a:pt x="41910" y="17525"/>
                  </a:lnTo>
                  <a:lnTo>
                    <a:pt x="30646" y="14251"/>
                  </a:lnTo>
                  <a:lnTo>
                    <a:pt x="19812" y="10191"/>
                  </a:lnTo>
                  <a:lnTo>
                    <a:pt x="9548" y="541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1843919" y="3581399"/>
              <a:ext cx="121919" cy="242315"/>
            </a:xfrm>
            <a:prstGeom prst="rect">
              <a:avLst/>
            </a:prstGeom>
            <a:blipFill>
              <a:blip r:embed="rId5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1834775" y="3647693"/>
              <a:ext cx="170688" cy="24231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3767975" y="3329178"/>
              <a:ext cx="251460" cy="138430"/>
            </a:xfrm>
            <a:custGeom>
              <a:avLst/>
              <a:gdLst/>
              <a:ahLst/>
              <a:cxnLst/>
              <a:rect l="l" t="t" r="r" b="b"/>
              <a:pathLst>
                <a:path w="251460" h="138429">
                  <a:moveTo>
                    <a:pt x="0" y="137922"/>
                  </a:moveTo>
                  <a:lnTo>
                    <a:pt x="0" y="0"/>
                  </a:lnTo>
                  <a:lnTo>
                    <a:pt x="25146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3849509" y="3326891"/>
              <a:ext cx="170180" cy="2540"/>
            </a:xfrm>
            <a:custGeom>
              <a:avLst/>
              <a:gdLst/>
              <a:ahLst/>
              <a:cxnLst/>
              <a:rect l="l" t="t" r="r" b="b"/>
              <a:pathLst>
                <a:path w="170179" h="2539">
                  <a:moveTo>
                    <a:pt x="0" y="0"/>
                  </a:moveTo>
                  <a:lnTo>
                    <a:pt x="0" y="2286"/>
                  </a:lnTo>
                  <a:lnTo>
                    <a:pt x="169925" y="2286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4019435" y="3325367"/>
              <a:ext cx="205104" cy="3810"/>
            </a:xfrm>
            <a:custGeom>
              <a:avLst/>
              <a:gdLst/>
              <a:ahLst/>
              <a:cxnLst/>
              <a:rect l="l" t="t" r="r" b="b"/>
              <a:pathLst>
                <a:path w="205104" h="3810">
                  <a:moveTo>
                    <a:pt x="204977" y="0"/>
                  </a:moveTo>
                  <a:lnTo>
                    <a:pt x="204977" y="3810"/>
                  </a:lnTo>
                  <a:lnTo>
                    <a:pt x="0" y="381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4014863" y="332841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70">
                  <a:moveTo>
                    <a:pt x="0" y="0"/>
                  </a:moveTo>
                  <a:lnTo>
                    <a:pt x="0" y="762"/>
                  </a:lnTo>
                  <a:lnTo>
                    <a:pt x="4572" y="762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4019435" y="3329178"/>
              <a:ext cx="299085" cy="13335"/>
            </a:xfrm>
            <a:custGeom>
              <a:avLst/>
              <a:gdLst/>
              <a:ahLst/>
              <a:cxnLst/>
              <a:rect l="l" t="t" r="r" b="b"/>
              <a:pathLst>
                <a:path w="299085" h="13335">
                  <a:moveTo>
                    <a:pt x="298704" y="12954"/>
                  </a:moveTo>
                  <a:lnTo>
                    <a:pt x="298704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4004957" y="3329178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12954"/>
                  </a:moveTo>
                  <a:lnTo>
                    <a:pt x="0" y="0"/>
                  </a:lnTo>
                  <a:lnTo>
                    <a:pt x="14477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942473" y="3329178"/>
              <a:ext cx="77470" cy="13335"/>
            </a:xfrm>
            <a:custGeom>
              <a:avLst/>
              <a:gdLst/>
              <a:ahLst/>
              <a:cxnLst/>
              <a:rect l="l" t="t" r="r" b="b"/>
              <a:pathLst>
                <a:path w="77470" h="13335">
                  <a:moveTo>
                    <a:pt x="0" y="12954"/>
                  </a:moveTo>
                  <a:lnTo>
                    <a:pt x="0" y="0"/>
                  </a:lnTo>
                  <a:lnTo>
                    <a:pt x="7696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4019435" y="3329178"/>
              <a:ext cx="355600" cy="169545"/>
            </a:xfrm>
            <a:custGeom>
              <a:avLst/>
              <a:gdLst/>
              <a:ahLst/>
              <a:cxnLst/>
              <a:rect l="l" t="t" r="r" b="b"/>
              <a:pathLst>
                <a:path w="355600" h="169545">
                  <a:moveTo>
                    <a:pt x="355092" y="169163"/>
                  </a:moveTo>
                  <a:lnTo>
                    <a:pt x="355092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4019435" y="3329178"/>
              <a:ext cx="208279" cy="1270"/>
            </a:xfrm>
            <a:custGeom>
              <a:avLst/>
              <a:gdLst/>
              <a:ahLst/>
              <a:cxnLst/>
              <a:rect l="l" t="t" r="r" b="b"/>
              <a:pathLst>
                <a:path w="208279" h="1270">
                  <a:moveTo>
                    <a:pt x="-3975" y="380"/>
                  </a:moveTo>
                  <a:lnTo>
                    <a:pt x="212001" y="380"/>
                  </a:lnTo>
                </a:path>
              </a:pathLst>
            </a:custGeom>
            <a:ln w="8712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535565" y="3007614"/>
              <a:ext cx="483870" cy="321945"/>
            </a:xfrm>
            <a:custGeom>
              <a:avLst/>
              <a:gdLst/>
              <a:ahLst/>
              <a:cxnLst/>
              <a:rect l="l" t="t" r="r" b="b"/>
              <a:pathLst>
                <a:path w="483870" h="321945">
                  <a:moveTo>
                    <a:pt x="0" y="0"/>
                  </a:moveTo>
                  <a:lnTo>
                    <a:pt x="0" y="321564"/>
                  </a:lnTo>
                  <a:lnTo>
                    <a:pt x="483869" y="321564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4019435" y="3329178"/>
              <a:ext cx="104775" cy="178435"/>
            </a:xfrm>
            <a:custGeom>
              <a:avLst/>
              <a:gdLst/>
              <a:ahLst/>
              <a:cxnLst/>
              <a:rect l="l" t="t" r="r" b="b"/>
              <a:pathLst>
                <a:path w="104775" h="178435">
                  <a:moveTo>
                    <a:pt x="104394" y="178308"/>
                  </a:moveTo>
                  <a:lnTo>
                    <a:pt x="104394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933329" y="3329178"/>
              <a:ext cx="86360" cy="128905"/>
            </a:xfrm>
            <a:custGeom>
              <a:avLst/>
              <a:gdLst/>
              <a:ahLst/>
              <a:cxnLst/>
              <a:rect l="l" t="t" r="r" b="b"/>
              <a:pathLst>
                <a:path w="86360" h="128904">
                  <a:moveTo>
                    <a:pt x="0" y="128777"/>
                  </a:moveTo>
                  <a:lnTo>
                    <a:pt x="0" y="0"/>
                  </a:lnTo>
                  <a:lnTo>
                    <a:pt x="86105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4019435" y="3316223"/>
              <a:ext cx="325755" cy="13335"/>
            </a:xfrm>
            <a:custGeom>
              <a:avLst/>
              <a:gdLst/>
              <a:ahLst/>
              <a:cxnLst/>
              <a:rect l="l" t="t" r="r" b="b"/>
              <a:pathLst>
                <a:path w="325754" h="13335">
                  <a:moveTo>
                    <a:pt x="325374" y="0"/>
                  </a:moveTo>
                  <a:lnTo>
                    <a:pt x="325374" y="12953"/>
                  </a:lnTo>
                  <a:lnTo>
                    <a:pt x="0" y="12953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4019435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195072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824363" y="332917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629291" y="3316223"/>
              <a:ext cx="780288" cy="25908"/>
            </a:xfrm>
            <a:prstGeom prst="rect">
              <a:avLst/>
            </a:prstGeom>
            <a:blipFill>
              <a:blip r:embed="rId5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4397387" y="3319271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9144" y="9905"/>
                  </a:moveTo>
                  <a:lnTo>
                    <a:pt x="9144" y="4572"/>
                  </a:lnTo>
                  <a:lnTo>
                    <a:pt x="6858" y="0"/>
                  </a:lnTo>
                  <a:lnTo>
                    <a:pt x="4572" y="0"/>
                  </a:lnTo>
                  <a:lnTo>
                    <a:pt x="2286" y="0"/>
                  </a:lnTo>
                  <a:lnTo>
                    <a:pt x="0" y="4572"/>
                  </a:lnTo>
                  <a:lnTo>
                    <a:pt x="0" y="9905"/>
                  </a:lnTo>
                  <a:lnTo>
                    <a:pt x="0" y="16001"/>
                  </a:lnTo>
                  <a:lnTo>
                    <a:pt x="2286" y="20574"/>
                  </a:lnTo>
                  <a:lnTo>
                    <a:pt x="4572" y="20574"/>
                  </a:lnTo>
                  <a:lnTo>
                    <a:pt x="6858" y="20574"/>
                  </a:lnTo>
                  <a:lnTo>
                    <a:pt x="9144" y="16001"/>
                  </a:lnTo>
                  <a:lnTo>
                    <a:pt x="9144" y="9905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629291" y="3316223"/>
              <a:ext cx="780415" cy="26034"/>
            </a:xfrm>
            <a:custGeom>
              <a:avLst/>
              <a:gdLst/>
              <a:ahLst/>
              <a:cxnLst/>
              <a:rect l="l" t="t" r="r" b="b"/>
              <a:pathLst>
                <a:path w="780414" h="26035">
                  <a:moveTo>
                    <a:pt x="7619" y="0"/>
                  </a:moveTo>
                  <a:lnTo>
                    <a:pt x="772667" y="0"/>
                  </a:lnTo>
                  <a:lnTo>
                    <a:pt x="777239" y="0"/>
                  </a:lnTo>
                  <a:lnTo>
                    <a:pt x="780288" y="6096"/>
                  </a:lnTo>
                  <a:lnTo>
                    <a:pt x="780288" y="12953"/>
                  </a:lnTo>
                  <a:lnTo>
                    <a:pt x="780288" y="20574"/>
                  </a:lnTo>
                  <a:lnTo>
                    <a:pt x="777239" y="25908"/>
                  </a:lnTo>
                  <a:lnTo>
                    <a:pt x="772667" y="25908"/>
                  </a:lnTo>
                  <a:lnTo>
                    <a:pt x="7619" y="25908"/>
                  </a:lnTo>
                  <a:lnTo>
                    <a:pt x="3810" y="25908"/>
                  </a:lnTo>
                  <a:lnTo>
                    <a:pt x="0" y="20574"/>
                  </a:lnTo>
                  <a:lnTo>
                    <a:pt x="0" y="12953"/>
                  </a:lnTo>
                  <a:lnTo>
                    <a:pt x="0" y="6096"/>
                  </a:lnTo>
                  <a:lnTo>
                    <a:pt x="3810" y="0"/>
                  </a:lnTo>
                  <a:lnTo>
                    <a:pt x="7619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629291" y="3316223"/>
              <a:ext cx="780415" cy="26034"/>
            </a:xfrm>
            <a:custGeom>
              <a:avLst/>
              <a:gdLst/>
              <a:ahLst/>
              <a:cxnLst/>
              <a:rect l="l" t="t" r="r" b="b"/>
              <a:pathLst>
                <a:path w="780414" h="26035">
                  <a:moveTo>
                    <a:pt x="7619" y="0"/>
                  </a:moveTo>
                  <a:lnTo>
                    <a:pt x="772667" y="0"/>
                  </a:lnTo>
                  <a:lnTo>
                    <a:pt x="777239" y="0"/>
                  </a:lnTo>
                  <a:lnTo>
                    <a:pt x="780288" y="6096"/>
                  </a:lnTo>
                  <a:lnTo>
                    <a:pt x="780288" y="12953"/>
                  </a:lnTo>
                  <a:lnTo>
                    <a:pt x="780288" y="20574"/>
                  </a:lnTo>
                  <a:lnTo>
                    <a:pt x="777239" y="25908"/>
                  </a:lnTo>
                  <a:lnTo>
                    <a:pt x="772667" y="25908"/>
                  </a:lnTo>
                  <a:lnTo>
                    <a:pt x="7619" y="25908"/>
                  </a:lnTo>
                  <a:lnTo>
                    <a:pt x="3810" y="25908"/>
                  </a:lnTo>
                  <a:lnTo>
                    <a:pt x="0" y="20574"/>
                  </a:lnTo>
                  <a:lnTo>
                    <a:pt x="0" y="12953"/>
                  </a:lnTo>
                  <a:lnTo>
                    <a:pt x="0" y="6096"/>
                  </a:lnTo>
                  <a:lnTo>
                    <a:pt x="3810" y="0"/>
                  </a:lnTo>
                  <a:lnTo>
                    <a:pt x="7619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724541" y="3573779"/>
              <a:ext cx="29717" cy="22097"/>
            </a:xfrm>
            <a:prstGeom prst="rect">
              <a:avLst/>
            </a:prstGeom>
            <a:blipFill>
              <a:blip r:embed="rId5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724541" y="3573017"/>
              <a:ext cx="29845" cy="22860"/>
            </a:xfrm>
            <a:custGeom>
              <a:avLst/>
              <a:gdLst/>
              <a:ahLst/>
              <a:cxnLst/>
              <a:rect l="l" t="t" r="r" b="b"/>
              <a:pathLst>
                <a:path w="29845" h="22860">
                  <a:moveTo>
                    <a:pt x="0" y="22860"/>
                  </a:moveTo>
                  <a:lnTo>
                    <a:pt x="0" y="16764"/>
                  </a:lnTo>
                  <a:lnTo>
                    <a:pt x="29717" y="0"/>
                  </a:lnTo>
                  <a:lnTo>
                    <a:pt x="29717" y="8382"/>
                  </a:lnTo>
                  <a:lnTo>
                    <a:pt x="0" y="2286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660533" y="3542538"/>
              <a:ext cx="93725" cy="47244"/>
            </a:xfrm>
            <a:prstGeom prst="rect">
              <a:avLst/>
            </a:prstGeom>
            <a:blipFill>
              <a:blip r:embed="rId5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660533" y="3542538"/>
              <a:ext cx="93980" cy="47625"/>
            </a:xfrm>
            <a:custGeom>
              <a:avLst/>
              <a:gdLst/>
              <a:ahLst/>
              <a:cxnLst/>
              <a:rect l="l" t="t" r="r" b="b"/>
              <a:pathLst>
                <a:path w="93979" h="47625">
                  <a:moveTo>
                    <a:pt x="0" y="16763"/>
                  </a:moveTo>
                  <a:lnTo>
                    <a:pt x="28956" y="0"/>
                  </a:lnTo>
                  <a:lnTo>
                    <a:pt x="93725" y="30479"/>
                  </a:lnTo>
                  <a:lnTo>
                    <a:pt x="64008" y="47244"/>
                  </a:lnTo>
                  <a:lnTo>
                    <a:pt x="0" y="1676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706253" y="3488435"/>
              <a:ext cx="121919" cy="58674"/>
            </a:xfrm>
            <a:prstGeom prst="rect">
              <a:avLst/>
            </a:prstGeom>
            <a:blipFill>
              <a:blip r:embed="rId5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706253" y="3488435"/>
              <a:ext cx="121920" cy="59055"/>
            </a:xfrm>
            <a:custGeom>
              <a:avLst/>
              <a:gdLst/>
              <a:ahLst/>
              <a:cxnLst/>
              <a:rect l="l" t="t" r="r" b="b"/>
              <a:pathLst>
                <a:path w="121920" h="59054">
                  <a:moveTo>
                    <a:pt x="62483" y="58674"/>
                  </a:moveTo>
                  <a:lnTo>
                    <a:pt x="121919" y="30479"/>
                  </a:lnTo>
                  <a:lnTo>
                    <a:pt x="58674" y="0"/>
                  </a:lnTo>
                  <a:lnTo>
                    <a:pt x="0" y="28193"/>
                  </a:lnTo>
                  <a:lnTo>
                    <a:pt x="13835" y="38207"/>
                  </a:lnTo>
                  <a:lnTo>
                    <a:pt x="28956" y="46577"/>
                  </a:lnTo>
                  <a:lnTo>
                    <a:pt x="45219" y="53375"/>
                  </a:lnTo>
                  <a:lnTo>
                    <a:pt x="62483" y="5867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773309" y="3482340"/>
              <a:ext cx="12186" cy="55625"/>
            </a:xfrm>
            <a:prstGeom prst="rect">
              <a:avLst/>
            </a:prstGeom>
            <a:blipFill>
              <a:blip r:embed="rId5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769334" y="3478364"/>
              <a:ext cx="39027" cy="64338"/>
            </a:xfrm>
            <a:prstGeom prst="rect">
              <a:avLst/>
            </a:prstGeom>
            <a:blipFill>
              <a:blip r:embed="rId5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744188" y="3456266"/>
              <a:ext cx="83985" cy="112178"/>
            </a:xfrm>
            <a:prstGeom prst="rect">
              <a:avLst/>
            </a:prstGeom>
            <a:blipFill>
              <a:blip r:embed="rId5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768737" y="3518915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89" h="49529">
                  <a:moveTo>
                    <a:pt x="0" y="28194"/>
                  </a:moveTo>
                  <a:lnTo>
                    <a:pt x="59436" y="0"/>
                  </a:lnTo>
                  <a:lnTo>
                    <a:pt x="59436" y="21336"/>
                  </a:lnTo>
                  <a:lnTo>
                    <a:pt x="0" y="49530"/>
                  </a:lnTo>
                  <a:lnTo>
                    <a:pt x="0" y="2819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719969" y="3457955"/>
              <a:ext cx="65532" cy="30480"/>
            </a:xfrm>
            <a:prstGeom prst="rect">
              <a:avLst/>
            </a:prstGeom>
            <a:blipFill>
              <a:blip r:embed="rId5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719969" y="3457955"/>
              <a:ext cx="66040" cy="30480"/>
            </a:xfrm>
            <a:custGeom>
              <a:avLst/>
              <a:gdLst/>
              <a:ahLst/>
              <a:cxnLst/>
              <a:rect l="l" t="t" r="r" b="b"/>
              <a:pathLst>
                <a:path w="66039" h="30479">
                  <a:moveTo>
                    <a:pt x="0" y="5334"/>
                  </a:moveTo>
                  <a:lnTo>
                    <a:pt x="15239" y="0"/>
                  </a:lnTo>
                  <a:lnTo>
                    <a:pt x="28193" y="6858"/>
                  </a:lnTo>
                  <a:lnTo>
                    <a:pt x="65532" y="24384"/>
                  </a:lnTo>
                  <a:lnTo>
                    <a:pt x="53339" y="30480"/>
                  </a:lnTo>
                  <a:lnTo>
                    <a:pt x="38897" y="25908"/>
                  </a:lnTo>
                  <a:lnTo>
                    <a:pt x="25241" y="20193"/>
                  </a:lnTo>
                  <a:lnTo>
                    <a:pt x="12299" y="13335"/>
                  </a:lnTo>
                  <a:lnTo>
                    <a:pt x="0" y="533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56558" y="3545585"/>
              <a:ext cx="89319" cy="54267"/>
            </a:xfrm>
            <a:prstGeom prst="rect">
              <a:avLst/>
            </a:prstGeom>
            <a:blipFill>
              <a:blip r:embed="rId5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814457" y="3525773"/>
              <a:ext cx="6985" cy="14604"/>
            </a:xfrm>
            <a:custGeom>
              <a:avLst/>
              <a:gdLst/>
              <a:ahLst/>
              <a:cxnLst/>
              <a:rect l="l" t="t" r="r" b="b"/>
              <a:pathLst>
                <a:path w="6985" h="14604">
                  <a:moveTo>
                    <a:pt x="6858" y="11429"/>
                  </a:moveTo>
                  <a:lnTo>
                    <a:pt x="6858" y="0"/>
                  </a:lnTo>
                  <a:lnTo>
                    <a:pt x="3810" y="1524"/>
                  </a:lnTo>
                  <a:lnTo>
                    <a:pt x="3810" y="12953"/>
                  </a:lnTo>
                  <a:lnTo>
                    <a:pt x="6858" y="11429"/>
                  </a:lnTo>
                  <a:close/>
                </a:path>
                <a:path w="6985" h="14604">
                  <a:moveTo>
                    <a:pt x="1524" y="13715"/>
                  </a:moveTo>
                  <a:lnTo>
                    <a:pt x="1524" y="2286"/>
                  </a:lnTo>
                  <a:lnTo>
                    <a:pt x="0" y="3048"/>
                  </a:lnTo>
                  <a:lnTo>
                    <a:pt x="0" y="14477"/>
                  </a:lnTo>
                  <a:lnTo>
                    <a:pt x="1524" y="1371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818267" y="3525773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0" y="1524"/>
                  </a:moveTo>
                  <a:lnTo>
                    <a:pt x="3048" y="0"/>
                  </a:lnTo>
                  <a:lnTo>
                    <a:pt x="3048" y="11429"/>
                  </a:lnTo>
                  <a:lnTo>
                    <a:pt x="0" y="12953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706253" y="3463290"/>
              <a:ext cx="111715" cy="105155"/>
            </a:xfrm>
            <a:prstGeom prst="rect">
              <a:avLst/>
            </a:prstGeom>
            <a:blipFill>
              <a:blip r:embed="rId5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719969" y="3463290"/>
              <a:ext cx="53340" cy="75565"/>
            </a:xfrm>
            <a:custGeom>
              <a:avLst/>
              <a:gdLst/>
              <a:ahLst/>
              <a:cxnLst/>
              <a:rect l="l" t="t" r="r" b="b"/>
              <a:pathLst>
                <a:path w="53339" h="75564">
                  <a:moveTo>
                    <a:pt x="53339" y="75437"/>
                  </a:moveTo>
                  <a:lnTo>
                    <a:pt x="38790" y="71294"/>
                  </a:lnTo>
                  <a:lnTo>
                    <a:pt x="24955" y="65722"/>
                  </a:lnTo>
                  <a:lnTo>
                    <a:pt x="11977" y="58721"/>
                  </a:lnTo>
                  <a:lnTo>
                    <a:pt x="0" y="50292"/>
                  </a:lnTo>
                  <a:lnTo>
                    <a:pt x="0" y="0"/>
                  </a:lnTo>
                  <a:lnTo>
                    <a:pt x="12299" y="8000"/>
                  </a:lnTo>
                  <a:lnTo>
                    <a:pt x="25241" y="14859"/>
                  </a:lnTo>
                  <a:lnTo>
                    <a:pt x="38897" y="20574"/>
                  </a:lnTo>
                  <a:lnTo>
                    <a:pt x="53339" y="25146"/>
                  </a:lnTo>
                  <a:lnTo>
                    <a:pt x="53339" y="754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706253" y="351662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2098"/>
                  </a:moveTo>
                  <a:lnTo>
                    <a:pt x="13835" y="31777"/>
                  </a:lnTo>
                  <a:lnTo>
                    <a:pt x="28956" y="40100"/>
                  </a:lnTo>
                  <a:lnTo>
                    <a:pt x="45219" y="46851"/>
                  </a:lnTo>
                  <a:lnTo>
                    <a:pt x="62483" y="51816"/>
                  </a:lnTo>
                  <a:lnTo>
                    <a:pt x="62483" y="30480"/>
                  </a:lnTo>
                  <a:lnTo>
                    <a:pt x="45219" y="25503"/>
                  </a:lnTo>
                  <a:lnTo>
                    <a:pt x="28955" y="18669"/>
                  </a:lnTo>
                  <a:lnTo>
                    <a:pt x="13835" y="10120"/>
                  </a:lnTo>
                  <a:lnTo>
                    <a:pt x="0" y="0"/>
                  </a:lnTo>
                  <a:lnTo>
                    <a:pt x="0" y="22098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710825" y="3525773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0" y="0"/>
                  </a:moveTo>
                  <a:lnTo>
                    <a:pt x="3810" y="3810"/>
                  </a:lnTo>
                  <a:lnTo>
                    <a:pt x="8382" y="6858"/>
                  </a:lnTo>
                  <a:lnTo>
                    <a:pt x="13716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10825" y="3528821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10"/>
                  </a:lnTo>
                  <a:lnTo>
                    <a:pt x="8382" y="6857"/>
                  </a:lnTo>
                  <a:lnTo>
                    <a:pt x="13716" y="990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10825" y="353187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09"/>
                  </a:lnTo>
                  <a:lnTo>
                    <a:pt x="8382" y="6857"/>
                  </a:lnTo>
                  <a:lnTo>
                    <a:pt x="13716" y="990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10825" y="353491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10"/>
                  </a:lnTo>
                  <a:lnTo>
                    <a:pt x="8382" y="6858"/>
                  </a:lnTo>
                  <a:lnTo>
                    <a:pt x="13716" y="990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61117" y="3468623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5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64927" y="3467861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29">
                  <a:moveTo>
                    <a:pt x="0" y="0"/>
                  </a:moveTo>
                  <a:lnTo>
                    <a:pt x="24383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767975" y="3467100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771023" y="3466338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726827" y="3474720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0" y="0"/>
                  </a:moveTo>
                  <a:lnTo>
                    <a:pt x="0" y="35813"/>
                  </a:lnTo>
                  <a:lnTo>
                    <a:pt x="8846" y="41683"/>
                  </a:lnTo>
                  <a:lnTo>
                    <a:pt x="18192" y="46767"/>
                  </a:lnTo>
                  <a:lnTo>
                    <a:pt x="27967" y="51137"/>
                  </a:lnTo>
                  <a:lnTo>
                    <a:pt x="38100" y="54863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706253" y="3457955"/>
              <a:ext cx="121920" cy="110489"/>
            </a:xfrm>
            <a:custGeom>
              <a:avLst/>
              <a:gdLst/>
              <a:ahLst/>
              <a:cxnLst/>
              <a:rect l="l" t="t" r="r" b="b"/>
              <a:pathLst>
                <a:path w="121920" h="110489">
                  <a:moveTo>
                    <a:pt x="62483" y="110490"/>
                  </a:moveTo>
                  <a:lnTo>
                    <a:pt x="121919" y="82296"/>
                  </a:lnTo>
                  <a:lnTo>
                    <a:pt x="121919" y="60960"/>
                  </a:lnTo>
                  <a:lnTo>
                    <a:pt x="102107" y="51054"/>
                  </a:lnTo>
                  <a:lnTo>
                    <a:pt x="102107" y="22098"/>
                  </a:lnTo>
                  <a:lnTo>
                    <a:pt x="60959" y="2286"/>
                  </a:lnTo>
                  <a:lnTo>
                    <a:pt x="41909" y="6858"/>
                  </a:lnTo>
                  <a:lnTo>
                    <a:pt x="28955" y="0"/>
                  </a:lnTo>
                  <a:lnTo>
                    <a:pt x="13715" y="5334"/>
                  </a:lnTo>
                  <a:lnTo>
                    <a:pt x="13715" y="52578"/>
                  </a:lnTo>
                  <a:lnTo>
                    <a:pt x="0" y="58674"/>
                  </a:lnTo>
                  <a:lnTo>
                    <a:pt x="0" y="80772"/>
                  </a:lnTo>
                  <a:lnTo>
                    <a:pt x="13835" y="90451"/>
                  </a:lnTo>
                  <a:lnTo>
                    <a:pt x="28956" y="98774"/>
                  </a:lnTo>
                  <a:lnTo>
                    <a:pt x="45219" y="105525"/>
                  </a:lnTo>
                  <a:lnTo>
                    <a:pt x="62483" y="110490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660533" y="354253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39">
                  <a:moveTo>
                    <a:pt x="0" y="16763"/>
                  </a:moveTo>
                  <a:lnTo>
                    <a:pt x="28956" y="0"/>
                  </a:lnTo>
                  <a:lnTo>
                    <a:pt x="93725" y="30479"/>
                  </a:lnTo>
                  <a:lnTo>
                    <a:pt x="93725" y="38862"/>
                  </a:lnTo>
                  <a:lnTo>
                    <a:pt x="64008" y="53339"/>
                  </a:lnTo>
                  <a:lnTo>
                    <a:pt x="0" y="22860"/>
                  </a:lnTo>
                  <a:lnTo>
                    <a:pt x="0" y="16763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739019" y="3541014"/>
              <a:ext cx="28092" cy="20472"/>
            </a:xfrm>
            <a:prstGeom prst="rect">
              <a:avLst/>
            </a:prstGeom>
            <a:blipFill>
              <a:blip r:embed="rId5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737031" y="3529584"/>
              <a:ext cx="30645" cy="27133"/>
            </a:xfrm>
            <a:prstGeom prst="rect">
              <a:avLst/>
            </a:prstGeom>
            <a:blipFill>
              <a:blip r:embed="rId5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728351" y="3475482"/>
              <a:ext cx="36569" cy="59334"/>
            </a:xfrm>
            <a:prstGeom prst="rect">
              <a:avLst/>
            </a:prstGeom>
            <a:blipFill>
              <a:blip r:embed="rId5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726827" y="3474720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1524" y="35051"/>
                  </a:moveTo>
                  <a:lnTo>
                    <a:pt x="1524" y="762"/>
                  </a:lnTo>
                  <a:lnTo>
                    <a:pt x="0" y="0"/>
                  </a:lnTo>
                  <a:lnTo>
                    <a:pt x="8417" y="5857"/>
                  </a:lnTo>
                  <a:lnTo>
                    <a:pt x="17621" y="10858"/>
                  </a:lnTo>
                  <a:lnTo>
                    <a:pt x="27539" y="15001"/>
                  </a:lnTo>
                  <a:lnTo>
                    <a:pt x="38100" y="18287"/>
                  </a:lnTo>
                  <a:lnTo>
                    <a:pt x="38100" y="54863"/>
                  </a:lnTo>
                  <a:lnTo>
                    <a:pt x="38100" y="53339"/>
                  </a:lnTo>
                  <a:lnTo>
                    <a:pt x="28420" y="49625"/>
                  </a:lnTo>
                  <a:lnTo>
                    <a:pt x="18954" y="45338"/>
                  </a:lnTo>
                  <a:lnTo>
                    <a:pt x="9917" y="40481"/>
                  </a:lnTo>
                  <a:lnTo>
                    <a:pt x="1524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922661" y="3573779"/>
              <a:ext cx="29718" cy="22097"/>
            </a:xfrm>
            <a:prstGeom prst="rect">
              <a:avLst/>
            </a:prstGeom>
            <a:blipFill>
              <a:blip r:embed="rId5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922661" y="3573017"/>
              <a:ext cx="29845" cy="22860"/>
            </a:xfrm>
            <a:custGeom>
              <a:avLst/>
              <a:gdLst/>
              <a:ahLst/>
              <a:cxnLst/>
              <a:rect l="l" t="t" r="r" b="b"/>
              <a:pathLst>
                <a:path w="29845" h="22860">
                  <a:moveTo>
                    <a:pt x="0" y="22860"/>
                  </a:moveTo>
                  <a:lnTo>
                    <a:pt x="0" y="16764"/>
                  </a:lnTo>
                  <a:lnTo>
                    <a:pt x="29718" y="0"/>
                  </a:lnTo>
                  <a:lnTo>
                    <a:pt x="29718" y="8382"/>
                  </a:lnTo>
                  <a:lnTo>
                    <a:pt x="0" y="2286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58653" y="3542538"/>
              <a:ext cx="93725" cy="47244"/>
            </a:xfrm>
            <a:prstGeom prst="rect">
              <a:avLst/>
            </a:prstGeom>
            <a:blipFill>
              <a:blip r:embed="rId4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858653" y="3542538"/>
              <a:ext cx="93980" cy="47625"/>
            </a:xfrm>
            <a:custGeom>
              <a:avLst/>
              <a:gdLst/>
              <a:ahLst/>
              <a:cxnLst/>
              <a:rect l="l" t="t" r="r" b="b"/>
              <a:pathLst>
                <a:path w="93979" h="47625">
                  <a:moveTo>
                    <a:pt x="0" y="16763"/>
                  </a:moveTo>
                  <a:lnTo>
                    <a:pt x="28955" y="0"/>
                  </a:lnTo>
                  <a:lnTo>
                    <a:pt x="93725" y="30479"/>
                  </a:lnTo>
                  <a:lnTo>
                    <a:pt x="64007" y="47244"/>
                  </a:lnTo>
                  <a:lnTo>
                    <a:pt x="0" y="1676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904373" y="3488435"/>
              <a:ext cx="121920" cy="58674"/>
            </a:xfrm>
            <a:prstGeom prst="rect">
              <a:avLst/>
            </a:prstGeom>
            <a:blipFill>
              <a:blip r:embed="rId5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904373" y="3488435"/>
              <a:ext cx="121920" cy="59055"/>
            </a:xfrm>
            <a:custGeom>
              <a:avLst/>
              <a:gdLst/>
              <a:ahLst/>
              <a:cxnLst/>
              <a:rect l="l" t="t" r="r" b="b"/>
              <a:pathLst>
                <a:path w="121920" h="59054">
                  <a:moveTo>
                    <a:pt x="62484" y="58674"/>
                  </a:moveTo>
                  <a:lnTo>
                    <a:pt x="121920" y="30479"/>
                  </a:lnTo>
                  <a:lnTo>
                    <a:pt x="58674" y="0"/>
                  </a:lnTo>
                  <a:lnTo>
                    <a:pt x="0" y="28193"/>
                  </a:lnTo>
                  <a:lnTo>
                    <a:pt x="13835" y="38207"/>
                  </a:lnTo>
                  <a:lnTo>
                    <a:pt x="28956" y="46577"/>
                  </a:lnTo>
                  <a:lnTo>
                    <a:pt x="45219" y="53375"/>
                  </a:lnTo>
                  <a:lnTo>
                    <a:pt x="62484" y="5867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971429" y="3482340"/>
              <a:ext cx="12185" cy="55625"/>
            </a:xfrm>
            <a:prstGeom prst="rect">
              <a:avLst/>
            </a:prstGeom>
            <a:blipFill>
              <a:blip r:embed="rId5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967454" y="3478364"/>
              <a:ext cx="39027" cy="64338"/>
            </a:xfrm>
            <a:prstGeom prst="rect">
              <a:avLst/>
            </a:prstGeom>
            <a:blipFill>
              <a:blip r:embed="rId5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942308" y="3456266"/>
              <a:ext cx="83985" cy="112178"/>
            </a:xfrm>
            <a:prstGeom prst="rect">
              <a:avLst/>
            </a:prstGeom>
            <a:blipFill>
              <a:blip r:embed="rId5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66857" y="3518915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89" h="49529">
                  <a:moveTo>
                    <a:pt x="0" y="28194"/>
                  </a:moveTo>
                  <a:lnTo>
                    <a:pt x="59436" y="0"/>
                  </a:lnTo>
                  <a:lnTo>
                    <a:pt x="59436" y="21336"/>
                  </a:lnTo>
                  <a:lnTo>
                    <a:pt x="0" y="49530"/>
                  </a:lnTo>
                  <a:lnTo>
                    <a:pt x="0" y="2819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18851" y="3457955"/>
              <a:ext cx="64769" cy="30480"/>
            </a:xfrm>
            <a:prstGeom prst="rect">
              <a:avLst/>
            </a:prstGeom>
            <a:blipFill>
              <a:blip r:embed="rId5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18851" y="3457955"/>
              <a:ext cx="64769" cy="30480"/>
            </a:xfrm>
            <a:custGeom>
              <a:avLst/>
              <a:gdLst/>
              <a:ahLst/>
              <a:cxnLst/>
              <a:rect l="l" t="t" r="r" b="b"/>
              <a:pathLst>
                <a:path w="64770" h="30479">
                  <a:moveTo>
                    <a:pt x="0" y="5334"/>
                  </a:moveTo>
                  <a:lnTo>
                    <a:pt x="14477" y="0"/>
                  </a:lnTo>
                  <a:lnTo>
                    <a:pt x="27431" y="6858"/>
                  </a:lnTo>
                  <a:lnTo>
                    <a:pt x="64769" y="24384"/>
                  </a:lnTo>
                  <a:lnTo>
                    <a:pt x="52577" y="30480"/>
                  </a:lnTo>
                  <a:lnTo>
                    <a:pt x="38147" y="25908"/>
                  </a:lnTo>
                  <a:lnTo>
                    <a:pt x="24574" y="20193"/>
                  </a:lnTo>
                  <a:lnTo>
                    <a:pt x="11858" y="13335"/>
                  </a:lnTo>
                  <a:lnTo>
                    <a:pt x="0" y="533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854678" y="3545585"/>
              <a:ext cx="89319" cy="54267"/>
            </a:xfrm>
            <a:prstGeom prst="rect">
              <a:avLst/>
            </a:prstGeom>
            <a:blipFill>
              <a:blip r:embed="rId5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4012577" y="3525773"/>
              <a:ext cx="6985" cy="14604"/>
            </a:xfrm>
            <a:custGeom>
              <a:avLst/>
              <a:gdLst/>
              <a:ahLst/>
              <a:cxnLst/>
              <a:rect l="l" t="t" r="r" b="b"/>
              <a:pathLst>
                <a:path w="6985" h="14604">
                  <a:moveTo>
                    <a:pt x="6857" y="11429"/>
                  </a:moveTo>
                  <a:lnTo>
                    <a:pt x="6857" y="0"/>
                  </a:lnTo>
                  <a:lnTo>
                    <a:pt x="3809" y="1524"/>
                  </a:lnTo>
                  <a:lnTo>
                    <a:pt x="3809" y="12953"/>
                  </a:lnTo>
                  <a:lnTo>
                    <a:pt x="6857" y="11429"/>
                  </a:lnTo>
                  <a:close/>
                </a:path>
                <a:path w="6985" h="14604">
                  <a:moveTo>
                    <a:pt x="1524" y="13715"/>
                  </a:moveTo>
                  <a:lnTo>
                    <a:pt x="1524" y="2286"/>
                  </a:lnTo>
                  <a:lnTo>
                    <a:pt x="0" y="3048"/>
                  </a:lnTo>
                  <a:lnTo>
                    <a:pt x="0" y="14477"/>
                  </a:lnTo>
                  <a:lnTo>
                    <a:pt x="1524" y="1371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4016387" y="3525773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0" y="1524"/>
                  </a:moveTo>
                  <a:lnTo>
                    <a:pt x="3048" y="0"/>
                  </a:lnTo>
                  <a:lnTo>
                    <a:pt x="3048" y="11429"/>
                  </a:lnTo>
                  <a:lnTo>
                    <a:pt x="0" y="12953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904373" y="3464052"/>
              <a:ext cx="111715" cy="104393"/>
            </a:xfrm>
            <a:prstGeom prst="rect">
              <a:avLst/>
            </a:prstGeom>
            <a:blipFill>
              <a:blip r:embed="rId5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18851" y="3463290"/>
              <a:ext cx="52705" cy="75565"/>
            </a:xfrm>
            <a:custGeom>
              <a:avLst/>
              <a:gdLst/>
              <a:ahLst/>
              <a:cxnLst/>
              <a:rect l="l" t="t" r="r" b="b"/>
              <a:pathLst>
                <a:path w="52704" h="75564">
                  <a:moveTo>
                    <a:pt x="52577" y="75437"/>
                  </a:moveTo>
                  <a:lnTo>
                    <a:pt x="38040" y="71294"/>
                  </a:lnTo>
                  <a:lnTo>
                    <a:pt x="24288" y="65722"/>
                  </a:lnTo>
                  <a:lnTo>
                    <a:pt x="11537" y="58721"/>
                  </a:lnTo>
                  <a:lnTo>
                    <a:pt x="0" y="50292"/>
                  </a:lnTo>
                  <a:lnTo>
                    <a:pt x="0" y="0"/>
                  </a:lnTo>
                  <a:lnTo>
                    <a:pt x="11858" y="8000"/>
                  </a:lnTo>
                  <a:lnTo>
                    <a:pt x="24574" y="14859"/>
                  </a:lnTo>
                  <a:lnTo>
                    <a:pt x="38147" y="20574"/>
                  </a:lnTo>
                  <a:lnTo>
                    <a:pt x="52577" y="25146"/>
                  </a:lnTo>
                  <a:lnTo>
                    <a:pt x="52577" y="754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04373" y="351662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2098"/>
                  </a:moveTo>
                  <a:lnTo>
                    <a:pt x="13835" y="31777"/>
                  </a:lnTo>
                  <a:lnTo>
                    <a:pt x="28956" y="40100"/>
                  </a:lnTo>
                  <a:lnTo>
                    <a:pt x="45219" y="46851"/>
                  </a:lnTo>
                  <a:lnTo>
                    <a:pt x="62484" y="51816"/>
                  </a:lnTo>
                  <a:lnTo>
                    <a:pt x="62484" y="30480"/>
                  </a:lnTo>
                  <a:lnTo>
                    <a:pt x="45219" y="25503"/>
                  </a:lnTo>
                  <a:lnTo>
                    <a:pt x="28956" y="18669"/>
                  </a:lnTo>
                  <a:lnTo>
                    <a:pt x="13835" y="10120"/>
                  </a:lnTo>
                  <a:lnTo>
                    <a:pt x="0" y="0"/>
                  </a:lnTo>
                  <a:lnTo>
                    <a:pt x="0" y="22098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08945" y="3525773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0" y="0"/>
                  </a:moveTo>
                  <a:lnTo>
                    <a:pt x="3810" y="3810"/>
                  </a:lnTo>
                  <a:lnTo>
                    <a:pt x="9144" y="6858"/>
                  </a:lnTo>
                  <a:lnTo>
                    <a:pt x="13715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908945" y="3528821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10"/>
                  </a:lnTo>
                  <a:lnTo>
                    <a:pt x="9144" y="6857"/>
                  </a:lnTo>
                  <a:lnTo>
                    <a:pt x="13715" y="990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3908945" y="353187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09"/>
                  </a:lnTo>
                  <a:lnTo>
                    <a:pt x="9144" y="6857"/>
                  </a:lnTo>
                  <a:lnTo>
                    <a:pt x="13715" y="990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3908945" y="353491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10"/>
                  </a:lnTo>
                  <a:lnTo>
                    <a:pt x="9144" y="6858"/>
                  </a:lnTo>
                  <a:lnTo>
                    <a:pt x="13715" y="990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3959237" y="3468623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3963047" y="3467861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29">
                  <a:moveTo>
                    <a:pt x="0" y="0"/>
                  </a:moveTo>
                  <a:lnTo>
                    <a:pt x="24384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3966095" y="3467100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3969143" y="3466338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3924947" y="3474720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0" y="0"/>
                  </a:moveTo>
                  <a:lnTo>
                    <a:pt x="0" y="35813"/>
                  </a:lnTo>
                  <a:lnTo>
                    <a:pt x="8846" y="41683"/>
                  </a:lnTo>
                  <a:lnTo>
                    <a:pt x="18192" y="46767"/>
                  </a:lnTo>
                  <a:lnTo>
                    <a:pt x="27967" y="51137"/>
                  </a:lnTo>
                  <a:lnTo>
                    <a:pt x="38100" y="54863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3904373" y="3457955"/>
              <a:ext cx="121920" cy="110489"/>
            </a:xfrm>
            <a:custGeom>
              <a:avLst/>
              <a:gdLst/>
              <a:ahLst/>
              <a:cxnLst/>
              <a:rect l="l" t="t" r="r" b="b"/>
              <a:pathLst>
                <a:path w="121920" h="110489">
                  <a:moveTo>
                    <a:pt x="62484" y="110490"/>
                  </a:moveTo>
                  <a:lnTo>
                    <a:pt x="121920" y="82296"/>
                  </a:lnTo>
                  <a:lnTo>
                    <a:pt x="121920" y="60960"/>
                  </a:lnTo>
                  <a:lnTo>
                    <a:pt x="102108" y="51054"/>
                  </a:lnTo>
                  <a:lnTo>
                    <a:pt x="102108" y="22098"/>
                  </a:lnTo>
                  <a:lnTo>
                    <a:pt x="60960" y="2286"/>
                  </a:lnTo>
                  <a:lnTo>
                    <a:pt x="41910" y="6858"/>
                  </a:lnTo>
                  <a:lnTo>
                    <a:pt x="28956" y="0"/>
                  </a:lnTo>
                  <a:lnTo>
                    <a:pt x="14478" y="5334"/>
                  </a:lnTo>
                  <a:lnTo>
                    <a:pt x="14478" y="52578"/>
                  </a:lnTo>
                  <a:lnTo>
                    <a:pt x="0" y="58674"/>
                  </a:lnTo>
                  <a:lnTo>
                    <a:pt x="0" y="80772"/>
                  </a:lnTo>
                  <a:lnTo>
                    <a:pt x="13835" y="90451"/>
                  </a:lnTo>
                  <a:lnTo>
                    <a:pt x="28956" y="98774"/>
                  </a:lnTo>
                  <a:lnTo>
                    <a:pt x="45219" y="105525"/>
                  </a:lnTo>
                  <a:lnTo>
                    <a:pt x="62484" y="110490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3858653" y="354253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39">
                  <a:moveTo>
                    <a:pt x="0" y="16763"/>
                  </a:moveTo>
                  <a:lnTo>
                    <a:pt x="28955" y="0"/>
                  </a:lnTo>
                  <a:lnTo>
                    <a:pt x="93725" y="30479"/>
                  </a:lnTo>
                  <a:lnTo>
                    <a:pt x="93725" y="38862"/>
                  </a:lnTo>
                  <a:lnTo>
                    <a:pt x="64007" y="53339"/>
                  </a:lnTo>
                  <a:lnTo>
                    <a:pt x="0" y="22860"/>
                  </a:lnTo>
                  <a:lnTo>
                    <a:pt x="0" y="16763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3937139" y="3541014"/>
              <a:ext cx="28092" cy="20472"/>
            </a:xfrm>
            <a:prstGeom prst="rect">
              <a:avLst/>
            </a:prstGeom>
            <a:blipFill>
              <a:blip r:embed="rId5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3935152" y="3529584"/>
              <a:ext cx="30645" cy="27133"/>
            </a:xfrm>
            <a:prstGeom prst="rect">
              <a:avLst/>
            </a:prstGeom>
            <a:blipFill>
              <a:blip r:embed="rId5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3926471" y="3475482"/>
              <a:ext cx="36570" cy="59334"/>
            </a:xfrm>
            <a:prstGeom prst="rect">
              <a:avLst/>
            </a:prstGeom>
            <a:blipFill>
              <a:blip r:embed="rId5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3924947" y="3474720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1524" y="35051"/>
                  </a:moveTo>
                  <a:lnTo>
                    <a:pt x="1524" y="762"/>
                  </a:lnTo>
                  <a:lnTo>
                    <a:pt x="0" y="0"/>
                  </a:lnTo>
                  <a:lnTo>
                    <a:pt x="8417" y="5857"/>
                  </a:lnTo>
                  <a:lnTo>
                    <a:pt x="17621" y="10858"/>
                  </a:lnTo>
                  <a:lnTo>
                    <a:pt x="27539" y="15001"/>
                  </a:lnTo>
                  <a:lnTo>
                    <a:pt x="38100" y="18287"/>
                  </a:lnTo>
                  <a:lnTo>
                    <a:pt x="38100" y="54863"/>
                  </a:lnTo>
                  <a:lnTo>
                    <a:pt x="38100" y="53339"/>
                  </a:lnTo>
                  <a:lnTo>
                    <a:pt x="28420" y="49625"/>
                  </a:lnTo>
                  <a:lnTo>
                    <a:pt x="18954" y="45338"/>
                  </a:lnTo>
                  <a:lnTo>
                    <a:pt x="9917" y="40481"/>
                  </a:lnTo>
                  <a:lnTo>
                    <a:pt x="1524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4100207" y="3590544"/>
              <a:ext cx="29717" cy="22097"/>
            </a:xfrm>
            <a:prstGeom prst="rect">
              <a:avLst/>
            </a:prstGeom>
            <a:blipFill>
              <a:blip r:embed="rId5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4100207" y="3590544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0" y="22097"/>
                  </a:moveTo>
                  <a:lnTo>
                    <a:pt x="0" y="16001"/>
                  </a:lnTo>
                  <a:lnTo>
                    <a:pt x="29717" y="0"/>
                  </a:lnTo>
                  <a:lnTo>
                    <a:pt x="29717" y="7619"/>
                  </a:lnTo>
                  <a:lnTo>
                    <a:pt x="0" y="2209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4036199" y="3559302"/>
              <a:ext cx="93725" cy="47244"/>
            </a:xfrm>
            <a:prstGeom prst="rect">
              <a:avLst/>
            </a:prstGeom>
            <a:blipFill>
              <a:blip r:embed="rId5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4036199" y="3559302"/>
              <a:ext cx="93980" cy="47625"/>
            </a:xfrm>
            <a:custGeom>
              <a:avLst/>
              <a:gdLst/>
              <a:ahLst/>
              <a:cxnLst/>
              <a:rect l="l" t="t" r="r" b="b"/>
              <a:pathLst>
                <a:path w="93979" h="47625">
                  <a:moveTo>
                    <a:pt x="0" y="16763"/>
                  </a:moveTo>
                  <a:lnTo>
                    <a:pt x="28956" y="0"/>
                  </a:lnTo>
                  <a:lnTo>
                    <a:pt x="93725" y="31242"/>
                  </a:lnTo>
                  <a:lnTo>
                    <a:pt x="64008" y="47244"/>
                  </a:lnTo>
                  <a:lnTo>
                    <a:pt x="0" y="1676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4081919" y="3505200"/>
              <a:ext cx="121920" cy="58674"/>
            </a:xfrm>
            <a:prstGeom prst="rect">
              <a:avLst/>
            </a:prstGeom>
            <a:blipFill>
              <a:blip r:embed="rId5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4081919" y="3505200"/>
              <a:ext cx="121920" cy="59055"/>
            </a:xfrm>
            <a:custGeom>
              <a:avLst/>
              <a:gdLst/>
              <a:ahLst/>
              <a:cxnLst/>
              <a:rect l="l" t="t" r="r" b="b"/>
              <a:pathLst>
                <a:path w="121920" h="59054">
                  <a:moveTo>
                    <a:pt x="62484" y="58674"/>
                  </a:moveTo>
                  <a:lnTo>
                    <a:pt x="121920" y="30479"/>
                  </a:lnTo>
                  <a:lnTo>
                    <a:pt x="58674" y="0"/>
                  </a:lnTo>
                  <a:lnTo>
                    <a:pt x="0" y="28955"/>
                  </a:lnTo>
                  <a:lnTo>
                    <a:pt x="13835" y="38635"/>
                  </a:lnTo>
                  <a:lnTo>
                    <a:pt x="28956" y="46958"/>
                  </a:lnTo>
                  <a:lnTo>
                    <a:pt x="45219" y="53709"/>
                  </a:lnTo>
                  <a:lnTo>
                    <a:pt x="62484" y="5867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4148975" y="3499865"/>
              <a:ext cx="12185" cy="55625"/>
            </a:xfrm>
            <a:prstGeom prst="rect">
              <a:avLst/>
            </a:prstGeom>
            <a:blipFill>
              <a:blip r:embed="rId5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4145000" y="3495128"/>
              <a:ext cx="39027" cy="64338"/>
            </a:xfrm>
            <a:prstGeom prst="rect">
              <a:avLst/>
            </a:prstGeom>
            <a:blipFill>
              <a:blip r:embed="rId5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4119854" y="3473031"/>
              <a:ext cx="83985" cy="112178"/>
            </a:xfrm>
            <a:prstGeom prst="rect">
              <a:avLst/>
            </a:prstGeom>
            <a:blipFill>
              <a:blip r:embed="rId5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4144403" y="3535679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89" h="49529">
                  <a:moveTo>
                    <a:pt x="0" y="28194"/>
                  </a:moveTo>
                  <a:lnTo>
                    <a:pt x="59436" y="0"/>
                  </a:lnTo>
                  <a:lnTo>
                    <a:pt x="59436" y="21336"/>
                  </a:lnTo>
                  <a:lnTo>
                    <a:pt x="0" y="49530"/>
                  </a:lnTo>
                  <a:lnTo>
                    <a:pt x="0" y="2819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4096397" y="3475482"/>
              <a:ext cx="64770" cy="29717"/>
            </a:xfrm>
            <a:prstGeom prst="rect">
              <a:avLst/>
            </a:prstGeom>
            <a:blipFill>
              <a:blip r:embed="rId5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4096397" y="3475482"/>
              <a:ext cx="64769" cy="29845"/>
            </a:xfrm>
            <a:custGeom>
              <a:avLst/>
              <a:gdLst/>
              <a:ahLst/>
              <a:cxnLst/>
              <a:rect l="l" t="t" r="r" b="b"/>
              <a:pathLst>
                <a:path w="64770" h="29845">
                  <a:moveTo>
                    <a:pt x="0" y="4571"/>
                  </a:moveTo>
                  <a:lnTo>
                    <a:pt x="14477" y="0"/>
                  </a:lnTo>
                  <a:lnTo>
                    <a:pt x="27432" y="6095"/>
                  </a:lnTo>
                  <a:lnTo>
                    <a:pt x="64770" y="23621"/>
                  </a:lnTo>
                  <a:lnTo>
                    <a:pt x="52577" y="29717"/>
                  </a:lnTo>
                  <a:lnTo>
                    <a:pt x="38147" y="25145"/>
                  </a:lnTo>
                  <a:lnTo>
                    <a:pt x="24574" y="19430"/>
                  </a:lnTo>
                  <a:lnTo>
                    <a:pt x="11858" y="12572"/>
                  </a:lnTo>
                  <a:lnTo>
                    <a:pt x="0" y="457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4032224" y="3562350"/>
              <a:ext cx="89319" cy="54267"/>
            </a:xfrm>
            <a:prstGeom prst="rect">
              <a:avLst/>
            </a:prstGeom>
            <a:blipFill>
              <a:blip r:embed="rId5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4190123" y="3542538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7620" y="11429"/>
                  </a:moveTo>
                  <a:lnTo>
                    <a:pt x="7620" y="0"/>
                  </a:lnTo>
                  <a:lnTo>
                    <a:pt x="3810" y="1524"/>
                  </a:lnTo>
                  <a:lnTo>
                    <a:pt x="3810" y="12953"/>
                  </a:lnTo>
                  <a:lnTo>
                    <a:pt x="7620" y="11429"/>
                  </a:lnTo>
                  <a:close/>
                </a:path>
                <a:path w="7620" h="15239">
                  <a:moveTo>
                    <a:pt x="1524" y="13715"/>
                  </a:moveTo>
                  <a:lnTo>
                    <a:pt x="1524" y="2286"/>
                  </a:lnTo>
                  <a:lnTo>
                    <a:pt x="0" y="3810"/>
                  </a:lnTo>
                  <a:lnTo>
                    <a:pt x="0" y="15239"/>
                  </a:lnTo>
                  <a:lnTo>
                    <a:pt x="1524" y="1371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4193933" y="3542538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5">
                  <a:moveTo>
                    <a:pt x="0" y="1524"/>
                  </a:moveTo>
                  <a:lnTo>
                    <a:pt x="3810" y="0"/>
                  </a:lnTo>
                  <a:lnTo>
                    <a:pt x="3810" y="11429"/>
                  </a:lnTo>
                  <a:lnTo>
                    <a:pt x="0" y="12953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4081919" y="3480815"/>
              <a:ext cx="111715" cy="104393"/>
            </a:xfrm>
            <a:prstGeom prst="rect">
              <a:avLst/>
            </a:prstGeom>
            <a:blipFill>
              <a:blip r:embed="rId5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4096397" y="3480053"/>
              <a:ext cx="52705" cy="75565"/>
            </a:xfrm>
            <a:custGeom>
              <a:avLst/>
              <a:gdLst/>
              <a:ahLst/>
              <a:cxnLst/>
              <a:rect l="l" t="t" r="r" b="b"/>
              <a:pathLst>
                <a:path w="52704" h="75564">
                  <a:moveTo>
                    <a:pt x="52577" y="75437"/>
                  </a:moveTo>
                  <a:lnTo>
                    <a:pt x="38040" y="71306"/>
                  </a:lnTo>
                  <a:lnTo>
                    <a:pt x="24288" y="65817"/>
                  </a:lnTo>
                  <a:lnTo>
                    <a:pt x="11537" y="59043"/>
                  </a:lnTo>
                  <a:lnTo>
                    <a:pt x="0" y="51054"/>
                  </a:lnTo>
                  <a:lnTo>
                    <a:pt x="0" y="0"/>
                  </a:lnTo>
                  <a:lnTo>
                    <a:pt x="11858" y="8000"/>
                  </a:lnTo>
                  <a:lnTo>
                    <a:pt x="24574" y="14859"/>
                  </a:lnTo>
                  <a:lnTo>
                    <a:pt x="38147" y="20574"/>
                  </a:lnTo>
                  <a:lnTo>
                    <a:pt x="52577" y="25146"/>
                  </a:lnTo>
                  <a:lnTo>
                    <a:pt x="52577" y="754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4081919" y="3534155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4" h="51435">
                  <a:moveTo>
                    <a:pt x="0" y="21336"/>
                  </a:moveTo>
                  <a:lnTo>
                    <a:pt x="13835" y="31337"/>
                  </a:lnTo>
                  <a:lnTo>
                    <a:pt x="28956" y="39624"/>
                  </a:lnTo>
                  <a:lnTo>
                    <a:pt x="45219" y="46196"/>
                  </a:lnTo>
                  <a:lnTo>
                    <a:pt x="62484" y="51054"/>
                  </a:lnTo>
                  <a:lnTo>
                    <a:pt x="62484" y="29718"/>
                  </a:lnTo>
                  <a:lnTo>
                    <a:pt x="45219" y="24753"/>
                  </a:lnTo>
                  <a:lnTo>
                    <a:pt x="28956" y="18002"/>
                  </a:lnTo>
                  <a:lnTo>
                    <a:pt x="13835" y="9679"/>
                  </a:lnTo>
                  <a:lnTo>
                    <a:pt x="0" y="0"/>
                  </a:lnTo>
                  <a:lnTo>
                    <a:pt x="0" y="21336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4086491" y="3542538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0" y="0"/>
                  </a:moveTo>
                  <a:lnTo>
                    <a:pt x="3810" y="3810"/>
                  </a:lnTo>
                  <a:lnTo>
                    <a:pt x="9143" y="6858"/>
                  </a:lnTo>
                  <a:lnTo>
                    <a:pt x="13715" y="990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4086491" y="3546347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0" y="0"/>
                  </a:moveTo>
                  <a:lnTo>
                    <a:pt x="3810" y="3048"/>
                  </a:lnTo>
                  <a:lnTo>
                    <a:pt x="9143" y="6096"/>
                  </a:lnTo>
                  <a:lnTo>
                    <a:pt x="13715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4086491" y="354939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0" y="0"/>
                  </a:moveTo>
                  <a:lnTo>
                    <a:pt x="3810" y="3048"/>
                  </a:lnTo>
                  <a:lnTo>
                    <a:pt x="9143" y="6095"/>
                  </a:lnTo>
                  <a:lnTo>
                    <a:pt x="13715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4086491" y="3552444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0" y="0"/>
                  </a:moveTo>
                  <a:lnTo>
                    <a:pt x="3810" y="3047"/>
                  </a:lnTo>
                  <a:lnTo>
                    <a:pt x="9143" y="6857"/>
                  </a:lnTo>
                  <a:lnTo>
                    <a:pt x="13715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4136783" y="3485388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4140593" y="3484626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29">
                  <a:moveTo>
                    <a:pt x="0" y="0"/>
                  </a:moveTo>
                  <a:lnTo>
                    <a:pt x="24384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4143641" y="3483864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0" y="0"/>
                  </a:moveTo>
                  <a:lnTo>
                    <a:pt x="25145" y="1219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4146689" y="3483102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0" y="0"/>
                  </a:moveTo>
                  <a:lnTo>
                    <a:pt x="25145" y="1219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4102493" y="3491484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0" y="0"/>
                  </a:moveTo>
                  <a:lnTo>
                    <a:pt x="0" y="35813"/>
                  </a:lnTo>
                  <a:lnTo>
                    <a:pt x="8846" y="41683"/>
                  </a:lnTo>
                  <a:lnTo>
                    <a:pt x="18192" y="46767"/>
                  </a:lnTo>
                  <a:lnTo>
                    <a:pt x="27967" y="51137"/>
                  </a:lnTo>
                  <a:lnTo>
                    <a:pt x="38100" y="54863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4081919" y="3475482"/>
              <a:ext cx="121920" cy="109855"/>
            </a:xfrm>
            <a:custGeom>
              <a:avLst/>
              <a:gdLst/>
              <a:ahLst/>
              <a:cxnLst/>
              <a:rect l="l" t="t" r="r" b="b"/>
              <a:pathLst>
                <a:path w="121920" h="109854">
                  <a:moveTo>
                    <a:pt x="62484" y="109727"/>
                  </a:moveTo>
                  <a:lnTo>
                    <a:pt x="121920" y="81533"/>
                  </a:lnTo>
                  <a:lnTo>
                    <a:pt x="121920" y="60197"/>
                  </a:lnTo>
                  <a:lnTo>
                    <a:pt x="102108" y="51053"/>
                  </a:lnTo>
                  <a:lnTo>
                    <a:pt x="102108" y="21335"/>
                  </a:lnTo>
                  <a:lnTo>
                    <a:pt x="60960" y="1523"/>
                  </a:lnTo>
                  <a:lnTo>
                    <a:pt x="41910" y="6095"/>
                  </a:lnTo>
                  <a:lnTo>
                    <a:pt x="28955" y="0"/>
                  </a:lnTo>
                  <a:lnTo>
                    <a:pt x="14477" y="4571"/>
                  </a:lnTo>
                  <a:lnTo>
                    <a:pt x="14477" y="51815"/>
                  </a:lnTo>
                  <a:lnTo>
                    <a:pt x="0" y="58673"/>
                  </a:lnTo>
                  <a:lnTo>
                    <a:pt x="0" y="80009"/>
                  </a:lnTo>
                  <a:lnTo>
                    <a:pt x="13835" y="90011"/>
                  </a:lnTo>
                  <a:lnTo>
                    <a:pt x="28956" y="98298"/>
                  </a:lnTo>
                  <a:lnTo>
                    <a:pt x="45219" y="104870"/>
                  </a:lnTo>
                  <a:lnTo>
                    <a:pt x="62484" y="10972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4036199" y="3559302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39">
                  <a:moveTo>
                    <a:pt x="0" y="16763"/>
                  </a:moveTo>
                  <a:lnTo>
                    <a:pt x="28956" y="0"/>
                  </a:lnTo>
                  <a:lnTo>
                    <a:pt x="93725" y="31242"/>
                  </a:lnTo>
                  <a:lnTo>
                    <a:pt x="93725" y="38862"/>
                  </a:lnTo>
                  <a:lnTo>
                    <a:pt x="64008" y="53339"/>
                  </a:lnTo>
                  <a:lnTo>
                    <a:pt x="0" y="22860"/>
                  </a:lnTo>
                  <a:lnTo>
                    <a:pt x="0" y="16763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4114685" y="3557778"/>
              <a:ext cx="28092" cy="20472"/>
            </a:xfrm>
            <a:prstGeom prst="rect">
              <a:avLst/>
            </a:prstGeom>
            <a:blipFill>
              <a:blip r:embed="rId5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4112698" y="3547109"/>
              <a:ext cx="30645" cy="26371"/>
            </a:xfrm>
            <a:prstGeom prst="rect">
              <a:avLst/>
            </a:prstGeom>
            <a:blipFill>
              <a:blip r:embed="rId5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4104017" y="3493008"/>
              <a:ext cx="36569" cy="58572"/>
            </a:xfrm>
            <a:prstGeom prst="rect">
              <a:avLst/>
            </a:prstGeom>
            <a:blipFill>
              <a:blip r:embed="rId5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4102493" y="3491484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1524" y="35051"/>
                  </a:moveTo>
                  <a:lnTo>
                    <a:pt x="1524" y="1524"/>
                  </a:lnTo>
                  <a:lnTo>
                    <a:pt x="0" y="0"/>
                  </a:lnTo>
                  <a:lnTo>
                    <a:pt x="8417" y="5976"/>
                  </a:lnTo>
                  <a:lnTo>
                    <a:pt x="17621" y="11239"/>
                  </a:lnTo>
                  <a:lnTo>
                    <a:pt x="27539" y="15644"/>
                  </a:lnTo>
                  <a:lnTo>
                    <a:pt x="38100" y="19050"/>
                  </a:lnTo>
                  <a:lnTo>
                    <a:pt x="38100" y="54863"/>
                  </a:lnTo>
                  <a:lnTo>
                    <a:pt x="38100" y="53339"/>
                  </a:lnTo>
                  <a:lnTo>
                    <a:pt x="28420" y="50053"/>
                  </a:lnTo>
                  <a:lnTo>
                    <a:pt x="18954" y="45910"/>
                  </a:lnTo>
                  <a:lnTo>
                    <a:pt x="9917" y="40909"/>
                  </a:lnTo>
                  <a:lnTo>
                    <a:pt x="1524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4308995" y="3590544"/>
              <a:ext cx="29717" cy="22097"/>
            </a:xfrm>
            <a:prstGeom prst="rect">
              <a:avLst/>
            </a:prstGeom>
            <a:blipFill>
              <a:blip r:embed="rId5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4308995" y="3590544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0" y="22097"/>
                  </a:moveTo>
                  <a:lnTo>
                    <a:pt x="0" y="16001"/>
                  </a:lnTo>
                  <a:lnTo>
                    <a:pt x="29717" y="0"/>
                  </a:lnTo>
                  <a:lnTo>
                    <a:pt x="29717" y="7619"/>
                  </a:lnTo>
                  <a:lnTo>
                    <a:pt x="0" y="2209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4244987" y="3559302"/>
              <a:ext cx="93725" cy="47244"/>
            </a:xfrm>
            <a:prstGeom prst="rect">
              <a:avLst/>
            </a:prstGeom>
            <a:blipFill>
              <a:blip r:embed="rId5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4244987" y="3559302"/>
              <a:ext cx="93980" cy="47625"/>
            </a:xfrm>
            <a:custGeom>
              <a:avLst/>
              <a:gdLst/>
              <a:ahLst/>
              <a:cxnLst/>
              <a:rect l="l" t="t" r="r" b="b"/>
              <a:pathLst>
                <a:path w="93979" h="47625">
                  <a:moveTo>
                    <a:pt x="0" y="16763"/>
                  </a:moveTo>
                  <a:lnTo>
                    <a:pt x="28956" y="0"/>
                  </a:lnTo>
                  <a:lnTo>
                    <a:pt x="93725" y="31242"/>
                  </a:lnTo>
                  <a:lnTo>
                    <a:pt x="64008" y="47244"/>
                  </a:lnTo>
                  <a:lnTo>
                    <a:pt x="0" y="16763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4289945" y="3505200"/>
              <a:ext cx="122682" cy="58674"/>
            </a:xfrm>
            <a:prstGeom prst="rect">
              <a:avLst/>
            </a:prstGeom>
            <a:blipFill>
              <a:blip r:embed="rId5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4289945" y="3505200"/>
              <a:ext cx="123189" cy="59055"/>
            </a:xfrm>
            <a:custGeom>
              <a:avLst/>
              <a:gdLst/>
              <a:ahLst/>
              <a:cxnLst/>
              <a:rect l="l" t="t" r="r" b="b"/>
              <a:pathLst>
                <a:path w="123189" h="59054">
                  <a:moveTo>
                    <a:pt x="63246" y="58674"/>
                  </a:moveTo>
                  <a:lnTo>
                    <a:pt x="122682" y="30479"/>
                  </a:lnTo>
                  <a:lnTo>
                    <a:pt x="58674" y="0"/>
                  </a:lnTo>
                  <a:lnTo>
                    <a:pt x="0" y="28955"/>
                  </a:lnTo>
                  <a:lnTo>
                    <a:pt x="14275" y="38635"/>
                  </a:lnTo>
                  <a:lnTo>
                    <a:pt x="29622" y="46958"/>
                  </a:lnTo>
                  <a:lnTo>
                    <a:pt x="45970" y="53709"/>
                  </a:lnTo>
                  <a:lnTo>
                    <a:pt x="63246" y="5867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4357763" y="3499865"/>
              <a:ext cx="12185" cy="54863"/>
            </a:xfrm>
            <a:prstGeom prst="rect">
              <a:avLst/>
            </a:prstGeom>
            <a:blipFill>
              <a:blip r:embed="rId5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4353788" y="3495128"/>
              <a:ext cx="39027" cy="64338"/>
            </a:xfrm>
            <a:prstGeom prst="rect">
              <a:avLst/>
            </a:prstGeom>
            <a:blipFill>
              <a:blip r:embed="rId5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4328642" y="3473031"/>
              <a:ext cx="83985" cy="112178"/>
            </a:xfrm>
            <a:prstGeom prst="rect">
              <a:avLst/>
            </a:prstGeom>
            <a:blipFill>
              <a:blip r:embed="rId5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4353191" y="3535679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89" h="49529">
                  <a:moveTo>
                    <a:pt x="0" y="28194"/>
                  </a:moveTo>
                  <a:lnTo>
                    <a:pt x="59436" y="0"/>
                  </a:lnTo>
                  <a:lnTo>
                    <a:pt x="59436" y="21336"/>
                  </a:lnTo>
                  <a:lnTo>
                    <a:pt x="0" y="49530"/>
                  </a:lnTo>
                  <a:lnTo>
                    <a:pt x="0" y="28194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4304423" y="3475482"/>
              <a:ext cx="65532" cy="29717"/>
            </a:xfrm>
            <a:prstGeom prst="rect">
              <a:avLst/>
            </a:prstGeom>
            <a:blipFill>
              <a:blip r:embed="rId5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4304423" y="3475482"/>
              <a:ext cx="66040" cy="29845"/>
            </a:xfrm>
            <a:custGeom>
              <a:avLst/>
              <a:gdLst/>
              <a:ahLst/>
              <a:cxnLst/>
              <a:rect l="l" t="t" r="r" b="b"/>
              <a:pathLst>
                <a:path w="66039" h="29845">
                  <a:moveTo>
                    <a:pt x="0" y="4571"/>
                  </a:moveTo>
                  <a:lnTo>
                    <a:pt x="15239" y="0"/>
                  </a:lnTo>
                  <a:lnTo>
                    <a:pt x="28194" y="6095"/>
                  </a:lnTo>
                  <a:lnTo>
                    <a:pt x="65532" y="23621"/>
                  </a:lnTo>
                  <a:lnTo>
                    <a:pt x="53339" y="29717"/>
                  </a:lnTo>
                  <a:lnTo>
                    <a:pt x="38790" y="25145"/>
                  </a:lnTo>
                  <a:lnTo>
                    <a:pt x="24955" y="19430"/>
                  </a:lnTo>
                  <a:lnTo>
                    <a:pt x="11977" y="12572"/>
                  </a:lnTo>
                  <a:lnTo>
                    <a:pt x="0" y="457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4241012" y="3562350"/>
              <a:ext cx="89319" cy="54267"/>
            </a:xfrm>
            <a:prstGeom prst="rect">
              <a:avLst/>
            </a:prstGeom>
            <a:blipFill>
              <a:blip r:embed="rId5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4398149" y="3542538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39">
                  <a:moveTo>
                    <a:pt x="7620" y="11429"/>
                  </a:moveTo>
                  <a:lnTo>
                    <a:pt x="7620" y="0"/>
                  </a:lnTo>
                  <a:lnTo>
                    <a:pt x="4572" y="1524"/>
                  </a:lnTo>
                  <a:lnTo>
                    <a:pt x="4572" y="12953"/>
                  </a:lnTo>
                  <a:lnTo>
                    <a:pt x="7620" y="11429"/>
                  </a:lnTo>
                  <a:close/>
                </a:path>
                <a:path w="7620" h="15239">
                  <a:moveTo>
                    <a:pt x="2286" y="13715"/>
                  </a:moveTo>
                  <a:lnTo>
                    <a:pt x="2286" y="2286"/>
                  </a:lnTo>
                  <a:lnTo>
                    <a:pt x="0" y="3810"/>
                  </a:lnTo>
                  <a:lnTo>
                    <a:pt x="0" y="15239"/>
                  </a:lnTo>
                  <a:lnTo>
                    <a:pt x="2286" y="1371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4402721" y="3542538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0" y="1524"/>
                  </a:moveTo>
                  <a:lnTo>
                    <a:pt x="3048" y="0"/>
                  </a:lnTo>
                  <a:lnTo>
                    <a:pt x="3048" y="11429"/>
                  </a:lnTo>
                  <a:lnTo>
                    <a:pt x="0" y="12953"/>
                  </a:lnTo>
                  <a:lnTo>
                    <a:pt x="0" y="1524"/>
                  </a:lnTo>
                  <a:close/>
                </a:path>
              </a:pathLst>
            </a:custGeom>
            <a:ln w="39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4289945" y="3480053"/>
              <a:ext cx="112477" cy="105155"/>
            </a:xfrm>
            <a:prstGeom prst="rect">
              <a:avLst/>
            </a:prstGeom>
            <a:blipFill>
              <a:blip r:embed="rId5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4304423" y="3480053"/>
              <a:ext cx="53340" cy="75565"/>
            </a:xfrm>
            <a:custGeom>
              <a:avLst/>
              <a:gdLst/>
              <a:ahLst/>
              <a:cxnLst/>
              <a:rect l="l" t="t" r="r" b="b"/>
              <a:pathLst>
                <a:path w="53339" h="75564">
                  <a:moveTo>
                    <a:pt x="53339" y="75437"/>
                  </a:moveTo>
                  <a:lnTo>
                    <a:pt x="38790" y="71306"/>
                  </a:lnTo>
                  <a:lnTo>
                    <a:pt x="24955" y="65817"/>
                  </a:lnTo>
                  <a:lnTo>
                    <a:pt x="11977" y="59043"/>
                  </a:lnTo>
                  <a:lnTo>
                    <a:pt x="0" y="51054"/>
                  </a:lnTo>
                  <a:lnTo>
                    <a:pt x="0" y="0"/>
                  </a:lnTo>
                  <a:lnTo>
                    <a:pt x="11977" y="8000"/>
                  </a:lnTo>
                  <a:lnTo>
                    <a:pt x="24955" y="14859"/>
                  </a:lnTo>
                  <a:lnTo>
                    <a:pt x="38790" y="20574"/>
                  </a:lnTo>
                  <a:lnTo>
                    <a:pt x="53339" y="25146"/>
                  </a:lnTo>
                  <a:lnTo>
                    <a:pt x="53339" y="754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4289945" y="3534155"/>
              <a:ext cx="63500" cy="51435"/>
            </a:xfrm>
            <a:custGeom>
              <a:avLst/>
              <a:gdLst/>
              <a:ahLst/>
              <a:cxnLst/>
              <a:rect l="l" t="t" r="r" b="b"/>
              <a:pathLst>
                <a:path w="63500" h="51435">
                  <a:moveTo>
                    <a:pt x="0" y="21336"/>
                  </a:moveTo>
                  <a:lnTo>
                    <a:pt x="13954" y="31337"/>
                  </a:lnTo>
                  <a:lnTo>
                    <a:pt x="29337" y="39624"/>
                  </a:lnTo>
                  <a:lnTo>
                    <a:pt x="45862" y="46196"/>
                  </a:lnTo>
                  <a:lnTo>
                    <a:pt x="63246" y="51054"/>
                  </a:lnTo>
                  <a:lnTo>
                    <a:pt x="63246" y="29718"/>
                  </a:lnTo>
                  <a:lnTo>
                    <a:pt x="45970" y="24753"/>
                  </a:lnTo>
                  <a:lnTo>
                    <a:pt x="29622" y="18002"/>
                  </a:lnTo>
                  <a:lnTo>
                    <a:pt x="14275" y="9679"/>
                  </a:lnTo>
                  <a:lnTo>
                    <a:pt x="0" y="0"/>
                  </a:lnTo>
                  <a:lnTo>
                    <a:pt x="0" y="21336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4294517" y="3542538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4" h="10160">
                  <a:moveTo>
                    <a:pt x="0" y="0"/>
                  </a:moveTo>
                  <a:lnTo>
                    <a:pt x="4572" y="3810"/>
                  </a:lnTo>
                  <a:lnTo>
                    <a:pt x="9143" y="6858"/>
                  </a:lnTo>
                  <a:lnTo>
                    <a:pt x="14477" y="990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4294517" y="3546347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0" y="0"/>
                  </a:moveTo>
                  <a:lnTo>
                    <a:pt x="4572" y="3048"/>
                  </a:lnTo>
                  <a:lnTo>
                    <a:pt x="9143" y="6096"/>
                  </a:lnTo>
                  <a:lnTo>
                    <a:pt x="14477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4294517" y="3549396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0" y="0"/>
                  </a:moveTo>
                  <a:lnTo>
                    <a:pt x="4572" y="3048"/>
                  </a:lnTo>
                  <a:lnTo>
                    <a:pt x="9143" y="6095"/>
                  </a:lnTo>
                  <a:lnTo>
                    <a:pt x="14477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4294517" y="3552444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0" y="0"/>
                  </a:moveTo>
                  <a:lnTo>
                    <a:pt x="4572" y="3047"/>
                  </a:lnTo>
                  <a:lnTo>
                    <a:pt x="9143" y="6857"/>
                  </a:lnTo>
                  <a:lnTo>
                    <a:pt x="14477" y="914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4345571" y="3485388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4348619" y="3484626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0" y="0"/>
                  </a:moveTo>
                  <a:lnTo>
                    <a:pt x="25146" y="11429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4352429" y="3483864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4" h="12700">
                  <a:moveTo>
                    <a:pt x="0" y="0"/>
                  </a:moveTo>
                  <a:lnTo>
                    <a:pt x="24383" y="1219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4355477" y="3483102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0" y="0"/>
                  </a:moveTo>
                  <a:lnTo>
                    <a:pt x="25145" y="1219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4311281" y="3491484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0" y="0"/>
                  </a:moveTo>
                  <a:lnTo>
                    <a:pt x="0" y="35813"/>
                  </a:lnTo>
                  <a:lnTo>
                    <a:pt x="8846" y="41683"/>
                  </a:lnTo>
                  <a:lnTo>
                    <a:pt x="18192" y="46767"/>
                  </a:lnTo>
                  <a:lnTo>
                    <a:pt x="27967" y="51137"/>
                  </a:lnTo>
                  <a:lnTo>
                    <a:pt x="38100" y="54863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4289945" y="3475482"/>
              <a:ext cx="123189" cy="109855"/>
            </a:xfrm>
            <a:custGeom>
              <a:avLst/>
              <a:gdLst/>
              <a:ahLst/>
              <a:cxnLst/>
              <a:rect l="l" t="t" r="r" b="b"/>
              <a:pathLst>
                <a:path w="123189" h="109854">
                  <a:moveTo>
                    <a:pt x="63246" y="109727"/>
                  </a:moveTo>
                  <a:lnTo>
                    <a:pt x="122682" y="81533"/>
                  </a:lnTo>
                  <a:lnTo>
                    <a:pt x="122682" y="60197"/>
                  </a:lnTo>
                  <a:lnTo>
                    <a:pt x="102870" y="51053"/>
                  </a:lnTo>
                  <a:lnTo>
                    <a:pt x="102870" y="21335"/>
                  </a:lnTo>
                  <a:lnTo>
                    <a:pt x="61722" y="1523"/>
                  </a:lnTo>
                  <a:lnTo>
                    <a:pt x="42672" y="6095"/>
                  </a:lnTo>
                  <a:lnTo>
                    <a:pt x="29717" y="0"/>
                  </a:lnTo>
                  <a:lnTo>
                    <a:pt x="14477" y="4571"/>
                  </a:lnTo>
                  <a:lnTo>
                    <a:pt x="14477" y="51815"/>
                  </a:lnTo>
                  <a:lnTo>
                    <a:pt x="0" y="58673"/>
                  </a:lnTo>
                  <a:lnTo>
                    <a:pt x="0" y="80009"/>
                  </a:lnTo>
                  <a:lnTo>
                    <a:pt x="14275" y="90011"/>
                  </a:lnTo>
                  <a:lnTo>
                    <a:pt x="29622" y="98298"/>
                  </a:lnTo>
                  <a:lnTo>
                    <a:pt x="45970" y="104870"/>
                  </a:lnTo>
                  <a:lnTo>
                    <a:pt x="63246" y="10972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4244987" y="3559302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39">
                  <a:moveTo>
                    <a:pt x="0" y="16763"/>
                  </a:moveTo>
                  <a:lnTo>
                    <a:pt x="28956" y="0"/>
                  </a:lnTo>
                  <a:lnTo>
                    <a:pt x="93725" y="31242"/>
                  </a:lnTo>
                  <a:lnTo>
                    <a:pt x="93725" y="38862"/>
                  </a:lnTo>
                  <a:lnTo>
                    <a:pt x="64008" y="53339"/>
                  </a:lnTo>
                  <a:lnTo>
                    <a:pt x="0" y="22860"/>
                  </a:lnTo>
                  <a:lnTo>
                    <a:pt x="0" y="16763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4323473" y="3557778"/>
              <a:ext cx="27330" cy="20472"/>
            </a:xfrm>
            <a:prstGeom prst="rect">
              <a:avLst/>
            </a:prstGeom>
            <a:blipFill>
              <a:blip r:embed="rId5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4321486" y="3547109"/>
              <a:ext cx="30645" cy="26371"/>
            </a:xfrm>
            <a:prstGeom prst="rect">
              <a:avLst/>
            </a:prstGeom>
            <a:blipFill>
              <a:blip r:embed="rId5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4312805" y="3493008"/>
              <a:ext cx="36569" cy="58572"/>
            </a:xfrm>
            <a:prstGeom prst="rect">
              <a:avLst/>
            </a:prstGeom>
            <a:blipFill>
              <a:blip r:embed="rId5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4311281" y="3491484"/>
              <a:ext cx="38100" cy="55244"/>
            </a:xfrm>
            <a:custGeom>
              <a:avLst/>
              <a:gdLst/>
              <a:ahLst/>
              <a:cxnLst/>
              <a:rect l="l" t="t" r="r" b="b"/>
              <a:pathLst>
                <a:path w="38100" h="55245">
                  <a:moveTo>
                    <a:pt x="1524" y="35051"/>
                  </a:moveTo>
                  <a:lnTo>
                    <a:pt x="1524" y="1524"/>
                  </a:lnTo>
                  <a:lnTo>
                    <a:pt x="0" y="0"/>
                  </a:lnTo>
                  <a:lnTo>
                    <a:pt x="8417" y="5976"/>
                  </a:lnTo>
                  <a:lnTo>
                    <a:pt x="17621" y="11239"/>
                  </a:lnTo>
                  <a:lnTo>
                    <a:pt x="27539" y="15644"/>
                  </a:lnTo>
                  <a:lnTo>
                    <a:pt x="38100" y="19050"/>
                  </a:lnTo>
                  <a:lnTo>
                    <a:pt x="38100" y="54863"/>
                  </a:lnTo>
                  <a:lnTo>
                    <a:pt x="38100" y="53339"/>
                  </a:lnTo>
                  <a:lnTo>
                    <a:pt x="28098" y="50053"/>
                  </a:lnTo>
                  <a:lnTo>
                    <a:pt x="18668" y="45910"/>
                  </a:lnTo>
                  <a:lnTo>
                    <a:pt x="9810" y="40909"/>
                  </a:lnTo>
                  <a:lnTo>
                    <a:pt x="1524" y="3505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2158631" y="3523488"/>
              <a:ext cx="121285" cy="63500"/>
            </a:xfrm>
            <a:custGeom>
              <a:avLst/>
              <a:gdLst/>
              <a:ahLst/>
              <a:cxnLst/>
              <a:rect l="l" t="t" r="r" b="b"/>
              <a:pathLst>
                <a:path w="121285" h="63500">
                  <a:moveTo>
                    <a:pt x="121062" y="23812"/>
                  </a:moveTo>
                  <a:lnTo>
                    <a:pt x="117169" y="14168"/>
                  </a:lnTo>
                  <a:lnTo>
                    <a:pt x="108204" y="6096"/>
                  </a:lnTo>
                  <a:lnTo>
                    <a:pt x="104393" y="3048"/>
                  </a:lnTo>
                  <a:lnTo>
                    <a:pt x="93725" y="0"/>
                  </a:lnTo>
                  <a:lnTo>
                    <a:pt x="0" y="63246"/>
                  </a:lnTo>
                  <a:lnTo>
                    <a:pt x="36575" y="63246"/>
                  </a:lnTo>
                  <a:lnTo>
                    <a:pt x="57483" y="62388"/>
                  </a:lnTo>
                  <a:lnTo>
                    <a:pt x="96154" y="52101"/>
                  </a:lnTo>
                  <a:lnTo>
                    <a:pt x="121062" y="23812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2095385" y="3392423"/>
              <a:ext cx="169925" cy="76200"/>
            </a:xfrm>
            <a:prstGeom prst="rect">
              <a:avLst/>
            </a:prstGeom>
            <a:blipFill>
              <a:blip r:embed="rId5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2095385" y="3392423"/>
              <a:ext cx="170180" cy="76200"/>
            </a:xfrm>
            <a:custGeom>
              <a:avLst/>
              <a:gdLst/>
              <a:ahLst/>
              <a:cxnLst/>
              <a:rect l="l" t="t" r="r" b="b"/>
              <a:pathLst>
                <a:path w="170180" h="76200">
                  <a:moveTo>
                    <a:pt x="64007" y="76200"/>
                  </a:moveTo>
                  <a:lnTo>
                    <a:pt x="169925" y="28955"/>
                  </a:lnTo>
                  <a:lnTo>
                    <a:pt x="104393" y="0"/>
                  </a:lnTo>
                  <a:lnTo>
                    <a:pt x="0" y="47243"/>
                  </a:lnTo>
                  <a:lnTo>
                    <a:pt x="13215" y="57340"/>
                  </a:lnTo>
                  <a:lnTo>
                    <a:pt x="28575" y="65722"/>
                  </a:lnTo>
                  <a:lnTo>
                    <a:pt x="45648" y="72104"/>
                  </a:lnTo>
                  <a:lnTo>
                    <a:pt x="64007" y="7620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2095385" y="3439667"/>
              <a:ext cx="64007" cy="147065"/>
            </a:xfrm>
            <a:prstGeom prst="rect">
              <a:avLst/>
            </a:prstGeom>
            <a:blipFill>
              <a:blip r:embed="rId5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2095385" y="3439667"/>
              <a:ext cx="64135" cy="147320"/>
            </a:xfrm>
            <a:custGeom>
              <a:avLst/>
              <a:gdLst/>
              <a:ahLst/>
              <a:cxnLst/>
              <a:rect l="l" t="t" r="r" b="b"/>
              <a:pathLst>
                <a:path w="64135" h="147320">
                  <a:moveTo>
                    <a:pt x="64007" y="28956"/>
                  </a:moveTo>
                  <a:lnTo>
                    <a:pt x="45648" y="24860"/>
                  </a:lnTo>
                  <a:lnTo>
                    <a:pt x="28575" y="18478"/>
                  </a:lnTo>
                  <a:lnTo>
                    <a:pt x="13215" y="10096"/>
                  </a:lnTo>
                  <a:lnTo>
                    <a:pt x="0" y="0"/>
                  </a:lnTo>
                  <a:lnTo>
                    <a:pt x="0" y="120396"/>
                  </a:lnTo>
                  <a:lnTo>
                    <a:pt x="13644" y="130242"/>
                  </a:lnTo>
                  <a:lnTo>
                    <a:pt x="29146" y="138017"/>
                  </a:lnTo>
                  <a:lnTo>
                    <a:pt x="46077" y="143648"/>
                  </a:lnTo>
                  <a:lnTo>
                    <a:pt x="64007" y="147066"/>
                  </a:lnTo>
                  <a:lnTo>
                    <a:pt x="64007" y="2895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2159393" y="3421379"/>
              <a:ext cx="105918" cy="165353"/>
            </a:xfrm>
            <a:prstGeom prst="rect">
              <a:avLst/>
            </a:prstGeom>
            <a:blipFill>
              <a:blip r:embed="rId5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2159393" y="3421379"/>
              <a:ext cx="106045" cy="165735"/>
            </a:xfrm>
            <a:custGeom>
              <a:avLst/>
              <a:gdLst/>
              <a:ahLst/>
              <a:cxnLst/>
              <a:rect l="l" t="t" r="r" b="b"/>
              <a:pathLst>
                <a:path w="106044" h="165735">
                  <a:moveTo>
                    <a:pt x="0" y="47244"/>
                  </a:moveTo>
                  <a:lnTo>
                    <a:pt x="0" y="165354"/>
                  </a:lnTo>
                  <a:lnTo>
                    <a:pt x="105918" y="118872"/>
                  </a:lnTo>
                  <a:lnTo>
                    <a:pt x="105918" y="0"/>
                  </a:lnTo>
                  <a:lnTo>
                    <a:pt x="0" y="4724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2095385" y="3392423"/>
              <a:ext cx="170180" cy="194310"/>
            </a:xfrm>
            <a:custGeom>
              <a:avLst/>
              <a:gdLst/>
              <a:ahLst/>
              <a:cxnLst/>
              <a:rect l="l" t="t" r="r" b="b"/>
              <a:pathLst>
                <a:path w="170180" h="194310">
                  <a:moveTo>
                    <a:pt x="169925" y="28955"/>
                  </a:moveTo>
                  <a:lnTo>
                    <a:pt x="104393" y="0"/>
                  </a:lnTo>
                  <a:lnTo>
                    <a:pt x="0" y="47243"/>
                  </a:lnTo>
                  <a:lnTo>
                    <a:pt x="0" y="167639"/>
                  </a:lnTo>
                  <a:lnTo>
                    <a:pt x="13644" y="177486"/>
                  </a:lnTo>
                  <a:lnTo>
                    <a:pt x="29146" y="185261"/>
                  </a:lnTo>
                  <a:lnTo>
                    <a:pt x="46077" y="190892"/>
                  </a:lnTo>
                  <a:lnTo>
                    <a:pt x="64007" y="194310"/>
                  </a:lnTo>
                  <a:lnTo>
                    <a:pt x="169925" y="147827"/>
                  </a:lnTo>
                  <a:lnTo>
                    <a:pt x="169925" y="28955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2119769" y="3512820"/>
              <a:ext cx="9906" cy="10667"/>
            </a:xfrm>
            <a:prstGeom prst="rect">
              <a:avLst/>
            </a:prstGeom>
            <a:blipFill>
              <a:blip r:embed="rId5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2119007" y="351205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10668" y="4571"/>
                  </a:moveTo>
                  <a:lnTo>
                    <a:pt x="9143" y="1524"/>
                  </a:lnTo>
                  <a:lnTo>
                    <a:pt x="6095" y="0"/>
                  </a:lnTo>
                  <a:lnTo>
                    <a:pt x="3810" y="762"/>
                  </a:lnTo>
                  <a:lnTo>
                    <a:pt x="762" y="1524"/>
                  </a:lnTo>
                  <a:lnTo>
                    <a:pt x="0" y="4571"/>
                  </a:lnTo>
                  <a:lnTo>
                    <a:pt x="1524" y="6857"/>
                  </a:lnTo>
                  <a:lnTo>
                    <a:pt x="2286" y="9905"/>
                  </a:lnTo>
                  <a:lnTo>
                    <a:pt x="5333" y="11429"/>
                  </a:lnTo>
                  <a:lnTo>
                    <a:pt x="8381" y="10667"/>
                  </a:lnTo>
                  <a:lnTo>
                    <a:pt x="10668" y="9905"/>
                  </a:lnTo>
                  <a:lnTo>
                    <a:pt x="11430" y="7619"/>
                  </a:lnTo>
                  <a:lnTo>
                    <a:pt x="10668" y="4571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2105291" y="3537203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5965"/>
                  </a:lnTo>
                  <a:lnTo>
                    <a:pt x="20955" y="11144"/>
                  </a:lnTo>
                  <a:lnTo>
                    <a:pt x="32361" y="15323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2105291" y="3544061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6286"/>
                  </a:lnTo>
                  <a:lnTo>
                    <a:pt x="20955" y="11429"/>
                  </a:lnTo>
                  <a:lnTo>
                    <a:pt x="32361" y="15430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2105291" y="3551682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5857"/>
                  </a:lnTo>
                  <a:lnTo>
                    <a:pt x="20955" y="10858"/>
                  </a:lnTo>
                  <a:lnTo>
                    <a:pt x="32361" y="15001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2101780" y="3459778"/>
              <a:ext cx="51219" cy="26073"/>
            </a:xfrm>
            <a:prstGeom prst="rect">
              <a:avLst/>
            </a:prstGeom>
            <a:blipFill>
              <a:blip r:embed="rId5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105291" y="3470249"/>
              <a:ext cx="44196" cy="32664"/>
            </a:xfrm>
            <a:prstGeom prst="rect">
              <a:avLst/>
            </a:prstGeom>
            <a:blipFill>
              <a:blip r:embed="rId5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105291" y="3477005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44196" y="20574"/>
                  </a:moveTo>
                  <a:lnTo>
                    <a:pt x="44196" y="18288"/>
                  </a:lnTo>
                  <a:lnTo>
                    <a:pt x="32361" y="15001"/>
                  </a:lnTo>
                  <a:lnTo>
                    <a:pt x="20955" y="10858"/>
                  </a:lnTo>
                  <a:lnTo>
                    <a:pt x="10013" y="5795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10013" y="8572"/>
                  </a:lnTo>
                  <a:lnTo>
                    <a:pt x="20669" y="13716"/>
                  </a:lnTo>
                  <a:lnTo>
                    <a:pt x="32039" y="17716"/>
                  </a:lnTo>
                  <a:lnTo>
                    <a:pt x="44196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105291" y="3474720"/>
              <a:ext cx="44450" cy="28575"/>
            </a:xfrm>
            <a:custGeom>
              <a:avLst/>
              <a:gdLst/>
              <a:ahLst/>
              <a:cxnLst/>
              <a:rect l="l" t="t" r="r" b="b"/>
              <a:pathLst>
                <a:path w="44450" h="28575">
                  <a:moveTo>
                    <a:pt x="0" y="0"/>
                  </a:moveTo>
                  <a:lnTo>
                    <a:pt x="0" y="9905"/>
                  </a:lnTo>
                  <a:lnTo>
                    <a:pt x="10120" y="15763"/>
                  </a:lnTo>
                  <a:lnTo>
                    <a:pt x="20955" y="20764"/>
                  </a:lnTo>
                  <a:lnTo>
                    <a:pt x="32361" y="24907"/>
                  </a:lnTo>
                  <a:lnTo>
                    <a:pt x="44196" y="28193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105291" y="3475482"/>
              <a:ext cx="44450" cy="27940"/>
            </a:xfrm>
            <a:custGeom>
              <a:avLst/>
              <a:gdLst/>
              <a:ahLst/>
              <a:cxnLst/>
              <a:rect l="l" t="t" r="r" b="b"/>
              <a:pathLst>
                <a:path w="44450" h="27939">
                  <a:moveTo>
                    <a:pt x="44196" y="27431"/>
                  </a:moveTo>
                  <a:lnTo>
                    <a:pt x="44196" y="18287"/>
                  </a:lnTo>
                  <a:lnTo>
                    <a:pt x="32361" y="15001"/>
                  </a:lnTo>
                  <a:lnTo>
                    <a:pt x="20955" y="10858"/>
                  </a:lnTo>
                  <a:lnTo>
                    <a:pt x="10120" y="585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157101" y="3607307"/>
              <a:ext cx="131826" cy="242315"/>
            </a:xfrm>
            <a:prstGeom prst="rect">
              <a:avLst/>
            </a:prstGeom>
            <a:blipFill>
              <a:blip r:embed="rId5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166245" y="3673601"/>
              <a:ext cx="134111" cy="242315"/>
            </a:xfrm>
            <a:prstGeom prst="rect">
              <a:avLst/>
            </a:prstGeom>
            <a:blipFill>
              <a:blip r:embed="rId5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4104017" y="4554473"/>
              <a:ext cx="318515" cy="150875"/>
            </a:xfrm>
            <a:prstGeom prst="rect">
              <a:avLst/>
            </a:prstGeom>
            <a:blipFill>
              <a:blip r:embed="rId5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4104017" y="4554473"/>
              <a:ext cx="318770" cy="151130"/>
            </a:xfrm>
            <a:custGeom>
              <a:avLst/>
              <a:gdLst/>
              <a:ahLst/>
              <a:cxnLst/>
              <a:rect l="l" t="t" r="r" b="b"/>
              <a:pathLst>
                <a:path w="318770" h="151129">
                  <a:moveTo>
                    <a:pt x="0" y="75437"/>
                  </a:moveTo>
                  <a:lnTo>
                    <a:pt x="159257" y="150875"/>
                  </a:lnTo>
                  <a:lnTo>
                    <a:pt x="318515" y="75437"/>
                  </a:lnTo>
                  <a:lnTo>
                    <a:pt x="159257" y="0"/>
                  </a:lnTo>
                  <a:lnTo>
                    <a:pt x="0" y="7543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4263275" y="4629911"/>
              <a:ext cx="159258" cy="238505"/>
            </a:xfrm>
            <a:prstGeom prst="rect">
              <a:avLst/>
            </a:prstGeom>
            <a:blipFill>
              <a:blip r:embed="rId5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4263275" y="4629911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5" h="238760">
                  <a:moveTo>
                    <a:pt x="0" y="238505"/>
                  </a:moveTo>
                  <a:lnTo>
                    <a:pt x="159258" y="163067"/>
                  </a:lnTo>
                  <a:lnTo>
                    <a:pt x="159258" y="0"/>
                  </a:lnTo>
                  <a:lnTo>
                    <a:pt x="0" y="75437"/>
                  </a:lnTo>
                  <a:lnTo>
                    <a:pt x="0" y="23850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4104017" y="4629911"/>
              <a:ext cx="159257" cy="238505"/>
            </a:xfrm>
            <a:prstGeom prst="rect">
              <a:avLst/>
            </a:prstGeom>
            <a:blipFill>
              <a:blip r:embed="rId5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4104017" y="4629911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5" h="238760">
                  <a:moveTo>
                    <a:pt x="0" y="0"/>
                  </a:moveTo>
                  <a:lnTo>
                    <a:pt x="0" y="163067"/>
                  </a:lnTo>
                  <a:lnTo>
                    <a:pt x="159257" y="238505"/>
                  </a:lnTo>
                  <a:lnTo>
                    <a:pt x="159257" y="75437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4193933" y="4691634"/>
              <a:ext cx="52577" cy="65531"/>
            </a:xfrm>
            <a:prstGeom prst="rect">
              <a:avLst/>
            </a:prstGeom>
            <a:blipFill>
              <a:blip r:embed="rId5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4193933" y="4691634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4" h="66039">
                  <a:moveTo>
                    <a:pt x="0" y="38862"/>
                  </a:moveTo>
                  <a:lnTo>
                    <a:pt x="52577" y="65531"/>
                  </a:lnTo>
                  <a:lnTo>
                    <a:pt x="52577" y="25907"/>
                  </a:lnTo>
                  <a:lnTo>
                    <a:pt x="0" y="0"/>
                  </a:lnTo>
                  <a:lnTo>
                    <a:pt x="0" y="3886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4242701" y="476478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4190885" y="47396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4196981" y="474268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4202315" y="474497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4208411" y="47480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4213745" y="475107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4219841" y="475335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4225175" y="475640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4231271" y="475945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4236605" y="476250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4242701" y="4811267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4190885" y="47861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4196981" y="478917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4202315" y="479145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4208411" y="47945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4213745" y="479755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4219841" y="479983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4225175" y="480288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4231271" y="480593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4236605" y="480898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4164977" y="4773167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4113923" y="47480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4119257" y="475030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4125353" y="475335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4130687" y="47564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4136783" y="475869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4142117" y="476173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4148213" y="476478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4153547" y="476707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4159643" y="477012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4164977" y="472668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4113923" y="47015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4119257" y="470382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4125353" y="470687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4130687" y="47099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4136783" y="471220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4142117" y="471525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4148213" y="47183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4153547" y="472059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4159643" y="472363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4164977" y="467487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4113923" y="464972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4119257" y="465277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4125353" y="465505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4130687" y="465810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4136783" y="466115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4142117" y="466420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4148213" y="466648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4153547" y="466953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4159643" y="467258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4104017" y="4554473"/>
              <a:ext cx="318770" cy="314325"/>
            </a:xfrm>
            <a:custGeom>
              <a:avLst/>
              <a:gdLst/>
              <a:ahLst/>
              <a:cxnLst/>
              <a:rect l="l" t="t" r="r" b="b"/>
              <a:pathLst>
                <a:path w="318770" h="314325">
                  <a:moveTo>
                    <a:pt x="0" y="75437"/>
                  </a:moveTo>
                  <a:lnTo>
                    <a:pt x="0" y="238505"/>
                  </a:lnTo>
                  <a:lnTo>
                    <a:pt x="159257" y="313943"/>
                  </a:lnTo>
                  <a:lnTo>
                    <a:pt x="318515" y="238505"/>
                  </a:lnTo>
                  <a:lnTo>
                    <a:pt x="318515" y="75437"/>
                  </a:lnTo>
                  <a:lnTo>
                    <a:pt x="159257" y="0"/>
                  </a:lnTo>
                  <a:lnTo>
                    <a:pt x="0" y="7543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4071245" y="4913375"/>
              <a:ext cx="384048" cy="242315"/>
            </a:xfrm>
            <a:prstGeom prst="rect">
              <a:avLst/>
            </a:prstGeom>
            <a:blipFill>
              <a:blip r:embed="rId4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3942467" y="4978907"/>
              <a:ext cx="640080" cy="123443"/>
            </a:xfrm>
            <a:prstGeom prst="rect">
              <a:avLst/>
            </a:prstGeom>
            <a:blipFill>
              <a:blip r:embed="rId5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3640721" y="4554473"/>
              <a:ext cx="318515" cy="150875"/>
            </a:xfrm>
            <a:prstGeom prst="rect">
              <a:avLst/>
            </a:prstGeom>
            <a:blipFill>
              <a:blip r:embed="rId5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3640721" y="4554473"/>
              <a:ext cx="318770" cy="151130"/>
            </a:xfrm>
            <a:custGeom>
              <a:avLst/>
              <a:gdLst/>
              <a:ahLst/>
              <a:cxnLst/>
              <a:rect l="l" t="t" r="r" b="b"/>
              <a:pathLst>
                <a:path w="318770" h="151129">
                  <a:moveTo>
                    <a:pt x="0" y="75437"/>
                  </a:moveTo>
                  <a:lnTo>
                    <a:pt x="159258" y="150875"/>
                  </a:lnTo>
                  <a:lnTo>
                    <a:pt x="318515" y="75437"/>
                  </a:lnTo>
                  <a:lnTo>
                    <a:pt x="159258" y="0"/>
                  </a:lnTo>
                  <a:lnTo>
                    <a:pt x="0" y="7543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3799979" y="4629911"/>
              <a:ext cx="159257" cy="238505"/>
            </a:xfrm>
            <a:prstGeom prst="rect">
              <a:avLst/>
            </a:prstGeom>
            <a:blipFill>
              <a:blip r:embed="rId5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3799979" y="4629911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5" h="238760">
                  <a:moveTo>
                    <a:pt x="0" y="238505"/>
                  </a:moveTo>
                  <a:lnTo>
                    <a:pt x="159257" y="163067"/>
                  </a:lnTo>
                  <a:lnTo>
                    <a:pt x="159257" y="0"/>
                  </a:lnTo>
                  <a:lnTo>
                    <a:pt x="0" y="75437"/>
                  </a:lnTo>
                  <a:lnTo>
                    <a:pt x="0" y="23850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3640721" y="4629911"/>
              <a:ext cx="159258" cy="238505"/>
            </a:xfrm>
            <a:prstGeom prst="rect">
              <a:avLst/>
            </a:prstGeom>
            <a:blipFill>
              <a:blip r:embed="rId5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3640721" y="4629911"/>
              <a:ext cx="159385" cy="238760"/>
            </a:xfrm>
            <a:custGeom>
              <a:avLst/>
              <a:gdLst/>
              <a:ahLst/>
              <a:cxnLst/>
              <a:rect l="l" t="t" r="r" b="b"/>
              <a:pathLst>
                <a:path w="159385" h="238760">
                  <a:moveTo>
                    <a:pt x="0" y="0"/>
                  </a:moveTo>
                  <a:lnTo>
                    <a:pt x="0" y="163067"/>
                  </a:lnTo>
                  <a:lnTo>
                    <a:pt x="159258" y="238505"/>
                  </a:lnTo>
                  <a:lnTo>
                    <a:pt x="159258" y="75437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3730637" y="4691634"/>
              <a:ext cx="52578" cy="65531"/>
            </a:xfrm>
            <a:prstGeom prst="rect">
              <a:avLst/>
            </a:prstGeom>
            <a:blipFill>
              <a:blip r:embed="rId5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3730637" y="4691634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4" h="66039">
                  <a:moveTo>
                    <a:pt x="0" y="38862"/>
                  </a:moveTo>
                  <a:lnTo>
                    <a:pt x="52578" y="65531"/>
                  </a:lnTo>
                  <a:lnTo>
                    <a:pt x="52578" y="25907"/>
                  </a:lnTo>
                  <a:lnTo>
                    <a:pt x="0" y="0"/>
                  </a:lnTo>
                  <a:lnTo>
                    <a:pt x="0" y="3886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3779405" y="476478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3727589" y="47396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3733685" y="474268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3739019" y="474497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3745115" y="47480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3750449" y="475107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3756545" y="475335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3761879" y="475640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3767975" y="475945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3773309" y="476250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3779405" y="4811267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3727589" y="47861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3733685" y="478917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3739019" y="479145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3745115" y="47945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3750449" y="479755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3756545" y="479983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3761879" y="480288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3767975" y="480593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3773309" y="480898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3701681" y="4773167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3650627" y="47480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3655961" y="475030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3662057" y="475335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3667391" y="47564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3673487" y="475869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3678821" y="4761738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3684917" y="476478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3690251" y="4767071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3696347" y="477012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3701681" y="472668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3650627" y="4701540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3655961" y="470382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3662057" y="470687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3667391" y="470992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3673487" y="471220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3678821" y="471525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3684917" y="471830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3690251" y="472059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3696347" y="472363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3701681" y="467487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3650627" y="464972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3655961" y="465277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3662057" y="465505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3667391" y="4658105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3673487" y="466115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3678821" y="4664202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3684917" y="4666488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3690251" y="4669535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3696347" y="4672584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86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3640721" y="4554473"/>
              <a:ext cx="318770" cy="314325"/>
            </a:xfrm>
            <a:custGeom>
              <a:avLst/>
              <a:gdLst/>
              <a:ahLst/>
              <a:cxnLst/>
              <a:rect l="l" t="t" r="r" b="b"/>
              <a:pathLst>
                <a:path w="318770" h="314325">
                  <a:moveTo>
                    <a:pt x="0" y="75437"/>
                  </a:moveTo>
                  <a:lnTo>
                    <a:pt x="0" y="238505"/>
                  </a:lnTo>
                  <a:lnTo>
                    <a:pt x="159258" y="313943"/>
                  </a:lnTo>
                  <a:lnTo>
                    <a:pt x="318515" y="238505"/>
                  </a:lnTo>
                  <a:lnTo>
                    <a:pt x="318515" y="75437"/>
                  </a:lnTo>
                  <a:lnTo>
                    <a:pt x="159258" y="0"/>
                  </a:lnTo>
                  <a:lnTo>
                    <a:pt x="0" y="7543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3607949" y="4913375"/>
              <a:ext cx="384048" cy="242315"/>
            </a:xfrm>
            <a:prstGeom prst="rect">
              <a:avLst/>
            </a:prstGeom>
            <a:blipFill>
              <a:blip r:embed="rId4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3723773" y="4978907"/>
              <a:ext cx="152400" cy="246887"/>
            </a:xfrm>
            <a:prstGeom prst="rect">
              <a:avLst/>
            </a:prstGeom>
            <a:blipFill>
              <a:blip r:embed="rId5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6267335" y="3304032"/>
              <a:ext cx="97688" cy="84581"/>
            </a:xfrm>
            <a:prstGeom prst="rect">
              <a:avLst/>
            </a:prstGeom>
            <a:blipFill>
              <a:blip r:embed="rId5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6267335" y="3304032"/>
              <a:ext cx="69850" cy="85090"/>
            </a:xfrm>
            <a:custGeom>
              <a:avLst/>
              <a:gdLst/>
              <a:ahLst/>
              <a:cxnLst/>
              <a:rect l="l" t="t" r="r" b="b"/>
              <a:pathLst>
                <a:path w="69850" h="85089">
                  <a:moveTo>
                    <a:pt x="0" y="84581"/>
                  </a:moveTo>
                  <a:lnTo>
                    <a:pt x="64008" y="54863"/>
                  </a:lnTo>
                  <a:lnTo>
                    <a:pt x="64008" y="48767"/>
                  </a:lnTo>
                  <a:lnTo>
                    <a:pt x="69342" y="45719"/>
                  </a:lnTo>
                  <a:lnTo>
                    <a:pt x="69342" y="0"/>
                  </a:lnTo>
                  <a:lnTo>
                    <a:pt x="0" y="32765"/>
                  </a:lnTo>
                  <a:lnTo>
                    <a:pt x="0" y="845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5973203" y="3164585"/>
              <a:ext cx="363474" cy="172212"/>
            </a:xfrm>
            <a:prstGeom prst="rect">
              <a:avLst/>
            </a:prstGeom>
            <a:blipFill>
              <a:blip r:embed="rId5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5973203" y="3164585"/>
              <a:ext cx="363855" cy="172720"/>
            </a:xfrm>
            <a:custGeom>
              <a:avLst/>
              <a:gdLst/>
              <a:ahLst/>
              <a:cxnLst/>
              <a:rect l="l" t="t" r="r" b="b"/>
              <a:pathLst>
                <a:path w="363854" h="172720">
                  <a:moveTo>
                    <a:pt x="0" y="32766"/>
                  </a:moveTo>
                  <a:lnTo>
                    <a:pt x="294131" y="172212"/>
                  </a:lnTo>
                  <a:lnTo>
                    <a:pt x="363474" y="139446"/>
                  </a:lnTo>
                  <a:lnTo>
                    <a:pt x="68579" y="0"/>
                  </a:lnTo>
                  <a:lnTo>
                    <a:pt x="0" y="3276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5973203" y="3197351"/>
              <a:ext cx="294131" cy="191261"/>
            </a:xfrm>
            <a:prstGeom prst="rect">
              <a:avLst/>
            </a:prstGeom>
            <a:blipFill>
              <a:blip r:embed="rId5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5973203" y="3197351"/>
              <a:ext cx="294640" cy="191770"/>
            </a:xfrm>
            <a:custGeom>
              <a:avLst/>
              <a:gdLst/>
              <a:ahLst/>
              <a:cxnLst/>
              <a:rect l="l" t="t" r="r" b="b"/>
              <a:pathLst>
                <a:path w="294639" h="191770">
                  <a:moveTo>
                    <a:pt x="5333" y="53339"/>
                  </a:moveTo>
                  <a:lnTo>
                    <a:pt x="294131" y="191261"/>
                  </a:lnTo>
                  <a:lnTo>
                    <a:pt x="294131" y="139445"/>
                  </a:lnTo>
                  <a:lnTo>
                    <a:pt x="0" y="0"/>
                  </a:lnTo>
                  <a:lnTo>
                    <a:pt x="0" y="44957"/>
                  </a:lnTo>
                  <a:lnTo>
                    <a:pt x="5333" y="48005"/>
                  </a:lnTo>
                  <a:lnTo>
                    <a:pt x="5333" y="53339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5973203" y="3164585"/>
              <a:ext cx="363855" cy="224154"/>
            </a:xfrm>
            <a:custGeom>
              <a:avLst/>
              <a:gdLst/>
              <a:ahLst/>
              <a:cxnLst/>
              <a:rect l="l" t="t" r="r" b="b"/>
              <a:pathLst>
                <a:path w="363854" h="224154">
                  <a:moveTo>
                    <a:pt x="0" y="32766"/>
                  </a:moveTo>
                  <a:lnTo>
                    <a:pt x="0" y="77724"/>
                  </a:lnTo>
                  <a:lnTo>
                    <a:pt x="5333" y="80772"/>
                  </a:lnTo>
                  <a:lnTo>
                    <a:pt x="5333" y="86106"/>
                  </a:lnTo>
                  <a:lnTo>
                    <a:pt x="294131" y="224027"/>
                  </a:lnTo>
                  <a:lnTo>
                    <a:pt x="358139" y="194310"/>
                  </a:lnTo>
                  <a:lnTo>
                    <a:pt x="358139" y="188213"/>
                  </a:lnTo>
                  <a:lnTo>
                    <a:pt x="363474" y="185165"/>
                  </a:lnTo>
                  <a:lnTo>
                    <a:pt x="363474" y="139446"/>
                  </a:lnTo>
                  <a:lnTo>
                    <a:pt x="68579" y="0"/>
                  </a:lnTo>
                  <a:lnTo>
                    <a:pt x="0" y="32766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6098171" y="3273552"/>
              <a:ext cx="4572" cy="53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6076073" y="3263646"/>
              <a:ext cx="27330" cy="16662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6053975" y="3252978"/>
              <a:ext cx="28092" cy="16662"/>
            </a:xfrm>
            <a:prstGeom prst="rect">
              <a:avLst/>
            </a:prstGeom>
            <a:blipFill>
              <a:blip r:embed="rId5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6031877" y="3243072"/>
              <a:ext cx="28092" cy="15900"/>
            </a:xfrm>
            <a:prstGeom prst="rect">
              <a:avLst/>
            </a:prstGeom>
            <a:blipFill>
              <a:blip r:embed="rId5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6010541" y="3232404"/>
              <a:ext cx="27330" cy="16662"/>
            </a:xfrm>
            <a:prstGeom prst="rect">
              <a:avLst/>
            </a:prstGeom>
            <a:blipFill>
              <a:blip r:embed="rId5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5988443" y="3221735"/>
              <a:ext cx="28092" cy="16662"/>
            </a:xfrm>
            <a:prstGeom prst="rect">
              <a:avLst/>
            </a:prstGeom>
            <a:blipFill>
              <a:blip r:embed="rId5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5988443" y="322173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572" y="1524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2" y="3810"/>
                  </a:lnTo>
                  <a:lnTo>
                    <a:pt x="1524" y="4572"/>
                  </a:lnTo>
                  <a:lnTo>
                    <a:pt x="3048" y="5334"/>
                  </a:lnTo>
                  <a:lnTo>
                    <a:pt x="3810" y="5334"/>
                  </a:lnTo>
                  <a:lnTo>
                    <a:pt x="5334" y="4572"/>
                  </a:lnTo>
                  <a:lnTo>
                    <a:pt x="5334" y="3048"/>
                  </a:lnTo>
                  <a:lnTo>
                    <a:pt x="4572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6098171" y="3265932"/>
              <a:ext cx="4572" cy="53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6076073" y="3256026"/>
              <a:ext cx="27330" cy="15900"/>
            </a:xfrm>
            <a:prstGeom prst="rect">
              <a:avLst/>
            </a:prstGeom>
            <a:blipFill>
              <a:blip r:embed="rId5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6053975" y="3245357"/>
              <a:ext cx="28092" cy="16662"/>
            </a:xfrm>
            <a:prstGeom prst="rect">
              <a:avLst/>
            </a:prstGeom>
            <a:blipFill>
              <a:blip r:embed="rId5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6031877" y="3234689"/>
              <a:ext cx="28092" cy="16662"/>
            </a:xfrm>
            <a:prstGeom prst="rect">
              <a:avLst/>
            </a:prstGeom>
            <a:blipFill>
              <a:blip r:embed="rId5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6010541" y="3224783"/>
              <a:ext cx="27330" cy="15900"/>
            </a:xfrm>
            <a:prstGeom prst="rect">
              <a:avLst/>
            </a:prstGeom>
            <a:blipFill>
              <a:blip r:embed="rId5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5988443" y="3214116"/>
              <a:ext cx="28092" cy="16662"/>
            </a:xfrm>
            <a:prstGeom prst="rect">
              <a:avLst/>
            </a:prstGeom>
            <a:blipFill>
              <a:blip r:embed="rId5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5988443" y="321335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572" y="2285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1523"/>
                  </a:lnTo>
                  <a:lnTo>
                    <a:pt x="0" y="3047"/>
                  </a:lnTo>
                  <a:lnTo>
                    <a:pt x="762" y="3809"/>
                  </a:lnTo>
                  <a:lnTo>
                    <a:pt x="1524" y="5333"/>
                  </a:lnTo>
                  <a:lnTo>
                    <a:pt x="3048" y="6095"/>
                  </a:lnTo>
                  <a:lnTo>
                    <a:pt x="3810" y="5333"/>
                  </a:lnTo>
                  <a:lnTo>
                    <a:pt x="5334" y="5333"/>
                  </a:lnTo>
                  <a:lnTo>
                    <a:pt x="5334" y="3809"/>
                  </a:lnTo>
                  <a:lnTo>
                    <a:pt x="4572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6098171" y="3281171"/>
              <a:ext cx="4572" cy="53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6076073" y="3271265"/>
              <a:ext cx="27330" cy="16662"/>
            </a:xfrm>
            <a:prstGeom prst="rect">
              <a:avLst/>
            </a:prstGeom>
            <a:blipFill>
              <a:blip r:embed="rId5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6053975" y="3260597"/>
              <a:ext cx="28092" cy="16662"/>
            </a:xfrm>
            <a:prstGeom prst="rect">
              <a:avLst/>
            </a:prstGeom>
            <a:blipFill>
              <a:blip r:embed="rId5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6031877" y="3250692"/>
              <a:ext cx="28092" cy="15900"/>
            </a:xfrm>
            <a:prstGeom prst="rect">
              <a:avLst/>
            </a:prstGeom>
            <a:blipFill>
              <a:blip r:embed="rId5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6010541" y="3240023"/>
              <a:ext cx="27330" cy="16662"/>
            </a:xfrm>
            <a:prstGeom prst="rect">
              <a:avLst/>
            </a:prstGeom>
            <a:blipFill>
              <a:blip r:embed="rId5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5988443" y="3229355"/>
              <a:ext cx="28092" cy="16662"/>
            </a:xfrm>
            <a:prstGeom prst="rect">
              <a:avLst/>
            </a:prstGeom>
            <a:blipFill>
              <a:blip r:embed="rId5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5988443" y="322935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572" y="1524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762" y="3810"/>
                  </a:lnTo>
                  <a:lnTo>
                    <a:pt x="1524" y="4571"/>
                  </a:lnTo>
                  <a:lnTo>
                    <a:pt x="3048" y="5333"/>
                  </a:lnTo>
                  <a:lnTo>
                    <a:pt x="3810" y="5333"/>
                  </a:lnTo>
                  <a:lnTo>
                    <a:pt x="5334" y="4571"/>
                  </a:lnTo>
                  <a:lnTo>
                    <a:pt x="5334" y="3048"/>
                  </a:lnTo>
                  <a:lnTo>
                    <a:pt x="4572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7174115" y="6086094"/>
              <a:ext cx="18288" cy="188975"/>
            </a:xfrm>
            <a:prstGeom prst="rect">
              <a:avLst/>
            </a:prstGeom>
            <a:blipFill>
              <a:blip r:embed="rId5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7160386" y="6081356"/>
              <a:ext cx="35991" cy="197688"/>
            </a:xfrm>
            <a:prstGeom prst="rect">
              <a:avLst/>
            </a:prstGeom>
            <a:blipFill>
              <a:blip r:embed="rId6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7160386" y="6085332"/>
              <a:ext cx="13970" cy="189865"/>
            </a:xfrm>
            <a:custGeom>
              <a:avLst/>
              <a:gdLst/>
              <a:ahLst/>
              <a:cxnLst/>
              <a:rect l="l" t="t" r="r" b="b"/>
              <a:pathLst>
                <a:path w="13970" h="189864">
                  <a:moveTo>
                    <a:pt x="0" y="189737"/>
                  </a:moveTo>
                  <a:lnTo>
                    <a:pt x="13728" y="186689"/>
                  </a:lnTo>
                  <a:lnTo>
                    <a:pt x="13728" y="0"/>
                  </a:lnTo>
                  <a:lnTo>
                    <a:pt x="0" y="6095"/>
                  </a:lnTo>
                  <a:lnTo>
                    <a:pt x="0" y="18973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7253351" y="6086094"/>
              <a:ext cx="103644" cy="232409"/>
            </a:xfrm>
            <a:prstGeom prst="rect">
              <a:avLst/>
            </a:prstGeom>
            <a:blipFill>
              <a:blip r:embed="rId6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7253351" y="6085332"/>
              <a:ext cx="104139" cy="233679"/>
            </a:xfrm>
            <a:custGeom>
              <a:avLst/>
              <a:gdLst/>
              <a:ahLst/>
              <a:cxnLst/>
              <a:rect l="l" t="t" r="r" b="b"/>
              <a:pathLst>
                <a:path w="104140" h="233679">
                  <a:moveTo>
                    <a:pt x="0" y="233171"/>
                  </a:moveTo>
                  <a:lnTo>
                    <a:pt x="103644" y="183641"/>
                  </a:lnTo>
                  <a:lnTo>
                    <a:pt x="103644" y="0"/>
                  </a:lnTo>
                  <a:lnTo>
                    <a:pt x="0" y="50291"/>
                  </a:lnTo>
                  <a:lnTo>
                    <a:pt x="0" y="23317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7114679" y="6019800"/>
              <a:ext cx="242316" cy="115824"/>
            </a:xfrm>
            <a:prstGeom prst="rect">
              <a:avLst/>
            </a:prstGeom>
            <a:blipFill>
              <a:blip r:embed="rId6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7114679" y="6019800"/>
              <a:ext cx="242570" cy="116205"/>
            </a:xfrm>
            <a:custGeom>
              <a:avLst/>
              <a:gdLst/>
              <a:ahLst/>
              <a:cxnLst/>
              <a:rect l="l" t="t" r="r" b="b"/>
              <a:pathLst>
                <a:path w="242570" h="116204">
                  <a:moveTo>
                    <a:pt x="0" y="49529"/>
                  </a:moveTo>
                  <a:lnTo>
                    <a:pt x="45707" y="71627"/>
                  </a:lnTo>
                  <a:lnTo>
                    <a:pt x="59435" y="65532"/>
                  </a:lnTo>
                  <a:lnTo>
                    <a:pt x="77724" y="74675"/>
                  </a:lnTo>
                  <a:lnTo>
                    <a:pt x="64757" y="80772"/>
                  </a:lnTo>
                  <a:lnTo>
                    <a:pt x="138671" y="115824"/>
                  </a:lnTo>
                  <a:lnTo>
                    <a:pt x="242316" y="65532"/>
                  </a:lnTo>
                  <a:lnTo>
                    <a:pt x="102857" y="0"/>
                  </a:lnTo>
                  <a:lnTo>
                    <a:pt x="0" y="49529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7114679" y="6070091"/>
              <a:ext cx="45707" cy="204978"/>
            </a:xfrm>
            <a:prstGeom prst="rect">
              <a:avLst/>
            </a:prstGeom>
            <a:blipFill>
              <a:blip r:embed="rId6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7114679" y="6069329"/>
              <a:ext cx="45720" cy="205740"/>
            </a:xfrm>
            <a:custGeom>
              <a:avLst/>
              <a:gdLst/>
              <a:ahLst/>
              <a:cxnLst/>
              <a:rect l="l" t="t" r="r" b="b"/>
              <a:pathLst>
                <a:path w="45720" h="205739">
                  <a:moveTo>
                    <a:pt x="0" y="183642"/>
                  </a:moveTo>
                  <a:lnTo>
                    <a:pt x="45707" y="205740"/>
                  </a:lnTo>
                  <a:lnTo>
                    <a:pt x="45707" y="22098"/>
                  </a:lnTo>
                  <a:lnTo>
                    <a:pt x="0" y="0"/>
                  </a:lnTo>
                  <a:lnTo>
                    <a:pt x="0" y="183642"/>
                  </a:lnTo>
                  <a:close/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7179436" y="6100571"/>
              <a:ext cx="73914" cy="217931"/>
            </a:xfrm>
            <a:prstGeom prst="rect">
              <a:avLst/>
            </a:prstGeom>
            <a:blipFill>
              <a:blip r:embed="rId6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7179436" y="6100571"/>
              <a:ext cx="74295" cy="218440"/>
            </a:xfrm>
            <a:custGeom>
              <a:avLst/>
              <a:gdLst/>
              <a:ahLst/>
              <a:cxnLst/>
              <a:rect l="l" t="t" r="r" b="b"/>
              <a:pathLst>
                <a:path w="74295" h="218439">
                  <a:moveTo>
                    <a:pt x="0" y="183641"/>
                  </a:moveTo>
                  <a:lnTo>
                    <a:pt x="73914" y="217931"/>
                  </a:lnTo>
                  <a:lnTo>
                    <a:pt x="73914" y="35051"/>
                  </a:lnTo>
                  <a:lnTo>
                    <a:pt x="0" y="0"/>
                  </a:lnTo>
                  <a:lnTo>
                    <a:pt x="0" y="183641"/>
                  </a:lnTo>
                  <a:close/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7188593" y="6165341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0" y="0"/>
                  </a:moveTo>
                  <a:lnTo>
                    <a:pt x="59436" y="28956"/>
                  </a:lnTo>
                  <a:lnTo>
                    <a:pt x="59436" y="49530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7125348" y="612876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7125348" y="6121908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7125348" y="6114288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7125348" y="6107429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7125348" y="6100571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7125348" y="6093714"/>
              <a:ext cx="26670" cy="12700"/>
            </a:xfrm>
            <a:custGeom>
              <a:avLst/>
              <a:gdLst/>
              <a:ahLst/>
              <a:cxnLst/>
              <a:rect l="l" t="t" r="r" b="b"/>
              <a:pathLst>
                <a:path w="26670" h="12700">
                  <a:moveTo>
                    <a:pt x="0" y="0"/>
                  </a:moveTo>
                  <a:lnTo>
                    <a:pt x="26669" y="1219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7125348" y="608685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0" y="0"/>
                  </a:moveTo>
                  <a:lnTo>
                    <a:pt x="26669" y="1295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7187069" y="615772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12" y="2743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7187069" y="6150102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12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7187069" y="6143244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12" y="2819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7187069" y="6136385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12" y="2819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7187069" y="6129528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12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7187069" y="6122670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12" y="2743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7187069" y="6115811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12" y="27432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7187069" y="6264402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12" y="27432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7187069" y="6256782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12" y="2819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187069" y="6167628"/>
              <a:ext cx="57912" cy="47243"/>
            </a:xfrm>
            <a:prstGeom prst="rect">
              <a:avLst/>
            </a:prstGeom>
            <a:blipFill>
              <a:blip r:embed="rId6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183094" y="6163652"/>
              <a:ext cx="65862" cy="55194"/>
            </a:xfrm>
            <a:prstGeom prst="rect">
              <a:avLst/>
            </a:prstGeom>
            <a:blipFill>
              <a:blip r:embed="rId6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193267" y="6178397"/>
              <a:ext cx="25031" cy="16662"/>
            </a:xfrm>
            <a:prstGeom prst="rect">
              <a:avLst/>
            </a:prstGeom>
            <a:blipFill>
              <a:blip r:embed="rId6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210691" y="618667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6845" y="3048"/>
                  </a:moveTo>
                  <a:lnTo>
                    <a:pt x="5321" y="1524"/>
                  </a:lnTo>
                  <a:lnTo>
                    <a:pt x="3035" y="0"/>
                  </a:lnTo>
                  <a:lnTo>
                    <a:pt x="1524" y="762"/>
                  </a:lnTo>
                  <a:lnTo>
                    <a:pt x="0" y="1524"/>
                  </a:lnTo>
                  <a:lnTo>
                    <a:pt x="0" y="3810"/>
                  </a:lnTo>
                  <a:lnTo>
                    <a:pt x="1524" y="5334"/>
                  </a:lnTo>
                  <a:lnTo>
                    <a:pt x="3035" y="7620"/>
                  </a:lnTo>
                  <a:lnTo>
                    <a:pt x="5321" y="8382"/>
                  </a:lnTo>
                  <a:lnTo>
                    <a:pt x="6845" y="7620"/>
                  </a:lnTo>
                  <a:lnTo>
                    <a:pt x="8382" y="6858"/>
                  </a:lnTo>
                  <a:lnTo>
                    <a:pt x="8382" y="5334"/>
                  </a:lnTo>
                  <a:lnTo>
                    <a:pt x="6845" y="3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114679" y="6019800"/>
              <a:ext cx="242570" cy="299085"/>
            </a:xfrm>
            <a:custGeom>
              <a:avLst/>
              <a:gdLst/>
              <a:ahLst/>
              <a:cxnLst/>
              <a:rect l="l" t="t" r="r" b="b"/>
              <a:pathLst>
                <a:path w="242570" h="299085">
                  <a:moveTo>
                    <a:pt x="242316" y="65532"/>
                  </a:moveTo>
                  <a:lnTo>
                    <a:pt x="102857" y="0"/>
                  </a:lnTo>
                  <a:lnTo>
                    <a:pt x="0" y="49529"/>
                  </a:lnTo>
                  <a:lnTo>
                    <a:pt x="0" y="233172"/>
                  </a:lnTo>
                  <a:lnTo>
                    <a:pt x="11428" y="238875"/>
                  </a:lnTo>
                  <a:lnTo>
                    <a:pt x="22853" y="244506"/>
                  </a:lnTo>
                  <a:lnTo>
                    <a:pt x="34279" y="249995"/>
                  </a:lnTo>
                  <a:lnTo>
                    <a:pt x="45707" y="255270"/>
                  </a:lnTo>
                  <a:lnTo>
                    <a:pt x="50292" y="254508"/>
                  </a:lnTo>
                  <a:lnTo>
                    <a:pt x="54863" y="252984"/>
                  </a:lnTo>
                  <a:lnTo>
                    <a:pt x="59435" y="252222"/>
                  </a:lnTo>
                  <a:lnTo>
                    <a:pt x="64757" y="255270"/>
                  </a:lnTo>
                  <a:lnTo>
                    <a:pt x="64757" y="264413"/>
                  </a:lnTo>
                  <a:lnTo>
                    <a:pt x="83166" y="273415"/>
                  </a:lnTo>
                  <a:lnTo>
                    <a:pt x="101719" y="282130"/>
                  </a:lnTo>
                  <a:lnTo>
                    <a:pt x="120269" y="290560"/>
                  </a:lnTo>
                  <a:lnTo>
                    <a:pt x="138671" y="298703"/>
                  </a:lnTo>
                  <a:lnTo>
                    <a:pt x="242316" y="249174"/>
                  </a:lnTo>
                  <a:lnTo>
                    <a:pt x="242316" y="655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144391" y="6364223"/>
              <a:ext cx="188976" cy="242315"/>
            </a:xfrm>
            <a:prstGeom prst="rect">
              <a:avLst/>
            </a:prstGeom>
            <a:blipFill>
              <a:blip r:embed="rId6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004183" y="6429755"/>
              <a:ext cx="469391" cy="155448"/>
            </a:xfrm>
            <a:prstGeom prst="rect">
              <a:avLst/>
            </a:prstGeom>
            <a:blipFill>
              <a:blip r:embed="rId6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8161667" y="5984747"/>
              <a:ext cx="19050" cy="188975"/>
            </a:xfrm>
            <a:prstGeom prst="rect">
              <a:avLst/>
            </a:prstGeom>
            <a:blipFill>
              <a:blip r:embed="rId6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8148701" y="5980772"/>
              <a:ext cx="35991" cy="196926"/>
            </a:xfrm>
            <a:prstGeom prst="rect">
              <a:avLst/>
            </a:prstGeom>
            <a:blipFill>
              <a:blip r:embed="rId6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8148701" y="5984747"/>
              <a:ext cx="13335" cy="189230"/>
            </a:xfrm>
            <a:custGeom>
              <a:avLst/>
              <a:gdLst/>
              <a:ahLst/>
              <a:cxnLst/>
              <a:rect l="l" t="t" r="r" b="b"/>
              <a:pathLst>
                <a:path w="13334" h="189229">
                  <a:moveTo>
                    <a:pt x="0" y="188975"/>
                  </a:moveTo>
                  <a:lnTo>
                    <a:pt x="12966" y="185927"/>
                  </a:lnTo>
                  <a:lnTo>
                    <a:pt x="12966" y="0"/>
                  </a:lnTo>
                  <a:lnTo>
                    <a:pt x="0" y="6096"/>
                  </a:lnTo>
                  <a:lnTo>
                    <a:pt x="0" y="18897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8241677" y="5984747"/>
              <a:ext cx="103619" cy="233172"/>
            </a:xfrm>
            <a:prstGeom prst="rect">
              <a:avLst/>
            </a:prstGeom>
            <a:blipFill>
              <a:blip r:embed="rId6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8241677" y="5984747"/>
              <a:ext cx="104139" cy="233679"/>
            </a:xfrm>
            <a:custGeom>
              <a:avLst/>
              <a:gdLst/>
              <a:ahLst/>
              <a:cxnLst/>
              <a:rect l="l" t="t" r="r" b="b"/>
              <a:pathLst>
                <a:path w="104140" h="233679">
                  <a:moveTo>
                    <a:pt x="0" y="233172"/>
                  </a:moveTo>
                  <a:lnTo>
                    <a:pt x="103619" y="182879"/>
                  </a:lnTo>
                  <a:lnTo>
                    <a:pt x="103619" y="0"/>
                  </a:lnTo>
                  <a:lnTo>
                    <a:pt x="0" y="49529"/>
                  </a:lnTo>
                  <a:lnTo>
                    <a:pt x="0" y="23317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8102231" y="5918453"/>
              <a:ext cx="243065" cy="115824"/>
            </a:xfrm>
            <a:prstGeom prst="rect">
              <a:avLst/>
            </a:prstGeom>
            <a:blipFill>
              <a:blip r:embed="rId6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102231" y="5918453"/>
              <a:ext cx="243204" cy="116205"/>
            </a:xfrm>
            <a:custGeom>
              <a:avLst/>
              <a:gdLst/>
              <a:ahLst/>
              <a:cxnLst/>
              <a:rect l="l" t="t" r="r" b="b"/>
              <a:pathLst>
                <a:path w="243204" h="116204">
                  <a:moveTo>
                    <a:pt x="0" y="50292"/>
                  </a:moveTo>
                  <a:lnTo>
                    <a:pt x="46469" y="72390"/>
                  </a:lnTo>
                  <a:lnTo>
                    <a:pt x="59435" y="66294"/>
                  </a:lnTo>
                  <a:lnTo>
                    <a:pt x="78485" y="75437"/>
                  </a:lnTo>
                  <a:lnTo>
                    <a:pt x="65519" y="80772"/>
                  </a:lnTo>
                  <a:lnTo>
                    <a:pt x="139446" y="115824"/>
                  </a:lnTo>
                  <a:lnTo>
                    <a:pt x="243065" y="66294"/>
                  </a:lnTo>
                  <a:lnTo>
                    <a:pt x="103619" y="0"/>
                  </a:lnTo>
                  <a:lnTo>
                    <a:pt x="0" y="5029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102231" y="5968746"/>
              <a:ext cx="46469" cy="204977"/>
            </a:xfrm>
            <a:prstGeom prst="rect">
              <a:avLst/>
            </a:prstGeom>
            <a:blipFill>
              <a:blip r:embed="rId6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102231" y="5968746"/>
              <a:ext cx="46990" cy="205104"/>
            </a:xfrm>
            <a:custGeom>
              <a:avLst/>
              <a:gdLst/>
              <a:ahLst/>
              <a:cxnLst/>
              <a:rect l="l" t="t" r="r" b="b"/>
              <a:pathLst>
                <a:path w="46990" h="205104">
                  <a:moveTo>
                    <a:pt x="0" y="183641"/>
                  </a:moveTo>
                  <a:lnTo>
                    <a:pt x="46469" y="204977"/>
                  </a:lnTo>
                  <a:lnTo>
                    <a:pt x="46469" y="22098"/>
                  </a:lnTo>
                  <a:lnTo>
                    <a:pt x="0" y="0"/>
                  </a:lnTo>
                  <a:lnTo>
                    <a:pt x="0" y="183641"/>
                  </a:lnTo>
                  <a:close/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167751" y="5999226"/>
              <a:ext cx="73926" cy="217932"/>
            </a:xfrm>
            <a:prstGeom prst="rect">
              <a:avLst/>
            </a:prstGeom>
            <a:blipFill>
              <a:blip r:embed="rId6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8167751" y="5999226"/>
              <a:ext cx="74295" cy="219075"/>
            </a:xfrm>
            <a:custGeom>
              <a:avLst/>
              <a:gdLst/>
              <a:ahLst/>
              <a:cxnLst/>
              <a:rect l="l" t="t" r="r" b="b"/>
              <a:pathLst>
                <a:path w="74295" h="219075">
                  <a:moveTo>
                    <a:pt x="0" y="183641"/>
                  </a:moveTo>
                  <a:lnTo>
                    <a:pt x="73926" y="218694"/>
                  </a:lnTo>
                  <a:lnTo>
                    <a:pt x="73926" y="35051"/>
                  </a:lnTo>
                  <a:lnTo>
                    <a:pt x="0" y="0"/>
                  </a:lnTo>
                  <a:lnTo>
                    <a:pt x="0" y="183641"/>
                  </a:lnTo>
                  <a:close/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8176907" y="6063996"/>
              <a:ext cx="59690" cy="50800"/>
            </a:xfrm>
            <a:custGeom>
              <a:avLst/>
              <a:gdLst/>
              <a:ahLst/>
              <a:cxnLst/>
              <a:rect l="l" t="t" r="r" b="b"/>
              <a:pathLst>
                <a:path w="59690" h="50800">
                  <a:moveTo>
                    <a:pt x="0" y="0"/>
                  </a:moveTo>
                  <a:lnTo>
                    <a:pt x="59435" y="28955"/>
                  </a:lnTo>
                  <a:lnTo>
                    <a:pt x="59435" y="50291"/>
                  </a:lnTo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113648" y="6027420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5">
                  <a:moveTo>
                    <a:pt x="0" y="0"/>
                  </a:moveTo>
                  <a:lnTo>
                    <a:pt x="26682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8113648" y="6020561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5">
                  <a:moveTo>
                    <a:pt x="0" y="0"/>
                  </a:moveTo>
                  <a:lnTo>
                    <a:pt x="26682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8113648" y="6013703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4" h="12700">
                  <a:moveTo>
                    <a:pt x="0" y="0"/>
                  </a:moveTo>
                  <a:lnTo>
                    <a:pt x="26682" y="12192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8113648" y="6006846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4" h="12700">
                  <a:moveTo>
                    <a:pt x="0" y="0"/>
                  </a:moveTo>
                  <a:lnTo>
                    <a:pt x="26682" y="1219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8113648" y="5999226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5">
                  <a:moveTo>
                    <a:pt x="0" y="0"/>
                  </a:moveTo>
                  <a:lnTo>
                    <a:pt x="26682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8113648" y="5992367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5">
                  <a:moveTo>
                    <a:pt x="0" y="0"/>
                  </a:moveTo>
                  <a:lnTo>
                    <a:pt x="26682" y="1295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8113648" y="5985509"/>
              <a:ext cx="27305" cy="13335"/>
            </a:xfrm>
            <a:custGeom>
              <a:avLst/>
              <a:gdLst/>
              <a:ahLst/>
              <a:cxnLst/>
              <a:rect l="l" t="t" r="r" b="b"/>
              <a:pathLst>
                <a:path w="27304" h="13335">
                  <a:moveTo>
                    <a:pt x="0" y="0"/>
                  </a:moveTo>
                  <a:lnTo>
                    <a:pt x="26682" y="1295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8175370" y="6056376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8175370" y="604951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24" y="27432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8175370" y="6042659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24" y="2743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8175370" y="6035040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8175370" y="6028182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8175370" y="6021323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3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8175370" y="6014465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8175370" y="6163055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0"/>
                  </a:moveTo>
                  <a:lnTo>
                    <a:pt x="57924" y="28194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8175370" y="6156197"/>
              <a:ext cx="58419" cy="27940"/>
            </a:xfrm>
            <a:custGeom>
              <a:avLst/>
              <a:gdLst/>
              <a:ahLst/>
              <a:cxnLst/>
              <a:rect l="l" t="t" r="r" b="b"/>
              <a:pathLst>
                <a:path w="58420" h="27939">
                  <a:moveTo>
                    <a:pt x="0" y="0"/>
                  </a:moveTo>
                  <a:lnTo>
                    <a:pt x="57924" y="27431"/>
                  </a:lnTo>
                </a:path>
              </a:pathLst>
            </a:custGeom>
            <a:ln w="795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8175377" y="6066282"/>
              <a:ext cx="57917" cy="48005"/>
            </a:xfrm>
            <a:prstGeom prst="rect">
              <a:avLst/>
            </a:prstGeom>
            <a:blipFill>
              <a:blip r:embed="rId6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8171395" y="6062306"/>
              <a:ext cx="65874" cy="55956"/>
            </a:xfrm>
            <a:prstGeom prst="rect">
              <a:avLst/>
            </a:prstGeom>
            <a:blipFill>
              <a:blip r:embed="rId6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8181581" y="6077051"/>
              <a:ext cx="25031" cy="16662"/>
            </a:xfrm>
            <a:prstGeom prst="rect">
              <a:avLst/>
            </a:prstGeom>
            <a:blipFill>
              <a:blip r:embed="rId6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8199005" y="608609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6845" y="2285"/>
                  </a:moveTo>
                  <a:lnTo>
                    <a:pt x="5321" y="761"/>
                  </a:lnTo>
                  <a:lnTo>
                    <a:pt x="3048" y="0"/>
                  </a:lnTo>
                  <a:lnTo>
                    <a:pt x="1524" y="761"/>
                  </a:lnTo>
                  <a:lnTo>
                    <a:pt x="0" y="1523"/>
                  </a:lnTo>
                  <a:lnTo>
                    <a:pt x="0" y="3047"/>
                  </a:lnTo>
                  <a:lnTo>
                    <a:pt x="1524" y="5333"/>
                  </a:lnTo>
                  <a:lnTo>
                    <a:pt x="3048" y="6857"/>
                  </a:lnTo>
                  <a:lnTo>
                    <a:pt x="5321" y="8381"/>
                  </a:lnTo>
                  <a:lnTo>
                    <a:pt x="6845" y="7619"/>
                  </a:lnTo>
                  <a:lnTo>
                    <a:pt x="8369" y="6857"/>
                  </a:lnTo>
                  <a:lnTo>
                    <a:pt x="8369" y="4571"/>
                  </a:lnTo>
                  <a:lnTo>
                    <a:pt x="6845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8102231" y="5918453"/>
              <a:ext cx="243204" cy="299720"/>
            </a:xfrm>
            <a:custGeom>
              <a:avLst/>
              <a:gdLst/>
              <a:ahLst/>
              <a:cxnLst/>
              <a:rect l="l" t="t" r="r" b="b"/>
              <a:pathLst>
                <a:path w="243204" h="299720">
                  <a:moveTo>
                    <a:pt x="243065" y="66294"/>
                  </a:moveTo>
                  <a:lnTo>
                    <a:pt x="103619" y="0"/>
                  </a:lnTo>
                  <a:lnTo>
                    <a:pt x="0" y="50292"/>
                  </a:lnTo>
                  <a:lnTo>
                    <a:pt x="0" y="233934"/>
                  </a:lnTo>
                  <a:lnTo>
                    <a:pt x="11548" y="239196"/>
                  </a:lnTo>
                  <a:lnTo>
                    <a:pt x="23239" y="244601"/>
                  </a:lnTo>
                  <a:lnTo>
                    <a:pt x="34927" y="250007"/>
                  </a:lnTo>
                  <a:lnTo>
                    <a:pt x="46469" y="255270"/>
                  </a:lnTo>
                  <a:lnTo>
                    <a:pt x="51041" y="254508"/>
                  </a:lnTo>
                  <a:lnTo>
                    <a:pt x="55625" y="253746"/>
                  </a:lnTo>
                  <a:lnTo>
                    <a:pt x="59435" y="252222"/>
                  </a:lnTo>
                  <a:lnTo>
                    <a:pt x="65519" y="255270"/>
                  </a:lnTo>
                  <a:lnTo>
                    <a:pt x="65519" y="264413"/>
                  </a:lnTo>
                  <a:lnTo>
                    <a:pt x="83826" y="273427"/>
                  </a:lnTo>
                  <a:lnTo>
                    <a:pt x="102201" y="282225"/>
                  </a:lnTo>
                  <a:lnTo>
                    <a:pt x="120717" y="290881"/>
                  </a:lnTo>
                  <a:lnTo>
                    <a:pt x="139446" y="299466"/>
                  </a:lnTo>
                  <a:lnTo>
                    <a:pt x="243065" y="249174"/>
                  </a:lnTo>
                  <a:lnTo>
                    <a:pt x="243065" y="66294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8109845" y="6263639"/>
              <a:ext cx="231647" cy="242315"/>
            </a:xfrm>
            <a:prstGeom prst="rect">
              <a:avLst/>
            </a:prstGeom>
            <a:blipFill>
              <a:blip r:embed="rId6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8080889" y="6328409"/>
              <a:ext cx="286511" cy="306324"/>
            </a:xfrm>
            <a:prstGeom prst="rect">
              <a:avLst/>
            </a:prstGeom>
            <a:blipFill>
              <a:blip r:embed="rId6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6010541" y="5993891"/>
              <a:ext cx="227075" cy="108204"/>
            </a:xfrm>
            <a:prstGeom prst="rect">
              <a:avLst/>
            </a:prstGeom>
            <a:blipFill>
              <a:blip r:embed="rId6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6010541" y="5993891"/>
              <a:ext cx="227329" cy="108585"/>
            </a:xfrm>
            <a:custGeom>
              <a:avLst/>
              <a:gdLst/>
              <a:ahLst/>
              <a:cxnLst/>
              <a:rect l="l" t="t" r="r" b="b"/>
              <a:pathLst>
                <a:path w="227329" h="108585">
                  <a:moveTo>
                    <a:pt x="0" y="54102"/>
                  </a:moveTo>
                  <a:lnTo>
                    <a:pt x="113537" y="108204"/>
                  </a:lnTo>
                  <a:lnTo>
                    <a:pt x="227075" y="54102"/>
                  </a:lnTo>
                  <a:lnTo>
                    <a:pt x="113537" y="0"/>
                  </a:lnTo>
                  <a:lnTo>
                    <a:pt x="0" y="5410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6124079" y="6047994"/>
              <a:ext cx="113537" cy="169925"/>
            </a:xfrm>
            <a:prstGeom prst="rect">
              <a:avLst/>
            </a:prstGeom>
            <a:blipFill>
              <a:blip r:embed="rId6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6124079" y="6047994"/>
              <a:ext cx="113664" cy="170815"/>
            </a:xfrm>
            <a:custGeom>
              <a:avLst/>
              <a:gdLst/>
              <a:ahLst/>
              <a:cxnLst/>
              <a:rect l="l" t="t" r="r" b="b"/>
              <a:pathLst>
                <a:path w="113664" h="170814">
                  <a:moveTo>
                    <a:pt x="0" y="170687"/>
                  </a:moveTo>
                  <a:lnTo>
                    <a:pt x="113537" y="116585"/>
                  </a:lnTo>
                  <a:lnTo>
                    <a:pt x="113537" y="0"/>
                  </a:lnTo>
                  <a:lnTo>
                    <a:pt x="0" y="54101"/>
                  </a:lnTo>
                  <a:lnTo>
                    <a:pt x="0" y="170687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6010541" y="6048755"/>
              <a:ext cx="113537" cy="169163"/>
            </a:xfrm>
            <a:prstGeom prst="rect">
              <a:avLst/>
            </a:prstGeom>
            <a:blipFill>
              <a:blip r:embed="rId6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6010541" y="6047994"/>
              <a:ext cx="113664" cy="170815"/>
            </a:xfrm>
            <a:custGeom>
              <a:avLst/>
              <a:gdLst/>
              <a:ahLst/>
              <a:cxnLst/>
              <a:rect l="l" t="t" r="r" b="b"/>
              <a:pathLst>
                <a:path w="113664" h="170814">
                  <a:moveTo>
                    <a:pt x="0" y="0"/>
                  </a:moveTo>
                  <a:lnTo>
                    <a:pt x="0" y="116585"/>
                  </a:lnTo>
                  <a:lnTo>
                    <a:pt x="113537" y="170687"/>
                  </a:lnTo>
                  <a:lnTo>
                    <a:pt x="113537" y="54101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6074549" y="6092190"/>
              <a:ext cx="37337" cy="46482"/>
            </a:xfrm>
            <a:prstGeom prst="rect">
              <a:avLst/>
            </a:prstGeom>
            <a:blipFill>
              <a:blip r:embed="rId6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6074549" y="6092190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27432"/>
                  </a:moveTo>
                  <a:lnTo>
                    <a:pt x="37337" y="46482"/>
                  </a:lnTo>
                  <a:lnTo>
                    <a:pt x="37337" y="18287"/>
                  </a:lnTo>
                  <a:lnTo>
                    <a:pt x="0" y="0"/>
                  </a:lnTo>
                  <a:lnTo>
                    <a:pt x="0" y="2743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6108839" y="61440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6072263" y="6126479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6076073" y="612800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6080645" y="613029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6084455" y="613257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6089027" y="61341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6092837" y="613638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6096647" y="6138671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6101219" y="6140196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6105029" y="614248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6108839" y="617753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6072263" y="6159246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6076073" y="6161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6080645" y="6163817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6084455" y="616534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6089027" y="616762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6092837" y="6169914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6096647" y="617143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6101219" y="617372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6105029" y="6175247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6053975" y="615010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6017399" y="613181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6021209" y="61341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6025019" y="6136385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6029591" y="6137909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6033401" y="6140196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6037211" y="6142482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6041783" y="61440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6045593" y="614629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6049403" y="614781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6053975" y="6117335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6017399" y="6099047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6021209" y="610057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6025019" y="610285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6029591" y="6105144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6033401" y="6106667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6037211" y="610895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6041783" y="611124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6045593" y="611276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6049403" y="611505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6053975" y="6079997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6017399" y="6062471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6021209" y="6063996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6025019" y="606628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6029591" y="60678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6033401" y="607009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6037211" y="6072378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6041783" y="607390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6045593" y="607618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19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6049403" y="607847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431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6010541" y="5993891"/>
              <a:ext cx="227329" cy="224790"/>
            </a:xfrm>
            <a:custGeom>
              <a:avLst/>
              <a:gdLst/>
              <a:ahLst/>
              <a:cxnLst/>
              <a:rect l="l" t="t" r="r" b="b"/>
              <a:pathLst>
                <a:path w="227329" h="224789">
                  <a:moveTo>
                    <a:pt x="0" y="54102"/>
                  </a:moveTo>
                  <a:lnTo>
                    <a:pt x="0" y="170687"/>
                  </a:lnTo>
                  <a:lnTo>
                    <a:pt x="113537" y="224790"/>
                  </a:lnTo>
                  <a:lnTo>
                    <a:pt x="227075" y="170687"/>
                  </a:lnTo>
                  <a:lnTo>
                    <a:pt x="227075" y="54102"/>
                  </a:lnTo>
                  <a:lnTo>
                    <a:pt x="113537" y="0"/>
                  </a:lnTo>
                  <a:lnTo>
                    <a:pt x="0" y="5410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6002153" y="6262877"/>
              <a:ext cx="249935" cy="246887"/>
            </a:xfrm>
            <a:prstGeom prst="rect">
              <a:avLst/>
            </a:prstGeom>
            <a:blipFill>
              <a:blip r:embed="rId6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5900807" y="6328409"/>
              <a:ext cx="463295" cy="123443"/>
            </a:xfrm>
            <a:prstGeom prst="rect">
              <a:avLst/>
            </a:prstGeom>
            <a:blipFill>
              <a:blip r:embed="rId6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7367651" y="3256788"/>
              <a:ext cx="344424" cy="153811"/>
            </a:xfrm>
            <a:prstGeom prst="rect">
              <a:avLst/>
            </a:prstGeom>
            <a:blipFill>
              <a:blip r:embed="rId6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7367651" y="3256788"/>
              <a:ext cx="344805" cy="154305"/>
            </a:xfrm>
            <a:custGeom>
              <a:avLst/>
              <a:gdLst/>
              <a:ahLst/>
              <a:cxnLst/>
              <a:rect l="l" t="t" r="r" b="b"/>
              <a:pathLst>
                <a:path w="344804" h="154304">
                  <a:moveTo>
                    <a:pt x="130314" y="153924"/>
                  </a:moveTo>
                  <a:lnTo>
                    <a:pt x="344424" y="57912"/>
                  </a:lnTo>
                  <a:lnTo>
                    <a:pt x="211835" y="0"/>
                  </a:lnTo>
                  <a:lnTo>
                    <a:pt x="0" y="95250"/>
                  </a:lnTo>
                  <a:lnTo>
                    <a:pt x="27451" y="115883"/>
                  </a:lnTo>
                  <a:lnTo>
                    <a:pt x="58970" y="132873"/>
                  </a:lnTo>
                  <a:lnTo>
                    <a:pt x="93774" y="145720"/>
                  </a:lnTo>
                  <a:lnTo>
                    <a:pt x="131076" y="15392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7367651" y="3352038"/>
              <a:ext cx="131076" cy="297941"/>
            </a:xfrm>
            <a:prstGeom prst="rect">
              <a:avLst/>
            </a:prstGeom>
            <a:blipFill>
              <a:blip r:embed="rId6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7367651" y="3351276"/>
              <a:ext cx="131445" cy="299085"/>
            </a:xfrm>
            <a:custGeom>
              <a:avLst/>
              <a:gdLst/>
              <a:ahLst/>
              <a:cxnLst/>
              <a:rect l="l" t="t" r="r" b="b"/>
              <a:pathLst>
                <a:path w="131445" h="299085">
                  <a:moveTo>
                    <a:pt x="131076" y="59436"/>
                  </a:moveTo>
                  <a:lnTo>
                    <a:pt x="93447" y="51220"/>
                  </a:lnTo>
                  <a:lnTo>
                    <a:pt x="58680" y="38290"/>
                  </a:lnTo>
                  <a:lnTo>
                    <a:pt x="27342" y="21074"/>
                  </a:lnTo>
                  <a:lnTo>
                    <a:pt x="0" y="0"/>
                  </a:lnTo>
                  <a:lnTo>
                    <a:pt x="0" y="244601"/>
                  </a:lnTo>
                  <a:lnTo>
                    <a:pt x="27772" y="264413"/>
                  </a:lnTo>
                  <a:lnTo>
                    <a:pt x="59256" y="280225"/>
                  </a:lnTo>
                  <a:lnTo>
                    <a:pt x="93881" y="291750"/>
                  </a:lnTo>
                  <a:lnTo>
                    <a:pt x="131076" y="298703"/>
                  </a:lnTo>
                  <a:lnTo>
                    <a:pt x="130314" y="59436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7497965" y="3315461"/>
              <a:ext cx="214109" cy="334517"/>
            </a:xfrm>
            <a:prstGeom prst="rect">
              <a:avLst/>
            </a:prstGeom>
            <a:blipFill>
              <a:blip r:embed="rId6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7497965" y="3314700"/>
              <a:ext cx="214629" cy="335280"/>
            </a:xfrm>
            <a:custGeom>
              <a:avLst/>
              <a:gdLst/>
              <a:ahLst/>
              <a:cxnLst/>
              <a:rect l="l" t="t" r="r" b="b"/>
              <a:pathLst>
                <a:path w="214629" h="335279">
                  <a:moveTo>
                    <a:pt x="0" y="96012"/>
                  </a:moveTo>
                  <a:lnTo>
                    <a:pt x="0" y="335279"/>
                  </a:lnTo>
                  <a:lnTo>
                    <a:pt x="214109" y="240791"/>
                  </a:lnTo>
                  <a:lnTo>
                    <a:pt x="214109" y="0"/>
                  </a:lnTo>
                  <a:lnTo>
                    <a:pt x="0" y="96012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7367651" y="3256788"/>
              <a:ext cx="344805" cy="393700"/>
            </a:xfrm>
            <a:custGeom>
              <a:avLst/>
              <a:gdLst/>
              <a:ahLst/>
              <a:cxnLst/>
              <a:rect l="l" t="t" r="r" b="b"/>
              <a:pathLst>
                <a:path w="344804" h="393700">
                  <a:moveTo>
                    <a:pt x="344424" y="57912"/>
                  </a:moveTo>
                  <a:lnTo>
                    <a:pt x="211835" y="0"/>
                  </a:lnTo>
                  <a:lnTo>
                    <a:pt x="0" y="94487"/>
                  </a:lnTo>
                  <a:lnTo>
                    <a:pt x="0" y="339089"/>
                  </a:lnTo>
                  <a:lnTo>
                    <a:pt x="27772" y="358901"/>
                  </a:lnTo>
                  <a:lnTo>
                    <a:pt x="59256" y="374713"/>
                  </a:lnTo>
                  <a:lnTo>
                    <a:pt x="93881" y="386238"/>
                  </a:lnTo>
                  <a:lnTo>
                    <a:pt x="131076" y="393191"/>
                  </a:lnTo>
                  <a:lnTo>
                    <a:pt x="344424" y="298703"/>
                  </a:lnTo>
                  <a:lnTo>
                    <a:pt x="344424" y="57912"/>
                  </a:lnTo>
                  <a:close/>
                </a:path>
              </a:pathLst>
            </a:custGeom>
            <a:ln w="11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7417193" y="3499865"/>
              <a:ext cx="21336" cy="21335"/>
            </a:xfrm>
            <a:prstGeom prst="rect">
              <a:avLst/>
            </a:prstGeom>
            <a:blipFill>
              <a:blip r:embed="rId6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7415669" y="349834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21336" y="9144"/>
                  </a:moveTo>
                  <a:lnTo>
                    <a:pt x="19050" y="3048"/>
                  </a:lnTo>
                  <a:lnTo>
                    <a:pt x="12954" y="0"/>
                  </a:lnTo>
                  <a:lnTo>
                    <a:pt x="7607" y="1524"/>
                  </a:lnTo>
                  <a:lnTo>
                    <a:pt x="2286" y="3048"/>
                  </a:lnTo>
                  <a:lnTo>
                    <a:pt x="0" y="9144"/>
                  </a:lnTo>
                  <a:lnTo>
                    <a:pt x="2286" y="14478"/>
                  </a:lnTo>
                  <a:lnTo>
                    <a:pt x="5334" y="20574"/>
                  </a:lnTo>
                  <a:lnTo>
                    <a:pt x="11417" y="24384"/>
                  </a:lnTo>
                  <a:lnTo>
                    <a:pt x="16751" y="22860"/>
                  </a:lnTo>
                  <a:lnTo>
                    <a:pt x="22098" y="21336"/>
                  </a:lnTo>
                  <a:lnTo>
                    <a:pt x="24384" y="15240"/>
                  </a:lnTo>
                  <a:lnTo>
                    <a:pt x="21336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7385672" y="3546081"/>
              <a:ext cx="95034" cy="72923"/>
            </a:xfrm>
            <a:prstGeom prst="rect">
              <a:avLst/>
            </a:prstGeom>
            <a:blipFill>
              <a:blip r:embed="rId6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7383189" y="3395770"/>
              <a:ext cx="99225" cy="47409"/>
            </a:xfrm>
            <a:prstGeom prst="rect">
              <a:avLst/>
            </a:prstGeom>
            <a:blipFill>
              <a:blip r:embed="rId6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7388993" y="3418112"/>
              <a:ext cx="88398" cy="61941"/>
            </a:xfrm>
            <a:prstGeom prst="rect">
              <a:avLst/>
            </a:prstGeom>
            <a:blipFill>
              <a:blip r:embed="rId6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7388986" y="3427476"/>
              <a:ext cx="88900" cy="41910"/>
            </a:xfrm>
            <a:custGeom>
              <a:avLst/>
              <a:gdLst/>
              <a:ahLst/>
              <a:cxnLst/>
              <a:rect l="l" t="t" r="r" b="b"/>
              <a:pathLst>
                <a:path w="88900" h="41910">
                  <a:moveTo>
                    <a:pt x="88404" y="41910"/>
                  </a:moveTo>
                  <a:lnTo>
                    <a:pt x="88404" y="37337"/>
                  </a:lnTo>
                  <a:lnTo>
                    <a:pt x="64300" y="30753"/>
                  </a:lnTo>
                  <a:lnTo>
                    <a:pt x="41344" y="22383"/>
                  </a:lnTo>
                  <a:lnTo>
                    <a:pt x="19817" y="12156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9710" y="17156"/>
                  </a:lnTo>
                  <a:lnTo>
                    <a:pt x="41059" y="27527"/>
                  </a:lnTo>
                  <a:lnTo>
                    <a:pt x="63979" y="35754"/>
                  </a:lnTo>
                  <a:lnTo>
                    <a:pt x="88404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7388986" y="3423665"/>
              <a:ext cx="88900" cy="56515"/>
            </a:xfrm>
            <a:custGeom>
              <a:avLst/>
              <a:gdLst/>
              <a:ahLst/>
              <a:cxnLst/>
              <a:rect l="l" t="t" r="r" b="b"/>
              <a:pathLst>
                <a:path w="88900" h="56514">
                  <a:moveTo>
                    <a:pt x="0" y="0"/>
                  </a:moveTo>
                  <a:lnTo>
                    <a:pt x="0" y="19050"/>
                  </a:lnTo>
                  <a:lnTo>
                    <a:pt x="19817" y="30884"/>
                  </a:lnTo>
                  <a:lnTo>
                    <a:pt x="41344" y="41148"/>
                  </a:lnTo>
                  <a:lnTo>
                    <a:pt x="64300" y="49696"/>
                  </a:lnTo>
                  <a:lnTo>
                    <a:pt x="88404" y="56387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7388986" y="3424428"/>
              <a:ext cx="88900" cy="56515"/>
            </a:xfrm>
            <a:custGeom>
              <a:avLst/>
              <a:gdLst/>
              <a:ahLst/>
              <a:cxnLst/>
              <a:rect l="l" t="t" r="r" b="b"/>
              <a:pathLst>
                <a:path w="88900" h="56514">
                  <a:moveTo>
                    <a:pt x="88404" y="56387"/>
                  </a:moveTo>
                  <a:lnTo>
                    <a:pt x="88404" y="37337"/>
                  </a:lnTo>
                  <a:lnTo>
                    <a:pt x="64408" y="30646"/>
                  </a:lnTo>
                  <a:lnTo>
                    <a:pt x="41630" y="22098"/>
                  </a:lnTo>
                  <a:lnTo>
                    <a:pt x="20139" y="11834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7527670" y="3541776"/>
              <a:ext cx="122681" cy="137922"/>
            </a:xfrm>
            <a:prstGeom prst="rect">
              <a:avLst/>
            </a:prstGeom>
            <a:blipFill>
              <a:blip r:embed="rId6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7522146" y="3536251"/>
              <a:ext cx="133743" cy="148971"/>
            </a:xfrm>
            <a:prstGeom prst="rect">
              <a:avLst/>
            </a:prstGeom>
            <a:blipFill>
              <a:blip r:embed="rId6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7421759" y="3658361"/>
              <a:ext cx="249935" cy="246887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7443095" y="3723893"/>
              <a:ext cx="225551" cy="246887"/>
            </a:xfrm>
            <a:prstGeom prst="rect">
              <a:avLst/>
            </a:prstGeom>
            <a:blipFill>
              <a:blip r:embed="rId6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3210191" y="3512058"/>
              <a:ext cx="120650" cy="63500"/>
            </a:xfrm>
            <a:custGeom>
              <a:avLst/>
              <a:gdLst/>
              <a:ahLst/>
              <a:cxnLst/>
              <a:rect l="l" t="t" r="r" b="b"/>
              <a:pathLst>
                <a:path w="120650" h="63500">
                  <a:moveTo>
                    <a:pt x="120586" y="23717"/>
                  </a:moveTo>
                  <a:lnTo>
                    <a:pt x="116728" y="13846"/>
                  </a:lnTo>
                  <a:lnTo>
                    <a:pt x="107441" y="5333"/>
                  </a:lnTo>
                  <a:lnTo>
                    <a:pt x="103631" y="3047"/>
                  </a:lnTo>
                  <a:lnTo>
                    <a:pt x="92963" y="0"/>
                  </a:lnTo>
                  <a:lnTo>
                    <a:pt x="0" y="63245"/>
                  </a:lnTo>
                  <a:lnTo>
                    <a:pt x="35814" y="63245"/>
                  </a:lnTo>
                  <a:lnTo>
                    <a:pt x="56721" y="62281"/>
                  </a:lnTo>
                  <a:lnTo>
                    <a:pt x="95392" y="51780"/>
                  </a:lnTo>
                  <a:lnTo>
                    <a:pt x="120586" y="23717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3146183" y="3380994"/>
              <a:ext cx="169925" cy="76200"/>
            </a:xfrm>
            <a:prstGeom prst="rect">
              <a:avLst/>
            </a:prstGeom>
            <a:blipFill>
              <a:blip r:embed="rId6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3146183" y="3380994"/>
              <a:ext cx="170180" cy="76200"/>
            </a:xfrm>
            <a:custGeom>
              <a:avLst/>
              <a:gdLst/>
              <a:ahLst/>
              <a:cxnLst/>
              <a:rect l="l" t="t" r="r" b="b"/>
              <a:pathLst>
                <a:path w="170179" h="76200">
                  <a:moveTo>
                    <a:pt x="64769" y="76200"/>
                  </a:moveTo>
                  <a:lnTo>
                    <a:pt x="169925" y="28955"/>
                  </a:lnTo>
                  <a:lnTo>
                    <a:pt x="104393" y="0"/>
                  </a:lnTo>
                  <a:lnTo>
                    <a:pt x="0" y="47243"/>
                  </a:lnTo>
                  <a:lnTo>
                    <a:pt x="13656" y="57340"/>
                  </a:lnTo>
                  <a:lnTo>
                    <a:pt x="29241" y="65722"/>
                  </a:lnTo>
                  <a:lnTo>
                    <a:pt x="46398" y="72104"/>
                  </a:lnTo>
                  <a:lnTo>
                    <a:pt x="64769" y="7620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3146183" y="3428238"/>
              <a:ext cx="64769" cy="147065"/>
            </a:xfrm>
            <a:prstGeom prst="rect">
              <a:avLst/>
            </a:prstGeom>
            <a:blipFill>
              <a:blip r:embed="rId6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3146183" y="3427476"/>
              <a:ext cx="64769" cy="147955"/>
            </a:xfrm>
            <a:custGeom>
              <a:avLst/>
              <a:gdLst/>
              <a:ahLst/>
              <a:cxnLst/>
              <a:rect l="l" t="t" r="r" b="b"/>
              <a:pathLst>
                <a:path w="64769" h="147954">
                  <a:moveTo>
                    <a:pt x="64769" y="29718"/>
                  </a:moveTo>
                  <a:lnTo>
                    <a:pt x="46077" y="25610"/>
                  </a:lnTo>
                  <a:lnTo>
                    <a:pt x="28956" y="19145"/>
                  </a:lnTo>
                  <a:lnTo>
                    <a:pt x="13549" y="10537"/>
                  </a:lnTo>
                  <a:lnTo>
                    <a:pt x="0" y="0"/>
                  </a:lnTo>
                  <a:lnTo>
                    <a:pt x="0" y="121158"/>
                  </a:lnTo>
                  <a:lnTo>
                    <a:pt x="13656" y="131004"/>
                  </a:lnTo>
                  <a:lnTo>
                    <a:pt x="29241" y="138779"/>
                  </a:lnTo>
                  <a:lnTo>
                    <a:pt x="46398" y="144410"/>
                  </a:lnTo>
                  <a:lnTo>
                    <a:pt x="64769" y="147827"/>
                  </a:lnTo>
                  <a:lnTo>
                    <a:pt x="64769" y="2971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3210953" y="3409950"/>
              <a:ext cx="105155" cy="165353"/>
            </a:xfrm>
            <a:prstGeom prst="rect">
              <a:avLst/>
            </a:prstGeom>
            <a:blipFill>
              <a:blip r:embed="rId6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3210953" y="3409950"/>
              <a:ext cx="105410" cy="165735"/>
            </a:xfrm>
            <a:custGeom>
              <a:avLst/>
              <a:gdLst/>
              <a:ahLst/>
              <a:cxnLst/>
              <a:rect l="l" t="t" r="r" b="b"/>
              <a:pathLst>
                <a:path w="105410" h="165735">
                  <a:moveTo>
                    <a:pt x="0" y="47244"/>
                  </a:moveTo>
                  <a:lnTo>
                    <a:pt x="0" y="165353"/>
                  </a:lnTo>
                  <a:lnTo>
                    <a:pt x="105155" y="118872"/>
                  </a:lnTo>
                  <a:lnTo>
                    <a:pt x="105155" y="0"/>
                  </a:lnTo>
                  <a:lnTo>
                    <a:pt x="0" y="4724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3146183" y="3380994"/>
              <a:ext cx="170180" cy="194310"/>
            </a:xfrm>
            <a:custGeom>
              <a:avLst/>
              <a:gdLst/>
              <a:ahLst/>
              <a:cxnLst/>
              <a:rect l="l" t="t" r="r" b="b"/>
              <a:pathLst>
                <a:path w="170179" h="194310">
                  <a:moveTo>
                    <a:pt x="169925" y="28955"/>
                  </a:moveTo>
                  <a:lnTo>
                    <a:pt x="104393" y="0"/>
                  </a:lnTo>
                  <a:lnTo>
                    <a:pt x="0" y="47243"/>
                  </a:lnTo>
                  <a:lnTo>
                    <a:pt x="0" y="167639"/>
                  </a:lnTo>
                  <a:lnTo>
                    <a:pt x="13656" y="177486"/>
                  </a:lnTo>
                  <a:lnTo>
                    <a:pt x="29241" y="185261"/>
                  </a:lnTo>
                  <a:lnTo>
                    <a:pt x="46398" y="190892"/>
                  </a:lnTo>
                  <a:lnTo>
                    <a:pt x="64769" y="194309"/>
                  </a:lnTo>
                  <a:lnTo>
                    <a:pt x="169925" y="147827"/>
                  </a:lnTo>
                  <a:lnTo>
                    <a:pt x="169925" y="28955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3170567" y="3501390"/>
              <a:ext cx="10668" cy="10667"/>
            </a:xfrm>
            <a:prstGeom prst="rect">
              <a:avLst/>
            </a:prstGeom>
            <a:blipFill>
              <a:blip r:embed="rId6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3169805" y="350062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10668" y="4572"/>
                  </a:moveTo>
                  <a:lnTo>
                    <a:pt x="9143" y="1524"/>
                  </a:lnTo>
                  <a:lnTo>
                    <a:pt x="6095" y="0"/>
                  </a:lnTo>
                  <a:lnTo>
                    <a:pt x="3809" y="762"/>
                  </a:lnTo>
                  <a:lnTo>
                    <a:pt x="762" y="1524"/>
                  </a:lnTo>
                  <a:lnTo>
                    <a:pt x="0" y="4572"/>
                  </a:lnTo>
                  <a:lnTo>
                    <a:pt x="1524" y="6858"/>
                  </a:lnTo>
                  <a:lnTo>
                    <a:pt x="2285" y="9906"/>
                  </a:lnTo>
                  <a:lnTo>
                    <a:pt x="5333" y="11430"/>
                  </a:lnTo>
                  <a:lnTo>
                    <a:pt x="8381" y="10668"/>
                  </a:lnTo>
                  <a:lnTo>
                    <a:pt x="10668" y="9906"/>
                  </a:lnTo>
                  <a:lnTo>
                    <a:pt x="12191" y="6858"/>
                  </a:lnTo>
                  <a:lnTo>
                    <a:pt x="10668" y="4572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3156851" y="3525773"/>
              <a:ext cx="43815" cy="18415"/>
            </a:xfrm>
            <a:custGeom>
              <a:avLst/>
              <a:gdLst/>
              <a:ahLst/>
              <a:cxnLst/>
              <a:rect l="l" t="t" r="r" b="b"/>
              <a:pathLst>
                <a:path w="43814" h="18414">
                  <a:moveTo>
                    <a:pt x="0" y="0"/>
                  </a:moveTo>
                  <a:lnTo>
                    <a:pt x="10001" y="5857"/>
                  </a:lnTo>
                  <a:lnTo>
                    <a:pt x="20574" y="10858"/>
                  </a:lnTo>
                  <a:lnTo>
                    <a:pt x="31718" y="15001"/>
                  </a:lnTo>
                  <a:lnTo>
                    <a:pt x="43434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3156851" y="3532632"/>
              <a:ext cx="43815" cy="18415"/>
            </a:xfrm>
            <a:custGeom>
              <a:avLst/>
              <a:gdLst/>
              <a:ahLst/>
              <a:cxnLst/>
              <a:rect l="l" t="t" r="r" b="b"/>
              <a:pathLst>
                <a:path w="43814" h="18414">
                  <a:moveTo>
                    <a:pt x="0" y="0"/>
                  </a:moveTo>
                  <a:lnTo>
                    <a:pt x="10001" y="6286"/>
                  </a:lnTo>
                  <a:lnTo>
                    <a:pt x="20574" y="11429"/>
                  </a:lnTo>
                  <a:lnTo>
                    <a:pt x="31718" y="15430"/>
                  </a:lnTo>
                  <a:lnTo>
                    <a:pt x="43434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3156851" y="3540252"/>
              <a:ext cx="43815" cy="18415"/>
            </a:xfrm>
            <a:custGeom>
              <a:avLst/>
              <a:gdLst/>
              <a:ahLst/>
              <a:cxnLst/>
              <a:rect l="l" t="t" r="r" b="b"/>
              <a:pathLst>
                <a:path w="43814" h="18414">
                  <a:moveTo>
                    <a:pt x="0" y="0"/>
                  </a:moveTo>
                  <a:lnTo>
                    <a:pt x="10001" y="5857"/>
                  </a:lnTo>
                  <a:lnTo>
                    <a:pt x="20574" y="10858"/>
                  </a:lnTo>
                  <a:lnTo>
                    <a:pt x="31718" y="15001"/>
                  </a:lnTo>
                  <a:lnTo>
                    <a:pt x="43434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3152578" y="3448348"/>
              <a:ext cx="51219" cy="26073"/>
            </a:xfrm>
            <a:prstGeom prst="rect">
              <a:avLst/>
            </a:prstGeom>
            <a:blipFill>
              <a:blip r:embed="rId6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3156851" y="3458819"/>
              <a:ext cx="43434" cy="32664"/>
            </a:xfrm>
            <a:prstGeom prst="rect">
              <a:avLst/>
            </a:prstGeom>
            <a:blipFill>
              <a:blip r:embed="rId6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3156851" y="3465576"/>
              <a:ext cx="43815" cy="20955"/>
            </a:xfrm>
            <a:custGeom>
              <a:avLst/>
              <a:gdLst/>
              <a:ahLst/>
              <a:cxnLst/>
              <a:rect l="l" t="t" r="r" b="b"/>
              <a:pathLst>
                <a:path w="43814" h="20954">
                  <a:moveTo>
                    <a:pt x="43434" y="20574"/>
                  </a:moveTo>
                  <a:lnTo>
                    <a:pt x="43434" y="18287"/>
                  </a:lnTo>
                  <a:lnTo>
                    <a:pt x="31611" y="15001"/>
                  </a:lnTo>
                  <a:lnTo>
                    <a:pt x="20288" y="10858"/>
                  </a:lnTo>
                  <a:lnTo>
                    <a:pt x="9679" y="5857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9679" y="8251"/>
                  </a:lnTo>
                  <a:lnTo>
                    <a:pt x="20288" y="13430"/>
                  </a:lnTo>
                  <a:lnTo>
                    <a:pt x="31611" y="17609"/>
                  </a:lnTo>
                  <a:lnTo>
                    <a:pt x="43434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3156851" y="3463290"/>
              <a:ext cx="43815" cy="28575"/>
            </a:xfrm>
            <a:custGeom>
              <a:avLst/>
              <a:gdLst/>
              <a:ahLst/>
              <a:cxnLst/>
              <a:rect l="l" t="t" r="r" b="b"/>
              <a:pathLst>
                <a:path w="43814" h="28575">
                  <a:moveTo>
                    <a:pt x="0" y="0"/>
                  </a:moveTo>
                  <a:lnTo>
                    <a:pt x="0" y="9906"/>
                  </a:lnTo>
                  <a:lnTo>
                    <a:pt x="9679" y="15763"/>
                  </a:lnTo>
                  <a:lnTo>
                    <a:pt x="20288" y="20764"/>
                  </a:lnTo>
                  <a:lnTo>
                    <a:pt x="31611" y="24907"/>
                  </a:lnTo>
                  <a:lnTo>
                    <a:pt x="43434" y="2819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3156851" y="3464052"/>
              <a:ext cx="43815" cy="27940"/>
            </a:xfrm>
            <a:custGeom>
              <a:avLst/>
              <a:gdLst/>
              <a:ahLst/>
              <a:cxnLst/>
              <a:rect l="l" t="t" r="r" b="b"/>
              <a:pathLst>
                <a:path w="43814" h="27939">
                  <a:moveTo>
                    <a:pt x="43434" y="27432"/>
                  </a:moveTo>
                  <a:lnTo>
                    <a:pt x="43434" y="18287"/>
                  </a:lnTo>
                  <a:lnTo>
                    <a:pt x="31611" y="15001"/>
                  </a:lnTo>
                  <a:lnTo>
                    <a:pt x="20288" y="10858"/>
                  </a:lnTo>
                  <a:lnTo>
                    <a:pt x="9679" y="585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3143129" y="3633215"/>
              <a:ext cx="211074" cy="246887"/>
            </a:xfrm>
            <a:prstGeom prst="rect">
              <a:avLst/>
            </a:prstGeom>
            <a:blipFill>
              <a:blip r:embed="rId6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3357251" y="3633215"/>
              <a:ext cx="134111" cy="265175"/>
            </a:xfrm>
            <a:prstGeom prst="rect">
              <a:avLst/>
            </a:prstGeom>
            <a:blipFill>
              <a:blip r:embed="rId6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3234569" y="3699509"/>
              <a:ext cx="170688" cy="24231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6171323" y="2680716"/>
              <a:ext cx="120014" cy="0"/>
            </a:xfrm>
            <a:custGeom>
              <a:avLst/>
              <a:gdLst/>
              <a:ahLst/>
              <a:cxnLst/>
              <a:rect l="l" t="t" r="r" b="b"/>
              <a:pathLst>
                <a:path w="120014">
                  <a:moveTo>
                    <a:pt x="0" y="0"/>
                  </a:moveTo>
                  <a:lnTo>
                    <a:pt x="119621" y="0"/>
                  </a:lnTo>
                </a:path>
              </a:pathLst>
            </a:custGeom>
            <a:ln w="23863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5836805" y="2830829"/>
              <a:ext cx="274320" cy="239395"/>
            </a:xfrm>
            <a:custGeom>
              <a:avLst/>
              <a:gdLst/>
              <a:ahLst/>
              <a:cxnLst/>
              <a:rect l="l" t="t" r="r" b="b"/>
              <a:pathLst>
                <a:path w="274320" h="239394">
                  <a:moveTo>
                    <a:pt x="0" y="239268"/>
                  </a:moveTo>
                  <a:lnTo>
                    <a:pt x="158496" y="239268"/>
                  </a:lnTo>
                  <a:lnTo>
                    <a:pt x="158496" y="227075"/>
                  </a:lnTo>
                  <a:lnTo>
                    <a:pt x="274319" y="227075"/>
                  </a:lnTo>
                  <a:lnTo>
                    <a:pt x="274319" y="0"/>
                  </a:lnTo>
                </a:path>
              </a:pathLst>
            </a:custGeom>
            <a:ln w="7950">
              <a:solidFill>
                <a:srgbClr val="F28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5740031" y="2789682"/>
              <a:ext cx="551180" cy="280670"/>
            </a:xfrm>
            <a:custGeom>
              <a:avLst/>
              <a:gdLst/>
              <a:ahLst/>
              <a:cxnLst/>
              <a:rect l="l" t="t" r="r" b="b"/>
              <a:pathLst>
                <a:path w="551179" h="280669">
                  <a:moveTo>
                    <a:pt x="0" y="280416"/>
                  </a:moveTo>
                  <a:lnTo>
                    <a:pt x="550913" y="280416"/>
                  </a:lnTo>
                  <a:lnTo>
                    <a:pt x="550913" y="0"/>
                  </a:lnTo>
                </a:path>
              </a:pathLst>
            </a:custGeom>
            <a:ln w="7950">
              <a:solidFill>
                <a:srgbClr val="F28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5740031" y="2826257"/>
              <a:ext cx="361315" cy="142875"/>
            </a:xfrm>
            <a:custGeom>
              <a:avLst/>
              <a:gdLst/>
              <a:ahLst/>
              <a:cxnLst/>
              <a:rect l="l" t="t" r="r" b="b"/>
              <a:pathLst>
                <a:path w="361314" h="142875">
                  <a:moveTo>
                    <a:pt x="0" y="142494"/>
                  </a:moveTo>
                  <a:lnTo>
                    <a:pt x="0" y="0"/>
                  </a:lnTo>
                  <a:lnTo>
                    <a:pt x="361188" y="0"/>
                  </a:lnTo>
                </a:path>
              </a:pathLst>
            </a:custGeom>
            <a:ln w="7950">
              <a:solidFill>
                <a:srgbClr val="F2822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5790323" y="2725673"/>
              <a:ext cx="551180" cy="270510"/>
            </a:xfrm>
            <a:custGeom>
              <a:avLst/>
              <a:gdLst/>
              <a:ahLst/>
              <a:cxnLst/>
              <a:rect l="l" t="t" r="r" b="b"/>
              <a:pathLst>
                <a:path w="551179" h="270510">
                  <a:moveTo>
                    <a:pt x="0" y="270509"/>
                  </a:moveTo>
                  <a:lnTo>
                    <a:pt x="294894" y="270509"/>
                  </a:lnTo>
                  <a:lnTo>
                    <a:pt x="296906" y="262354"/>
                  </a:lnTo>
                  <a:lnTo>
                    <a:pt x="302418" y="255555"/>
                  </a:lnTo>
                  <a:lnTo>
                    <a:pt x="310645" y="250900"/>
                  </a:lnTo>
                  <a:lnTo>
                    <a:pt x="320801" y="249173"/>
                  </a:lnTo>
                  <a:lnTo>
                    <a:pt x="330958" y="250900"/>
                  </a:lnTo>
                  <a:lnTo>
                    <a:pt x="339185" y="255555"/>
                  </a:lnTo>
                  <a:lnTo>
                    <a:pt x="344697" y="262354"/>
                  </a:lnTo>
                  <a:lnTo>
                    <a:pt x="346710" y="270509"/>
                  </a:lnTo>
                  <a:lnTo>
                    <a:pt x="474713" y="270509"/>
                  </a:lnTo>
                  <a:lnTo>
                    <a:pt x="476727" y="262354"/>
                  </a:lnTo>
                  <a:lnTo>
                    <a:pt x="482242" y="255555"/>
                  </a:lnTo>
                  <a:lnTo>
                    <a:pt x="490470" y="250900"/>
                  </a:lnTo>
                  <a:lnTo>
                    <a:pt x="500621" y="249173"/>
                  </a:lnTo>
                  <a:lnTo>
                    <a:pt x="510784" y="250900"/>
                  </a:lnTo>
                  <a:lnTo>
                    <a:pt x="519015" y="255555"/>
                  </a:lnTo>
                  <a:lnTo>
                    <a:pt x="524529" y="262354"/>
                  </a:lnTo>
                  <a:lnTo>
                    <a:pt x="526542" y="270509"/>
                  </a:lnTo>
                  <a:lnTo>
                    <a:pt x="550913" y="270509"/>
                  </a:lnTo>
                  <a:lnTo>
                    <a:pt x="550913" y="0"/>
                  </a:lnTo>
                </a:path>
              </a:pathLst>
            </a:custGeom>
            <a:ln w="7950">
              <a:solidFill>
                <a:srgbClr val="F2822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5836805" y="3151632"/>
              <a:ext cx="334010" cy="120650"/>
            </a:xfrm>
            <a:custGeom>
              <a:avLst/>
              <a:gdLst/>
              <a:ahLst/>
              <a:cxnLst/>
              <a:rect l="l" t="t" r="r" b="b"/>
              <a:pathLst>
                <a:path w="334010" h="120650">
                  <a:moveTo>
                    <a:pt x="333755" y="120395"/>
                  </a:moveTo>
                  <a:lnTo>
                    <a:pt x="33375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5836805" y="3135629"/>
              <a:ext cx="986790" cy="207645"/>
            </a:xfrm>
            <a:custGeom>
              <a:avLst/>
              <a:gdLst/>
              <a:ahLst/>
              <a:cxnLst/>
              <a:rect l="l" t="t" r="r" b="b"/>
              <a:pathLst>
                <a:path w="986790" h="207645">
                  <a:moveTo>
                    <a:pt x="0" y="0"/>
                  </a:moveTo>
                  <a:lnTo>
                    <a:pt x="986790" y="0"/>
                  </a:lnTo>
                  <a:lnTo>
                    <a:pt x="986790" y="207263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674505" y="1934717"/>
              <a:ext cx="172212" cy="82295"/>
            </a:xfrm>
            <a:prstGeom prst="rect">
              <a:avLst/>
            </a:prstGeom>
            <a:blipFill>
              <a:blip r:embed="rId6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674505" y="1934717"/>
              <a:ext cx="172720" cy="82550"/>
            </a:xfrm>
            <a:custGeom>
              <a:avLst/>
              <a:gdLst/>
              <a:ahLst/>
              <a:cxnLst/>
              <a:rect l="l" t="t" r="r" b="b"/>
              <a:pathLst>
                <a:path w="172719" h="82550">
                  <a:moveTo>
                    <a:pt x="0" y="46481"/>
                  </a:moveTo>
                  <a:lnTo>
                    <a:pt x="73913" y="82295"/>
                  </a:lnTo>
                  <a:lnTo>
                    <a:pt x="172212" y="35813"/>
                  </a:lnTo>
                  <a:lnTo>
                    <a:pt x="98297" y="0"/>
                  </a:lnTo>
                  <a:lnTo>
                    <a:pt x="0" y="464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748419" y="1970532"/>
              <a:ext cx="98298" cy="65531"/>
            </a:xfrm>
            <a:prstGeom prst="rect">
              <a:avLst/>
            </a:prstGeom>
            <a:blipFill>
              <a:blip r:embed="rId6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748419" y="1970532"/>
              <a:ext cx="98425" cy="66040"/>
            </a:xfrm>
            <a:custGeom>
              <a:avLst/>
              <a:gdLst/>
              <a:ahLst/>
              <a:cxnLst/>
              <a:rect l="l" t="t" r="r" b="b"/>
              <a:pathLst>
                <a:path w="98425" h="66039">
                  <a:moveTo>
                    <a:pt x="0" y="65532"/>
                  </a:moveTo>
                  <a:lnTo>
                    <a:pt x="92963" y="21336"/>
                  </a:lnTo>
                  <a:lnTo>
                    <a:pt x="92963" y="16764"/>
                  </a:lnTo>
                  <a:lnTo>
                    <a:pt x="98298" y="15240"/>
                  </a:lnTo>
                  <a:lnTo>
                    <a:pt x="98298" y="0"/>
                  </a:lnTo>
                  <a:lnTo>
                    <a:pt x="0" y="46482"/>
                  </a:lnTo>
                  <a:lnTo>
                    <a:pt x="0" y="6553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674505" y="1981200"/>
              <a:ext cx="73913" cy="54863"/>
            </a:xfrm>
            <a:prstGeom prst="rect">
              <a:avLst/>
            </a:prstGeom>
            <a:blipFill>
              <a:blip r:embed="rId6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674505" y="1981200"/>
              <a:ext cx="74295" cy="55244"/>
            </a:xfrm>
            <a:custGeom>
              <a:avLst/>
              <a:gdLst/>
              <a:ahLst/>
              <a:cxnLst/>
              <a:rect l="l" t="t" r="r" b="b"/>
              <a:pathLst>
                <a:path w="74294" h="55244">
                  <a:moveTo>
                    <a:pt x="0" y="15239"/>
                  </a:moveTo>
                  <a:lnTo>
                    <a:pt x="5333" y="18287"/>
                  </a:lnTo>
                  <a:lnTo>
                    <a:pt x="5333" y="22098"/>
                  </a:lnTo>
                  <a:lnTo>
                    <a:pt x="73913" y="54863"/>
                  </a:lnTo>
                  <a:lnTo>
                    <a:pt x="73913" y="3581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674505" y="1934717"/>
              <a:ext cx="172720" cy="101600"/>
            </a:xfrm>
            <a:custGeom>
              <a:avLst/>
              <a:gdLst/>
              <a:ahLst/>
              <a:cxnLst/>
              <a:rect l="l" t="t" r="r" b="b"/>
              <a:pathLst>
                <a:path w="172719" h="101600">
                  <a:moveTo>
                    <a:pt x="0" y="46481"/>
                  </a:moveTo>
                  <a:lnTo>
                    <a:pt x="0" y="61721"/>
                  </a:lnTo>
                  <a:lnTo>
                    <a:pt x="5333" y="64769"/>
                  </a:lnTo>
                  <a:lnTo>
                    <a:pt x="5333" y="68579"/>
                  </a:lnTo>
                  <a:lnTo>
                    <a:pt x="73913" y="101345"/>
                  </a:lnTo>
                  <a:lnTo>
                    <a:pt x="166877" y="57149"/>
                  </a:lnTo>
                  <a:lnTo>
                    <a:pt x="166877" y="52577"/>
                  </a:lnTo>
                  <a:lnTo>
                    <a:pt x="172212" y="51053"/>
                  </a:lnTo>
                  <a:lnTo>
                    <a:pt x="172212" y="35813"/>
                  </a:lnTo>
                  <a:lnTo>
                    <a:pt x="98297" y="0"/>
                  </a:lnTo>
                  <a:lnTo>
                    <a:pt x="0" y="4648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736227" y="2013966"/>
              <a:ext cx="4572" cy="6095"/>
            </a:xfrm>
            <a:prstGeom prst="rect">
              <a:avLst/>
            </a:prstGeom>
            <a:blipFill>
              <a:blip r:embed="rId6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685935" y="1990344"/>
              <a:ext cx="56191" cy="31045"/>
            </a:xfrm>
            <a:prstGeom prst="rect">
              <a:avLst/>
            </a:prstGeom>
            <a:blipFill>
              <a:blip r:embed="rId6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684608" y="1989016"/>
              <a:ext cx="41713" cy="24187"/>
            </a:xfrm>
            <a:prstGeom prst="rect">
              <a:avLst/>
            </a:prstGeom>
            <a:blipFill>
              <a:blip r:embed="rId6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721749" y="20071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0" y="4572"/>
                  </a:moveTo>
                  <a:lnTo>
                    <a:pt x="4571" y="6858"/>
                  </a:lnTo>
                  <a:lnTo>
                    <a:pt x="4571" y="2286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782703" y="2004821"/>
              <a:ext cx="445007" cy="246887"/>
            </a:xfrm>
            <a:prstGeom prst="rect">
              <a:avLst/>
            </a:prstGeom>
            <a:blipFill>
              <a:blip r:embed="rId6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909957" y="2070353"/>
              <a:ext cx="105917" cy="246887"/>
            </a:xfrm>
            <a:prstGeom prst="rect">
              <a:avLst/>
            </a:prstGeom>
            <a:blipFill>
              <a:blip r:embed="rId6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3017399" y="2071115"/>
              <a:ext cx="85343" cy="237743"/>
            </a:xfrm>
            <a:prstGeom prst="rect">
              <a:avLst/>
            </a:prstGeom>
            <a:blipFill>
              <a:blip r:embed="rId6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291219" y="2604516"/>
              <a:ext cx="171450" cy="82295"/>
            </a:xfrm>
            <a:prstGeom prst="rect">
              <a:avLst/>
            </a:prstGeom>
            <a:blipFill>
              <a:blip r:embed="rId6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291219" y="2604516"/>
              <a:ext cx="171450" cy="82550"/>
            </a:xfrm>
            <a:custGeom>
              <a:avLst/>
              <a:gdLst/>
              <a:ahLst/>
              <a:cxnLst/>
              <a:rect l="l" t="t" r="r" b="b"/>
              <a:pathLst>
                <a:path w="171450" h="82550">
                  <a:moveTo>
                    <a:pt x="0" y="46481"/>
                  </a:moveTo>
                  <a:lnTo>
                    <a:pt x="73151" y="82295"/>
                  </a:lnTo>
                  <a:lnTo>
                    <a:pt x="171450" y="35813"/>
                  </a:lnTo>
                  <a:lnTo>
                    <a:pt x="98298" y="0"/>
                  </a:lnTo>
                  <a:lnTo>
                    <a:pt x="0" y="464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364371" y="2640329"/>
              <a:ext cx="98298" cy="65531"/>
            </a:xfrm>
            <a:prstGeom prst="rect">
              <a:avLst/>
            </a:prstGeom>
            <a:blipFill>
              <a:blip r:embed="rId6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364371" y="2640329"/>
              <a:ext cx="98425" cy="66040"/>
            </a:xfrm>
            <a:custGeom>
              <a:avLst/>
              <a:gdLst/>
              <a:ahLst/>
              <a:cxnLst/>
              <a:rect l="l" t="t" r="r" b="b"/>
              <a:pathLst>
                <a:path w="98425" h="66039">
                  <a:moveTo>
                    <a:pt x="0" y="65532"/>
                  </a:moveTo>
                  <a:lnTo>
                    <a:pt x="93725" y="20574"/>
                  </a:lnTo>
                  <a:lnTo>
                    <a:pt x="93725" y="16764"/>
                  </a:lnTo>
                  <a:lnTo>
                    <a:pt x="98298" y="14478"/>
                  </a:lnTo>
                  <a:lnTo>
                    <a:pt x="98298" y="0"/>
                  </a:lnTo>
                  <a:lnTo>
                    <a:pt x="0" y="46482"/>
                  </a:lnTo>
                  <a:lnTo>
                    <a:pt x="0" y="6553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291219" y="2651760"/>
              <a:ext cx="73146" cy="53339"/>
            </a:xfrm>
            <a:prstGeom prst="rect">
              <a:avLst/>
            </a:prstGeom>
            <a:blipFill>
              <a:blip r:embed="rId6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291219" y="2650998"/>
              <a:ext cx="73660" cy="55244"/>
            </a:xfrm>
            <a:custGeom>
              <a:avLst/>
              <a:gdLst/>
              <a:ahLst/>
              <a:cxnLst/>
              <a:rect l="l" t="t" r="r" b="b"/>
              <a:pathLst>
                <a:path w="73660" h="55244">
                  <a:moveTo>
                    <a:pt x="0" y="15239"/>
                  </a:moveTo>
                  <a:lnTo>
                    <a:pt x="4571" y="17525"/>
                  </a:lnTo>
                  <a:lnTo>
                    <a:pt x="4571" y="22097"/>
                  </a:lnTo>
                  <a:lnTo>
                    <a:pt x="73151" y="54863"/>
                  </a:lnTo>
                  <a:lnTo>
                    <a:pt x="73151" y="3581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291219" y="2604516"/>
              <a:ext cx="171450" cy="101600"/>
            </a:xfrm>
            <a:custGeom>
              <a:avLst/>
              <a:gdLst/>
              <a:ahLst/>
              <a:cxnLst/>
              <a:rect l="l" t="t" r="r" b="b"/>
              <a:pathLst>
                <a:path w="171450" h="101600">
                  <a:moveTo>
                    <a:pt x="0" y="46481"/>
                  </a:moveTo>
                  <a:lnTo>
                    <a:pt x="0" y="61721"/>
                  </a:lnTo>
                  <a:lnTo>
                    <a:pt x="4571" y="64007"/>
                  </a:lnTo>
                  <a:lnTo>
                    <a:pt x="4571" y="68579"/>
                  </a:lnTo>
                  <a:lnTo>
                    <a:pt x="73151" y="101345"/>
                  </a:lnTo>
                  <a:lnTo>
                    <a:pt x="166877" y="56387"/>
                  </a:lnTo>
                  <a:lnTo>
                    <a:pt x="166877" y="52577"/>
                  </a:lnTo>
                  <a:lnTo>
                    <a:pt x="171450" y="50291"/>
                  </a:lnTo>
                  <a:lnTo>
                    <a:pt x="171450" y="35813"/>
                  </a:lnTo>
                  <a:lnTo>
                    <a:pt x="98298" y="0"/>
                  </a:lnTo>
                  <a:lnTo>
                    <a:pt x="0" y="46481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352179" y="2683764"/>
              <a:ext cx="5333" cy="6095"/>
            </a:xfrm>
            <a:prstGeom prst="rect">
              <a:avLst/>
            </a:prstGeom>
            <a:blipFill>
              <a:blip r:embed="rId6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302649" y="2660142"/>
              <a:ext cx="56191" cy="31045"/>
            </a:xfrm>
            <a:prstGeom prst="rect">
              <a:avLst/>
            </a:prstGeom>
            <a:blipFill>
              <a:blip r:embed="rId6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301322" y="2658814"/>
              <a:ext cx="41713" cy="24187"/>
            </a:xfrm>
            <a:prstGeom prst="rect">
              <a:avLst/>
            </a:prstGeom>
            <a:blipFill>
              <a:blip r:embed="rId6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337701" y="267690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3810"/>
                  </a:moveTo>
                  <a:lnTo>
                    <a:pt x="5334" y="6096"/>
                  </a:lnTo>
                  <a:lnTo>
                    <a:pt x="5334" y="2286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062613" y="2751581"/>
              <a:ext cx="445008" cy="246887"/>
            </a:xfrm>
            <a:prstGeom prst="rect">
              <a:avLst/>
            </a:prstGeom>
            <a:blipFill>
              <a:blip r:embed="rId6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189867" y="2817113"/>
              <a:ext cx="105156" cy="246887"/>
            </a:xfrm>
            <a:prstGeom prst="rect">
              <a:avLst/>
            </a:prstGeom>
            <a:blipFill>
              <a:blip r:embed="rId6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297309" y="2817875"/>
              <a:ext cx="85343" cy="237743"/>
            </a:xfrm>
            <a:prstGeom prst="rect">
              <a:avLst/>
            </a:prstGeom>
            <a:blipFill>
              <a:blip r:embed="rId6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3617099" y="3059429"/>
              <a:ext cx="97678" cy="83819"/>
            </a:xfrm>
            <a:prstGeom prst="rect">
              <a:avLst/>
            </a:prstGeom>
            <a:blipFill>
              <a:blip r:embed="rId6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3617099" y="3058667"/>
              <a:ext cx="68580" cy="85090"/>
            </a:xfrm>
            <a:custGeom>
              <a:avLst/>
              <a:gdLst/>
              <a:ahLst/>
              <a:cxnLst/>
              <a:rect l="l" t="t" r="r" b="b"/>
              <a:pathLst>
                <a:path w="68579" h="85089">
                  <a:moveTo>
                    <a:pt x="0" y="84581"/>
                  </a:moveTo>
                  <a:lnTo>
                    <a:pt x="63246" y="54863"/>
                  </a:lnTo>
                  <a:lnTo>
                    <a:pt x="63246" y="48768"/>
                  </a:lnTo>
                  <a:lnTo>
                    <a:pt x="68580" y="45719"/>
                  </a:lnTo>
                  <a:lnTo>
                    <a:pt x="68580" y="0"/>
                  </a:lnTo>
                  <a:lnTo>
                    <a:pt x="0" y="33527"/>
                  </a:lnTo>
                  <a:lnTo>
                    <a:pt x="0" y="84581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3322205" y="2919222"/>
              <a:ext cx="363474" cy="172973"/>
            </a:xfrm>
            <a:prstGeom prst="rect">
              <a:avLst/>
            </a:prstGeom>
            <a:blipFill>
              <a:blip r:embed="rId6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3322205" y="2919222"/>
              <a:ext cx="363855" cy="173355"/>
            </a:xfrm>
            <a:custGeom>
              <a:avLst/>
              <a:gdLst/>
              <a:ahLst/>
              <a:cxnLst/>
              <a:rect l="l" t="t" r="r" b="b"/>
              <a:pathLst>
                <a:path w="363854" h="173355">
                  <a:moveTo>
                    <a:pt x="0" y="32765"/>
                  </a:moveTo>
                  <a:lnTo>
                    <a:pt x="294893" y="172973"/>
                  </a:lnTo>
                  <a:lnTo>
                    <a:pt x="363474" y="139445"/>
                  </a:lnTo>
                  <a:lnTo>
                    <a:pt x="69341" y="0"/>
                  </a:lnTo>
                  <a:lnTo>
                    <a:pt x="0" y="3276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3322205" y="2951988"/>
              <a:ext cx="294893" cy="191262"/>
            </a:xfrm>
            <a:prstGeom prst="rect">
              <a:avLst/>
            </a:prstGeom>
            <a:blipFill>
              <a:blip r:embed="rId6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3322205" y="2951988"/>
              <a:ext cx="295275" cy="191770"/>
            </a:xfrm>
            <a:custGeom>
              <a:avLst/>
              <a:gdLst/>
              <a:ahLst/>
              <a:cxnLst/>
              <a:rect l="l" t="t" r="r" b="b"/>
              <a:pathLst>
                <a:path w="295275" h="191769">
                  <a:moveTo>
                    <a:pt x="5334" y="54102"/>
                  </a:moveTo>
                  <a:lnTo>
                    <a:pt x="294893" y="191262"/>
                  </a:lnTo>
                  <a:lnTo>
                    <a:pt x="294893" y="140208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5334" y="48006"/>
                  </a:lnTo>
                  <a:lnTo>
                    <a:pt x="5334" y="54102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3322205" y="2919222"/>
              <a:ext cx="363855" cy="224154"/>
            </a:xfrm>
            <a:custGeom>
              <a:avLst/>
              <a:gdLst/>
              <a:ahLst/>
              <a:cxnLst/>
              <a:rect l="l" t="t" r="r" b="b"/>
              <a:pathLst>
                <a:path w="363854" h="224155">
                  <a:moveTo>
                    <a:pt x="0" y="32765"/>
                  </a:moveTo>
                  <a:lnTo>
                    <a:pt x="0" y="77723"/>
                  </a:lnTo>
                  <a:lnTo>
                    <a:pt x="5334" y="80771"/>
                  </a:lnTo>
                  <a:lnTo>
                    <a:pt x="5334" y="86867"/>
                  </a:lnTo>
                  <a:lnTo>
                    <a:pt x="294893" y="224027"/>
                  </a:lnTo>
                  <a:lnTo>
                    <a:pt x="358139" y="194309"/>
                  </a:lnTo>
                  <a:lnTo>
                    <a:pt x="358139" y="188213"/>
                  </a:lnTo>
                  <a:lnTo>
                    <a:pt x="363474" y="185165"/>
                  </a:lnTo>
                  <a:lnTo>
                    <a:pt x="363474" y="139445"/>
                  </a:lnTo>
                  <a:lnTo>
                    <a:pt x="69341" y="0"/>
                  </a:lnTo>
                  <a:lnTo>
                    <a:pt x="0" y="32765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3447173" y="3028950"/>
              <a:ext cx="5334" cy="5333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3425837" y="3018282"/>
              <a:ext cx="27330" cy="16662"/>
            </a:xfrm>
            <a:prstGeom prst="rect">
              <a:avLst/>
            </a:prstGeom>
            <a:blipFill>
              <a:blip r:embed="rId6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403739" y="3008376"/>
              <a:ext cx="27330" cy="15900"/>
            </a:xfrm>
            <a:prstGeom prst="rect">
              <a:avLst/>
            </a:prstGeom>
            <a:blipFill>
              <a:blip r:embed="rId6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381641" y="2997707"/>
              <a:ext cx="28092" cy="16662"/>
            </a:xfrm>
            <a:prstGeom prst="rect">
              <a:avLst/>
            </a:prstGeom>
            <a:blipFill>
              <a:blip r:embed="rId6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359543" y="2987039"/>
              <a:ext cx="28092" cy="16662"/>
            </a:xfrm>
            <a:prstGeom prst="rect">
              <a:avLst/>
            </a:prstGeom>
            <a:blipFill>
              <a:blip r:embed="rId6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338207" y="2977133"/>
              <a:ext cx="27330" cy="15900"/>
            </a:xfrm>
            <a:prstGeom prst="rect">
              <a:avLst/>
            </a:prstGeom>
            <a:blipFill>
              <a:blip r:embed="rId6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337445" y="297637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72" y="2285"/>
                  </a:moveTo>
                  <a:lnTo>
                    <a:pt x="3810" y="761"/>
                  </a:lnTo>
                  <a:lnTo>
                    <a:pt x="2286" y="0"/>
                  </a:lnTo>
                  <a:lnTo>
                    <a:pt x="1524" y="761"/>
                  </a:lnTo>
                  <a:lnTo>
                    <a:pt x="0" y="761"/>
                  </a:lnTo>
                  <a:lnTo>
                    <a:pt x="0" y="2285"/>
                  </a:lnTo>
                  <a:lnTo>
                    <a:pt x="762" y="3809"/>
                  </a:lnTo>
                  <a:lnTo>
                    <a:pt x="2286" y="5333"/>
                  </a:lnTo>
                  <a:lnTo>
                    <a:pt x="3810" y="6095"/>
                  </a:lnTo>
                  <a:lnTo>
                    <a:pt x="4572" y="5333"/>
                  </a:lnTo>
                  <a:lnTo>
                    <a:pt x="5334" y="4571"/>
                  </a:lnTo>
                  <a:lnTo>
                    <a:pt x="6096" y="3809"/>
                  </a:lnTo>
                  <a:lnTo>
                    <a:pt x="4572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447173" y="3021329"/>
              <a:ext cx="5334" cy="457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425837" y="3010661"/>
              <a:ext cx="27330" cy="16662"/>
            </a:xfrm>
            <a:prstGeom prst="rect">
              <a:avLst/>
            </a:prstGeom>
            <a:blipFill>
              <a:blip r:embed="rId6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403739" y="2999994"/>
              <a:ext cx="27330" cy="16662"/>
            </a:xfrm>
            <a:prstGeom prst="rect">
              <a:avLst/>
            </a:prstGeom>
            <a:blipFill>
              <a:blip r:embed="rId6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381641" y="2990088"/>
              <a:ext cx="28092" cy="15900"/>
            </a:xfrm>
            <a:prstGeom prst="rect">
              <a:avLst/>
            </a:prstGeom>
            <a:blipFill>
              <a:blip r:embed="rId6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359543" y="2979420"/>
              <a:ext cx="28092" cy="16662"/>
            </a:xfrm>
            <a:prstGeom prst="rect">
              <a:avLst/>
            </a:prstGeom>
            <a:blipFill>
              <a:blip r:embed="rId6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338207" y="2968751"/>
              <a:ext cx="27330" cy="16662"/>
            </a:xfrm>
            <a:prstGeom prst="rect">
              <a:avLst/>
            </a:prstGeom>
            <a:blipFill>
              <a:blip r:embed="rId6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337445" y="296875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572" y="2285"/>
                  </a:moveTo>
                  <a:lnTo>
                    <a:pt x="3810" y="761"/>
                  </a:lnTo>
                  <a:lnTo>
                    <a:pt x="2286" y="0"/>
                  </a:lnTo>
                  <a:lnTo>
                    <a:pt x="1524" y="0"/>
                  </a:lnTo>
                  <a:lnTo>
                    <a:pt x="0" y="761"/>
                  </a:lnTo>
                  <a:lnTo>
                    <a:pt x="0" y="2285"/>
                  </a:lnTo>
                  <a:lnTo>
                    <a:pt x="762" y="3809"/>
                  </a:lnTo>
                  <a:lnTo>
                    <a:pt x="2286" y="5333"/>
                  </a:lnTo>
                  <a:lnTo>
                    <a:pt x="3810" y="5333"/>
                  </a:lnTo>
                  <a:lnTo>
                    <a:pt x="4572" y="5333"/>
                  </a:lnTo>
                  <a:lnTo>
                    <a:pt x="5334" y="4571"/>
                  </a:lnTo>
                  <a:lnTo>
                    <a:pt x="6096" y="3047"/>
                  </a:lnTo>
                  <a:lnTo>
                    <a:pt x="4572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447173" y="3036570"/>
              <a:ext cx="5334" cy="5333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425837" y="3025901"/>
              <a:ext cx="27330" cy="16662"/>
            </a:xfrm>
            <a:prstGeom prst="rect">
              <a:avLst/>
            </a:prstGeom>
            <a:blipFill>
              <a:blip r:embed="rId6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403739" y="3015995"/>
              <a:ext cx="27330" cy="15900"/>
            </a:xfrm>
            <a:prstGeom prst="rect">
              <a:avLst/>
            </a:prstGeom>
            <a:blipFill>
              <a:blip r:embed="rId6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381641" y="3005327"/>
              <a:ext cx="28092" cy="16662"/>
            </a:xfrm>
            <a:prstGeom prst="rect">
              <a:avLst/>
            </a:prstGeom>
            <a:blipFill>
              <a:blip r:embed="rId6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359543" y="2994660"/>
              <a:ext cx="28092" cy="16662"/>
            </a:xfrm>
            <a:prstGeom prst="rect">
              <a:avLst/>
            </a:prstGeom>
            <a:blipFill>
              <a:blip r:embed="rId6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338207" y="2984754"/>
              <a:ext cx="27330" cy="15900"/>
            </a:xfrm>
            <a:prstGeom prst="rect">
              <a:avLst/>
            </a:prstGeom>
            <a:blipFill>
              <a:blip r:embed="rId6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337445" y="298399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72" y="2285"/>
                  </a:moveTo>
                  <a:lnTo>
                    <a:pt x="3810" y="762"/>
                  </a:lnTo>
                  <a:lnTo>
                    <a:pt x="2286" y="0"/>
                  </a:lnTo>
                  <a:lnTo>
                    <a:pt x="1524" y="762"/>
                  </a:lnTo>
                  <a:lnTo>
                    <a:pt x="0" y="762"/>
                  </a:lnTo>
                  <a:lnTo>
                    <a:pt x="0" y="2285"/>
                  </a:lnTo>
                  <a:lnTo>
                    <a:pt x="762" y="3809"/>
                  </a:lnTo>
                  <a:lnTo>
                    <a:pt x="2286" y="5333"/>
                  </a:lnTo>
                  <a:lnTo>
                    <a:pt x="3810" y="6095"/>
                  </a:lnTo>
                  <a:lnTo>
                    <a:pt x="4572" y="5333"/>
                  </a:lnTo>
                  <a:lnTo>
                    <a:pt x="5334" y="5333"/>
                  </a:lnTo>
                  <a:lnTo>
                    <a:pt x="6096" y="3809"/>
                  </a:lnTo>
                  <a:lnTo>
                    <a:pt x="4572" y="22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784733" y="2924555"/>
              <a:ext cx="207263" cy="246887"/>
            </a:xfrm>
            <a:prstGeom prst="rect">
              <a:avLst/>
            </a:prstGeom>
            <a:blipFill>
              <a:blip r:embed="rId6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715391" y="2990087"/>
              <a:ext cx="353567" cy="246887"/>
            </a:xfrm>
            <a:prstGeom prst="rect">
              <a:avLst/>
            </a:prstGeom>
            <a:blipFill>
              <a:blip r:embed="rId6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689483" y="3055619"/>
              <a:ext cx="207263" cy="2468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916559" y="3056381"/>
              <a:ext cx="198881" cy="242316"/>
            </a:xfrm>
            <a:prstGeom prst="rect">
              <a:avLst/>
            </a:prstGeom>
            <a:blipFill>
              <a:blip r:embed="rId6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5679833" y="2699004"/>
              <a:ext cx="67508" cy="57912"/>
            </a:xfrm>
            <a:prstGeom prst="rect">
              <a:avLst/>
            </a:prstGeom>
            <a:blipFill>
              <a:blip r:embed="rId6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5679833" y="2699004"/>
              <a:ext cx="47625" cy="58419"/>
            </a:xfrm>
            <a:custGeom>
              <a:avLst/>
              <a:gdLst/>
              <a:ahLst/>
              <a:cxnLst/>
              <a:rect l="l" t="t" r="r" b="b"/>
              <a:pathLst>
                <a:path w="47625" h="58419">
                  <a:moveTo>
                    <a:pt x="0" y="57912"/>
                  </a:moveTo>
                  <a:lnTo>
                    <a:pt x="44196" y="37337"/>
                  </a:lnTo>
                  <a:lnTo>
                    <a:pt x="44196" y="33527"/>
                  </a:lnTo>
                  <a:lnTo>
                    <a:pt x="47244" y="31241"/>
                  </a:lnTo>
                  <a:lnTo>
                    <a:pt x="47244" y="0"/>
                  </a:lnTo>
                  <a:lnTo>
                    <a:pt x="0" y="22859"/>
                  </a:lnTo>
                  <a:lnTo>
                    <a:pt x="0" y="579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5473166" y="2599016"/>
              <a:ext cx="257886" cy="157899"/>
            </a:xfrm>
            <a:prstGeom prst="rect">
              <a:avLst/>
            </a:prstGeom>
            <a:blipFill>
              <a:blip r:embed="rId6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5473166" y="2621114"/>
              <a:ext cx="210642" cy="139776"/>
            </a:xfrm>
            <a:prstGeom prst="rect">
              <a:avLst/>
            </a:prstGeom>
            <a:blipFill>
              <a:blip r:embed="rId6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5477141" y="2602992"/>
              <a:ext cx="250190" cy="154305"/>
            </a:xfrm>
            <a:custGeom>
              <a:avLst/>
              <a:gdLst/>
              <a:ahLst/>
              <a:cxnLst/>
              <a:rect l="l" t="t" r="r" b="b"/>
              <a:pathLst>
                <a:path w="250189" h="154305">
                  <a:moveTo>
                    <a:pt x="0" y="22097"/>
                  </a:moveTo>
                  <a:lnTo>
                    <a:pt x="0" y="53339"/>
                  </a:lnTo>
                  <a:lnTo>
                    <a:pt x="3810" y="55625"/>
                  </a:lnTo>
                  <a:lnTo>
                    <a:pt x="3810" y="59435"/>
                  </a:lnTo>
                  <a:lnTo>
                    <a:pt x="202691" y="153924"/>
                  </a:lnTo>
                  <a:lnTo>
                    <a:pt x="246887" y="133350"/>
                  </a:lnTo>
                  <a:lnTo>
                    <a:pt x="246887" y="129539"/>
                  </a:lnTo>
                  <a:lnTo>
                    <a:pt x="249936" y="127253"/>
                  </a:lnTo>
                  <a:lnTo>
                    <a:pt x="249936" y="96012"/>
                  </a:lnTo>
                  <a:lnTo>
                    <a:pt x="47243" y="0"/>
                  </a:lnTo>
                  <a:lnTo>
                    <a:pt x="0" y="2209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5563247" y="2678429"/>
              <a:ext cx="3048" cy="304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5548007" y="2670810"/>
              <a:ext cx="18948" cy="12090"/>
            </a:xfrm>
            <a:prstGeom prst="rect">
              <a:avLst/>
            </a:prstGeom>
            <a:blipFill>
              <a:blip r:embed="rId6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5532767" y="2663951"/>
              <a:ext cx="19710" cy="11328"/>
            </a:xfrm>
            <a:prstGeom prst="rect">
              <a:avLst/>
            </a:prstGeom>
            <a:blipFill>
              <a:blip r:embed="rId6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5517527" y="2656332"/>
              <a:ext cx="19710" cy="12090"/>
            </a:xfrm>
            <a:prstGeom prst="rect">
              <a:avLst/>
            </a:prstGeom>
            <a:blipFill>
              <a:blip r:embed="rId6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5503049" y="2649473"/>
              <a:ext cx="18948" cy="11328"/>
            </a:xfrm>
            <a:prstGeom prst="rect">
              <a:avLst/>
            </a:prstGeom>
            <a:blipFill>
              <a:blip r:embed="rId6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5487809" y="2642616"/>
              <a:ext cx="3048" cy="3047"/>
            </a:xfrm>
            <a:prstGeom prst="rect">
              <a:avLst/>
            </a:prstGeom>
            <a:blipFill>
              <a:blip r:embed="rId6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5501627" y="2648813"/>
              <a:ext cx="64668" cy="27330"/>
            </a:xfrm>
            <a:prstGeom prst="rect">
              <a:avLst/>
            </a:prstGeom>
            <a:blipFill>
              <a:blip r:embed="rId6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5487047" y="264185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810" y="1523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3"/>
                  </a:lnTo>
                  <a:lnTo>
                    <a:pt x="762" y="3047"/>
                  </a:lnTo>
                  <a:lnTo>
                    <a:pt x="1524" y="3809"/>
                  </a:lnTo>
                  <a:lnTo>
                    <a:pt x="3048" y="4571"/>
                  </a:lnTo>
                  <a:lnTo>
                    <a:pt x="3810" y="3809"/>
                  </a:lnTo>
                  <a:lnTo>
                    <a:pt x="3810" y="2285"/>
                  </a:lnTo>
                  <a:lnTo>
                    <a:pt x="3810" y="1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5548007" y="2665476"/>
              <a:ext cx="18948" cy="11328"/>
            </a:xfrm>
            <a:prstGeom prst="rect">
              <a:avLst/>
            </a:prstGeom>
            <a:blipFill>
              <a:blip r:embed="rId6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5532767" y="2658617"/>
              <a:ext cx="19710" cy="11328"/>
            </a:xfrm>
            <a:prstGeom prst="rect">
              <a:avLst/>
            </a:prstGeom>
            <a:blipFill>
              <a:blip r:embed="rId6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5517527" y="2650998"/>
              <a:ext cx="19710" cy="12090"/>
            </a:xfrm>
            <a:prstGeom prst="rect">
              <a:avLst/>
            </a:prstGeom>
            <a:blipFill>
              <a:blip r:embed="rId6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5503049" y="2644139"/>
              <a:ext cx="18948" cy="11328"/>
            </a:xfrm>
            <a:prstGeom prst="rect">
              <a:avLst/>
            </a:prstGeom>
            <a:blipFill>
              <a:blip r:embed="rId6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5487809" y="2637282"/>
              <a:ext cx="3048" cy="3047"/>
            </a:xfrm>
            <a:prstGeom prst="rect">
              <a:avLst/>
            </a:prstGeom>
            <a:blipFill>
              <a:blip r:embed="rId6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5501627" y="2643479"/>
              <a:ext cx="64668" cy="43332"/>
            </a:xfrm>
            <a:prstGeom prst="rect">
              <a:avLst/>
            </a:prstGeom>
            <a:blipFill>
              <a:blip r:embed="rId6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5487047" y="263652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810" y="1524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762" y="3048"/>
                  </a:lnTo>
                  <a:lnTo>
                    <a:pt x="1524" y="3810"/>
                  </a:lnTo>
                  <a:lnTo>
                    <a:pt x="3048" y="3810"/>
                  </a:lnTo>
                  <a:lnTo>
                    <a:pt x="3810" y="3810"/>
                  </a:lnTo>
                  <a:lnTo>
                    <a:pt x="3810" y="2286"/>
                  </a:lnTo>
                  <a:lnTo>
                    <a:pt x="3810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5548007" y="2676144"/>
              <a:ext cx="18948" cy="11328"/>
            </a:xfrm>
            <a:prstGeom prst="rect">
              <a:avLst/>
            </a:prstGeom>
            <a:blipFill>
              <a:blip r:embed="rId6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5532767" y="2669285"/>
              <a:ext cx="19710" cy="11328"/>
            </a:xfrm>
            <a:prstGeom prst="rect">
              <a:avLst/>
            </a:prstGeom>
            <a:blipFill>
              <a:blip r:embed="rId6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5517527" y="2661666"/>
              <a:ext cx="19710" cy="12090"/>
            </a:xfrm>
            <a:prstGeom prst="rect">
              <a:avLst/>
            </a:prstGeom>
            <a:blipFill>
              <a:blip r:embed="rId6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5503049" y="2654807"/>
              <a:ext cx="18948" cy="11328"/>
            </a:xfrm>
            <a:prstGeom prst="rect">
              <a:avLst/>
            </a:prstGeom>
            <a:blipFill>
              <a:blip r:embed="rId6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5487809" y="2647950"/>
              <a:ext cx="18948" cy="11328"/>
            </a:xfrm>
            <a:prstGeom prst="rect">
              <a:avLst/>
            </a:prstGeom>
            <a:blipFill>
              <a:blip r:embed="rId6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5487047" y="264718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810" y="1524"/>
                  </a:moveTo>
                  <a:lnTo>
                    <a:pt x="3048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762" y="3048"/>
                  </a:lnTo>
                  <a:lnTo>
                    <a:pt x="1524" y="3810"/>
                  </a:lnTo>
                  <a:lnTo>
                    <a:pt x="3048" y="3810"/>
                  </a:lnTo>
                  <a:lnTo>
                    <a:pt x="3810" y="3810"/>
                  </a:lnTo>
                  <a:lnTo>
                    <a:pt x="3810" y="2286"/>
                  </a:lnTo>
                  <a:lnTo>
                    <a:pt x="3810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5043557" y="2487167"/>
              <a:ext cx="207263" cy="246887"/>
            </a:xfrm>
            <a:prstGeom prst="rect">
              <a:avLst/>
            </a:prstGeom>
            <a:blipFill>
              <a:blip r:embed="rId3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974215" y="2552699"/>
              <a:ext cx="353567" cy="246887"/>
            </a:xfrm>
            <a:prstGeom prst="rect">
              <a:avLst/>
            </a:prstGeom>
            <a:blipFill>
              <a:blip r:embed="rId3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946021" y="2618231"/>
              <a:ext cx="207263" cy="2468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5174621" y="2618231"/>
              <a:ext cx="196595" cy="246887"/>
            </a:xfrm>
            <a:prstGeom prst="rect">
              <a:avLst/>
            </a:prstGeom>
            <a:blipFill>
              <a:blip r:embed="rId6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5836043" y="2699004"/>
              <a:ext cx="67829" cy="57912"/>
            </a:xfrm>
            <a:prstGeom prst="rect">
              <a:avLst/>
            </a:prstGeom>
            <a:blipFill>
              <a:blip r:embed="rId6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5836043" y="2699004"/>
              <a:ext cx="48260" cy="58419"/>
            </a:xfrm>
            <a:custGeom>
              <a:avLst/>
              <a:gdLst/>
              <a:ahLst/>
              <a:cxnLst/>
              <a:rect l="l" t="t" r="r" b="b"/>
              <a:pathLst>
                <a:path w="48260" h="58419">
                  <a:moveTo>
                    <a:pt x="0" y="57912"/>
                  </a:moveTo>
                  <a:lnTo>
                    <a:pt x="44196" y="37337"/>
                  </a:lnTo>
                  <a:lnTo>
                    <a:pt x="44196" y="33527"/>
                  </a:lnTo>
                  <a:lnTo>
                    <a:pt x="48005" y="31241"/>
                  </a:lnTo>
                  <a:lnTo>
                    <a:pt x="48005" y="0"/>
                  </a:lnTo>
                  <a:lnTo>
                    <a:pt x="0" y="22859"/>
                  </a:lnTo>
                  <a:lnTo>
                    <a:pt x="0" y="57912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5629376" y="2599016"/>
              <a:ext cx="258648" cy="157899"/>
            </a:xfrm>
            <a:prstGeom prst="rect">
              <a:avLst/>
            </a:prstGeom>
            <a:blipFill>
              <a:blip r:embed="rId6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5629376" y="2621114"/>
              <a:ext cx="210642" cy="139776"/>
            </a:xfrm>
            <a:prstGeom prst="rect">
              <a:avLst/>
            </a:prstGeom>
            <a:blipFill>
              <a:blip r:embed="rId6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5633351" y="2602992"/>
              <a:ext cx="250825" cy="154305"/>
            </a:xfrm>
            <a:custGeom>
              <a:avLst/>
              <a:gdLst/>
              <a:ahLst/>
              <a:cxnLst/>
              <a:rect l="l" t="t" r="r" b="b"/>
              <a:pathLst>
                <a:path w="250825" h="154305">
                  <a:moveTo>
                    <a:pt x="0" y="22097"/>
                  </a:moveTo>
                  <a:lnTo>
                    <a:pt x="0" y="53339"/>
                  </a:lnTo>
                  <a:lnTo>
                    <a:pt x="3809" y="55625"/>
                  </a:lnTo>
                  <a:lnTo>
                    <a:pt x="3809" y="59435"/>
                  </a:lnTo>
                  <a:lnTo>
                    <a:pt x="202691" y="153924"/>
                  </a:lnTo>
                  <a:lnTo>
                    <a:pt x="246887" y="133350"/>
                  </a:lnTo>
                  <a:lnTo>
                    <a:pt x="246887" y="129539"/>
                  </a:lnTo>
                  <a:lnTo>
                    <a:pt x="250697" y="127253"/>
                  </a:lnTo>
                  <a:lnTo>
                    <a:pt x="250697" y="96012"/>
                  </a:lnTo>
                  <a:lnTo>
                    <a:pt x="48005" y="0"/>
                  </a:lnTo>
                  <a:lnTo>
                    <a:pt x="0" y="22097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5719457" y="2678429"/>
              <a:ext cx="3810" cy="3047"/>
            </a:xfrm>
            <a:prstGeom prst="rect">
              <a:avLst/>
            </a:prstGeom>
            <a:blipFill>
              <a:blip r:embed="rId7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5704217" y="2670810"/>
              <a:ext cx="19710" cy="12090"/>
            </a:xfrm>
            <a:prstGeom prst="rect">
              <a:avLst/>
            </a:prstGeom>
            <a:blipFill>
              <a:blip r:embed="rId7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5689739" y="2663951"/>
              <a:ext cx="18948" cy="11328"/>
            </a:xfrm>
            <a:prstGeom prst="rect">
              <a:avLst/>
            </a:prstGeom>
            <a:blipFill>
              <a:blip r:embed="rId7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5674499" y="2656332"/>
              <a:ext cx="18948" cy="12090"/>
            </a:xfrm>
            <a:prstGeom prst="rect">
              <a:avLst/>
            </a:prstGeom>
            <a:blipFill>
              <a:blip r:embed="rId7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5659259" y="2649473"/>
              <a:ext cx="19710" cy="11328"/>
            </a:xfrm>
            <a:prstGeom prst="rect">
              <a:avLst/>
            </a:prstGeom>
            <a:blipFill>
              <a:blip r:embed="rId7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5644019" y="2642616"/>
              <a:ext cx="3810" cy="3047"/>
            </a:xfrm>
            <a:prstGeom prst="rect">
              <a:avLst/>
            </a:prstGeom>
            <a:blipFill>
              <a:blip r:embed="rId7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5658599" y="2648813"/>
              <a:ext cx="64668" cy="27330"/>
            </a:xfrm>
            <a:prstGeom prst="rect">
              <a:avLst/>
            </a:prstGeom>
            <a:blipFill>
              <a:blip r:embed="rId7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5644019" y="264185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048" y="1523"/>
                  </a:moveTo>
                  <a:lnTo>
                    <a:pt x="2286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3"/>
                  </a:lnTo>
                  <a:lnTo>
                    <a:pt x="762" y="3047"/>
                  </a:lnTo>
                  <a:lnTo>
                    <a:pt x="1524" y="3809"/>
                  </a:lnTo>
                  <a:lnTo>
                    <a:pt x="2286" y="4571"/>
                  </a:lnTo>
                  <a:lnTo>
                    <a:pt x="3048" y="3809"/>
                  </a:lnTo>
                  <a:lnTo>
                    <a:pt x="3810" y="3809"/>
                  </a:lnTo>
                  <a:lnTo>
                    <a:pt x="3810" y="2285"/>
                  </a:lnTo>
                  <a:lnTo>
                    <a:pt x="3048" y="1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5704217" y="2665476"/>
              <a:ext cx="19710" cy="11328"/>
            </a:xfrm>
            <a:prstGeom prst="rect">
              <a:avLst/>
            </a:prstGeom>
            <a:blipFill>
              <a:blip r:embed="rId7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5689739" y="2658617"/>
              <a:ext cx="18948" cy="11328"/>
            </a:xfrm>
            <a:prstGeom prst="rect">
              <a:avLst/>
            </a:prstGeom>
            <a:blipFill>
              <a:blip r:embed="rId7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5674499" y="2650998"/>
              <a:ext cx="18948" cy="12090"/>
            </a:xfrm>
            <a:prstGeom prst="rect">
              <a:avLst/>
            </a:prstGeom>
            <a:blipFill>
              <a:blip r:embed="rId7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5659259" y="2644139"/>
              <a:ext cx="19710" cy="11328"/>
            </a:xfrm>
            <a:prstGeom prst="rect">
              <a:avLst/>
            </a:prstGeom>
            <a:blipFill>
              <a:blip r:embed="rId7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5644019" y="2637282"/>
              <a:ext cx="3810" cy="3047"/>
            </a:xfrm>
            <a:prstGeom prst="rect">
              <a:avLst/>
            </a:prstGeom>
            <a:blipFill>
              <a:blip r:embed="rId7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5658599" y="2643479"/>
              <a:ext cx="64668" cy="43332"/>
            </a:xfrm>
            <a:prstGeom prst="rect">
              <a:avLst/>
            </a:prstGeom>
            <a:blipFill>
              <a:blip r:embed="rId7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5644019" y="263652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048" y="1524"/>
                  </a:moveTo>
                  <a:lnTo>
                    <a:pt x="2286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762" y="3048"/>
                  </a:lnTo>
                  <a:lnTo>
                    <a:pt x="1524" y="3810"/>
                  </a:lnTo>
                  <a:lnTo>
                    <a:pt x="2286" y="3810"/>
                  </a:lnTo>
                  <a:lnTo>
                    <a:pt x="3048" y="3810"/>
                  </a:lnTo>
                  <a:lnTo>
                    <a:pt x="3810" y="3810"/>
                  </a:lnTo>
                  <a:lnTo>
                    <a:pt x="3810" y="2286"/>
                  </a:lnTo>
                  <a:lnTo>
                    <a:pt x="3048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704217" y="2676144"/>
              <a:ext cx="19710" cy="11328"/>
            </a:xfrm>
            <a:prstGeom prst="rect">
              <a:avLst/>
            </a:prstGeom>
            <a:blipFill>
              <a:blip r:embed="rId7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689739" y="2669285"/>
              <a:ext cx="18948" cy="11328"/>
            </a:xfrm>
            <a:prstGeom prst="rect">
              <a:avLst/>
            </a:prstGeom>
            <a:blipFill>
              <a:blip r:embed="rId7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674499" y="2661666"/>
              <a:ext cx="18948" cy="12090"/>
            </a:xfrm>
            <a:prstGeom prst="rect">
              <a:avLst/>
            </a:prstGeom>
            <a:blipFill>
              <a:blip r:embed="rId7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659259" y="2654807"/>
              <a:ext cx="19710" cy="11328"/>
            </a:xfrm>
            <a:prstGeom prst="rect">
              <a:avLst/>
            </a:prstGeom>
            <a:blipFill>
              <a:blip r:embed="rId7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644019" y="2647950"/>
              <a:ext cx="19710" cy="11328"/>
            </a:xfrm>
            <a:prstGeom prst="rect">
              <a:avLst/>
            </a:prstGeom>
            <a:blipFill>
              <a:blip r:embed="rId7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644019" y="264718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048" y="1524"/>
                  </a:moveTo>
                  <a:lnTo>
                    <a:pt x="2286" y="762"/>
                  </a:lnTo>
                  <a:lnTo>
                    <a:pt x="1524" y="0"/>
                  </a:lnTo>
                  <a:lnTo>
                    <a:pt x="762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762" y="3048"/>
                  </a:lnTo>
                  <a:lnTo>
                    <a:pt x="1524" y="3810"/>
                  </a:lnTo>
                  <a:lnTo>
                    <a:pt x="2286" y="3810"/>
                  </a:lnTo>
                  <a:lnTo>
                    <a:pt x="3048" y="3810"/>
                  </a:lnTo>
                  <a:lnTo>
                    <a:pt x="3810" y="3810"/>
                  </a:lnTo>
                  <a:lnTo>
                    <a:pt x="3810" y="2286"/>
                  </a:lnTo>
                  <a:lnTo>
                    <a:pt x="3048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632589" y="1469136"/>
              <a:ext cx="94615" cy="135255"/>
            </a:xfrm>
            <a:custGeom>
              <a:avLst/>
              <a:gdLst/>
              <a:ahLst/>
              <a:cxnLst/>
              <a:rect l="l" t="t" r="r" b="b"/>
              <a:pathLst>
                <a:path w="94614" h="135255">
                  <a:moveTo>
                    <a:pt x="94487" y="0"/>
                  </a:moveTo>
                  <a:lnTo>
                    <a:pt x="0" y="134874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583821" y="1582674"/>
              <a:ext cx="85090" cy="91440"/>
            </a:xfrm>
            <a:custGeom>
              <a:avLst/>
              <a:gdLst/>
              <a:ahLst/>
              <a:cxnLst/>
              <a:rect l="l" t="t" r="r" b="b"/>
              <a:pathLst>
                <a:path w="85089" h="91439">
                  <a:moveTo>
                    <a:pt x="84582" y="29717"/>
                  </a:moveTo>
                  <a:lnTo>
                    <a:pt x="22860" y="0"/>
                  </a:lnTo>
                  <a:lnTo>
                    <a:pt x="0" y="91439"/>
                  </a:lnTo>
                  <a:lnTo>
                    <a:pt x="84582" y="29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563247" y="1506474"/>
              <a:ext cx="184404" cy="483108"/>
            </a:xfrm>
            <a:prstGeom prst="rect">
              <a:avLst/>
            </a:prstGeom>
            <a:blipFill>
              <a:blip r:embed="rId7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477141" y="146913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342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441327" y="1582674"/>
              <a:ext cx="71755" cy="88900"/>
            </a:xfrm>
            <a:custGeom>
              <a:avLst/>
              <a:gdLst/>
              <a:ahLst/>
              <a:cxnLst/>
              <a:rect l="l" t="t" r="r" b="b"/>
              <a:pathLst>
                <a:path w="71754" h="88900">
                  <a:moveTo>
                    <a:pt x="71627" y="0"/>
                  </a:moveTo>
                  <a:lnTo>
                    <a:pt x="0" y="0"/>
                  </a:lnTo>
                  <a:lnTo>
                    <a:pt x="35813" y="8839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5397131" y="1538477"/>
              <a:ext cx="159258" cy="346710"/>
            </a:xfrm>
            <a:prstGeom prst="rect">
              <a:avLst/>
            </a:prstGeom>
            <a:blipFill>
              <a:blip r:embed="rId7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5226443" y="1469136"/>
              <a:ext cx="60325" cy="144780"/>
            </a:xfrm>
            <a:custGeom>
              <a:avLst/>
              <a:gdLst/>
              <a:ahLst/>
              <a:cxnLst/>
              <a:rect l="l" t="t" r="r" b="b"/>
              <a:pathLst>
                <a:path w="60325" h="144780">
                  <a:moveTo>
                    <a:pt x="0" y="0"/>
                  </a:moveTo>
                  <a:lnTo>
                    <a:pt x="60198" y="144780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250065" y="1597152"/>
              <a:ext cx="69850" cy="93345"/>
            </a:xfrm>
            <a:custGeom>
              <a:avLst/>
              <a:gdLst/>
              <a:ahLst/>
              <a:cxnLst/>
              <a:rect l="l" t="t" r="r" b="b"/>
              <a:pathLst>
                <a:path w="69850" h="93344">
                  <a:moveTo>
                    <a:pt x="69341" y="92963"/>
                  </a:moveTo>
                  <a:lnTo>
                    <a:pt x="67817" y="0"/>
                  </a:lnTo>
                  <a:lnTo>
                    <a:pt x="0" y="19049"/>
                  </a:lnTo>
                  <a:lnTo>
                    <a:pt x="69341" y="92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167769" y="1486661"/>
              <a:ext cx="210312" cy="877823"/>
            </a:xfrm>
            <a:prstGeom prst="rect">
              <a:avLst/>
            </a:prstGeom>
            <a:blipFill>
              <a:blip r:embed="rId7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805563" y="3117342"/>
              <a:ext cx="986790" cy="208279"/>
            </a:xfrm>
            <a:custGeom>
              <a:avLst/>
              <a:gdLst/>
              <a:ahLst/>
              <a:cxnLst/>
              <a:rect l="l" t="t" r="r" b="b"/>
              <a:pathLst>
                <a:path w="986790" h="208279">
                  <a:moveTo>
                    <a:pt x="0" y="0"/>
                  </a:moveTo>
                  <a:lnTo>
                    <a:pt x="986790" y="0"/>
                  </a:lnTo>
                  <a:lnTo>
                    <a:pt x="986790" y="208025"/>
                  </a:lnTo>
                </a:path>
              </a:pathLst>
            </a:custGeom>
            <a:ln w="79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2753753" y="1850135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1"/>
                  </a:lnTo>
                </a:path>
              </a:pathLst>
            </a:custGeom>
            <a:ln w="23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2376563" y="2525267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1"/>
                  </a:lnTo>
                </a:path>
              </a:pathLst>
            </a:custGeom>
            <a:ln w="23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4600079" y="3246120"/>
              <a:ext cx="1535430" cy="1220470"/>
            </a:xfrm>
            <a:custGeom>
              <a:avLst/>
              <a:gdLst/>
              <a:ahLst/>
              <a:cxnLst/>
              <a:rect l="l" t="t" r="r" b="b"/>
              <a:pathLst>
                <a:path w="1535429" h="1220470">
                  <a:moveTo>
                    <a:pt x="0" y="1219962"/>
                  </a:moveTo>
                  <a:lnTo>
                    <a:pt x="0" y="0"/>
                  </a:lnTo>
                  <a:lnTo>
                    <a:pt x="1535429" y="0"/>
                  </a:lnTo>
                </a:path>
              </a:pathLst>
            </a:custGeom>
            <a:ln w="79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128145" y="3248405"/>
              <a:ext cx="943610" cy="2623185"/>
            </a:xfrm>
            <a:custGeom>
              <a:avLst/>
              <a:gdLst/>
              <a:ahLst/>
              <a:cxnLst/>
              <a:rect l="l" t="t" r="r" b="b"/>
              <a:pathLst>
                <a:path w="943610" h="2623185">
                  <a:moveTo>
                    <a:pt x="0" y="2622804"/>
                  </a:moveTo>
                  <a:lnTo>
                    <a:pt x="0" y="291846"/>
                  </a:lnTo>
                  <a:lnTo>
                    <a:pt x="810767" y="291845"/>
                  </a:lnTo>
                  <a:lnTo>
                    <a:pt x="943356" y="0"/>
                  </a:lnTo>
                </a:path>
              </a:pathLst>
            </a:custGeom>
            <a:ln w="79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6103505" y="3272028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0"/>
                  </a:moveTo>
                  <a:lnTo>
                    <a:pt x="0" y="1155954"/>
                  </a:lnTo>
                </a:path>
              </a:pathLst>
            </a:custGeom>
            <a:ln w="79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6229235" y="3143250"/>
              <a:ext cx="2190750" cy="909955"/>
            </a:xfrm>
            <a:custGeom>
              <a:avLst/>
              <a:gdLst/>
              <a:ahLst/>
              <a:cxnLst/>
              <a:rect l="l" t="t" r="r" b="b"/>
              <a:pathLst>
                <a:path w="2190750" h="909954">
                  <a:moveTo>
                    <a:pt x="0" y="0"/>
                  </a:moveTo>
                  <a:lnTo>
                    <a:pt x="0" y="909827"/>
                  </a:lnTo>
                  <a:lnTo>
                    <a:pt x="2190737" y="909827"/>
                  </a:lnTo>
                </a:path>
              </a:pathLst>
            </a:custGeom>
            <a:ln w="79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8419972" y="4053078"/>
              <a:ext cx="0" cy="386715"/>
            </a:xfrm>
            <a:custGeom>
              <a:avLst/>
              <a:gdLst/>
              <a:ahLst/>
              <a:cxnLst/>
              <a:rect l="l" t="t" r="r" b="b"/>
              <a:pathLst>
                <a:path h="386714">
                  <a:moveTo>
                    <a:pt x="0" y="0"/>
                  </a:moveTo>
                  <a:lnTo>
                    <a:pt x="0" y="386334"/>
                  </a:lnTo>
                </a:path>
              </a:pathLst>
            </a:custGeom>
            <a:ln w="79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2503055" y="3512058"/>
              <a:ext cx="121920" cy="63500"/>
            </a:xfrm>
            <a:custGeom>
              <a:avLst/>
              <a:gdLst/>
              <a:ahLst/>
              <a:cxnLst/>
              <a:rect l="l" t="t" r="r" b="b"/>
              <a:pathLst>
                <a:path w="121919" h="63500">
                  <a:moveTo>
                    <a:pt x="121348" y="23717"/>
                  </a:moveTo>
                  <a:lnTo>
                    <a:pt x="117490" y="13846"/>
                  </a:lnTo>
                  <a:lnTo>
                    <a:pt x="108203" y="5333"/>
                  </a:lnTo>
                  <a:lnTo>
                    <a:pt x="104393" y="3047"/>
                  </a:lnTo>
                  <a:lnTo>
                    <a:pt x="93725" y="0"/>
                  </a:lnTo>
                  <a:lnTo>
                    <a:pt x="0" y="63245"/>
                  </a:lnTo>
                  <a:lnTo>
                    <a:pt x="36575" y="63245"/>
                  </a:lnTo>
                  <a:lnTo>
                    <a:pt x="57483" y="62281"/>
                  </a:lnTo>
                  <a:lnTo>
                    <a:pt x="96154" y="51780"/>
                  </a:lnTo>
                  <a:lnTo>
                    <a:pt x="121348" y="23717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2439809" y="3380994"/>
              <a:ext cx="169926" cy="76200"/>
            </a:xfrm>
            <a:prstGeom prst="rect">
              <a:avLst/>
            </a:prstGeom>
            <a:blipFill>
              <a:blip r:embed="rId7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2439809" y="3380994"/>
              <a:ext cx="170180" cy="76200"/>
            </a:xfrm>
            <a:custGeom>
              <a:avLst/>
              <a:gdLst/>
              <a:ahLst/>
              <a:cxnLst/>
              <a:rect l="l" t="t" r="r" b="b"/>
              <a:pathLst>
                <a:path w="170180" h="76200">
                  <a:moveTo>
                    <a:pt x="64008" y="76200"/>
                  </a:moveTo>
                  <a:lnTo>
                    <a:pt x="169926" y="28955"/>
                  </a:lnTo>
                  <a:lnTo>
                    <a:pt x="104393" y="0"/>
                  </a:lnTo>
                  <a:lnTo>
                    <a:pt x="0" y="47243"/>
                  </a:lnTo>
                  <a:lnTo>
                    <a:pt x="13215" y="57340"/>
                  </a:lnTo>
                  <a:lnTo>
                    <a:pt x="28575" y="65722"/>
                  </a:lnTo>
                  <a:lnTo>
                    <a:pt x="45648" y="72104"/>
                  </a:lnTo>
                  <a:lnTo>
                    <a:pt x="64008" y="7620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2439809" y="3428238"/>
              <a:ext cx="64770" cy="147065"/>
            </a:xfrm>
            <a:prstGeom prst="rect">
              <a:avLst/>
            </a:prstGeom>
            <a:blipFill>
              <a:blip r:embed="rId7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2439809" y="3427476"/>
              <a:ext cx="64135" cy="147955"/>
            </a:xfrm>
            <a:custGeom>
              <a:avLst/>
              <a:gdLst/>
              <a:ahLst/>
              <a:cxnLst/>
              <a:rect l="l" t="t" r="r" b="b"/>
              <a:pathLst>
                <a:path w="64135" h="147954">
                  <a:moveTo>
                    <a:pt x="64008" y="29718"/>
                  </a:moveTo>
                  <a:lnTo>
                    <a:pt x="45648" y="25610"/>
                  </a:lnTo>
                  <a:lnTo>
                    <a:pt x="28575" y="19145"/>
                  </a:lnTo>
                  <a:lnTo>
                    <a:pt x="13215" y="10537"/>
                  </a:lnTo>
                  <a:lnTo>
                    <a:pt x="0" y="0"/>
                  </a:lnTo>
                  <a:lnTo>
                    <a:pt x="0" y="121158"/>
                  </a:lnTo>
                  <a:lnTo>
                    <a:pt x="13644" y="131004"/>
                  </a:lnTo>
                  <a:lnTo>
                    <a:pt x="29146" y="138779"/>
                  </a:lnTo>
                  <a:lnTo>
                    <a:pt x="46077" y="144410"/>
                  </a:lnTo>
                  <a:lnTo>
                    <a:pt x="64008" y="147827"/>
                  </a:lnTo>
                  <a:lnTo>
                    <a:pt x="64008" y="2971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2503817" y="3409950"/>
              <a:ext cx="105918" cy="165353"/>
            </a:xfrm>
            <a:prstGeom prst="rect">
              <a:avLst/>
            </a:prstGeom>
            <a:blipFill>
              <a:blip r:embed="rId7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2503817" y="3409950"/>
              <a:ext cx="106045" cy="165735"/>
            </a:xfrm>
            <a:custGeom>
              <a:avLst/>
              <a:gdLst/>
              <a:ahLst/>
              <a:cxnLst/>
              <a:rect l="l" t="t" r="r" b="b"/>
              <a:pathLst>
                <a:path w="106044" h="165735">
                  <a:moveTo>
                    <a:pt x="0" y="47244"/>
                  </a:moveTo>
                  <a:lnTo>
                    <a:pt x="0" y="165353"/>
                  </a:lnTo>
                  <a:lnTo>
                    <a:pt x="105918" y="118872"/>
                  </a:lnTo>
                  <a:lnTo>
                    <a:pt x="105918" y="0"/>
                  </a:lnTo>
                  <a:lnTo>
                    <a:pt x="0" y="47244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2439809" y="3380994"/>
              <a:ext cx="170180" cy="194310"/>
            </a:xfrm>
            <a:custGeom>
              <a:avLst/>
              <a:gdLst/>
              <a:ahLst/>
              <a:cxnLst/>
              <a:rect l="l" t="t" r="r" b="b"/>
              <a:pathLst>
                <a:path w="170180" h="194310">
                  <a:moveTo>
                    <a:pt x="169926" y="28955"/>
                  </a:moveTo>
                  <a:lnTo>
                    <a:pt x="104393" y="0"/>
                  </a:lnTo>
                  <a:lnTo>
                    <a:pt x="0" y="47243"/>
                  </a:lnTo>
                  <a:lnTo>
                    <a:pt x="0" y="167639"/>
                  </a:lnTo>
                  <a:lnTo>
                    <a:pt x="13644" y="177486"/>
                  </a:lnTo>
                  <a:lnTo>
                    <a:pt x="29146" y="185261"/>
                  </a:lnTo>
                  <a:lnTo>
                    <a:pt x="46077" y="190892"/>
                  </a:lnTo>
                  <a:lnTo>
                    <a:pt x="64008" y="194309"/>
                  </a:lnTo>
                  <a:lnTo>
                    <a:pt x="169926" y="147827"/>
                  </a:lnTo>
                  <a:lnTo>
                    <a:pt x="169926" y="28955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2464193" y="3501390"/>
              <a:ext cx="9906" cy="10667"/>
            </a:xfrm>
            <a:prstGeom prst="rect">
              <a:avLst/>
            </a:prstGeom>
            <a:blipFill>
              <a:blip r:embed="rId7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2463431" y="350062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10668" y="4572"/>
                  </a:moveTo>
                  <a:lnTo>
                    <a:pt x="9143" y="1524"/>
                  </a:lnTo>
                  <a:lnTo>
                    <a:pt x="6095" y="0"/>
                  </a:lnTo>
                  <a:lnTo>
                    <a:pt x="3809" y="762"/>
                  </a:lnTo>
                  <a:lnTo>
                    <a:pt x="762" y="1524"/>
                  </a:lnTo>
                  <a:lnTo>
                    <a:pt x="0" y="4572"/>
                  </a:lnTo>
                  <a:lnTo>
                    <a:pt x="1524" y="6858"/>
                  </a:lnTo>
                  <a:lnTo>
                    <a:pt x="2286" y="9906"/>
                  </a:lnTo>
                  <a:lnTo>
                    <a:pt x="5333" y="11430"/>
                  </a:lnTo>
                  <a:lnTo>
                    <a:pt x="8381" y="10668"/>
                  </a:lnTo>
                  <a:lnTo>
                    <a:pt x="10668" y="9906"/>
                  </a:lnTo>
                  <a:lnTo>
                    <a:pt x="11430" y="6858"/>
                  </a:lnTo>
                  <a:lnTo>
                    <a:pt x="10668" y="4572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2449715" y="3525773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5857"/>
                  </a:lnTo>
                  <a:lnTo>
                    <a:pt x="20955" y="10858"/>
                  </a:lnTo>
                  <a:lnTo>
                    <a:pt x="32361" y="15001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2449715" y="3532632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6286"/>
                  </a:lnTo>
                  <a:lnTo>
                    <a:pt x="20955" y="11429"/>
                  </a:lnTo>
                  <a:lnTo>
                    <a:pt x="32361" y="15430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2449715" y="3540252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0" y="0"/>
                  </a:moveTo>
                  <a:lnTo>
                    <a:pt x="10120" y="5857"/>
                  </a:lnTo>
                  <a:lnTo>
                    <a:pt x="20955" y="10858"/>
                  </a:lnTo>
                  <a:lnTo>
                    <a:pt x="32361" y="15001"/>
                  </a:lnTo>
                  <a:lnTo>
                    <a:pt x="44196" y="18287"/>
                  </a:lnTo>
                </a:path>
              </a:pathLst>
            </a:custGeom>
            <a:ln w="6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2446204" y="3448348"/>
              <a:ext cx="51219" cy="26073"/>
            </a:xfrm>
            <a:prstGeom prst="rect">
              <a:avLst/>
            </a:prstGeom>
            <a:blipFill>
              <a:blip r:embed="rId7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2449715" y="3458819"/>
              <a:ext cx="44196" cy="32664"/>
            </a:xfrm>
            <a:prstGeom prst="rect">
              <a:avLst/>
            </a:prstGeom>
            <a:blipFill>
              <a:blip r:embed="rId7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2449715" y="3465576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44196" y="20574"/>
                  </a:moveTo>
                  <a:lnTo>
                    <a:pt x="44196" y="18287"/>
                  </a:lnTo>
                  <a:lnTo>
                    <a:pt x="32361" y="15001"/>
                  </a:lnTo>
                  <a:lnTo>
                    <a:pt x="20955" y="10858"/>
                  </a:lnTo>
                  <a:lnTo>
                    <a:pt x="10013" y="5795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10120" y="8303"/>
                  </a:lnTo>
                  <a:lnTo>
                    <a:pt x="20669" y="13430"/>
                  </a:lnTo>
                  <a:lnTo>
                    <a:pt x="32039" y="17609"/>
                  </a:lnTo>
                  <a:lnTo>
                    <a:pt x="44196" y="20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2449715" y="3463290"/>
              <a:ext cx="44450" cy="28575"/>
            </a:xfrm>
            <a:custGeom>
              <a:avLst/>
              <a:gdLst/>
              <a:ahLst/>
              <a:cxnLst/>
              <a:rect l="l" t="t" r="r" b="b"/>
              <a:pathLst>
                <a:path w="44450" h="28575">
                  <a:moveTo>
                    <a:pt x="0" y="0"/>
                  </a:moveTo>
                  <a:lnTo>
                    <a:pt x="0" y="9906"/>
                  </a:lnTo>
                  <a:lnTo>
                    <a:pt x="10120" y="15763"/>
                  </a:lnTo>
                  <a:lnTo>
                    <a:pt x="20955" y="20764"/>
                  </a:lnTo>
                  <a:lnTo>
                    <a:pt x="32361" y="24907"/>
                  </a:lnTo>
                  <a:lnTo>
                    <a:pt x="44196" y="2819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2449715" y="3464052"/>
              <a:ext cx="44450" cy="27940"/>
            </a:xfrm>
            <a:custGeom>
              <a:avLst/>
              <a:gdLst/>
              <a:ahLst/>
              <a:cxnLst/>
              <a:rect l="l" t="t" r="r" b="b"/>
              <a:pathLst>
                <a:path w="44450" h="27939">
                  <a:moveTo>
                    <a:pt x="44196" y="27432"/>
                  </a:moveTo>
                  <a:lnTo>
                    <a:pt x="44196" y="18287"/>
                  </a:lnTo>
                  <a:lnTo>
                    <a:pt x="32361" y="15001"/>
                  </a:lnTo>
                  <a:lnTo>
                    <a:pt x="20955" y="10858"/>
                  </a:lnTo>
                  <a:lnTo>
                    <a:pt x="10120" y="585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2400179" y="3620261"/>
              <a:ext cx="111251" cy="242315"/>
            </a:xfrm>
            <a:prstGeom prst="rect">
              <a:avLst/>
            </a:prstGeom>
            <a:blipFill>
              <a:blip r:embed="rId7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2516003" y="3620261"/>
              <a:ext cx="134111" cy="246887"/>
            </a:xfrm>
            <a:prstGeom prst="rect">
              <a:avLst/>
            </a:prstGeom>
            <a:blipFill>
              <a:blip r:embed="rId7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2353697" y="3686555"/>
              <a:ext cx="347471" cy="242315"/>
            </a:xfrm>
            <a:prstGeom prst="rect">
              <a:avLst/>
            </a:prstGeom>
            <a:blipFill>
              <a:blip r:embed="rId7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3292487" y="4876800"/>
              <a:ext cx="242506" cy="126491"/>
            </a:xfrm>
            <a:prstGeom prst="rect">
              <a:avLst/>
            </a:prstGeom>
            <a:blipFill>
              <a:blip r:embed="rId7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3162947" y="4613909"/>
              <a:ext cx="341375" cy="152400"/>
            </a:xfrm>
            <a:prstGeom prst="rect">
              <a:avLst/>
            </a:prstGeom>
            <a:blipFill>
              <a:blip r:embed="rId7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3162947" y="4613909"/>
              <a:ext cx="341630" cy="152400"/>
            </a:xfrm>
            <a:custGeom>
              <a:avLst/>
              <a:gdLst/>
              <a:ahLst/>
              <a:cxnLst/>
              <a:rect l="l" t="t" r="r" b="b"/>
              <a:pathLst>
                <a:path w="341629" h="152400">
                  <a:moveTo>
                    <a:pt x="129539" y="152400"/>
                  </a:moveTo>
                  <a:lnTo>
                    <a:pt x="341375" y="57912"/>
                  </a:lnTo>
                  <a:lnTo>
                    <a:pt x="210311" y="0"/>
                  </a:lnTo>
                  <a:lnTo>
                    <a:pt x="0" y="93725"/>
                  </a:lnTo>
                  <a:lnTo>
                    <a:pt x="27312" y="114680"/>
                  </a:lnTo>
                  <a:lnTo>
                    <a:pt x="58483" y="131635"/>
                  </a:lnTo>
                  <a:lnTo>
                    <a:pt x="92797" y="144303"/>
                  </a:lnTo>
                  <a:lnTo>
                    <a:pt x="129539" y="15240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3162947" y="4707635"/>
              <a:ext cx="129539" cy="295655"/>
            </a:xfrm>
            <a:prstGeom prst="rect">
              <a:avLst/>
            </a:prstGeom>
            <a:blipFill>
              <a:blip r:embed="rId7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3162947" y="4707635"/>
              <a:ext cx="129539" cy="295910"/>
            </a:xfrm>
            <a:custGeom>
              <a:avLst/>
              <a:gdLst/>
              <a:ahLst/>
              <a:cxnLst/>
              <a:rect l="l" t="t" r="r" b="b"/>
              <a:pathLst>
                <a:path w="129539" h="295910">
                  <a:moveTo>
                    <a:pt x="129539" y="58674"/>
                  </a:moveTo>
                  <a:lnTo>
                    <a:pt x="92797" y="50577"/>
                  </a:lnTo>
                  <a:lnTo>
                    <a:pt x="58483" y="37909"/>
                  </a:lnTo>
                  <a:lnTo>
                    <a:pt x="27312" y="20955"/>
                  </a:lnTo>
                  <a:lnTo>
                    <a:pt x="0" y="0"/>
                  </a:lnTo>
                  <a:lnTo>
                    <a:pt x="0" y="241553"/>
                  </a:lnTo>
                  <a:lnTo>
                    <a:pt x="27741" y="261365"/>
                  </a:lnTo>
                  <a:lnTo>
                    <a:pt x="59055" y="277177"/>
                  </a:lnTo>
                  <a:lnTo>
                    <a:pt x="93225" y="288702"/>
                  </a:lnTo>
                  <a:lnTo>
                    <a:pt x="129539" y="295655"/>
                  </a:lnTo>
                  <a:lnTo>
                    <a:pt x="129539" y="58674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3292487" y="4671821"/>
              <a:ext cx="211836" cy="331469"/>
            </a:xfrm>
            <a:prstGeom prst="rect">
              <a:avLst/>
            </a:prstGeom>
            <a:blipFill>
              <a:blip r:embed="rId7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3292487" y="4671821"/>
              <a:ext cx="212090" cy="331470"/>
            </a:xfrm>
            <a:custGeom>
              <a:avLst/>
              <a:gdLst/>
              <a:ahLst/>
              <a:cxnLst/>
              <a:rect l="l" t="t" r="r" b="b"/>
              <a:pathLst>
                <a:path w="212089" h="331470">
                  <a:moveTo>
                    <a:pt x="0" y="94487"/>
                  </a:moveTo>
                  <a:lnTo>
                    <a:pt x="0" y="331469"/>
                  </a:lnTo>
                  <a:lnTo>
                    <a:pt x="211836" y="237743"/>
                  </a:lnTo>
                  <a:lnTo>
                    <a:pt x="211836" y="0"/>
                  </a:lnTo>
                  <a:lnTo>
                    <a:pt x="0" y="9448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3162947" y="4613909"/>
              <a:ext cx="341630" cy="389890"/>
            </a:xfrm>
            <a:custGeom>
              <a:avLst/>
              <a:gdLst/>
              <a:ahLst/>
              <a:cxnLst/>
              <a:rect l="l" t="t" r="r" b="b"/>
              <a:pathLst>
                <a:path w="341629" h="389889">
                  <a:moveTo>
                    <a:pt x="341375" y="57912"/>
                  </a:moveTo>
                  <a:lnTo>
                    <a:pt x="210311" y="0"/>
                  </a:lnTo>
                  <a:lnTo>
                    <a:pt x="0" y="93725"/>
                  </a:lnTo>
                  <a:lnTo>
                    <a:pt x="0" y="335279"/>
                  </a:lnTo>
                  <a:lnTo>
                    <a:pt x="27741" y="355091"/>
                  </a:lnTo>
                  <a:lnTo>
                    <a:pt x="59055" y="370903"/>
                  </a:lnTo>
                  <a:lnTo>
                    <a:pt x="93225" y="382428"/>
                  </a:lnTo>
                  <a:lnTo>
                    <a:pt x="129539" y="389381"/>
                  </a:lnTo>
                  <a:lnTo>
                    <a:pt x="341375" y="295655"/>
                  </a:lnTo>
                  <a:lnTo>
                    <a:pt x="341375" y="57912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3212477" y="4854702"/>
              <a:ext cx="20574" cy="21335"/>
            </a:xfrm>
            <a:prstGeom prst="rect">
              <a:avLst/>
            </a:prstGeom>
            <a:blipFill>
              <a:blip r:embed="rId7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3210953" y="485317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1336" y="9144"/>
                  </a:moveTo>
                  <a:lnTo>
                    <a:pt x="18287" y="3048"/>
                  </a:lnTo>
                  <a:lnTo>
                    <a:pt x="12192" y="0"/>
                  </a:lnTo>
                  <a:lnTo>
                    <a:pt x="6858" y="1524"/>
                  </a:lnTo>
                  <a:lnTo>
                    <a:pt x="1524" y="3048"/>
                  </a:lnTo>
                  <a:lnTo>
                    <a:pt x="0" y="9144"/>
                  </a:lnTo>
                  <a:lnTo>
                    <a:pt x="2286" y="14477"/>
                  </a:lnTo>
                  <a:lnTo>
                    <a:pt x="4572" y="20574"/>
                  </a:lnTo>
                  <a:lnTo>
                    <a:pt x="11430" y="23622"/>
                  </a:lnTo>
                  <a:lnTo>
                    <a:pt x="16002" y="22098"/>
                  </a:lnTo>
                  <a:lnTo>
                    <a:pt x="21336" y="20574"/>
                  </a:lnTo>
                  <a:lnTo>
                    <a:pt x="23622" y="14477"/>
                  </a:lnTo>
                  <a:lnTo>
                    <a:pt x="21336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3180969" y="4900155"/>
              <a:ext cx="93497" cy="72161"/>
            </a:xfrm>
            <a:prstGeom prst="rect">
              <a:avLst/>
            </a:prstGeom>
            <a:blipFill>
              <a:blip r:embed="rId7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3178486" y="4751368"/>
              <a:ext cx="98463" cy="47409"/>
            </a:xfrm>
            <a:prstGeom prst="rect">
              <a:avLst/>
            </a:prstGeom>
            <a:blipFill>
              <a:blip r:embed="rId7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3184283" y="4773698"/>
              <a:ext cx="86868" cy="61191"/>
            </a:xfrm>
            <a:prstGeom prst="rect">
              <a:avLst/>
            </a:prstGeom>
            <a:blipFill>
              <a:blip r:embed="rId7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3184283" y="4783073"/>
              <a:ext cx="86995" cy="41910"/>
            </a:xfrm>
            <a:custGeom>
              <a:avLst/>
              <a:gdLst/>
              <a:ahLst/>
              <a:cxnLst/>
              <a:rect l="l" t="t" r="r" b="b"/>
              <a:pathLst>
                <a:path w="86995" h="41910">
                  <a:moveTo>
                    <a:pt x="86868" y="41910"/>
                  </a:moveTo>
                  <a:lnTo>
                    <a:pt x="86868" y="37337"/>
                  </a:lnTo>
                  <a:lnTo>
                    <a:pt x="63222" y="30605"/>
                  </a:lnTo>
                  <a:lnTo>
                    <a:pt x="40862" y="22097"/>
                  </a:lnTo>
                  <a:lnTo>
                    <a:pt x="19681" y="11834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9359" y="16835"/>
                  </a:lnTo>
                  <a:lnTo>
                    <a:pt x="40576" y="27241"/>
                  </a:lnTo>
                  <a:lnTo>
                    <a:pt x="63329" y="35675"/>
                  </a:lnTo>
                  <a:lnTo>
                    <a:pt x="86868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3184283" y="4779264"/>
              <a:ext cx="86995" cy="55880"/>
            </a:xfrm>
            <a:custGeom>
              <a:avLst/>
              <a:gdLst/>
              <a:ahLst/>
              <a:cxnLst/>
              <a:rect l="l" t="t" r="r" b="b"/>
              <a:pathLst>
                <a:path w="86995" h="55879">
                  <a:moveTo>
                    <a:pt x="0" y="0"/>
                  </a:moveTo>
                  <a:lnTo>
                    <a:pt x="0" y="19050"/>
                  </a:lnTo>
                  <a:lnTo>
                    <a:pt x="19681" y="30765"/>
                  </a:lnTo>
                  <a:lnTo>
                    <a:pt x="40862" y="40767"/>
                  </a:lnTo>
                  <a:lnTo>
                    <a:pt x="63329" y="49053"/>
                  </a:lnTo>
                  <a:lnTo>
                    <a:pt x="86868" y="55625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3184283" y="4780026"/>
              <a:ext cx="86995" cy="55880"/>
            </a:xfrm>
            <a:custGeom>
              <a:avLst/>
              <a:gdLst/>
              <a:ahLst/>
              <a:cxnLst/>
              <a:rect l="l" t="t" r="r" b="b"/>
              <a:pathLst>
                <a:path w="86995" h="55879">
                  <a:moveTo>
                    <a:pt x="86868" y="55625"/>
                  </a:moveTo>
                  <a:lnTo>
                    <a:pt x="86868" y="36575"/>
                  </a:lnTo>
                  <a:lnTo>
                    <a:pt x="63329" y="30003"/>
                  </a:lnTo>
                  <a:lnTo>
                    <a:pt x="40862" y="21717"/>
                  </a:lnTo>
                  <a:lnTo>
                    <a:pt x="19681" y="1171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3393071" y="4956809"/>
              <a:ext cx="87630" cy="50800"/>
            </a:xfrm>
            <a:custGeom>
              <a:avLst/>
              <a:gdLst/>
              <a:ahLst/>
              <a:cxnLst/>
              <a:rect l="l" t="t" r="r" b="b"/>
              <a:pathLst>
                <a:path w="87629" h="50800">
                  <a:moveTo>
                    <a:pt x="87630" y="24384"/>
                  </a:moveTo>
                  <a:lnTo>
                    <a:pt x="87177" y="16406"/>
                  </a:lnTo>
                  <a:lnTo>
                    <a:pt x="82867" y="9144"/>
                  </a:lnTo>
                  <a:lnTo>
                    <a:pt x="75414" y="3595"/>
                  </a:lnTo>
                  <a:lnTo>
                    <a:pt x="65532" y="762"/>
                  </a:lnTo>
                  <a:lnTo>
                    <a:pt x="64008" y="762"/>
                  </a:lnTo>
                  <a:lnTo>
                    <a:pt x="61722" y="0"/>
                  </a:lnTo>
                  <a:lnTo>
                    <a:pt x="60198" y="762"/>
                  </a:lnTo>
                  <a:lnTo>
                    <a:pt x="0" y="44195"/>
                  </a:lnTo>
                  <a:lnTo>
                    <a:pt x="14906" y="48625"/>
                  </a:lnTo>
                  <a:lnTo>
                    <a:pt x="30670" y="50482"/>
                  </a:lnTo>
                  <a:lnTo>
                    <a:pt x="46720" y="49768"/>
                  </a:lnTo>
                  <a:lnTo>
                    <a:pt x="62484" y="46481"/>
                  </a:lnTo>
                  <a:lnTo>
                    <a:pt x="71020" y="42814"/>
                  </a:lnTo>
                  <a:lnTo>
                    <a:pt x="78200" y="37718"/>
                  </a:lnTo>
                  <a:lnTo>
                    <a:pt x="83808" y="31480"/>
                  </a:lnTo>
                  <a:lnTo>
                    <a:pt x="87630" y="24384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3336683" y="4871465"/>
              <a:ext cx="117348" cy="44196"/>
            </a:xfrm>
            <a:prstGeom prst="rect">
              <a:avLst/>
            </a:prstGeom>
            <a:blipFill>
              <a:blip r:embed="rId7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3336683" y="487146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348" y="22098"/>
                  </a:moveTo>
                  <a:lnTo>
                    <a:pt x="112787" y="13501"/>
                  </a:lnTo>
                  <a:lnTo>
                    <a:pt x="100298" y="6476"/>
                  </a:lnTo>
                  <a:lnTo>
                    <a:pt x="81664" y="1738"/>
                  </a:lnTo>
                  <a:lnTo>
                    <a:pt x="58674" y="0"/>
                  </a:lnTo>
                  <a:lnTo>
                    <a:pt x="36004" y="1738"/>
                  </a:lnTo>
                  <a:lnTo>
                    <a:pt x="17335" y="6477"/>
                  </a:lnTo>
                  <a:lnTo>
                    <a:pt x="4667" y="13501"/>
                  </a:lnTo>
                  <a:lnTo>
                    <a:pt x="0" y="22098"/>
                  </a:lnTo>
                  <a:lnTo>
                    <a:pt x="4667" y="30694"/>
                  </a:lnTo>
                  <a:lnTo>
                    <a:pt x="17335" y="37719"/>
                  </a:lnTo>
                  <a:lnTo>
                    <a:pt x="36004" y="42457"/>
                  </a:lnTo>
                  <a:lnTo>
                    <a:pt x="58674" y="44196"/>
                  </a:lnTo>
                  <a:lnTo>
                    <a:pt x="81664" y="42457"/>
                  </a:lnTo>
                  <a:lnTo>
                    <a:pt x="100298" y="37718"/>
                  </a:lnTo>
                  <a:lnTo>
                    <a:pt x="112787" y="30694"/>
                  </a:lnTo>
                  <a:lnTo>
                    <a:pt x="117348" y="22098"/>
                  </a:lnTo>
                  <a:close/>
                </a:path>
              </a:pathLst>
            </a:custGeom>
            <a:ln w="7950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3336683" y="4893564"/>
              <a:ext cx="117347" cy="107441"/>
            </a:xfrm>
            <a:prstGeom prst="rect">
              <a:avLst/>
            </a:prstGeom>
            <a:blipFill>
              <a:blip r:embed="rId7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3336683" y="4893564"/>
              <a:ext cx="117475" cy="107950"/>
            </a:xfrm>
            <a:custGeom>
              <a:avLst/>
              <a:gdLst/>
              <a:ahLst/>
              <a:cxnLst/>
              <a:rect l="l" t="t" r="r" b="b"/>
              <a:pathLst>
                <a:path w="117475" h="107950">
                  <a:moveTo>
                    <a:pt x="0" y="0"/>
                  </a:moveTo>
                  <a:lnTo>
                    <a:pt x="0" y="86106"/>
                  </a:lnTo>
                  <a:lnTo>
                    <a:pt x="5560" y="94583"/>
                  </a:lnTo>
                  <a:lnTo>
                    <a:pt x="18764" y="101345"/>
                  </a:lnTo>
                  <a:lnTo>
                    <a:pt x="37826" y="105822"/>
                  </a:lnTo>
                  <a:lnTo>
                    <a:pt x="60960" y="107441"/>
                  </a:lnTo>
                  <a:lnTo>
                    <a:pt x="82415" y="105394"/>
                  </a:lnTo>
                  <a:lnTo>
                    <a:pt x="100012" y="100774"/>
                  </a:lnTo>
                  <a:lnTo>
                    <a:pt x="112180" y="94154"/>
                  </a:lnTo>
                  <a:lnTo>
                    <a:pt x="117348" y="86106"/>
                  </a:lnTo>
                  <a:lnTo>
                    <a:pt x="117348" y="0"/>
                  </a:lnTo>
                  <a:lnTo>
                    <a:pt x="112799" y="8596"/>
                  </a:lnTo>
                  <a:lnTo>
                    <a:pt x="100393" y="15621"/>
                  </a:lnTo>
                  <a:lnTo>
                    <a:pt x="81986" y="20359"/>
                  </a:lnTo>
                  <a:lnTo>
                    <a:pt x="59436" y="22098"/>
                  </a:lnTo>
                  <a:lnTo>
                    <a:pt x="36433" y="20478"/>
                  </a:lnTo>
                  <a:lnTo>
                    <a:pt x="17716" y="16001"/>
                  </a:lnTo>
                  <a:lnTo>
                    <a:pt x="5000" y="9239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E8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3337445" y="4871465"/>
              <a:ext cx="116205" cy="128905"/>
            </a:xfrm>
            <a:custGeom>
              <a:avLst/>
              <a:gdLst/>
              <a:ahLst/>
              <a:cxnLst/>
              <a:rect l="l" t="t" r="r" b="b"/>
              <a:pathLst>
                <a:path w="116204" h="128904">
                  <a:moveTo>
                    <a:pt x="115824" y="22098"/>
                  </a:moveTo>
                  <a:lnTo>
                    <a:pt x="111275" y="13501"/>
                  </a:lnTo>
                  <a:lnTo>
                    <a:pt x="98869" y="6476"/>
                  </a:lnTo>
                  <a:lnTo>
                    <a:pt x="80462" y="1738"/>
                  </a:lnTo>
                  <a:lnTo>
                    <a:pt x="57912" y="0"/>
                  </a:lnTo>
                  <a:lnTo>
                    <a:pt x="35361" y="1738"/>
                  </a:lnTo>
                  <a:lnTo>
                    <a:pt x="16954" y="6477"/>
                  </a:lnTo>
                  <a:lnTo>
                    <a:pt x="4548" y="13501"/>
                  </a:lnTo>
                  <a:lnTo>
                    <a:pt x="0" y="22098"/>
                  </a:lnTo>
                  <a:lnTo>
                    <a:pt x="0" y="107442"/>
                  </a:lnTo>
                  <a:lnTo>
                    <a:pt x="5119" y="116026"/>
                  </a:lnTo>
                  <a:lnTo>
                    <a:pt x="18097" y="122967"/>
                  </a:lnTo>
                  <a:lnTo>
                    <a:pt x="37076" y="127480"/>
                  </a:lnTo>
                  <a:lnTo>
                    <a:pt x="60198" y="128778"/>
                  </a:lnTo>
                  <a:lnTo>
                    <a:pt x="81212" y="127170"/>
                  </a:lnTo>
                  <a:lnTo>
                    <a:pt x="98583" y="122777"/>
                  </a:lnTo>
                  <a:lnTo>
                    <a:pt x="110668" y="116240"/>
                  </a:lnTo>
                  <a:lnTo>
                    <a:pt x="115824" y="108204"/>
                  </a:lnTo>
                  <a:lnTo>
                    <a:pt x="115824" y="22098"/>
                  </a:lnTo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3197993" y="5053583"/>
              <a:ext cx="249935" cy="246887"/>
            </a:xfrm>
            <a:prstGeom prst="rect">
              <a:avLst/>
            </a:prstGeom>
            <a:blipFill>
              <a:blip r:embed="rId6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3255905" y="5119877"/>
              <a:ext cx="134111" cy="237743"/>
            </a:xfrm>
            <a:prstGeom prst="rect">
              <a:avLst/>
            </a:prstGeom>
            <a:blipFill>
              <a:blip r:embed="rId7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3238379" y="5185409"/>
              <a:ext cx="170688" cy="242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9181972" y="3307841"/>
              <a:ext cx="303275" cy="144018"/>
            </a:xfrm>
            <a:prstGeom prst="rect">
              <a:avLst/>
            </a:prstGeom>
            <a:blipFill>
              <a:blip r:embed="rId7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9181972" y="3307841"/>
              <a:ext cx="303530" cy="144145"/>
            </a:xfrm>
            <a:custGeom>
              <a:avLst/>
              <a:gdLst/>
              <a:ahLst/>
              <a:cxnLst/>
              <a:rect l="l" t="t" r="r" b="b"/>
              <a:pathLst>
                <a:path w="303529" h="144145">
                  <a:moveTo>
                    <a:pt x="0" y="72390"/>
                  </a:moveTo>
                  <a:lnTo>
                    <a:pt x="151650" y="144018"/>
                  </a:lnTo>
                  <a:lnTo>
                    <a:pt x="303275" y="72390"/>
                  </a:lnTo>
                  <a:lnTo>
                    <a:pt x="151650" y="0"/>
                  </a:lnTo>
                  <a:lnTo>
                    <a:pt x="0" y="72390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9333624" y="3380232"/>
              <a:ext cx="151625" cy="226313"/>
            </a:xfrm>
            <a:prstGeom prst="rect">
              <a:avLst/>
            </a:prstGeom>
            <a:blipFill>
              <a:blip r:embed="rId7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9333624" y="3380232"/>
              <a:ext cx="151765" cy="227329"/>
            </a:xfrm>
            <a:custGeom>
              <a:avLst/>
              <a:gdLst/>
              <a:ahLst/>
              <a:cxnLst/>
              <a:rect l="l" t="t" r="r" b="b"/>
              <a:pathLst>
                <a:path w="151765" h="227329">
                  <a:moveTo>
                    <a:pt x="0" y="227075"/>
                  </a:moveTo>
                  <a:lnTo>
                    <a:pt x="151625" y="154685"/>
                  </a:lnTo>
                  <a:lnTo>
                    <a:pt x="151625" y="0"/>
                  </a:lnTo>
                  <a:lnTo>
                    <a:pt x="0" y="71627"/>
                  </a:lnTo>
                  <a:lnTo>
                    <a:pt x="0" y="227075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9181972" y="3380232"/>
              <a:ext cx="151650" cy="227075"/>
            </a:xfrm>
            <a:prstGeom prst="rect">
              <a:avLst/>
            </a:prstGeom>
            <a:blipFill>
              <a:blip r:embed="rId7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9181972" y="3380232"/>
              <a:ext cx="151765" cy="227329"/>
            </a:xfrm>
            <a:custGeom>
              <a:avLst/>
              <a:gdLst/>
              <a:ahLst/>
              <a:cxnLst/>
              <a:rect l="l" t="t" r="r" b="b"/>
              <a:pathLst>
                <a:path w="151765" h="227329">
                  <a:moveTo>
                    <a:pt x="0" y="0"/>
                  </a:moveTo>
                  <a:lnTo>
                    <a:pt x="0" y="154685"/>
                  </a:lnTo>
                  <a:lnTo>
                    <a:pt x="151650" y="227075"/>
                  </a:lnTo>
                  <a:lnTo>
                    <a:pt x="151650" y="71627"/>
                  </a:lnTo>
                  <a:lnTo>
                    <a:pt x="0" y="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9267329" y="3438144"/>
              <a:ext cx="50292" cy="62483"/>
            </a:xfrm>
            <a:prstGeom prst="rect">
              <a:avLst/>
            </a:prstGeom>
            <a:blipFill>
              <a:blip r:embed="rId7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9267329" y="3438144"/>
              <a:ext cx="50800" cy="62865"/>
            </a:xfrm>
            <a:custGeom>
              <a:avLst/>
              <a:gdLst/>
              <a:ahLst/>
              <a:cxnLst/>
              <a:rect l="l" t="t" r="r" b="b"/>
              <a:pathLst>
                <a:path w="50800" h="62864">
                  <a:moveTo>
                    <a:pt x="0" y="37337"/>
                  </a:moveTo>
                  <a:lnTo>
                    <a:pt x="50292" y="62483"/>
                  </a:lnTo>
                  <a:lnTo>
                    <a:pt x="50292" y="25145"/>
                  </a:lnTo>
                  <a:lnTo>
                    <a:pt x="0" y="0"/>
                  </a:lnTo>
                  <a:lnTo>
                    <a:pt x="0" y="37337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9313798" y="350824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9265043" y="348462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9270377" y="348691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9275698" y="348995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9281045" y="349224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9286379" y="349529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9291701" y="349757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9297796" y="350062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9303143" y="350291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9308477" y="350596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9313798" y="355244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9265043" y="352882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9270377" y="353110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9275698" y="353415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8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9281045" y="353644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9286379" y="353949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9291701" y="354177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9297796" y="354482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9303143" y="354710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9308477" y="35501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9239898" y="351586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9191129" y="349224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9196451" y="349453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9201798" y="349757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9207893" y="349986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9213227" y="350291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9218548" y="350520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9223895" y="350824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9229229" y="3510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9234551" y="35135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9239898" y="347167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9191129" y="3448050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9196451" y="34503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9201798" y="345338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9207893" y="345567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9213227" y="345871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9218548" y="346100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9223895" y="346405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9229229" y="346633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9234551" y="346938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9239898" y="342290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9191129" y="339852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9196451" y="340156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9201798" y="340385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9207893" y="340690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9213227" y="340918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9218548" y="34122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9223895" y="341452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9229229" y="341757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337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9234551" y="342061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6"/>
                  </a:lnTo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9181972" y="3307841"/>
              <a:ext cx="303530" cy="299720"/>
            </a:xfrm>
            <a:custGeom>
              <a:avLst/>
              <a:gdLst/>
              <a:ahLst/>
              <a:cxnLst/>
              <a:rect l="l" t="t" r="r" b="b"/>
              <a:pathLst>
                <a:path w="303529" h="299720">
                  <a:moveTo>
                    <a:pt x="0" y="72390"/>
                  </a:moveTo>
                  <a:lnTo>
                    <a:pt x="0" y="227075"/>
                  </a:lnTo>
                  <a:lnTo>
                    <a:pt x="151650" y="299466"/>
                  </a:lnTo>
                  <a:lnTo>
                    <a:pt x="303275" y="227075"/>
                  </a:lnTo>
                  <a:lnTo>
                    <a:pt x="303275" y="72390"/>
                  </a:lnTo>
                  <a:lnTo>
                    <a:pt x="151650" y="0"/>
                  </a:lnTo>
                  <a:lnTo>
                    <a:pt x="0" y="72390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9141593" y="3651503"/>
              <a:ext cx="384048" cy="242315"/>
            </a:xfrm>
            <a:prstGeom prst="rect">
              <a:avLst/>
            </a:prstGeom>
            <a:blipFill>
              <a:blip r:embed="rId4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9280277" y="3717035"/>
              <a:ext cx="128015" cy="246887"/>
            </a:xfrm>
            <a:prstGeom prst="rect">
              <a:avLst/>
            </a:prstGeom>
            <a:blipFill>
              <a:blip r:embed="rId7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891169" y="3320034"/>
              <a:ext cx="642620" cy="93980"/>
            </a:xfrm>
            <a:custGeom>
              <a:avLst/>
              <a:gdLst/>
              <a:ahLst/>
              <a:cxnLst/>
              <a:rect l="l" t="t" r="r" b="b"/>
              <a:pathLst>
                <a:path w="642619" h="93979">
                  <a:moveTo>
                    <a:pt x="0" y="93725"/>
                  </a:moveTo>
                  <a:lnTo>
                    <a:pt x="0" y="0"/>
                  </a:lnTo>
                  <a:lnTo>
                    <a:pt x="642366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2192921" y="3316985"/>
              <a:ext cx="340995" cy="3175"/>
            </a:xfrm>
            <a:custGeom>
              <a:avLst/>
              <a:gdLst/>
              <a:ahLst/>
              <a:cxnLst/>
              <a:rect l="l" t="t" r="r" b="b"/>
              <a:pathLst>
                <a:path w="340994" h="3175">
                  <a:moveTo>
                    <a:pt x="-3975" y="1524"/>
                  </a:moveTo>
                  <a:lnTo>
                    <a:pt x="344589" y="1524"/>
                  </a:lnTo>
                </a:path>
              </a:pathLst>
            </a:custGeom>
            <a:ln w="1099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2533535" y="3320034"/>
              <a:ext cx="356870" cy="75565"/>
            </a:xfrm>
            <a:custGeom>
              <a:avLst/>
              <a:gdLst/>
              <a:ahLst/>
              <a:cxnLst/>
              <a:rect l="l" t="t" r="r" b="b"/>
              <a:pathLst>
                <a:path w="356869" h="75564">
                  <a:moveTo>
                    <a:pt x="356615" y="75437"/>
                  </a:moveTo>
                  <a:lnTo>
                    <a:pt x="35661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2522867" y="3318509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4" h="1904">
                  <a:moveTo>
                    <a:pt x="0" y="0"/>
                  </a:moveTo>
                  <a:lnTo>
                    <a:pt x="0" y="1524"/>
                  </a:lnTo>
                  <a:lnTo>
                    <a:pt x="10668" y="1524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2533535" y="3304032"/>
              <a:ext cx="620395" cy="16510"/>
            </a:xfrm>
            <a:custGeom>
              <a:avLst/>
              <a:gdLst/>
              <a:ahLst/>
              <a:cxnLst/>
              <a:rect l="l" t="t" r="r" b="b"/>
              <a:pathLst>
                <a:path w="620394" h="16510">
                  <a:moveTo>
                    <a:pt x="620267" y="0"/>
                  </a:moveTo>
                  <a:lnTo>
                    <a:pt x="620267" y="16001"/>
                  </a:lnTo>
                  <a:lnTo>
                    <a:pt x="0" y="16001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2533535" y="3320034"/>
              <a:ext cx="3810" cy="92710"/>
            </a:xfrm>
            <a:custGeom>
              <a:avLst/>
              <a:gdLst/>
              <a:ahLst/>
              <a:cxnLst/>
              <a:rect l="l" t="t" r="r" b="b"/>
              <a:pathLst>
                <a:path w="3810" h="92710">
                  <a:moveTo>
                    <a:pt x="3809" y="92201"/>
                  </a:moveTo>
                  <a:lnTo>
                    <a:pt x="3809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2344559" y="3320034"/>
              <a:ext cx="189230" cy="16510"/>
            </a:xfrm>
            <a:custGeom>
              <a:avLst/>
              <a:gdLst/>
              <a:ahLst/>
              <a:cxnLst/>
              <a:rect l="l" t="t" r="r" b="b"/>
              <a:pathLst>
                <a:path w="189230" h="16510">
                  <a:moveTo>
                    <a:pt x="0" y="16001"/>
                  </a:moveTo>
                  <a:lnTo>
                    <a:pt x="0" y="0"/>
                  </a:lnTo>
                  <a:lnTo>
                    <a:pt x="188976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2533535" y="3008376"/>
              <a:ext cx="878205" cy="311785"/>
            </a:xfrm>
            <a:custGeom>
              <a:avLst/>
              <a:gdLst/>
              <a:ahLst/>
              <a:cxnLst/>
              <a:rect l="l" t="t" r="r" b="b"/>
              <a:pathLst>
                <a:path w="878204" h="311785">
                  <a:moveTo>
                    <a:pt x="877823" y="0"/>
                  </a:moveTo>
                  <a:lnTo>
                    <a:pt x="877823" y="311658"/>
                  </a:lnTo>
                  <a:lnTo>
                    <a:pt x="0" y="311658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2533535" y="3320034"/>
              <a:ext cx="416559" cy="1270"/>
            </a:xfrm>
            <a:custGeom>
              <a:avLst/>
              <a:gdLst/>
              <a:ahLst/>
              <a:cxnLst/>
              <a:rect l="l" t="t" r="r" b="b"/>
              <a:pathLst>
                <a:path w="416560" h="1270">
                  <a:moveTo>
                    <a:pt x="-3975" y="381"/>
                  </a:moveTo>
                  <a:lnTo>
                    <a:pt x="420027" y="381"/>
                  </a:lnTo>
                </a:path>
              </a:pathLst>
            </a:custGeom>
            <a:ln w="8712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2051951" y="3316985"/>
              <a:ext cx="481965" cy="3175"/>
            </a:xfrm>
            <a:custGeom>
              <a:avLst/>
              <a:gdLst/>
              <a:ahLst/>
              <a:cxnLst/>
              <a:rect l="l" t="t" r="r" b="b"/>
              <a:pathLst>
                <a:path w="481964" h="3175">
                  <a:moveTo>
                    <a:pt x="-3975" y="1524"/>
                  </a:moveTo>
                  <a:lnTo>
                    <a:pt x="485559" y="1524"/>
                  </a:lnTo>
                </a:path>
              </a:pathLst>
            </a:custGeom>
            <a:ln w="10998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2533535" y="3320034"/>
              <a:ext cx="215900" cy="16510"/>
            </a:xfrm>
            <a:custGeom>
              <a:avLst/>
              <a:gdLst/>
              <a:ahLst/>
              <a:cxnLst/>
              <a:rect l="l" t="t" r="r" b="b"/>
              <a:pathLst>
                <a:path w="215900" h="16510">
                  <a:moveTo>
                    <a:pt x="215645" y="16001"/>
                  </a:moveTo>
                  <a:lnTo>
                    <a:pt x="21564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2207399" y="3320034"/>
              <a:ext cx="326390" cy="79375"/>
            </a:xfrm>
            <a:custGeom>
              <a:avLst/>
              <a:gdLst/>
              <a:ahLst/>
              <a:cxnLst/>
              <a:rect l="l" t="t" r="r" b="b"/>
              <a:pathLst>
                <a:path w="326389" h="79375">
                  <a:moveTo>
                    <a:pt x="0" y="79248"/>
                  </a:moveTo>
                  <a:lnTo>
                    <a:pt x="0" y="0"/>
                  </a:lnTo>
                  <a:lnTo>
                    <a:pt x="326136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2533535" y="3320034"/>
              <a:ext cx="699770" cy="79375"/>
            </a:xfrm>
            <a:custGeom>
              <a:avLst/>
              <a:gdLst/>
              <a:ahLst/>
              <a:cxnLst/>
              <a:rect l="l" t="t" r="r" b="b"/>
              <a:pathLst>
                <a:path w="699769" h="79375">
                  <a:moveTo>
                    <a:pt x="699515" y="79248"/>
                  </a:moveTo>
                  <a:lnTo>
                    <a:pt x="699515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533535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391667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141867" y="3320034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4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1750961" y="3304032"/>
              <a:ext cx="1565147" cy="32003"/>
            </a:xfrm>
            <a:prstGeom prst="rect">
              <a:avLst/>
            </a:prstGeom>
            <a:blipFill>
              <a:blip r:embed="rId7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3300107" y="330707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191" y="12954"/>
                  </a:moveTo>
                  <a:lnTo>
                    <a:pt x="12191" y="5334"/>
                  </a:lnTo>
                  <a:lnTo>
                    <a:pt x="9905" y="0"/>
                  </a:lnTo>
                  <a:lnTo>
                    <a:pt x="6096" y="0"/>
                  </a:lnTo>
                  <a:lnTo>
                    <a:pt x="3048" y="0"/>
                  </a:lnTo>
                  <a:lnTo>
                    <a:pt x="0" y="5334"/>
                  </a:lnTo>
                  <a:lnTo>
                    <a:pt x="0" y="12954"/>
                  </a:lnTo>
                  <a:lnTo>
                    <a:pt x="0" y="19812"/>
                  </a:lnTo>
                  <a:lnTo>
                    <a:pt x="3048" y="25908"/>
                  </a:lnTo>
                  <a:lnTo>
                    <a:pt x="6096" y="25908"/>
                  </a:lnTo>
                  <a:lnTo>
                    <a:pt x="9905" y="25908"/>
                  </a:lnTo>
                  <a:lnTo>
                    <a:pt x="12191" y="19812"/>
                  </a:lnTo>
                  <a:lnTo>
                    <a:pt x="12191" y="12954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1750961" y="3304032"/>
              <a:ext cx="1565275" cy="32384"/>
            </a:xfrm>
            <a:custGeom>
              <a:avLst/>
              <a:gdLst/>
              <a:ahLst/>
              <a:cxnLst/>
              <a:rect l="l" t="t" r="r" b="b"/>
              <a:pathLst>
                <a:path w="1565275" h="32385">
                  <a:moveTo>
                    <a:pt x="9906" y="0"/>
                  </a:moveTo>
                  <a:lnTo>
                    <a:pt x="1555241" y="0"/>
                  </a:lnTo>
                  <a:lnTo>
                    <a:pt x="1560575" y="0"/>
                  </a:lnTo>
                  <a:lnTo>
                    <a:pt x="1565147" y="6857"/>
                  </a:lnTo>
                  <a:lnTo>
                    <a:pt x="1565147" y="16001"/>
                  </a:lnTo>
                  <a:lnTo>
                    <a:pt x="1565147" y="25145"/>
                  </a:lnTo>
                  <a:lnTo>
                    <a:pt x="1560575" y="32003"/>
                  </a:lnTo>
                  <a:lnTo>
                    <a:pt x="1555241" y="32003"/>
                  </a:lnTo>
                  <a:lnTo>
                    <a:pt x="9906" y="32003"/>
                  </a:lnTo>
                  <a:lnTo>
                    <a:pt x="3809" y="32003"/>
                  </a:lnTo>
                  <a:lnTo>
                    <a:pt x="0" y="25145"/>
                  </a:lnTo>
                  <a:lnTo>
                    <a:pt x="0" y="16001"/>
                  </a:lnTo>
                  <a:lnTo>
                    <a:pt x="0" y="6857"/>
                  </a:lnTo>
                  <a:lnTo>
                    <a:pt x="3809" y="0"/>
                  </a:lnTo>
                  <a:lnTo>
                    <a:pt x="9906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1750961" y="3304032"/>
              <a:ext cx="1565275" cy="32384"/>
            </a:xfrm>
            <a:custGeom>
              <a:avLst/>
              <a:gdLst/>
              <a:ahLst/>
              <a:cxnLst/>
              <a:rect l="l" t="t" r="r" b="b"/>
              <a:pathLst>
                <a:path w="1565275" h="32385">
                  <a:moveTo>
                    <a:pt x="9906" y="0"/>
                  </a:moveTo>
                  <a:lnTo>
                    <a:pt x="1555241" y="0"/>
                  </a:lnTo>
                  <a:lnTo>
                    <a:pt x="1560575" y="0"/>
                  </a:lnTo>
                  <a:lnTo>
                    <a:pt x="1565147" y="6857"/>
                  </a:lnTo>
                  <a:lnTo>
                    <a:pt x="1565147" y="16001"/>
                  </a:lnTo>
                  <a:lnTo>
                    <a:pt x="1565147" y="25145"/>
                  </a:lnTo>
                  <a:lnTo>
                    <a:pt x="1560575" y="32003"/>
                  </a:lnTo>
                  <a:lnTo>
                    <a:pt x="1555241" y="32003"/>
                  </a:lnTo>
                  <a:lnTo>
                    <a:pt x="9906" y="32003"/>
                  </a:lnTo>
                  <a:lnTo>
                    <a:pt x="3809" y="32003"/>
                  </a:lnTo>
                  <a:lnTo>
                    <a:pt x="0" y="25145"/>
                  </a:lnTo>
                  <a:lnTo>
                    <a:pt x="0" y="16001"/>
                  </a:lnTo>
                  <a:lnTo>
                    <a:pt x="0" y="6857"/>
                  </a:lnTo>
                  <a:lnTo>
                    <a:pt x="3809" y="0"/>
                  </a:lnTo>
                  <a:lnTo>
                    <a:pt x="9906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795413" y="3213354"/>
              <a:ext cx="871219" cy="489584"/>
            </a:xfrm>
            <a:custGeom>
              <a:avLst/>
              <a:gdLst/>
              <a:ahLst/>
              <a:cxnLst/>
              <a:rect l="l" t="t" r="r" b="b"/>
              <a:pathLst>
                <a:path w="871219" h="489585">
                  <a:moveTo>
                    <a:pt x="870966" y="244601"/>
                  </a:moveTo>
                  <a:lnTo>
                    <a:pt x="855401" y="179652"/>
                  </a:lnTo>
                  <a:lnTo>
                    <a:pt x="811473" y="121242"/>
                  </a:lnTo>
                  <a:lnTo>
                    <a:pt x="780169" y="95224"/>
                  </a:lnTo>
                  <a:lnTo>
                    <a:pt x="743331" y="71723"/>
                  </a:lnTo>
                  <a:lnTo>
                    <a:pt x="701475" y="51031"/>
                  </a:lnTo>
                  <a:lnTo>
                    <a:pt x="655122" y="33443"/>
                  </a:lnTo>
                  <a:lnTo>
                    <a:pt x="604789" y="19252"/>
                  </a:lnTo>
                  <a:lnTo>
                    <a:pt x="550996" y="8752"/>
                  </a:lnTo>
                  <a:lnTo>
                    <a:pt x="494261" y="2237"/>
                  </a:lnTo>
                  <a:lnTo>
                    <a:pt x="435102" y="0"/>
                  </a:lnTo>
                  <a:lnTo>
                    <a:pt x="376117" y="2237"/>
                  </a:lnTo>
                  <a:lnTo>
                    <a:pt x="319528" y="8752"/>
                  </a:lnTo>
                  <a:lnTo>
                    <a:pt x="265854" y="19252"/>
                  </a:lnTo>
                  <a:lnTo>
                    <a:pt x="215617" y="33443"/>
                  </a:lnTo>
                  <a:lnTo>
                    <a:pt x="169339" y="51031"/>
                  </a:lnTo>
                  <a:lnTo>
                    <a:pt x="127539" y="71723"/>
                  </a:lnTo>
                  <a:lnTo>
                    <a:pt x="90741" y="95224"/>
                  </a:lnTo>
                  <a:lnTo>
                    <a:pt x="59464" y="121242"/>
                  </a:lnTo>
                  <a:lnTo>
                    <a:pt x="15561" y="179652"/>
                  </a:lnTo>
                  <a:lnTo>
                    <a:pt x="0" y="244601"/>
                  </a:lnTo>
                  <a:lnTo>
                    <a:pt x="3977" y="277907"/>
                  </a:lnTo>
                  <a:lnTo>
                    <a:pt x="34230" y="340042"/>
                  </a:lnTo>
                  <a:lnTo>
                    <a:pt x="90741" y="394303"/>
                  </a:lnTo>
                  <a:lnTo>
                    <a:pt x="127539" y="417766"/>
                  </a:lnTo>
                  <a:lnTo>
                    <a:pt x="169339" y="438404"/>
                  </a:lnTo>
                  <a:lnTo>
                    <a:pt x="215617" y="455930"/>
                  </a:lnTo>
                  <a:lnTo>
                    <a:pt x="265854" y="470058"/>
                  </a:lnTo>
                  <a:lnTo>
                    <a:pt x="319528" y="480504"/>
                  </a:lnTo>
                  <a:lnTo>
                    <a:pt x="376117" y="486981"/>
                  </a:lnTo>
                  <a:lnTo>
                    <a:pt x="435102" y="489204"/>
                  </a:lnTo>
                  <a:lnTo>
                    <a:pt x="494261" y="486981"/>
                  </a:lnTo>
                  <a:lnTo>
                    <a:pt x="550996" y="480504"/>
                  </a:lnTo>
                  <a:lnTo>
                    <a:pt x="604789" y="470058"/>
                  </a:lnTo>
                  <a:lnTo>
                    <a:pt x="655122" y="455930"/>
                  </a:lnTo>
                  <a:lnTo>
                    <a:pt x="701475" y="438404"/>
                  </a:lnTo>
                  <a:lnTo>
                    <a:pt x="743331" y="417766"/>
                  </a:lnTo>
                  <a:lnTo>
                    <a:pt x="780169" y="394303"/>
                  </a:lnTo>
                  <a:lnTo>
                    <a:pt x="811473" y="368300"/>
                  </a:lnTo>
                  <a:lnTo>
                    <a:pt x="855401" y="309816"/>
                  </a:lnTo>
                  <a:lnTo>
                    <a:pt x="870966" y="244601"/>
                  </a:lnTo>
                  <a:close/>
                </a:path>
              </a:pathLst>
            </a:custGeom>
            <a:solidFill>
              <a:srgbClr val="D2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795413" y="3213354"/>
              <a:ext cx="871219" cy="489584"/>
            </a:xfrm>
            <a:custGeom>
              <a:avLst/>
              <a:gdLst/>
              <a:ahLst/>
              <a:cxnLst/>
              <a:rect l="l" t="t" r="r" b="b"/>
              <a:pathLst>
                <a:path w="871219" h="489585">
                  <a:moveTo>
                    <a:pt x="870966" y="244601"/>
                  </a:moveTo>
                  <a:lnTo>
                    <a:pt x="855401" y="179652"/>
                  </a:lnTo>
                  <a:lnTo>
                    <a:pt x="811473" y="121242"/>
                  </a:lnTo>
                  <a:lnTo>
                    <a:pt x="780169" y="95224"/>
                  </a:lnTo>
                  <a:lnTo>
                    <a:pt x="743331" y="71723"/>
                  </a:lnTo>
                  <a:lnTo>
                    <a:pt x="701475" y="51031"/>
                  </a:lnTo>
                  <a:lnTo>
                    <a:pt x="655122" y="33443"/>
                  </a:lnTo>
                  <a:lnTo>
                    <a:pt x="604789" y="19252"/>
                  </a:lnTo>
                  <a:lnTo>
                    <a:pt x="550996" y="8752"/>
                  </a:lnTo>
                  <a:lnTo>
                    <a:pt x="494261" y="2237"/>
                  </a:lnTo>
                  <a:lnTo>
                    <a:pt x="435102" y="0"/>
                  </a:lnTo>
                  <a:lnTo>
                    <a:pt x="376117" y="2237"/>
                  </a:lnTo>
                  <a:lnTo>
                    <a:pt x="319528" y="8752"/>
                  </a:lnTo>
                  <a:lnTo>
                    <a:pt x="265854" y="19252"/>
                  </a:lnTo>
                  <a:lnTo>
                    <a:pt x="215617" y="33443"/>
                  </a:lnTo>
                  <a:lnTo>
                    <a:pt x="169339" y="51031"/>
                  </a:lnTo>
                  <a:lnTo>
                    <a:pt x="127539" y="71723"/>
                  </a:lnTo>
                  <a:lnTo>
                    <a:pt x="90741" y="95224"/>
                  </a:lnTo>
                  <a:lnTo>
                    <a:pt x="59464" y="121242"/>
                  </a:lnTo>
                  <a:lnTo>
                    <a:pt x="15561" y="179652"/>
                  </a:lnTo>
                  <a:lnTo>
                    <a:pt x="0" y="244601"/>
                  </a:lnTo>
                  <a:lnTo>
                    <a:pt x="3977" y="277907"/>
                  </a:lnTo>
                  <a:lnTo>
                    <a:pt x="34230" y="340042"/>
                  </a:lnTo>
                  <a:lnTo>
                    <a:pt x="90741" y="394303"/>
                  </a:lnTo>
                  <a:lnTo>
                    <a:pt x="127539" y="417766"/>
                  </a:lnTo>
                  <a:lnTo>
                    <a:pt x="169339" y="438404"/>
                  </a:lnTo>
                  <a:lnTo>
                    <a:pt x="215617" y="455930"/>
                  </a:lnTo>
                  <a:lnTo>
                    <a:pt x="265854" y="470058"/>
                  </a:lnTo>
                  <a:lnTo>
                    <a:pt x="319528" y="480504"/>
                  </a:lnTo>
                  <a:lnTo>
                    <a:pt x="376117" y="486981"/>
                  </a:lnTo>
                  <a:lnTo>
                    <a:pt x="435102" y="489204"/>
                  </a:lnTo>
                  <a:lnTo>
                    <a:pt x="494261" y="486981"/>
                  </a:lnTo>
                  <a:lnTo>
                    <a:pt x="550996" y="480504"/>
                  </a:lnTo>
                  <a:lnTo>
                    <a:pt x="604789" y="470058"/>
                  </a:lnTo>
                  <a:lnTo>
                    <a:pt x="655122" y="455930"/>
                  </a:lnTo>
                  <a:lnTo>
                    <a:pt x="701475" y="438404"/>
                  </a:lnTo>
                  <a:lnTo>
                    <a:pt x="743331" y="417766"/>
                  </a:lnTo>
                  <a:lnTo>
                    <a:pt x="780169" y="394303"/>
                  </a:lnTo>
                  <a:lnTo>
                    <a:pt x="811473" y="368300"/>
                  </a:lnTo>
                  <a:lnTo>
                    <a:pt x="855401" y="309816"/>
                  </a:lnTo>
                  <a:lnTo>
                    <a:pt x="870966" y="244601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1052201" y="3258311"/>
              <a:ext cx="359664" cy="246887"/>
            </a:xfrm>
            <a:prstGeom prst="rect">
              <a:avLst/>
            </a:prstGeom>
            <a:blipFill>
              <a:blip r:embed="rId7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890663" y="3329178"/>
              <a:ext cx="318770" cy="169545"/>
            </a:xfrm>
            <a:custGeom>
              <a:avLst/>
              <a:gdLst/>
              <a:ahLst/>
              <a:cxnLst/>
              <a:rect l="l" t="t" r="r" b="b"/>
              <a:pathLst>
                <a:path w="318769" h="169545">
                  <a:moveTo>
                    <a:pt x="0" y="169163"/>
                  </a:moveTo>
                  <a:lnTo>
                    <a:pt x="0" y="0"/>
                  </a:lnTo>
                  <a:lnTo>
                    <a:pt x="318516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1052969" y="3326891"/>
              <a:ext cx="156210" cy="2540"/>
            </a:xfrm>
            <a:custGeom>
              <a:avLst/>
              <a:gdLst/>
              <a:ahLst/>
              <a:cxnLst/>
              <a:rect l="l" t="t" r="r" b="b"/>
              <a:pathLst>
                <a:path w="156209" h="2539">
                  <a:moveTo>
                    <a:pt x="0" y="0"/>
                  </a:moveTo>
                  <a:lnTo>
                    <a:pt x="0" y="2286"/>
                  </a:lnTo>
                  <a:lnTo>
                    <a:pt x="156209" y="2286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1209179" y="3325367"/>
              <a:ext cx="188595" cy="3810"/>
            </a:xfrm>
            <a:custGeom>
              <a:avLst/>
              <a:gdLst/>
              <a:ahLst/>
              <a:cxnLst/>
              <a:rect l="l" t="t" r="r" b="b"/>
              <a:pathLst>
                <a:path w="188594" h="3810">
                  <a:moveTo>
                    <a:pt x="188214" y="0"/>
                  </a:moveTo>
                  <a:lnTo>
                    <a:pt x="188214" y="3810"/>
                  </a:lnTo>
                  <a:lnTo>
                    <a:pt x="0" y="381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1204607" y="332841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70">
                  <a:moveTo>
                    <a:pt x="0" y="0"/>
                  </a:moveTo>
                  <a:lnTo>
                    <a:pt x="0" y="762"/>
                  </a:lnTo>
                  <a:lnTo>
                    <a:pt x="4571" y="762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1209179" y="3329178"/>
              <a:ext cx="275590" cy="13335"/>
            </a:xfrm>
            <a:custGeom>
              <a:avLst/>
              <a:gdLst/>
              <a:ahLst/>
              <a:cxnLst/>
              <a:rect l="l" t="t" r="r" b="b"/>
              <a:pathLst>
                <a:path w="275590" h="13335">
                  <a:moveTo>
                    <a:pt x="275081" y="12954"/>
                  </a:moveTo>
                  <a:lnTo>
                    <a:pt x="275081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1196225" y="332917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12954"/>
                  </a:moveTo>
                  <a:lnTo>
                    <a:pt x="0" y="0"/>
                  </a:lnTo>
                  <a:lnTo>
                    <a:pt x="12953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1138313" y="3329178"/>
              <a:ext cx="71120" cy="13335"/>
            </a:xfrm>
            <a:custGeom>
              <a:avLst/>
              <a:gdLst/>
              <a:ahLst/>
              <a:cxnLst/>
              <a:rect l="l" t="t" r="r" b="b"/>
              <a:pathLst>
                <a:path w="71119" h="13335">
                  <a:moveTo>
                    <a:pt x="0" y="12954"/>
                  </a:moveTo>
                  <a:lnTo>
                    <a:pt x="0" y="0"/>
                  </a:lnTo>
                  <a:lnTo>
                    <a:pt x="70865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1209179" y="3329178"/>
              <a:ext cx="326390" cy="169545"/>
            </a:xfrm>
            <a:custGeom>
              <a:avLst/>
              <a:gdLst/>
              <a:ahLst/>
              <a:cxnLst/>
              <a:rect l="l" t="t" r="r" b="b"/>
              <a:pathLst>
                <a:path w="326390" h="169545">
                  <a:moveTo>
                    <a:pt x="326136" y="169163"/>
                  </a:moveTo>
                  <a:lnTo>
                    <a:pt x="326136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1209179" y="3329178"/>
              <a:ext cx="191770" cy="1270"/>
            </a:xfrm>
            <a:custGeom>
              <a:avLst/>
              <a:gdLst/>
              <a:ahLst/>
              <a:cxnLst/>
              <a:rect l="l" t="t" r="r" b="b"/>
              <a:pathLst>
                <a:path w="191769" h="1270">
                  <a:moveTo>
                    <a:pt x="-3975" y="380"/>
                  </a:moveTo>
                  <a:lnTo>
                    <a:pt x="195237" y="380"/>
                  </a:lnTo>
                </a:path>
              </a:pathLst>
            </a:custGeom>
            <a:ln w="8712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921143" y="3316223"/>
              <a:ext cx="288290" cy="13335"/>
            </a:xfrm>
            <a:custGeom>
              <a:avLst/>
              <a:gdLst/>
              <a:ahLst/>
              <a:cxnLst/>
              <a:rect l="l" t="t" r="r" b="b"/>
              <a:pathLst>
                <a:path w="288290" h="13335">
                  <a:moveTo>
                    <a:pt x="0" y="0"/>
                  </a:moveTo>
                  <a:lnTo>
                    <a:pt x="0" y="12953"/>
                  </a:lnTo>
                  <a:lnTo>
                    <a:pt x="288035" y="12953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1209179" y="3329178"/>
              <a:ext cx="96520" cy="178435"/>
            </a:xfrm>
            <a:custGeom>
              <a:avLst/>
              <a:gdLst/>
              <a:ahLst/>
              <a:cxnLst/>
              <a:rect l="l" t="t" r="r" b="b"/>
              <a:pathLst>
                <a:path w="96519" h="178435">
                  <a:moveTo>
                    <a:pt x="96012" y="178308"/>
                  </a:moveTo>
                  <a:lnTo>
                    <a:pt x="96012" y="0"/>
                  </a:ln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1113167" y="3329178"/>
              <a:ext cx="96520" cy="169545"/>
            </a:xfrm>
            <a:custGeom>
              <a:avLst/>
              <a:gdLst/>
              <a:ahLst/>
              <a:cxnLst/>
              <a:rect l="l" t="t" r="r" b="b"/>
              <a:pathLst>
                <a:path w="96519" h="169545">
                  <a:moveTo>
                    <a:pt x="0" y="169163"/>
                  </a:moveTo>
                  <a:lnTo>
                    <a:pt x="0" y="0"/>
                  </a:lnTo>
                  <a:lnTo>
                    <a:pt x="96012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1209179" y="2994660"/>
              <a:ext cx="476250" cy="334645"/>
            </a:xfrm>
            <a:custGeom>
              <a:avLst/>
              <a:gdLst/>
              <a:ahLst/>
              <a:cxnLst/>
              <a:rect l="l" t="t" r="r" b="b"/>
              <a:pathLst>
                <a:path w="476250" h="334645">
                  <a:moveTo>
                    <a:pt x="476250" y="0"/>
                  </a:moveTo>
                  <a:lnTo>
                    <a:pt x="476250" y="334517"/>
                  </a:lnTo>
                  <a:lnTo>
                    <a:pt x="0" y="334517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1209179" y="332917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79831" y="0"/>
                  </a:moveTo>
                  <a:lnTo>
                    <a:pt x="0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1030109" y="3329178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69">
                  <a:moveTo>
                    <a:pt x="0" y="0"/>
                  </a:moveTo>
                  <a:lnTo>
                    <a:pt x="179069" y="0"/>
                  </a:lnTo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850277" y="3316223"/>
              <a:ext cx="717804" cy="25908"/>
            </a:xfrm>
            <a:prstGeom prst="rect">
              <a:avLst/>
            </a:prstGeom>
            <a:blipFill>
              <a:blip r:embed="rId7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1555889" y="3319271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4">
                  <a:moveTo>
                    <a:pt x="9143" y="9905"/>
                  </a:moveTo>
                  <a:lnTo>
                    <a:pt x="9143" y="4572"/>
                  </a:lnTo>
                  <a:lnTo>
                    <a:pt x="6858" y="0"/>
                  </a:lnTo>
                  <a:lnTo>
                    <a:pt x="4571" y="0"/>
                  </a:lnTo>
                  <a:lnTo>
                    <a:pt x="1524" y="0"/>
                  </a:lnTo>
                  <a:lnTo>
                    <a:pt x="0" y="4572"/>
                  </a:lnTo>
                  <a:lnTo>
                    <a:pt x="0" y="9905"/>
                  </a:lnTo>
                  <a:lnTo>
                    <a:pt x="0" y="16001"/>
                  </a:lnTo>
                  <a:lnTo>
                    <a:pt x="1524" y="20574"/>
                  </a:lnTo>
                  <a:lnTo>
                    <a:pt x="4571" y="20574"/>
                  </a:lnTo>
                  <a:lnTo>
                    <a:pt x="6858" y="20574"/>
                  </a:lnTo>
                  <a:lnTo>
                    <a:pt x="9143" y="16001"/>
                  </a:lnTo>
                  <a:lnTo>
                    <a:pt x="9143" y="9905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850277" y="3316223"/>
              <a:ext cx="718185" cy="26034"/>
            </a:xfrm>
            <a:custGeom>
              <a:avLst/>
              <a:gdLst/>
              <a:ahLst/>
              <a:cxnLst/>
              <a:rect l="l" t="t" r="r" b="b"/>
              <a:pathLst>
                <a:path w="718185" h="26035">
                  <a:moveTo>
                    <a:pt x="7620" y="0"/>
                  </a:moveTo>
                  <a:lnTo>
                    <a:pt x="710184" y="0"/>
                  </a:lnTo>
                  <a:lnTo>
                    <a:pt x="714756" y="0"/>
                  </a:lnTo>
                  <a:lnTo>
                    <a:pt x="717804" y="6096"/>
                  </a:lnTo>
                  <a:lnTo>
                    <a:pt x="717804" y="12953"/>
                  </a:lnTo>
                  <a:lnTo>
                    <a:pt x="717804" y="20574"/>
                  </a:lnTo>
                  <a:lnTo>
                    <a:pt x="714756" y="25908"/>
                  </a:lnTo>
                  <a:lnTo>
                    <a:pt x="710184" y="25908"/>
                  </a:lnTo>
                  <a:lnTo>
                    <a:pt x="7620" y="25908"/>
                  </a:lnTo>
                  <a:lnTo>
                    <a:pt x="3810" y="25908"/>
                  </a:lnTo>
                  <a:lnTo>
                    <a:pt x="0" y="20574"/>
                  </a:lnTo>
                  <a:lnTo>
                    <a:pt x="0" y="12953"/>
                  </a:lnTo>
                  <a:lnTo>
                    <a:pt x="0" y="6096"/>
                  </a:lnTo>
                  <a:lnTo>
                    <a:pt x="3810" y="0"/>
                  </a:lnTo>
                  <a:lnTo>
                    <a:pt x="7620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850277" y="3316223"/>
              <a:ext cx="718185" cy="26034"/>
            </a:xfrm>
            <a:custGeom>
              <a:avLst/>
              <a:gdLst/>
              <a:ahLst/>
              <a:cxnLst/>
              <a:rect l="l" t="t" r="r" b="b"/>
              <a:pathLst>
                <a:path w="718185" h="26035">
                  <a:moveTo>
                    <a:pt x="7620" y="0"/>
                  </a:moveTo>
                  <a:lnTo>
                    <a:pt x="710184" y="0"/>
                  </a:lnTo>
                  <a:lnTo>
                    <a:pt x="714756" y="0"/>
                  </a:lnTo>
                  <a:lnTo>
                    <a:pt x="717804" y="6096"/>
                  </a:lnTo>
                  <a:lnTo>
                    <a:pt x="717804" y="12953"/>
                  </a:lnTo>
                  <a:lnTo>
                    <a:pt x="717804" y="20574"/>
                  </a:lnTo>
                  <a:lnTo>
                    <a:pt x="714756" y="25908"/>
                  </a:lnTo>
                  <a:lnTo>
                    <a:pt x="710184" y="25908"/>
                  </a:lnTo>
                  <a:lnTo>
                    <a:pt x="7620" y="25908"/>
                  </a:lnTo>
                  <a:lnTo>
                    <a:pt x="3810" y="25908"/>
                  </a:lnTo>
                  <a:lnTo>
                    <a:pt x="0" y="20574"/>
                  </a:lnTo>
                  <a:lnTo>
                    <a:pt x="0" y="12953"/>
                  </a:lnTo>
                  <a:lnTo>
                    <a:pt x="0" y="6096"/>
                  </a:lnTo>
                  <a:lnTo>
                    <a:pt x="3810" y="0"/>
                  </a:lnTo>
                  <a:lnTo>
                    <a:pt x="7620" y="0"/>
                  </a:lnTo>
                  <a:close/>
                </a:path>
              </a:pathLst>
            </a:custGeom>
            <a:ln w="7950">
              <a:solidFill>
                <a:srgbClr val="729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1656473" y="2994660"/>
              <a:ext cx="1755139" cy="0"/>
            </a:xfrm>
            <a:custGeom>
              <a:avLst/>
              <a:gdLst/>
              <a:ahLst/>
              <a:cxnLst/>
              <a:rect l="l" t="t" r="r" b="b"/>
              <a:pathLst>
                <a:path w="1755139">
                  <a:moveTo>
                    <a:pt x="0" y="0"/>
                  </a:moveTo>
                  <a:lnTo>
                    <a:pt x="1754885" y="0"/>
                  </a:lnTo>
                </a:path>
              </a:pathLst>
            </a:custGeom>
            <a:ln w="795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818108" y="3441026"/>
              <a:ext cx="153492" cy="132753"/>
            </a:xfrm>
            <a:prstGeom prst="rect">
              <a:avLst/>
            </a:prstGeom>
            <a:blipFill>
              <a:blip r:embed="rId7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822083" y="3457194"/>
              <a:ext cx="131229" cy="121323"/>
            </a:xfrm>
            <a:prstGeom prst="rect">
              <a:avLst/>
            </a:prstGeom>
            <a:blipFill>
              <a:blip r:embed="rId7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811415" y="3453219"/>
              <a:ext cx="141897" cy="102272"/>
            </a:xfrm>
            <a:prstGeom prst="rect">
              <a:avLst/>
            </a:prstGeom>
            <a:blipFill>
              <a:blip r:embed="rId7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807440" y="3472269"/>
              <a:ext cx="103200" cy="87198"/>
            </a:xfrm>
            <a:prstGeom prst="rect">
              <a:avLst/>
            </a:prstGeom>
            <a:blipFill>
              <a:blip r:embed="rId7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860183" y="353567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0" y="6858"/>
                  </a:moveTo>
                  <a:lnTo>
                    <a:pt x="2286" y="7620"/>
                  </a:lnTo>
                  <a:lnTo>
                    <a:pt x="6858" y="762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866279" y="352729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0" y="6857"/>
                  </a:moveTo>
                  <a:lnTo>
                    <a:pt x="2286" y="7619"/>
                  </a:lnTo>
                  <a:lnTo>
                    <a:pt x="6858" y="762"/>
                  </a:lnTo>
                  <a:lnTo>
                    <a:pt x="4571" y="0"/>
                  </a:lnTo>
                  <a:lnTo>
                    <a:pt x="0" y="68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872375" y="351815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0" y="6858"/>
                  </a:moveTo>
                  <a:lnTo>
                    <a:pt x="2285" y="8382"/>
                  </a:lnTo>
                  <a:lnTo>
                    <a:pt x="6857" y="1524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811415" y="3493204"/>
              <a:ext cx="75241" cy="80575"/>
            </a:xfrm>
            <a:prstGeom prst="rect">
              <a:avLst/>
            </a:prstGeom>
            <a:blipFill>
              <a:blip r:embed="rId7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811415" y="3527297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90" h="46989">
                  <a:moveTo>
                    <a:pt x="0" y="19050"/>
                  </a:moveTo>
                  <a:lnTo>
                    <a:pt x="54101" y="44957"/>
                  </a:lnTo>
                  <a:lnTo>
                    <a:pt x="55626" y="45719"/>
                  </a:lnTo>
                  <a:lnTo>
                    <a:pt x="57150" y="46481"/>
                  </a:lnTo>
                  <a:lnTo>
                    <a:pt x="59436" y="46481"/>
                  </a:lnTo>
                  <a:lnTo>
                    <a:pt x="59436" y="28193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810653" y="3445002"/>
              <a:ext cx="157480" cy="129539"/>
            </a:xfrm>
            <a:custGeom>
              <a:avLst/>
              <a:gdLst/>
              <a:ahLst/>
              <a:cxnLst/>
              <a:rect l="l" t="t" r="r" b="b"/>
              <a:pathLst>
                <a:path w="157480" h="129539">
                  <a:moveTo>
                    <a:pt x="156972" y="65532"/>
                  </a:moveTo>
                  <a:lnTo>
                    <a:pt x="154685" y="57912"/>
                  </a:lnTo>
                  <a:lnTo>
                    <a:pt x="149351" y="51815"/>
                  </a:lnTo>
                  <a:lnTo>
                    <a:pt x="142494" y="46482"/>
                  </a:lnTo>
                  <a:lnTo>
                    <a:pt x="44196" y="0"/>
                  </a:lnTo>
                  <a:lnTo>
                    <a:pt x="28956" y="4572"/>
                  </a:lnTo>
                  <a:lnTo>
                    <a:pt x="20573" y="7620"/>
                  </a:lnTo>
                  <a:lnTo>
                    <a:pt x="14478" y="13715"/>
                  </a:lnTo>
                  <a:lnTo>
                    <a:pt x="11429" y="20574"/>
                  </a:lnTo>
                  <a:lnTo>
                    <a:pt x="11429" y="30480"/>
                  </a:lnTo>
                  <a:lnTo>
                    <a:pt x="15240" y="35813"/>
                  </a:lnTo>
                  <a:lnTo>
                    <a:pt x="22859" y="39624"/>
                  </a:lnTo>
                  <a:lnTo>
                    <a:pt x="31241" y="39624"/>
                  </a:lnTo>
                  <a:lnTo>
                    <a:pt x="3809" y="77724"/>
                  </a:lnTo>
                  <a:lnTo>
                    <a:pt x="1523" y="80010"/>
                  </a:lnTo>
                  <a:lnTo>
                    <a:pt x="0" y="82296"/>
                  </a:lnTo>
                  <a:lnTo>
                    <a:pt x="761" y="85344"/>
                  </a:lnTo>
                  <a:lnTo>
                    <a:pt x="761" y="101346"/>
                  </a:lnTo>
                  <a:lnTo>
                    <a:pt x="54863" y="127253"/>
                  </a:lnTo>
                  <a:lnTo>
                    <a:pt x="57912" y="129539"/>
                  </a:lnTo>
                  <a:lnTo>
                    <a:pt x="62484" y="129539"/>
                  </a:lnTo>
                  <a:lnTo>
                    <a:pt x="65531" y="127253"/>
                  </a:lnTo>
                  <a:lnTo>
                    <a:pt x="138684" y="92963"/>
                  </a:lnTo>
                  <a:lnTo>
                    <a:pt x="138684" y="83820"/>
                  </a:lnTo>
                  <a:lnTo>
                    <a:pt x="146303" y="83820"/>
                  </a:lnTo>
                  <a:lnTo>
                    <a:pt x="153923" y="80010"/>
                  </a:lnTo>
                  <a:lnTo>
                    <a:pt x="156972" y="73913"/>
                  </a:lnTo>
                  <a:lnTo>
                    <a:pt x="156972" y="655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1429232" y="3441026"/>
              <a:ext cx="153492" cy="133514"/>
            </a:xfrm>
            <a:prstGeom prst="rect">
              <a:avLst/>
            </a:prstGeom>
            <a:blipFill>
              <a:blip r:embed="rId7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1433207" y="3457194"/>
              <a:ext cx="130467" cy="121323"/>
            </a:xfrm>
            <a:prstGeom prst="rect">
              <a:avLst/>
            </a:prstGeom>
            <a:blipFill>
              <a:blip r:embed="rId7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1421777" y="3453219"/>
              <a:ext cx="141897" cy="101510"/>
            </a:xfrm>
            <a:prstGeom prst="rect">
              <a:avLst/>
            </a:prstGeom>
            <a:blipFill>
              <a:blip r:embed="rId7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1417802" y="3472269"/>
              <a:ext cx="103200" cy="87198"/>
            </a:xfrm>
            <a:prstGeom prst="rect">
              <a:avLst/>
            </a:prstGeom>
            <a:blipFill>
              <a:blip r:embed="rId7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1470545" y="353567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6858"/>
                  </a:moveTo>
                  <a:lnTo>
                    <a:pt x="2286" y="7620"/>
                  </a:lnTo>
                  <a:lnTo>
                    <a:pt x="7620" y="762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1476641" y="352729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6857"/>
                  </a:moveTo>
                  <a:lnTo>
                    <a:pt x="2285" y="7619"/>
                  </a:lnTo>
                  <a:lnTo>
                    <a:pt x="7619" y="762"/>
                  </a:lnTo>
                  <a:lnTo>
                    <a:pt x="5334" y="0"/>
                  </a:lnTo>
                  <a:lnTo>
                    <a:pt x="0" y="68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1482737" y="351815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0" y="6858"/>
                  </a:moveTo>
                  <a:lnTo>
                    <a:pt x="2285" y="8382"/>
                  </a:lnTo>
                  <a:lnTo>
                    <a:pt x="7619" y="1524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1421777" y="3493204"/>
              <a:ext cx="76003" cy="80575"/>
            </a:xfrm>
            <a:prstGeom prst="rect">
              <a:avLst/>
            </a:prstGeom>
            <a:blipFill>
              <a:blip r:embed="rId7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1421777" y="3527297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90" h="46989">
                  <a:moveTo>
                    <a:pt x="0" y="19050"/>
                  </a:moveTo>
                  <a:lnTo>
                    <a:pt x="54102" y="44957"/>
                  </a:lnTo>
                  <a:lnTo>
                    <a:pt x="55626" y="45719"/>
                  </a:lnTo>
                  <a:lnTo>
                    <a:pt x="57912" y="46481"/>
                  </a:lnTo>
                  <a:lnTo>
                    <a:pt x="59436" y="46481"/>
                  </a:lnTo>
                  <a:lnTo>
                    <a:pt x="59436" y="28193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1421777" y="3445002"/>
              <a:ext cx="157480" cy="129539"/>
            </a:xfrm>
            <a:custGeom>
              <a:avLst/>
              <a:gdLst/>
              <a:ahLst/>
              <a:cxnLst/>
              <a:rect l="l" t="t" r="r" b="b"/>
              <a:pathLst>
                <a:path w="157480" h="129539">
                  <a:moveTo>
                    <a:pt x="156972" y="65532"/>
                  </a:moveTo>
                  <a:lnTo>
                    <a:pt x="153924" y="57912"/>
                  </a:lnTo>
                  <a:lnTo>
                    <a:pt x="148590" y="51815"/>
                  </a:lnTo>
                  <a:lnTo>
                    <a:pt x="141732" y="46482"/>
                  </a:lnTo>
                  <a:lnTo>
                    <a:pt x="44196" y="0"/>
                  </a:lnTo>
                  <a:lnTo>
                    <a:pt x="28194" y="4572"/>
                  </a:lnTo>
                  <a:lnTo>
                    <a:pt x="19812" y="7620"/>
                  </a:lnTo>
                  <a:lnTo>
                    <a:pt x="13716" y="13715"/>
                  </a:lnTo>
                  <a:lnTo>
                    <a:pt x="11430" y="20574"/>
                  </a:lnTo>
                  <a:lnTo>
                    <a:pt x="11430" y="30480"/>
                  </a:lnTo>
                  <a:lnTo>
                    <a:pt x="15240" y="35813"/>
                  </a:lnTo>
                  <a:lnTo>
                    <a:pt x="22098" y="39624"/>
                  </a:lnTo>
                  <a:lnTo>
                    <a:pt x="30480" y="39624"/>
                  </a:lnTo>
                  <a:lnTo>
                    <a:pt x="3048" y="77724"/>
                  </a:lnTo>
                  <a:lnTo>
                    <a:pt x="762" y="80010"/>
                  </a:lnTo>
                  <a:lnTo>
                    <a:pt x="0" y="82296"/>
                  </a:lnTo>
                  <a:lnTo>
                    <a:pt x="0" y="85344"/>
                  </a:lnTo>
                  <a:lnTo>
                    <a:pt x="0" y="101346"/>
                  </a:lnTo>
                  <a:lnTo>
                    <a:pt x="54102" y="127253"/>
                  </a:lnTo>
                  <a:lnTo>
                    <a:pt x="57150" y="129539"/>
                  </a:lnTo>
                  <a:lnTo>
                    <a:pt x="61722" y="129539"/>
                  </a:lnTo>
                  <a:lnTo>
                    <a:pt x="64770" y="127253"/>
                  </a:lnTo>
                  <a:lnTo>
                    <a:pt x="137922" y="92963"/>
                  </a:lnTo>
                  <a:lnTo>
                    <a:pt x="137922" y="83820"/>
                  </a:lnTo>
                  <a:lnTo>
                    <a:pt x="146304" y="83820"/>
                  </a:lnTo>
                  <a:lnTo>
                    <a:pt x="153924" y="80010"/>
                  </a:lnTo>
                  <a:lnTo>
                    <a:pt x="156972" y="73913"/>
                  </a:lnTo>
                  <a:lnTo>
                    <a:pt x="156972" y="655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1225016" y="3441026"/>
              <a:ext cx="153492" cy="132753"/>
            </a:xfrm>
            <a:prstGeom prst="rect">
              <a:avLst/>
            </a:prstGeom>
            <a:blipFill>
              <a:blip r:embed="rId7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1228991" y="3457194"/>
              <a:ext cx="131229" cy="121323"/>
            </a:xfrm>
            <a:prstGeom prst="rect">
              <a:avLst/>
            </a:prstGeom>
            <a:blipFill>
              <a:blip r:embed="rId7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1218323" y="3453219"/>
              <a:ext cx="141897" cy="101510"/>
            </a:xfrm>
            <a:prstGeom prst="rect">
              <a:avLst/>
            </a:prstGeom>
            <a:blipFill>
              <a:blip r:embed="rId7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1214348" y="3472269"/>
              <a:ext cx="103200" cy="87198"/>
            </a:xfrm>
            <a:prstGeom prst="rect">
              <a:avLst/>
            </a:prstGeom>
            <a:blipFill>
              <a:blip r:embed="rId7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1267091" y="353567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6858"/>
                  </a:moveTo>
                  <a:lnTo>
                    <a:pt x="2285" y="7620"/>
                  </a:lnTo>
                  <a:lnTo>
                    <a:pt x="7619" y="762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1273187" y="352729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6857"/>
                  </a:moveTo>
                  <a:lnTo>
                    <a:pt x="2285" y="7619"/>
                  </a:lnTo>
                  <a:lnTo>
                    <a:pt x="7619" y="762"/>
                  </a:lnTo>
                  <a:lnTo>
                    <a:pt x="4571" y="0"/>
                  </a:lnTo>
                  <a:lnTo>
                    <a:pt x="0" y="68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1279283" y="351815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0" y="6858"/>
                  </a:moveTo>
                  <a:lnTo>
                    <a:pt x="2286" y="8382"/>
                  </a:lnTo>
                  <a:lnTo>
                    <a:pt x="7620" y="1524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1218323" y="3493204"/>
              <a:ext cx="75241" cy="80575"/>
            </a:xfrm>
            <a:prstGeom prst="rect">
              <a:avLst/>
            </a:prstGeom>
            <a:blipFill>
              <a:blip r:embed="rId7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1218323" y="3527297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90" h="46989">
                  <a:moveTo>
                    <a:pt x="0" y="19050"/>
                  </a:moveTo>
                  <a:lnTo>
                    <a:pt x="54102" y="44957"/>
                  </a:lnTo>
                  <a:lnTo>
                    <a:pt x="55626" y="45719"/>
                  </a:lnTo>
                  <a:lnTo>
                    <a:pt x="57912" y="46481"/>
                  </a:lnTo>
                  <a:lnTo>
                    <a:pt x="59436" y="46481"/>
                  </a:lnTo>
                  <a:lnTo>
                    <a:pt x="59436" y="28193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1217561" y="3445002"/>
              <a:ext cx="157480" cy="129539"/>
            </a:xfrm>
            <a:custGeom>
              <a:avLst/>
              <a:gdLst/>
              <a:ahLst/>
              <a:cxnLst/>
              <a:rect l="l" t="t" r="r" b="b"/>
              <a:pathLst>
                <a:path w="157480" h="129539">
                  <a:moveTo>
                    <a:pt x="156972" y="65532"/>
                  </a:moveTo>
                  <a:lnTo>
                    <a:pt x="154686" y="57912"/>
                  </a:lnTo>
                  <a:lnTo>
                    <a:pt x="149352" y="51815"/>
                  </a:lnTo>
                  <a:lnTo>
                    <a:pt x="142494" y="46482"/>
                  </a:lnTo>
                  <a:lnTo>
                    <a:pt x="44958" y="0"/>
                  </a:lnTo>
                  <a:lnTo>
                    <a:pt x="28956" y="4572"/>
                  </a:lnTo>
                  <a:lnTo>
                    <a:pt x="20574" y="7620"/>
                  </a:lnTo>
                  <a:lnTo>
                    <a:pt x="14478" y="13715"/>
                  </a:lnTo>
                  <a:lnTo>
                    <a:pt x="11430" y="20574"/>
                  </a:lnTo>
                  <a:lnTo>
                    <a:pt x="11430" y="30480"/>
                  </a:lnTo>
                  <a:lnTo>
                    <a:pt x="15240" y="35813"/>
                  </a:lnTo>
                  <a:lnTo>
                    <a:pt x="22860" y="39624"/>
                  </a:lnTo>
                  <a:lnTo>
                    <a:pt x="31242" y="39624"/>
                  </a:lnTo>
                  <a:lnTo>
                    <a:pt x="3810" y="77724"/>
                  </a:lnTo>
                  <a:lnTo>
                    <a:pt x="1524" y="80010"/>
                  </a:lnTo>
                  <a:lnTo>
                    <a:pt x="0" y="82296"/>
                  </a:lnTo>
                  <a:lnTo>
                    <a:pt x="762" y="85344"/>
                  </a:lnTo>
                  <a:lnTo>
                    <a:pt x="762" y="101346"/>
                  </a:lnTo>
                  <a:lnTo>
                    <a:pt x="54864" y="127253"/>
                  </a:lnTo>
                  <a:lnTo>
                    <a:pt x="57912" y="129539"/>
                  </a:lnTo>
                  <a:lnTo>
                    <a:pt x="62484" y="129539"/>
                  </a:lnTo>
                  <a:lnTo>
                    <a:pt x="65532" y="127253"/>
                  </a:lnTo>
                  <a:lnTo>
                    <a:pt x="138684" y="92963"/>
                  </a:lnTo>
                  <a:lnTo>
                    <a:pt x="138684" y="83820"/>
                  </a:lnTo>
                  <a:lnTo>
                    <a:pt x="146304" y="83820"/>
                  </a:lnTo>
                  <a:lnTo>
                    <a:pt x="153924" y="80010"/>
                  </a:lnTo>
                  <a:lnTo>
                    <a:pt x="156972" y="73913"/>
                  </a:lnTo>
                  <a:lnTo>
                    <a:pt x="156972" y="655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1021562" y="3441026"/>
              <a:ext cx="153492" cy="132753"/>
            </a:xfrm>
            <a:prstGeom prst="rect">
              <a:avLst/>
            </a:prstGeom>
            <a:blipFill>
              <a:blip r:embed="rId7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1025537" y="3457194"/>
              <a:ext cx="131229" cy="121323"/>
            </a:xfrm>
            <a:prstGeom prst="rect">
              <a:avLst/>
            </a:prstGeom>
            <a:blipFill>
              <a:blip r:embed="rId7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1014869" y="3453219"/>
              <a:ext cx="141897" cy="101510"/>
            </a:xfrm>
            <a:prstGeom prst="rect">
              <a:avLst/>
            </a:prstGeom>
            <a:blipFill>
              <a:blip r:embed="rId7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1010894" y="3472269"/>
              <a:ext cx="103200" cy="87198"/>
            </a:xfrm>
            <a:prstGeom prst="rect">
              <a:avLst/>
            </a:prstGeom>
            <a:blipFill>
              <a:blip r:embed="rId7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1063637" y="353567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0" y="6858"/>
                  </a:moveTo>
                  <a:lnTo>
                    <a:pt x="2285" y="7620"/>
                  </a:lnTo>
                  <a:lnTo>
                    <a:pt x="6857" y="762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1069733" y="352729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6857"/>
                  </a:moveTo>
                  <a:lnTo>
                    <a:pt x="2286" y="7619"/>
                  </a:lnTo>
                  <a:lnTo>
                    <a:pt x="7620" y="762"/>
                  </a:lnTo>
                  <a:lnTo>
                    <a:pt x="4571" y="0"/>
                  </a:lnTo>
                  <a:lnTo>
                    <a:pt x="0" y="68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1075829" y="351815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0" y="6858"/>
                  </a:moveTo>
                  <a:lnTo>
                    <a:pt x="2286" y="8382"/>
                  </a:lnTo>
                  <a:lnTo>
                    <a:pt x="6858" y="1524"/>
                  </a:lnTo>
                  <a:lnTo>
                    <a:pt x="4571" y="0"/>
                  </a:lnTo>
                  <a:lnTo>
                    <a:pt x="0" y="6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1014869" y="3493204"/>
              <a:ext cx="75241" cy="80575"/>
            </a:xfrm>
            <a:prstGeom prst="rect">
              <a:avLst/>
            </a:prstGeom>
            <a:blipFill>
              <a:blip r:embed="rId7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1014869" y="3527297"/>
              <a:ext cx="59690" cy="46990"/>
            </a:xfrm>
            <a:custGeom>
              <a:avLst/>
              <a:gdLst/>
              <a:ahLst/>
              <a:cxnLst/>
              <a:rect l="l" t="t" r="r" b="b"/>
              <a:pathLst>
                <a:path w="59690" h="46989">
                  <a:moveTo>
                    <a:pt x="0" y="19050"/>
                  </a:moveTo>
                  <a:lnTo>
                    <a:pt x="54102" y="44957"/>
                  </a:lnTo>
                  <a:lnTo>
                    <a:pt x="55625" y="45719"/>
                  </a:lnTo>
                  <a:lnTo>
                    <a:pt x="57150" y="46481"/>
                  </a:lnTo>
                  <a:lnTo>
                    <a:pt x="59435" y="46481"/>
                  </a:lnTo>
                  <a:lnTo>
                    <a:pt x="59435" y="28193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1014107" y="3445002"/>
              <a:ext cx="157480" cy="129539"/>
            </a:xfrm>
            <a:custGeom>
              <a:avLst/>
              <a:gdLst/>
              <a:ahLst/>
              <a:cxnLst/>
              <a:rect l="l" t="t" r="r" b="b"/>
              <a:pathLst>
                <a:path w="157480" h="129539">
                  <a:moveTo>
                    <a:pt x="156972" y="65532"/>
                  </a:moveTo>
                  <a:lnTo>
                    <a:pt x="154686" y="57912"/>
                  </a:lnTo>
                  <a:lnTo>
                    <a:pt x="149352" y="51815"/>
                  </a:lnTo>
                  <a:lnTo>
                    <a:pt x="142494" y="46482"/>
                  </a:lnTo>
                  <a:lnTo>
                    <a:pt x="44196" y="0"/>
                  </a:lnTo>
                  <a:lnTo>
                    <a:pt x="28956" y="4572"/>
                  </a:lnTo>
                  <a:lnTo>
                    <a:pt x="20574" y="7620"/>
                  </a:lnTo>
                  <a:lnTo>
                    <a:pt x="14478" y="13715"/>
                  </a:lnTo>
                  <a:lnTo>
                    <a:pt x="11430" y="20574"/>
                  </a:lnTo>
                  <a:lnTo>
                    <a:pt x="11430" y="30480"/>
                  </a:lnTo>
                  <a:lnTo>
                    <a:pt x="15240" y="35813"/>
                  </a:lnTo>
                  <a:lnTo>
                    <a:pt x="22859" y="39624"/>
                  </a:lnTo>
                  <a:lnTo>
                    <a:pt x="31242" y="39624"/>
                  </a:lnTo>
                  <a:lnTo>
                    <a:pt x="3809" y="77724"/>
                  </a:lnTo>
                  <a:lnTo>
                    <a:pt x="1524" y="80010"/>
                  </a:lnTo>
                  <a:lnTo>
                    <a:pt x="0" y="82296"/>
                  </a:lnTo>
                  <a:lnTo>
                    <a:pt x="762" y="85344"/>
                  </a:lnTo>
                  <a:lnTo>
                    <a:pt x="762" y="101346"/>
                  </a:lnTo>
                  <a:lnTo>
                    <a:pt x="54864" y="127253"/>
                  </a:lnTo>
                  <a:lnTo>
                    <a:pt x="57912" y="129539"/>
                  </a:lnTo>
                  <a:lnTo>
                    <a:pt x="62484" y="129539"/>
                  </a:lnTo>
                  <a:lnTo>
                    <a:pt x="65531" y="127253"/>
                  </a:lnTo>
                  <a:lnTo>
                    <a:pt x="138684" y="92963"/>
                  </a:lnTo>
                  <a:lnTo>
                    <a:pt x="138684" y="83820"/>
                  </a:lnTo>
                  <a:lnTo>
                    <a:pt x="146303" y="83820"/>
                  </a:lnTo>
                  <a:lnTo>
                    <a:pt x="153924" y="80010"/>
                  </a:lnTo>
                  <a:lnTo>
                    <a:pt x="156972" y="73913"/>
                  </a:lnTo>
                  <a:lnTo>
                    <a:pt x="156972" y="65532"/>
                  </a:lnTo>
                  <a:close/>
                </a:path>
              </a:pathLst>
            </a:custGeom>
            <a:ln w="16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6133223" y="4811267"/>
              <a:ext cx="250504" cy="131064"/>
            </a:xfrm>
            <a:prstGeom prst="rect">
              <a:avLst/>
            </a:prstGeom>
            <a:blipFill>
              <a:blip r:embed="rId7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6001397" y="4539996"/>
              <a:ext cx="352044" cy="157619"/>
            </a:xfrm>
            <a:prstGeom prst="rect">
              <a:avLst/>
            </a:prstGeom>
            <a:blipFill>
              <a:blip r:embed="rId7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6001397" y="4539996"/>
              <a:ext cx="352425" cy="158115"/>
            </a:xfrm>
            <a:custGeom>
              <a:avLst/>
              <a:gdLst/>
              <a:ahLst/>
              <a:cxnLst/>
              <a:rect l="l" t="t" r="r" b="b"/>
              <a:pathLst>
                <a:path w="352425" h="158114">
                  <a:moveTo>
                    <a:pt x="133350" y="157733"/>
                  </a:moveTo>
                  <a:lnTo>
                    <a:pt x="352044" y="59436"/>
                  </a:lnTo>
                  <a:lnTo>
                    <a:pt x="216408" y="0"/>
                  </a:lnTo>
                  <a:lnTo>
                    <a:pt x="0" y="96774"/>
                  </a:lnTo>
                  <a:lnTo>
                    <a:pt x="28027" y="118300"/>
                  </a:lnTo>
                  <a:lnTo>
                    <a:pt x="60198" y="135826"/>
                  </a:lnTo>
                  <a:lnTo>
                    <a:pt x="95797" y="149066"/>
                  </a:lnTo>
                  <a:lnTo>
                    <a:pt x="134112" y="157733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6001397" y="4636770"/>
              <a:ext cx="134112" cy="305562"/>
            </a:xfrm>
            <a:prstGeom prst="rect">
              <a:avLst/>
            </a:prstGeom>
            <a:blipFill>
              <a:blip r:embed="rId7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6001397" y="4636770"/>
              <a:ext cx="134620" cy="306070"/>
            </a:xfrm>
            <a:custGeom>
              <a:avLst/>
              <a:gdLst/>
              <a:ahLst/>
              <a:cxnLst/>
              <a:rect l="l" t="t" r="r" b="b"/>
              <a:pathLst>
                <a:path w="134620" h="306070">
                  <a:moveTo>
                    <a:pt x="134112" y="60959"/>
                  </a:moveTo>
                  <a:lnTo>
                    <a:pt x="95797" y="52292"/>
                  </a:lnTo>
                  <a:lnTo>
                    <a:pt x="60198" y="39052"/>
                  </a:lnTo>
                  <a:lnTo>
                    <a:pt x="28027" y="21526"/>
                  </a:lnTo>
                  <a:lnTo>
                    <a:pt x="0" y="0"/>
                  </a:lnTo>
                  <a:lnTo>
                    <a:pt x="0" y="249935"/>
                  </a:lnTo>
                  <a:lnTo>
                    <a:pt x="28455" y="270307"/>
                  </a:lnTo>
                  <a:lnTo>
                    <a:pt x="60769" y="286607"/>
                  </a:lnTo>
                  <a:lnTo>
                    <a:pt x="96226" y="298477"/>
                  </a:lnTo>
                  <a:lnTo>
                    <a:pt x="134112" y="305562"/>
                  </a:lnTo>
                  <a:lnTo>
                    <a:pt x="133350" y="60959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6134747" y="4600194"/>
              <a:ext cx="218694" cy="342138"/>
            </a:xfrm>
            <a:prstGeom prst="rect">
              <a:avLst/>
            </a:prstGeom>
            <a:blipFill>
              <a:blip r:embed="rId7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6134747" y="4599432"/>
              <a:ext cx="219075" cy="342900"/>
            </a:xfrm>
            <a:custGeom>
              <a:avLst/>
              <a:gdLst/>
              <a:ahLst/>
              <a:cxnLst/>
              <a:rect l="l" t="t" r="r" b="b"/>
              <a:pathLst>
                <a:path w="219075" h="342900">
                  <a:moveTo>
                    <a:pt x="0" y="98297"/>
                  </a:moveTo>
                  <a:lnTo>
                    <a:pt x="0" y="342900"/>
                  </a:lnTo>
                  <a:lnTo>
                    <a:pt x="218694" y="246125"/>
                  </a:lnTo>
                  <a:lnTo>
                    <a:pt x="218694" y="0"/>
                  </a:lnTo>
                  <a:lnTo>
                    <a:pt x="0" y="98297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6001397" y="4539996"/>
              <a:ext cx="352425" cy="402590"/>
            </a:xfrm>
            <a:custGeom>
              <a:avLst/>
              <a:gdLst/>
              <a:ahLst/>
              <a:cxnLst/>
              <a:rect l="l" t="t" r="r" b="b"/>
              <a:pathLst>
                <a:path w="352425" h="402589">
                  <a:moveTo>
                    <a:pt x="352044" y="59436"/>
                  </a:moveTo>
                  <a:lnTo>
                    <a:pt x="216408" y="0"/>
                  </a:lnTo>
                  <a:lnTo>
                    <a:pt x="0" y="96774"/>
                  </a:lnTo>
                  <a:lnTo>
                    <a:pt x="0" y="346709"/>
                  </a:lnTo>
                  <a:lnTo>
                    <a:pt x="28455" y="367081"/>
                  </a:lnTo>
                  <a:lnTo>
                    <a:pt x="60769" y="383381"/>
                  </a:lnTo>
                  <a:lnTo>
                    <a:pt x="96226" y="395251"/>
                  </a:lnTo>
                  <a:lnTo>
                    <a:pt x="134112" y="402336"/>
                  </a:lnTo>
                  <a:lnTo>
                    <a:pt x="352044" y="305562"/>
                  </a:lnTo>
                  <a:lnTo>
                    <a:pt x="352044" y="59436"/>
                  </a:lnTo>
                  <a:close/>
                </a:path>
              </a:pathLst>
            </a:custGeom>
            <a:ln w="11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6052451" y="4788408"/>
              <a:ext cx="21335" cy="22097"/>
            </a:xfrm>
            <a:prstGeom prst="rect">
              <a:avLst/>
            </a:prstGeom>
            <a:blipFill>
              <a:blip r:embed="rId7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6050927" y="4786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21335" y="9905"/>
                  </a:moveTo>
                  <a:lnTo>
                    <a:pt x="19050" y="3810"/>
                  </a:lnTo>
                  <a:lnTo>
                    <a:pt x="12191" y="0"/>
                  </a:lnTo>
                  <a:lnTo>
                    <a:pt x="6857" y="1524"/>
                  </a:lnTo>
                  <a:lnTo>
                    <a:pt x="1524" y="3048"/>
                  </a:lnTo>
                  <a:lnTo>
                    <a:pt x="0" y="9143"/>
                  </a:lnTo>
                  <a:lnTo>
                    <a:pt x="2285" y="15239"/>
                  </a:lnTo>
                  <a:lnTo>
                    <a:pt x="5333" y="21336"/>
                  </a:lnTo>
                  <a:lnTo>
                    <a:pt x="11429" y="25145"/>
                  </a:lnTo>
                  <a:lnTo>
                    <a:pt x="16763" y="23621"/>
                  </a:lnTo>
                  <a:lnTo>
                    <a:pt x="22097" y="21336"/>
                  </a:lnTo>
                  <a:lnTo>
                    <a:pt x="24383" y="15239"/>
                  </a:lnTo>
                  <a:lnTo>
                    <a:pt x="21335" y="9905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6019419" y="4835385"/>
              <a:ext cx="97307" cy="75209"/>
            </a:xfrm>
            <a:prstGeom prst="rect">
              <a:avLst/>
            </a:prstGeom>
            <a:blipFill>
              <a:blip r:embed="rId7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6017698" y="4682026"/>
              <a:ext cx="101511" cy="48933"/>
            </a:xfrm>
            <a:prstGeom prst="rect">
              <a:avLst/>
            </a:prstGeom>
            <a:blipFill>
              <a:blip r:embed="rId7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6022733" y="4705130"/>
              <a:ext cx="90677" cy="63465"/>
            </a:xfrm>
            <a:prstGeom prst="rect">
              <a:avLst/>
            </a:prstGeom>
            <a:blipFill>
              <a:blip r:embed="rId7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6022733" y="4714494"/>
              <a:ext cx="90805" cy="43815"/>
            </a:xfrm>
            <a:custGeom>
              <a:avLst/>
              <a:gdLst/>
              <a:ahLst/>
              <a:cxnLst/>
              <a:rect l="l" t="t" r="r" b="b"/>
              <a:pathLst>
                <a:path w="90804" h="43814">
                  <a:moveTo>
                    <a:pt x="90677" y="43433"/>
                  </a:moveTo>
                  <a:lnTo>
                    <a:pt x="90677" y="38100"/>
                  </a:lnTo>
                  <a:lnTo>
                    <a:pt x="66008" y="31357"/>
                  </a:lnTo>
                  <a:lnTo>
                    <a:pt x="42767" y="22764"/>
                  </a:lnTo>
                  <a:lnTo>
                    <a:pt x="20704" y="12275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20383" y="17716"/>
                  </a:lnTo>
                  <a:lnTo>
                    <a:pt x="42481" y="28384"/>
                  </a:lnTo>
                  <a:lnTo>
                    <a:pt x="66115" y="37079"/>
                  </a:lnTo>
                  <a:lnTo>
                    <a:pt x="90677" y="43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6022733" y="4710684"/>
              <a:ext cx="90805" cy="58419"/>
            </a:xfrm>
            <a:custGeom>
              <a:avLst/>
              <a:gdLst/>
              <a:ahLst/>
              <a:cxnLst/>
              <a:rect l="l" t="t" r="r" b="b"/>
              <a:pathLst>
                <a:path w="90804" h="58420">
                  <a:moveTo>
                    <a:pt x="0" y="0"/>
                  </a:moveTo>
                  <a:lnTo>
                    <a:pt x="0" y="19050"/>
                  </a:lnTo>
                  <a:lnTo>
                    <a:pt x="20704" y="31337"/>
                  </a:lnTo>
                  <a:lnTo>
                    <a:pt x="42767" y="41909"/>
                  </a:lnTo>
                  <a:lnTo>
                    <a:pt x="66115" y="50768"/>
                  </a:lnTo>
                  <a:lnTo>
                    <a:pt x="90677" y="5791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6022733" y="4711446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90677" y="57150"/>
                  </a:moveTo>
                  <a:lnTo>
                    <a:pt x="90677" y="38100"/>
                  </a:lnTo>
                  <a:lnTo>
                    <a:pt x="66115" y="31396"/>
                  </a:lnTo>
                  <a:lnTo>
                    <a:pt x="42767" y="22764"/>
                  </a:lnTo>
                  <a:lnTo>
                    <a:pt x="20704" y="12275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912999" y="4998719"/>
              <a:ext cx="463295" cy="123443"/>
            </a:xfrm>
            <a:prstGeom prst="rect">
              <a:avLst/>
            </a:prstGeom>
            <a:blipFill>
              <a:blip r:embed="rId7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972435" y="5063489"/>
              <a:ext cx="408431" cy="246887"/>
            </a:xfrm>
            <a:prstGeom prst="rect">
              <a:avLst/>
            </a:prstGeom>
            <a:blipFill>
              <a:blip r:embed="rId7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483999" y="4821173"/>
              <a:ext cx="249840" cy="131063"/>
            </a:xfrm>
            <a:prstGeom prst="rect">
              <a:avLst/>
            </a:prstGeom>
            <a:blipFill>
              <a:blip r:embed="rId7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351411" y="4549902"/>
              <a:ext cx="352806" cy="156972"/>
            </a:xfrm>
            <a:prstGeom prst="rect">
              <a:avLst/>
            </a:prstGeom>
            <a:blipFill>
              <a:blip r:embed="rId7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351411" y="4549902"/>
              <a:ext cx="353060" cy="157480"/>
            </a:xfrm>
            <a:custGeom>
              <a:avLst/>
              <a:gdLst/>
              <a:ahLst/>
              <a:cxnLst/>
              <a:rect l="l" t="t" r="r" b="b"/>
              <a:pathLst>
                <a:path w="353060" h="157479">
                  <a:moveTo>
                    <a:pt x="134112" y="156972"/>
                  </a:moveTo>
                  <a:lnTo>
                    <a:pt x="352806" y="59436"/>
                  </a:lnTo>
                  <a:lnTo>
                    <a:pt x="217170" y="0"/>
                  </a:lnTo>
                  <a:lnTo>
                    <a:pt x="0" y="96774"/>
                  </a:lnTo>
                  <a:lnTo>
                    <a:pt x="28348" y="118288"/>
                  </a:lnTo>
                  <a:lnTo>
                    <a:pt x="60483" y="135731"/>
                  </a:lnTo>
                  <a:lnTo>
                    <a:pt x="95904" y="148744"/>
                  </a:lnTo>
                  <a:lnTo>
                    <a:pt x="134112" y="156972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351411" y="4646676"/>
              <a:ext cx="134112" cy="305562"/>
            </a:xfrm>
            <a:prstGeom prst="rect">
              <a:avLst/>
            </a:prstGeom>
            <a:blipFill>
              <a:blip r:embed="rId7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351411" y="4646676"/>
              <a:ext cx="134620" cy="306070"/>
            </a:xfrm>
            <a:custGeom>
              <a:avLst/>
              <a:gdLst/>
              <a:ahLst/>
              <a:cxnLst/>
              <a:rect l="l" t="t" r="r" b="b"/>
              <a:pathLst>
                <a:path w="134620" h="306070">
                  <a:moveTo>
                    <a:pt x="134112" y="60198"/>
                  </a:moveTo>
                  <a:lnTo>
                    <a:pt x="95797" y="51970"/>
                  </a:lnTo>
                  <a:lnTo>
                    <a:pt x="60198" y="38957"/>
                  </a:lnTo>
                  <a:lnTo>
                    <a:pt x="28027" y="21514"/>
                  </a:lnTo>
                  <a:lnTo>
                    <a:pt x="0" y="0"/>
                  </a:lnTo>
                  <a:lnTo>
                    <a:pt x="0" y="249174"/>
                  </a:lnTo>
                  <a:lnTo>
                    <a:pt x="28455" y="269878"/>
                  </a:lnTo>
                  <a:lnTo>
                    <a:pt x="60769" y="286226"/>
                  </a:lnTo>
                  <a:lnTo>
                    <a:pt x="96226" y="298144"/>
                  </a:lnTo>
                  <a:lnTo>
                    <a:pt x="134112" y="305562"/>
                  </a:lnTo>
                  <a:lnTo>
                    <a:pt x="134112" y="60198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485523" y="4609338"/>
              <a:ext cx="218694" cy="342138"/>
            </a:xfrm>
            <a:prstGeom prst="rect">
              <a:avLst/>
            </a:prstGeom>
            <a:blipFill>
              <a:blip r:embed="rId7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485523" y="4609338"/>
              <a:ext cx="219075" cy="342265"/>
            </a:xfrm>
            <a:custGeom>
              <a:avLst/>
              <a:gdLst/>
              <a:ahLst/>
              <a:cxnLst/>
              <a:rect l="l" t="t" r="r" b="b"/>
              <a:pathLst>
                <a:path w="219075" h="342264">
                  <a:moveTo>
                    <a:pt x="0" y="97536"/>
                  </a:moveTo>
                  <a:lnTo>
                    <a:pt x="0" y="342138"/>
                  </a:lnTo>
                  <a:lnTo>
                    <a:pt x="218694" y="245363"/>
                  </a:lnTo>
                  <a:lnTo>
                    <a:pt x="218694" y="0"/>
                  </a:lnTo>
                  <a:lnTo>
                    <a:pt x="0" y="97536"/>
                  </a:lnTo>
                  <a:close/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351411" y="4549902"/>
              <a:ext cx="353060" cy="402590"/>
            </a:xfrm>
            <a:custGeom>
              <a:avLst/>
              <a:gdLst/>
              <a:ahLst/>
              <a:cxnLst/>
              <a:rect l="l" t="t" r="r" b="b"/>
              <a:pathLst>
                <a:path w="353060" h="402589">
                  <a:moveTo>
                    <a:pt x="352806" y="59436"/>
                  </a:moveTo>
                  <a:lnTo>
                    <a:pt x="217170" y="0"/>
                  </a:lnTo>
                  <a:lnTo>
                    <a:pt x="0" y="96774"/>
                  </a:lnTo>
                  <a:lnTo>
                    <a:pt x="0" y="345948"/>
                  </a:lnTo>
                  <a:lnTo>
                    <a:pt x="28455" y="366652"/>
                  </a:lnTo>
                  <a:lnTo>
                    <a:pt x="60769" y="383000"/>
                  </a:lnTo>
                  <a:lnTo>
                    <a:pt x="96226" y="394918"/>
                  </a:lnTo>
                  <a:lnTo>
                    <a:pt x="134112" y="402336"/>
                  </a:lnTo>
                  <a:lnTo>
                    <a:pt x="352806" y="304800"/>
                  </a:lnTo>
                  <a:lnTo>
                    <a:pt x="352806" y="59436"/>
                  </a:lnTo>
                  <a:close/>
                </a:path>
              </a:pathLst>
            </a:custGeom>
            <a:ln w="11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402465" y="4798314"/>
              <a:ext cx="21336" cy="22097"/>
            </a:xfrm>
            <a:prstGeom prst="rect">
              <a:avLst/>
            </a:prstGeom>
            <a:blipFill>
              <a:blip r:embed="rId7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400941" y="479679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2098" y="9144"/>
                  </a:moveTo>
                  <a:lnTo>
                    <a:pt x="19050" y="3048"/>
                  </a:lnTo>
                  <a:lnTo>
                    <a:pt x="12953" y="0"/>
                  </a:lnTo>
                  <a:lnTo>
                    <a:pt x="7619" y="1524"/>
                  </a:lnTo>
                  <a:lnTo>
                    <a:pt x="2286" y="3048"/>
                  </a:lnTo>
                  <a:lnTo>
                    <a:pt x="0" y="9144"/>
                  </a:lnTo>
                  <a:lnTo>
                    <a:pt x="2286" y="15239"/>
                  </a:lnTo>
                  <a:lnTo>
                    <a:pt x="5333" y="21336"/>
                  </a:lnTo>
                  <a:lnTo>
                    <a:pt x="11429" y="24384"/>
                  </a:lnTo>
                  <a:lnTo>
                    <a:pt x="16763" y="22860"/>
                  </a:lnTo>
                  <a:lnTo>
                    <a:pt x="22098" y="21336"/>
                  </a:lnTo>
                  <a:lnTo>
                    <a:pt x="24383" y="15239"/>
                  </a:lnTo>
                  <a:lnTo>
                    <a:pt x="22098" y="9144"/>
                  </a:lnTo>
                  <a:close/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370195" y="4845291"/>
              <a:ext cx="96545" cy="74447"/>
            </a:xfrm>
            <a:prstGeom prst="rect">
              <a:avLst/>
            </a:prstGeom>
            <a:blipFill>
              <a:blip r:embed="rId7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367712" y="4691932"/>
              <a:ext cx="101511" cy="48171"/>
            </a:xfrm>
            <a:prstGeom prst="rect">
              <a:avLst/>
            </a:prstGeom>
            <a:blipFill>
              <a:blip r:embed="rId7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373509" y="4714714"/>
              <a:ext cx="89915" cy="63025"/>
            </a:xfrm>
            <a:prstGeom prst="rect">
              <a:avLst/>
            </a:prstGeom>
            <a:blipFill>
              <a:blip r:embed="rId7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373509" y="4724400"/>
              <a:ext cx="90170" cy="43180"/>
            </a:xfrm>
            <a:custGeom>
              <a:avLst/>
              <a:gdLst/>
              <a:ahLst/>
              <a:cxnLst/>
              <a:rect l="l" t="t" r="r" b="b"/>
              <a:pathLst>
                <a:path w="90170" h="43179">
                  <a:moveTo>
                    <a:pt x="89915" y="42672"/>
                  </a:moveTo>
                  <a:lnTo>
                    <a:pt x="89915" y="38100"/>
                  </a:lnTo>
                  <a:lnTo>
                    <a:pt x="65686" y="31396"/>
                  </a:lnTo>
                  <a:lnTo>
                    <a:pt x="42386" y="22764"/>
                  </a:lnTo>
                  <a:lnTo>
                    <a:pt x="20264" y="1221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0371" y="17328"/>
                  </a:lnTo>
                  <a:lnTo>
                    <a:pt x="42100" y="27908"/>
                  </a:lnTo>
                  <a:lnTo>
                    <a:pt x="65365" y="36397"/>
                  </a:lnTo>
                  <a:lnTo>
                    <a:pt x="89915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373509" y="4720590"/>
              <a:ext cx="90170" cy="57150"/>
            </a:xfrm>
            <a:custGeom>
              <a:avLst/>
              <a:gdLst/>
              <a:ahLst/>
              <a:cxnLst/>
              <a:rect l="l" t="t" r="r" b="b"/>
              <a:pathLst>
                <a:path w="90170" h="57150">
                  <a:moveTo>
                    <a:pt x="0" y="0"/>
                  </a:moveTo>
                  <a:lnTo>
                    <a:pt x="0" y="19050"/>
                  </a:lnTo>
                  <a:lnTo>
                    <a:pt x="20371" y="31325"/>
                  </a:lnTo>
                  <a:lnTo>
                    <a:pt x="42386" y="41814"/>
                  </a:lnTo>
                  <a:lnTo>
                    <a:pt x="65686" y="50446"/>
                  </a:lnTo>
                  <a:lnTo>
                    <a:pt x="89915" y="57150"/>
                  </a:lnTo>
                </a:path>
              </a:pathLst>
            </a:custGeom>
            <a:ln w="3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373509" y="4720590"/>
              <a:ext cx="90170" cy="58419"/>
            </a:xfrm>
            <a:custGeom>
              <a:avLst/>
              <a:gdLst/>
              <a:ahLst/>
              <a:cxnLst/>
              <a:rect l="l" t="t" r="r" b="b"/>
              <a:pathLst>
                <a:path w="90170" h="58420">
                  <a:moveTo>
                    <a:pt x="89915" y="57912"/>
                  </a:moveTo>
                  <a:lnTo>
                    <a:pt x="89915" y="38862"/>
                  </a:lnTo>
                  <a:lnTo>
                    <a:pt x="65686" y="31718"/>
                  </a:lnTo>
                  <a:lnTo>
                    <a:pt x="42386" y="22860"/>
                  </a:lnTo>
                  <a:lnTo>
                    <a:pt x="20371" y="12287"/>
                  </a:lnTo>
                  <a:lnTo>
                    <a:pt x="0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5273681" y="4998719"/>
              <a:ext cx="469391" cy="123443"/>
            </a:xfrm>
            <a:prstGeom prst="rect">
              <a:avLst/>
            </a:prstGeom>
            <a:blipFill>
              <a:blip r:embed="rId7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5329307" y="5063489"/>
              <a:ext cx="384047" cy="246887"/>
            </a:xfrm>
            <a:prstGeom prst="rect">
              <a:avLst/>
            </a:prstGeom>
            <a:blipFill>
              <a:blip r:embed="rId7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2381" y="5695696"/>
            <a:ext cx="4426445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105" y="6029197"/>
            <a:ext cx="481571" cy="117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3053" y="5990335"/>
            <a:ext cx="497573" cy="121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7105" y="6218682"/>
            <a:ext cx="435863" cy="988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3641" y="6237985"/>
            <a:ext cx="338327" cy="969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7972" y="7203185"/>
            <a:ext cx="166877" cy="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8643" y="6598666"/>
            <a:ext cx="265175" cy="603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5367" y="6731507"/>
            <a:ext cx="262128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3615" y="6759702"/>
            <a:ext cx="374903" cy="44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9460" y="6836664"/>
            <a:ext cx="309384" cy="370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291" y="6806945"/>
            <a:ext cx="299728" cy="400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7849" y="6997445"/>
            <a:ext cx="364998" cy="209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8967" y="7046214"/>
            <a:ext cx="140202" cy="160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78403" y="5695188"/>
            <a:ext cx="440423" cy="1511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75121" y="6820605"/>
            <a:ext cx="193675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EAEAEA"/>
                </a:solidFill>
                <a:latin typeface="Verdana"/>
                <a:cs typeface="Verdana"/>
              </a:rPr>
              <a:t>28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36900" y="196850"/>
            <a:ext cx="35359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DATA</a:t>
            </a:r>
            <a:r>
              <a:rPr sz="3200" b="1" spc="-80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stellar" pitchFamily="18" charset="0"/>
              </a:rPr>
              <a:t>CENTER</a:t>
            </a:r>
            <a:endParaRPr sz="32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4839" y="1504187"/>
            <a:ext cx="2980176" cy="2215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9691" y="1470660"/>
            <a:ext cx="2996945" cy="22745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88359" y="1504187"/>
            <a:ext cx="3030480" cy="22158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839" y="4388358"/>
            <a:ext cx="2993129" cy="28186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29691" y="4421885"/>
            <a:ext cx="3067812" cy="27851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63035" y="4342637"/>
            <a:ext cx="2955804" cy="12024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6563" y="5827013"/>
            <a:ext cx="2922276" cy="13799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05973" y="1065313"/>
            <a:ext cx="258812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Contrôle</a:t>
            </a:r>
            <a:r>
              <a:rPr sz="2200" b="1" spc="-20" dirty="0">
                <a:solidFill>
                  <a:srgbClr val="002060"/>
                </a:solidFill>
                <a:latin typeface="Algerian" pitchFamily="82" charset="0"/>
                <a:cs typeface="Verdana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d’accès</a:t>
            </a:r>
            <a:endParaRPr sz="22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98900" y="1065313"/>
            <a:ext cx="29718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Armoire</a:t>
            </a:r>
            <a:r>
              <a:rPr sz="2200" b="1" spc="-6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réseau</a:t>
            </a:r>
            <a:endParaRPr sz="2200" b="1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23100" y="1065313"/>
            <a:ext cx="2764723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Armoire</a:t>
            </a:r>
            <a:r>
              <a:rPr sz="2200" b="1" spc="-40" dirty="0">
                <a:solidFill>
                  <a:srgbClr val="002060"/>
                </a:solidFill>
                <a:latin typeface="Algerian" pitchFamily="82" charset="0"/>
                <a:cs typeface="Verdana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Télécom</a:t>
            </a:r>
            <a:endParaRPr sz="22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3572" y="4037113"/>
            <a:ext cx="274052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Serveurs</a:t>
            </a:r>
            <a:endParaRPr sz="22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0300" y="4057650"/>
            <a:ext cx="40271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SAN + Robot de</a:t>
            </a:r>
            <a:r>
              <a:rPr sz="2000" b="1" spc="-2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sauvegarde</a:t>
            </a:r>
            <a:endParaRPr sz="20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08900" y="3954262"/>
            <a:ext cx="154200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Onduleur</a:t>
            </a:r>
            <a:endParaRPr sz="22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3800" y="5501894"/>
            <a:ext cx="19177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Téléphone</a:t>
            </a:r>
            <a:r>
              <a:rPr sz="2200" b="1" spc="-4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lgerian" pitchFamily="82" charset="0"/>
                <a:cs typeface="Verdana"/>
              </a:rPr>
              <a:t>IP</a:t>
            </a:r>
            <a:endParaRPr sz="2200">
              <a:solidFill>
                <a:srgbClr val="002060"/>
              </a:solidFill>
              <a:latin typeface="Algerian" pitchFamily="82" charset="0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3700" y="196850"/>
            <a:ext cx="9601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b="1" spc="10" dirty="0">
                <a:solidFill>
                  <a:srgbClr val="C00000"/>
                </a:solidFill>
                <a:latin typeface="Castellar" pitchFamily="18" charset="0"/>
              </a:rPr>
              <a:t>iv.	</a:t>
            </a: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Mise en place d’un SIG de </a:t>
            </a:r>
            <a:r>
              <a:rPr sz="3200" b="1" spc="-5">
                <a:solidFill>
                  <a:srgbClr val="C00000"/>
                </a:solidFill>
                <a:latin typeface="Castellar" pitchFamily="18" charset="0"/>
              </a:rPr>
              <a:t>synthèse</a:t>
            </a:r>
            <a:r>
              <a:rPr sz="3200" b="1" spc="170">
                <a:solidFill>
                  <a:srgbClr val="C00000"/>
                </a:solidFill>
                <a:latin typeface="Castellar" pitchFamily="18" charset="0"/>
              </a:rPr>
              <a:t> </a:t>
            </a:r>
            <a:endParaRPr sz="3200" b="1">
              <a:solidFill>
                <a:srgbClr val="C00000"/>
              </a:solidFill>
              <a:latin typeface="Castellar" pitchFamily="18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500" y="1111250"/>
            <a:ext cx="9982200" cy="55059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67005" indent="-342900" algn="just">
              <a:spcBef>
                <a:spcPts val="67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Conservation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données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autour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centralisée</a:t>
            </a:r>
            <a:r>
              <a:rPr sz="28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MRE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5">
                <a:latin typeface="Times New Roman" pitchFamily="18" charset="0"/>
                <a:cs typeface="Times New Roman" pitchFamily="18" charset="0"/>
              </a:rPr>
              <a:t>Géodatabase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ArcGis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Environnement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full</a:t>
            </a:r>
            <a:r>
              <a:rPr sz="2800" spc="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210185" indent="-342900" algn="just">
              <a:spcBef>
                <a:spcPts val="115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5">
                <a:latin typeface="Times New Roman" pitchFamily="18" charset="0"/>
                <a:cs typeface="Times New Roman" pitchFamily="18" charset="0"/>
              </a:rPr>
              <a:t>Accessible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partir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la plate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intranet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MRE, 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DHW,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agences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spcBef>
                <a:spcPts val="113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Saisie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décentralisée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données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attributaires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concerne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uniquement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les producteurs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données)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255270" indent="-342900" algn="just">
              <a:spcBef>
                <a:spcPts val="1180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Saisie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centralisée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entités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géographiques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(cellule SIG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MRE :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un représentant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par  direction)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spcBef>
                <a:spcPts val="575"/>
              </a:spcBef>
              <a:buClr>
                <a:srgbClr val="EEC85E"/>
              </a:buClr>
              <a:buSzPct val="68750"/>
              <a:buFont typeface="Wingdings"/>
              <a:buChar char=""/>
            </a:pPr>
            <a:r>
              <a:rPr sz="2800" spc="-35" dirty="0">
                <a:latin typeface="Times New Roman" pitchFamily="18" charset="0"/>
                <a:cs typeface="Times New Roman" pitchFamily="18" charset="0"/>
              </a:rPr>
              <a:t>Transfert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de compétences et de</a:t>
            </a:r>
            <a:r>
              <a:rPr sz="28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savoir-faire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62533" y="958850"/>
            <a:ext cx="29843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b="1" spc="-5" dirty="0" smtClean="0">
                <a:solidFill>
                  <a:srgbClr val="002060"/>
                </a:solidFill>
                <a:latin typeface="Castellar" pitchFamily="18" charset="0"/>
              </a:rPr>
              <a:t>1</a:t>
            </a:r>
            <a:r>
              <a:rPr lang="fr-FR" sz="3600" b="1" spc="-5" baseline="30000" dirty="0" smtClean="0">
                <a:solidFill>
                  <a:srgbClr val="002060"/>
                </a:solidFill>
                <a:latin typeface="Castellar" pitchFamily="18" charset="0"/>
              </a:rPr>
              <a:t>er</a:t>
            </a:r>
            <a:r>
              <a:rPr lang="fr-FR" sz="3600" b="1" spc="-5" dirty="0" smtClean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600" b="1" spc="-5" smtClean="0">
                <a:solidFill>
                  <a:srgbClr val="002060"/>
                </a:solidFill>
                <a:latin typeface="Castellar" pitchFamily="18" charset="0"/>
              </a:rPr>
              <a:t>AXE</a:t>
            </a:r>
            <a:r>
              <a:rPr sz="3600" b="1" spc="-80" smtClean="0">
                <a:solidFill>
                  <a:srgbClr val="002060"/>
                </a:solidFill>
                <a:latin typeface="Castellar" pitchFamily="18" charset="0"/>
              </a:rPr>
              <a:t> </a:t>
            </a:r>
            <a:endParaRPr sz="3600" b="1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9500" y="2501899"/>
            <a:ext cx="8458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 pitchFamily="18" charset="0"/>
                <a:cs typeface="Times New Roman" pitchFamily="18" charset="0"/>
              </a:rPr>
              <a:t>Stratégie,</a:t>
            </a:r>
            <a:endParaRPr sz="3600" b="1">
              <a:latin typeface="Times New Roman" pitchFamily="18" charset="0"/>
              <a:cs typeface="Times New Roman" pitchFamily="18" charset="0"/>
            </a:endParaRPr>
          </a:p>
          <a:p>
            <a:pPr marL="927100" algn="just">
              <a:lnSpc>
                <a:spcPct val="100000"/>
              </a:lnSpc>
            </a:pPr>
            <a:r>
              <a:rPr lang="fr-FR" sz="3600" b="1" spc="-5" dirty="0" smtClean="0">
                <a:latin typeface="Times New Roman" pitchFamily="18" charset="0"/>
                <a:cs typeface="Times New Roman" pitchFamily="18" charset="0"/>
              </a:rPr>
              <a:t>       O</a:t>
            </a:r>
            <a:r>
              <a:rPr sz="3600" b="1" spc="-5" smtClean="0">
                <a:latin typeface="Times New Roman" pitchFamily="18" charset="0"/>
                <a:cs typeface="Times New Roman" pitchFamily="18" charset="0"/>
              </a:rPr>
              <a:t>rganisation</a:t>
            </a:r>
            <a:r>
              <a:rPr sz="3600" b="1" spc="-5" dirty="0">
                <a:latin typeface="Times New Roman" pitchFamily="18" charset="0"/>
                <a:cs typeface="Times New Roman" pitchFamily="18" charset="0"/>
              </a:rPr>
              <a:t>,</a:t>
            </a:r>
            <a:endParaRPr sz="3600" b="1">
              <a:latin typeface="Times New Roman" pitchFamily="18" charset="0"/>
              <a:cs typeface="Times New Roman" pitchFamily="18" charset="0"/>
            </a:endParaRPr>
          </a:p>
          <a:p>
            <a:pPr marL="1841500" algn="just">
              <a:lnSpc>
                <a:spcPct val="100000"/>
              </a:lnSpc>
            </a:pPr>
            <a:r>
              <a:rPr lang="fr-FR" sz="3600" b="1" spc="-5" dirty="0" smtClean="0">
                <a:latin typeface="Times New Roman" pitchFamily="18" charset="0"/>
                <a:cs typeface="Times New Roman" pitchFamily="18" charset="0"/>
              </a:rPr>
              <a:t>                     C</a:t>
            </a:r>
            <a:r>
              <a:rPr sz="3600" b="1" spc="-5" smtClean="0">
                <a:latin typeface="Times New Roman" pitchFamily="18" charset="0"/>
                <a:cs typeface="Times New Roman" pitchFamily="18" charset="0"/>
              </a:rPr>
              <a:t>adre</a:t>
            </a:r>
            <a:r>
              <a:rPr sz="3600" b="1" spc="-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dirty="0">
                <a:latin typeface="Times New Roman" pitchFamily="18" charset="0"/>
                <a:cs typeface="Times New Roman" pitchFamily="18" charset="0"/>
              </a:rPr>
              <a:t>réglementaire</a:t>
            </a:r>
            <a:endParaRPr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8100" y="501650"/>
            <a:ext cx="7696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stellar" pitchFamily="18" charset="0"/>
              </a:rPr>
              <a:t>ORGANISATION</a:t>
            </a:r>
            <a:r>
              <a:rPr sz="3200" b="1" spc="20" dirty="0">
                <a:latin typeface="Castellar" pitchFamily="18" charset="0"/>
              </a:rPr>
              <a:t> </a:t>
            </a:r>
            <a:r>
              <a:rPr sz="3200" b="1" spc="-5" dirty="0">
                <a:latin typeface="Castellar" pitchFamily="18" charset="0"/>
              </a:rPr>
              <a:t>FONCTIONNELLE</a:t>
            </a:r>
            <a:endParaRPr sz="3200" b="1">
              <a:latin typeface="Castellar" pitchFamily="18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1201535" y="1644650"/>
            <a:ext cx="7650365" cy="5136745"/>
            <a:chOff x="1003300" y="1916429"/>
            <a:chExt cx="7650365" cy="5136745"/>
          </a:xfrm>
        </p:grpSpPr>
        <p:sp>
          <p:nvSpPr>
            <p:cNvPr id="2" name="object 2"/>
            <p:cNvSpPr/>
            <p:nvPr/>
          </p:nvSpPr>
          <p:spPr>
            <a:xfrm>
              <a:off x="2584589" y="4892802"/>
              <a:ext cx="1711452" cy="1711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637667" y="4964429"/>
              <a:ext cx="1709928" cy="1711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6795" y="2539745"/>
              <a:ext cx="1709927" cy="1709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2345" y="2177795"/>
              <a:ext cx="2811767" cy="2662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313803" y="3792770"/>
              <a:ext cx="483870" cy="552450"/>
            </a:xfrm>
            <a:prstGeom prst="rect">
              <a:avLst/>
            </a:prstGeom>
          </p:spPr>
          <p:txBody>
            <a:bodyPr vert="horz" wrap="square" lIns="0" tIns="1270" rIns="0" bIns="0" rtlCol="0">
              <a:spAutoFit/>
            </a:bodyPr>
            <a:lstStyle/>
            <a:p>
              <a:pPr indent="115570">
                <a:lnSpc>
                  <a:spcPct val="100000"/>
                </a:lnSpc>
                <a:spcBef>
                  <a:spcPts val="10"/>
                </a:spcBef>
              </a:pPr>
              <a:r>
                <a:rPr sz="1800" dirty="0">
                  <a:latin typeface="Verdana"/>
                  <a:cs typeface="Verdana"/>
                </a:rPr>
                <a:t>Se  </a:t>
              </a:r>
              <a:r>
                <a:rPr sz="1800" spc="-10" dirty="0">
                  <a:latin typeface="Verdana"/>
                  <a:cs typeface="Verdana"/>
                </a:rPr>
                <a:t>dédi</a:t>
              </a:r>
              <a:endParaRPr sz="1800">
                <a:latin typeface="Verdana"/>
                <a:cs typeface="Verdana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722221" y="3752850"/>
              <a:ext cx="868680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7630" marR="5080" indent="-75565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rveurs  és</a:t>
              </a:r>
              <a:r>
                <a:rPr sz="2000" b="1" spc="-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SIG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917700" y="6425438"/>
              <a:ext cx="2514600" cy="6277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83845" marR="5080" indent="-27178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Cellule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de </a:t>
              </a: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production  cartographique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43029" y="4972811"/>
              <a:ext cx="657860" cy="1186815"/>
            </a:xfrm>
            <a:custGeom>
              <a:avLst/>
              <a:gdLst/>
              <a:ahLst/>
              <a:cxnLst/>
              <a:rect l="l" t="t" r="r" b="b"/>
              <a:pathLst>
                <a:path w="657860" h="1186814">
                  <a:moveTo>
                    <a:pt x="333615" y="832815"/>
                  </a:moveTo>
                  <a:lnTo>
                    <a:pt x="333615" y="468140"/>
                  </a:lnTo>
                  <a:lnTo>
                    <a:pt x="333441" y="510632"/>
                  </a:lnTo>
                  <a:lnTo>
                    <a:pt x="330249" y="554138"/>
                  </a:lnTo>
                  <a:lnTo>
                    <a:pt x="324094" y="598509"/>
                  </a:lnTo>
                  <a:lnTo>
                    <a:pt x="315034" y="643597"/>
                  </a:lnTo>
                  <a:lnTo>
                    <a:pt x="303123" y="689252"/>
                  </a:lnTo>
                  <a:lnTo>
                    <a:pt x="288417" y="735327"/>
                  </a:lnTo>
                  <a:lnTo>
                    <a:pt x="270974" y="781673"/>
                  </a:lnTo>
                  <a:lnTo>
                    <a:pt x="250848" y="828140"/>
                  </a:lnTo>
                  <a:lnTo>
                    <a:pt x="228096" y="874581"/>
                  </a:lnTo>
                  <a:lnTo>
                    <a:pt x="202774" y="920846"/>
                  </a:lnTo>
                  <a:lnTo>
                    <a:pt x="174937" y="966788"/>
                  </a:lnTo>
                  <a:lnTo>
                    <a:pt x="144642" y="1012257"/>
                  </a:lnTo>
                  <a:lnTo>
                    <a:pt x="111945" y="1057104"/>
                  </a:lnTo>
                  <a:lnTo>
                    <a:pt x="76902" y="1101182"/>
                  </a:lnTo>
                  <a:lnTo>
                    <a:pt x="39568" y="1144341"/>
                  </a:lnTo>
                  <a:lnTo>
                    <a:pt x="0" y="1186434"/>
                  </a:lnTo>
                  <a:lnTo>
                    <a:pt x="227837" y="954024"/>
                  </a:lnTo>
                  <a:lnTo>
                    <a:pt x="267520" y="911931"/>
                  </a:lnTo>
                  <a:lnTo>
                    <a:pt x="304955" y="868772"/>
                  </a:lnTo>
                  <a:lnTo>
                    <a:pt x="333615" y="832815"/>
                  </a:lnTo>
                  <a:close/>
                </a:path>
                <a:path w="657860" h="1186814">
                  <a:moveTo>
                    <a:pt x="657605" y="0"/>
                  </a:moveTo>
                  <a:lnTo>
                    <a:pt x="335279" y="70104"/>
                  </a:lnTo>
                  <a:lnTo>
                    <a:pt x="201167" y="464058"/>
                  </a:lnTo>
                  <a:lnTo>
                    <a:pt x="315467" y="348234"/>
                  </a:lnTo>
                  <a:lnTo>
                    <a:pt x="324684" y="386792"/>
                  </a:lnTo>
                  <a:lnTo>
                    <a:pt x="330715" y="426810"/>
                  </a:lnTo>
                  <a:lnTo>
                    <a:pt x="333615" y="468140"/>
                  </a:lnTo>
                  <a:lnTo>
                    <a:pt x="333615" y="832815"/>
                  </a:lnTo>
                  <a:lnTo>
                    <a:pt x="340087" y="824694"/>
                  </a:lnTo>
                  <a:lnTo>
                    <a:pt x="372860" y="779847"/>
                  </a:lnTo>
                  <a:lnTo>
                    <a:pt x="403219" y="734378"/>
                  </a:lnTo>
                  <a:lnTo>
                    <a:pt x="431106" y="688436"/>
                  </a:lnTo>
                  <a:lnTo>
                    <a:pt x="456466" y="642171"/>
                  </a:lnTo>
                  <a:lnTo>
                    <a:pt x="479244" y="595730"/>
                  </a:lnTo>
                  <a:lnTo>
                    <a:pt x="499382" y="549263"/>
                  </a:lnTo>
                  <a:lnTo>
                    <a:pt x="516825" y="502917"/>
                  </a:lnTo>
                  <a:lnTo>
                    <a:pt x="531518" y="456842"/>
                  </a:lnTo>
                  <a:lnTo>
                    <a:pt x="543305" y="411563"/>
                  </a:lnTo>
                  <a:lnTo>
                    <a:pt x="543305" y="115824"/>
                  </a:lnTo>
                  <a:lnTo>
                    <a:pt x="657605" y="0"/>
                  </a:lnTo>
                  <a:close/>
                </a:path>
                <a:path w="657860" h="1186814">
                  <a:moveTo>
                    <a:pt x="561757" y="235730"/>
                  </a:moveTo>
                  <a:lnTo>
                    <a:pt x="558768" y="194400"/>
                  </a:lnTo>
                  <a:lnTo>
                    <a:pt x="552636" y="154382"/>
                  </a:lnTo>
                  <a:lnTo>
                    <a:pt x="543305" y="115824"/>
                  </a:lnTo>
                  <a:lnTo>
                    <a:pt x="543305" y="411563"/>
                  </a:lnTo>
                  <a:lnTo>
                    <a:pt x="552426" y="366099"/>
                  </a:lnTo>
                  <a:lnTo>
                    <a:pt x="558530" y="321728"/>
                  </a:lnTo>
                  <a:lnTo>
                    <a:pt x="561659" y="278222"/>
                  </a:lnTo>
                  <a:lnTo>
                    <a:pt x="561757" y="235730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7095" y="6035802"/>
              <a:ext cx="1102995" cy="469900"/>
            </a:xfrm>
            <a:custGeom>
              <a:avLst/>
              <a:gdLst/>
              <a:ahLst/>
              <a:cxnLst/>
              <a:rect l="l" t="t" r="r" b="b"/>
              <a:pathLst>
                <a:path w="1102995" h="469900">
                  <a:moveTo>
                    <a:pt x="1102614" y="0"/>
                  </a:moveTo>
                  <a:lnTo>
                    <a:pt x="1056389" y="35509"/>
                  </a:lnTo>
                  <a:lnTo>
                    <a:pt x="1009690" y="68220"/>
                  </a:lnTo>
                  <a:lnTo>
                    <a:pt x="962663" y="98111"/>
                  </a:lnTo>
                  <a:lnTo>
                    <a:pt x="915456" y="125161"/>
                  </a:lnTo>
                  <a:lnTo>
                    <a:pt x="868214" y="149350"/>
                  </a:lnTo>
                  <a:lnTo>
                    <a:pt x="821087" y="170656"/>
                  </a:lnTo>
                  <a:lnTo>
                    <a:pt x="774220" y="189060"/>
                  </a:lnTo>
                  <a:lnTo>
                    <a:pt x="727761" y="204540"/>
                  </a:lnTo>
                  <a:lnTo>
                    <a:pt x="681856" y="217076"/>
                  </a:lnTo>
                  <a:lnTo>
                    <a:pt x="636654" y="226647"/>
                  </a:lnTo>
                  <a:lnTo>
                    <a:pt x="592301" y="233232"/>
                  </a:lnTo>
                  <a:lnTo>
                    <a:pt x="548944" y="236810"/>
                  </a:lnTo>
                  <a:lnTo>
                    <a:pt x="506730" y="237362"/>
                  </a:lnTo>
                  <a:lnTo>
                    <a:pt x="465807" y="234865"/>
                  </a:lnTo>
                  <a:lnTo>
                    <a:pt x="426322" y="229299"/>
                  </a:lnTo>
                  <a:lnTo>
                    <a:pt x="388421" y="220644"/>
                  </a:lnTo>
                  <a:lnTo>
                    <a:pt x="317962" y="193983"/>
                  </a:lnTo>
                  <a:lnTo>
                    <a:pt x="255608" y="154715"/>
                  </a:lnTo>
                  <a:lnTo>
                    <a:pt x="227837" y="130301"/>
                  </a:lnTo>
                  <a:lnTo>
                    <a:pt x="0" y="362712"/>
                  </a:lnTo>
                  <a:lnTo>
                    <a:pt x="38957" y="395668"/>
                  </a:lnTo>
                  <a:lnTo>
                    <a:pt x="83058" y="422910"/>
                  </a:lnTo>
                  <a:lnTo>
                    <a:pt x="152044" y="450649"/>
                  </a:lnTo>
                  <a:lnTo>
                    <a:pt x="226978" y="466132"/>
                  </a:lnTo>
                  <a:lnTo>
                    <a:pt x="266340" y="469416"/>
                  </a:lnTo>
                  <a:lnTo>
                    <a:pt x="306786" y="469801"/>
                  </a:lnTo>
                  <a:lnTo>
                    <a:pt x="348182" y="467343"/>
                  </a:lnTo>
                  <a:lnTo>
                    <a:pt x="390393" y="462098"/>
                  </a:lnTo>
                  <a:lnTo>
                    <a:pt x="433286" y="454120"/>
                  </a:lnTo>
                  <a:lnTo>
                    <a:pt x="476725" y="443465"/>
                  </a:lnTo>
                  <a:lnTo>
                    <a:pt x="520577" y="430189"/>
                  </a:lnTo>
                  <a:lnTo>
                    <a:pt x="564707" y="414345"/>
                  </a:lnTo>
                  <a:lnTo>
                    <a:pt x="608981" y="395991"/>
                  </a:lnTo>
                  <a:lnTo>
                    <a:pt x="653265" y="375181"/>
                  </a:lnTo>
                  <a:lnTo>
                    <a:pt x="697425" y="351970"/>
                  </a:lnTo>
                  <a:lnTo>
                    <a:pt x="741325" y="326414"/>
                  </a:lnTo>
                  <a:lnTo>
                    <a:pt x="784832" y="298569"/>
                  </a:lnTo>
                  <a:lnTo>
                    <a:pt x="827811" y="268488"/>
                  </a:lnTo>
                  <a:lnTo>
                    <a:pt x="870129" y="236228"/>
                  </a:lnTo>
                  <a:lnTo>
                    <a:pt x="911650" y="201844"/>
                  </a:lnTo>
                  <a:lnTo>
                    <a:pt x="952241" y="165391"/>
                  </a:lnTo>
                  <a:lnTo>
                    <a:pt x="991767" y="126925"/>
                  </a:lnTo>
                  <a:lnTo>
                    <a:pt x="1030094" y="86501"/>
                  </a:lnTo>
                  <a:lnTo>
                    <a:pt x="1067088" y="44174"/>
                  </a:lnTo>
                  <a:lnTo>
                    <a:pt x="1102614" y="0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0237" y="4964429"/>
              <a:ext cx="1663700" cy="1546225"/>
            </a:xfrm>
            <a:custGeom>
              <a:avLst/>
              <a:gdLst/>
              <a:ahLst/>
              <a:cxnLst/>
              <a:rect l="l" t="t" r="r" b="b"/>
              <a:pathLst>
                <a:path w="1663700" h="1546225">
                  <a:moveTo>
                    <a:pt x="2120" y="1431864"/>
                  </a:moveTo>
                  <a:lnTo>
                    <a:pt x="0" y="1430274"/>
                  </a:lnTo>
                  <a:lnTo>
                    <a:pt x="0" y="1434084"/>
                  </a:lnTo>
                  <a:lnTo>
                    <a:pt x="2120" y="1431864"/>
                  </a:lnTo>
                  <a:close/>
                </a:path>
                <a:path w="1663700" h="1546225">
                  <a:moveTo>
                    <a:pt x="3881" y="1433185"/>
                  </a:moveTo>
                  <a:lnTo>
                    <a:pt x="2120" y="1431864"/>
                  </a:lnTo>
                  <a:lnTo>
                    <a:pt x="0" y="1434084"/>
                  </a:lnTo>
                  <a:lnTo>
                    <a:pt x="1334" y="1435775"/>
                  </a:lnTo>
                  <a:lnTo>
                    <a:pt x="3881" y="1433185"/>
                  </a:lnTo>
                  <a:close/>
                </a:path>
                <a:path w="1663700" h="1546225">
                  <a:moveTo>
                    <a:pt x="1334" y="1435775"/>
                  </a:moveTo>
                  <a:lnTo>
                    <a:pt x="0" y="1434084"/>
                  </a:lnTo>
                  <a:lnTo>
                    <a:pt x="0" y="1437132"/>
                  </a:lnTo>
                  <a:lnTo>
                    <a:pt x="1334" y="1435775"/>
                  </a:lnTo>
                  <a:close/>
                </a:path>
                <a:path w="1663700" h="1546225">
                  <a:moveTo>
                    <a:pt x="177800" y="1522476"/>
                  </a:moveTo>
                  <a:lnTo>
                    <a:pt x="139700" y="1514856"/>
                  </a:lnTo>
                  <a:lnTo>
                    <a:pt x="88900" y="1493520"/>
                  </a:lnTo>
                  <a:lnTo>
                    <a:pt x="50800" y="1465326"/>
                  </a:lnTo>
                  <a:lnTo>
                    <a:pt x="50800" y="1466088"/>
                  </a:lnTo>
                  <a:lnTo>
                    <a:pt x="25400" y="1448562"/>
                  </a:lnTo>
                  <a:lnTo>
                    <a:pt x="25400" y="1449324"/>
                  </a:lnTo>
                  <a:lnTo>
                    <a:pt x="3881" y="1433185"/>
                  </a:lnTo>
                  <a:lnTo>
                    <a:pt x="1334" y="1435775"/>
                  </a:lnTo>
                  <a:lnTo>
                    <a:pt x="25400" y="1466270"/>
                  </a:lnTo>
                  <a:lnTo>
                    <a:pt x="76200" y="1492468"/>
                  </a:lnTo>
                  <a:lnTo>
                    <a:pt x="114300" y="1513031"/>
                  </a:lnTo>
                  <a:lnTo>
                    <a:pt x="152400" y="1528314"/>
                  </a:lnTo>
                  <a:lnTo>
                    <a:pt x="165100" y="1530903"/>
                  </a:lnTo>
                  <a:lnTo>
                    <a:pt x="165100" y="1522476"/>
                  </a:lnTo>
                  <a:lnTo>
                    <a:pt x="177800" y="1522476"/>
                  </a:lnTo>
                  <a:close/>
                </a:path>
                <a:path w="1663700" h="1546225">
                  <a:moveTo>
                    <a:pt x="1095375" y="1073467"/>
                  </a:moveTo>
                  <a:lnTo>
                    <a:pt x="1066800" y="1091184"/>
                  </a:lnTo>
                  <a:lnTo>
                    <a:pt x="1041400" y="1114044"/>
                  </a:lnTo>
                  <a:lnTo>
                    <a:pt x="1003300" y="1134618"/>
                  </a:lnTo>
                  <a:lnTo>
                    <a:pt x="977900" y="1154430"/>
                  </a:lnTo>
                  <a:lnTo>
                    <a:pt x="952500" y="1173480"/>
                  </a:lnTo>
                  <a:lnTo>
                    <a:pt x="914400" y="1191006"/>
                  </a:lnTo>
                  <a:lnTo>
                    <a:pt x="889000" y="1207008"/>
                  </a:lnTo>
                  <a:lnTo>
                    <a:pt x="850900" y="1222248"/>
                  </a:lnTo>
                  <a:lnTo>
                    <a:pt x="812800" y="1238582"/>
                  </a:lnTo>
                  <a:lnTo>
                    <a:pt x="774700" y="1253437"/>
                  </a:lnTo>
                  <a:lnTo>
                    <a:pt x="736600" y="1266794"/>
                  </a:lnTo>
                  <a:lnTo>
                    <a:pt x="698500" y="1278636"/>
                  </a:lnTo>
                  <a:lnTo>
                    <a:pt x="673100" y="1286256"/>
                  </a:lnTo>
                  <a:lnTo>
                    <a:pt x="673100" y="1285494"/>
                  </a:lnTo>
                  <a:lnTo>
                    <a:pt x="647700" y="1292352"/>
                  </a:lnTo>
                  <a:lnTo>
                    <a:pt x="609600" y="1296924"/>
                  </a:lnTo>
                  <a:lnTo>
                    <a:pt x="584200" y="1300734"/>
                  </a:lnTo>
                  <a:lnTo>
                    <a:pt x="558800" y="1303020"/>
                  </a:lnTo>
                  <a:lnTo>
                    <a:pt x="533400" y="1303782"/>
                  </a:lnTo>
                  <a:lnTo>
                    <a:pt x="508000" y="1303782"/>
                  </a:lnTo>
                  <a:lnTo>
                    <a:pt x="469900" y="1302258"/>
                  </a:lnTo>
                  <a:lnTo>
                    <a:pt x="419100" y="1295400"/>
                  </a:lnTo>
                  <a:lnTo>
                    <a:pt x="381000" y="1283208"/>
                  </a:lnTo>
                  <a:lnTo>
                    <a:pt x="355600" y="1274826"/>
                  </a:lnTo>
                  <a:lnTo>
                    <a:pt x="330200" y="1265682"/>
                  </a:lnTo>
                  <a:lnTo>
                    <a:pt x="304800" y="1255014"/>
                  </a:lnTo>
                  <a:lnTo>
                    <a:pt x="292100" y="1242822"/>
                  </a:lnTo>
                  <a:lnTo>
                    <a:pt x="266700" y="1229106"/>
                  </a:lnTo>
                  <a:lnTo>
                    <a:pt x="254000" y="1213866"/>
                  </a:lnTo>
                  <a:lnTo>
                    <a:pt x="254000" y="1214628"/>
                  </a:lnTo>
                  <a:lnTo>
                    <a:pt x="228600" y="1194816"/>
                  </a:lnTo>
                  <a:lnTo>
                    <a:pt x="2120" y="1431864"/>
                  </a:lnTo>
                  <a:lnTo>
                    <a:pt x="3881" y="1433185"/>
                  </a:lnTo>
                  <a:lnTo>
                    <a:pt x="228600" y="1204722"/>
                  </a:lnTo>
                  <a:lnTo>
                    <a:pt x="266700" y="1234890"/>
                  </a:lnTo>
                  <a:lnTo>
                    <a:pt x="304800" y="1259776"/>
                  </a:lnTo>
                  <a:lnTo>
                    <a:pt x="342900" y="1279640"/>
                  </a:lnTo>
                  <a:lnTo>
                    <a:pt x="381000" y="1294742"/>
                  </a:lnTo>
                  <a:lnTo>
                    <a:pt x="419100" y="1305342"/>
                  </a:lnTo>
                  <a:lnTo>
                    <a:pt x="469900" y="1311701"/>
                  </a:lnTo>
                  <a:lnTo>
                    <a:pt x="508000" y="1314080"/>
                  </a:lnTo>
                  <a:lnTo>
                    <a:pt x="558800" y="1312738"/>
                  </a:lnTo>
                  <a:lnTo>
                    <a:pt x="609600" y="1307935"/>
                  </a:lnTo>
                  <a:lnTo>
                    <a:pt x="647700" y="1299933"/>
                  </a:lnTo>
                  <a:lnTo>
                    <a:pt x="698500" y="1288992"/>
                  </a:lnTo>
                  <a:lnTo>
                    <a:pt x="749300" y="1275371"/>
                  </a:lnTo>
                  <a:lnTo>
                    <a:pt x="787400" y="1259332"/>
                  </a:lnTo>
                  <a:lnTo>
                    <a:pt x="838200" y="1241134"/>
                  </a:lnTo>
                  <a:lnTo>
                    <a:pt x="876300" y="1221038"/>
                  </a:lnTo>
                  <a:lnTo>
                    <a:pt x="927100" y="1199304"/>
                  </a:lnTo>
                  <a:lnTo>
                    <a:pt x="965200" y="1176193"/>
                  </a:lnTo>
                  <a:lnTo>
                    <a:pt x="1003300" y="1151965"/>
                  </a:lnTo>
                  <a:lnTo>
                    <a:pt x="1041400" y="1126880"/>
                  </a:lnTo>
                  <a:lnTo>
                    <a:pt x="1062677" y="1112538"/>
                  </a:lnTo>
                  <a:lnTo>
                    <a:pt x="1079500" y="1089660"/>
                  </a:lnTo>
                  <a:lnTo>
                    <a:pt x="1095375" y="1073467"/>
                  </a:lnTo>
                  <a:close/>
                </a:path>
                <a:path w="1663700" h="1546225">
                  <a:moveTo>
                    <a:pt x="998770" y="1195417"/>
                  </a:moveTo>
                  <a:lnTo>
                    <a:pt x="993825" y="1192748"/>
                  </a:lnTo>
                  <a:lnTo>
                    <a:pt x="965200" y="1218651"/>
                  </a:lnTo>
                  <a:lnTo>
                    <a:pt x="927100" y="1252728"/>
                  </a:lnTo>
                  <a:lnTo>
                    <a:pt x="927100" y="1251966"/>
                  </a:lnTo>
                  <a:lnTo>
                    <a:pt x="901700" y="1280922"/>
                  </a:lnTo>
                  <a:lnTo>
                    <a:pt x="863600" y="1308354"/>
                  </a:lnTo>
                  <a:lnTo>
                    <a:pt x="863600" y="1307592"/>
                  </a:lnTo>
                  <a:lnTo>
                    <a:pt x="825500" y="1333500"/>
                  </a:lnTo>
                  <a:lnTo>
                    <a:pt x="800100" y="1357884"/>
                  </a:lnTo>
                  <a:lnTo>
                    <a:pt x="762000" y="1380744"/>
                  </a:lnTo>
                  <a:lnTo>
                    <a:pt x="723900" y="1402080"/>
                  </a:lnTo>
                  <a:lnTo>
                    <a:pt x="685800" y="1421892"/>
                  </a:lnTo>
                  <a:lnTo>
                    <a:pt x="685800" y="1421130"/>
                  </a:lnTo>
                  <a:lnTo>
                    <a:pt x="660400" y="1440180"/>
                  </a:lnTo>
                  <a:lnTo>
                    <a:pt x="660400" y="1439418"/>
                  </a:lnTo>
                  <a:lnTo>
                    <a:pt x="622300" y="1456182"/>
                  </a:lnTo>
                  <a:lnTo>
                    <a:pt x="584200" y="1471422"/>
                  </a:lnTo>
                  <a:lnTo>
                    <a:pt x="558800" y="1485138"/>
                  </a:lnTo>
                  <a:lnTo>
                    <a:pt x="520700" y="1497330"/>
                  </a:lnTo>
                  <a:lnTo>
                    <a:pt x="482600" y="1507998"/>
                  </a:lnTo>
                  <a:lnTo>
                    <a:pt x="457200" y="1516380"/>
                  </a:lnTo>
                  <a:lnTo>
                    <a:pt x="419100" y="1524000"/>
                  </a:lnTo>
                  <a:lnTo>
                    <a:pt x="381000" y="1529334"/>
                  </a:lnTo>
                  <a:lnTo>
                    <a:pt x="355600" y="1533906"/>
                  </a:lnTo>
                  <a:lnTo>
                    <a:pt x="317500" y="1536192"/>
                  </a:lnTo>
                  <a:lnTo>
                    <a:pt x="292100" y="1536954"/>
                  </a:lnTo>
                  <a:lnTo>
                    <a:pt x="254000" y="1535430"/>
                  </a:lnTo>
                  <a:lnTo>
                    <a:pt x="228600" y="1533144"/>
                  </a:lnTo>
                  <a:lnTo>
                    <a:pt x="203200" y="1528572"/>
                  </a:lnTo>
                  <a:lnTo>
                    <a:pt x="165100" y="1522476"/>
                  </a:lnTo>
                  <a:lnTo>
                    <a:pt x="165100" y="1530903"/>
                  </a:lnTo>
                  <a:lnTo>
                    <a:pt x="203200" y="1538670"/>
                  </a:lnTo>
                  <a:lnTo>
                    <a:pt x="254000" y="1544453"/>
                  </a:lnTo>
                  <a:lnTo>
                    <a:pt x="304800" y="1546016"/>
                  </a:lnTo>
                  <a:lnTo>
                    <a:pt x="342900" y="1543712"/>
                  </a:lnTo>
                  <a:lnTo>
                    <a:pt x="393700" y="1537896"/>
                  </a:lnTo>
                  <a:lnTo>
                    <a:pt x="444500" y="1528922"/>
                  </a:lnTo>
                  <a:lnTo>
                    <a:pt x="482600" y="1517142"/>
                  </a:lnTo>
                  <a:lnTo>
                    <a:pt x="533400" y="1501311"/>
                  </a:lnTo>
                  <a:lnTo>
                    <a:pt x="584200" y="1483241"/>
                  </a:lnTo>
                  <a:lnTo>
                    <a:pt x="635000" y="1462920"/>
                  </a:lnTo>
                  <a:lnTo>
                    <a:pt x="673100" y="1440340"/>
                  </a:lnTo>
                  <a:lnTo>
                    <a:pt x="723900" y="1415491"/>
                  </a:lnTo>
                  <a:lnTo>
                    <a:pt x="762000" y="1388364"/>
                  </a:lnTo>
                  <a:lnTo>
                    <a:pt x="812800" y="1358459"/>
                  </a:lnTo>
                  <a:lnTo>
                    <a:pt x="850900" y="1327232"/>
                  </a:lnTo>
                  <a:lnTo>
                    <a:pt x="889000" y="1294786"/>
                  </a:lnTo>
                  <a:lnTo>
                    <a:pt x="927100" y="1261228"/>
                  </a:lnTo>
                  <a:lnTo>
                    <a:pt x="965200" y="1226664"/>
                  </a:lnTo>
                  <a:lnTo>
                    <a:pt x="998770" y="1195417"/>
                  </a:lnTo>
                  <a:close/>
                </a:path>
                <a:path w="1663700" h="1546225">
                  <a:moveTo>
                    <a:pt x="1104900" y="1078313"/>
                  </a:moveTo>
                  <a:lnTo>
                    <a:pt x="1104900" y="1075182"/>
                  </a:lnTo>
                  <a:lnTo>
                    <a:pt x="1079500" y="1101199"/>
                  </a:lnTo>
                  <a:lnTo>
                    <a:pt x="1062677" y="1112538"/>
                  </a:lnTo>
                  <a:lnTo>
                    <a:pt x="1041400" y="1141476"/>
                  </a:lnTo>
                  <a:lnTo>
                    <a:pt x="1016000" y="1166622"/>
                  </a:lnTo>
                  <a:lnTo>
                    <a:pt x="990600" y="1191006"/>
                  </a:lnTo>
                  <a:lnTo>
                    <a:pt x="993825" y="1192748"/>
                  </a:lnTo>
                  <a:lnTo>
                    <a:pt x="1003300" y="1184175"/>
                  </a:lnTo>
                  <a:lnTo>
                    <a:pt x="1041400" y="1149307"/>
                  </a:lnTo>
                  <a:lnTo>
                    <a:pt x="1066800" y="1114057"/>
                  </a:lnTo>
                  <a:lnTo>
                    <a:pt x="1104679" y="1078637"/>
                  </a:lnTo>
                  <a:lnTo>
                    <a:pt x="1104900" y="1078313"/>
                  </a:lnTo>
                  <a:close/>
                </a:path>
                <a:path w="1663700" h="1546225">
                  <a:moveTo>
                    <a:pt x="1104679" y="1078637"/>
                  </a:moveTo>
                  <a:lnTo>
                    <a:pt x="1066800" y="1114057"/>
                  </a:lnTo>
                  <a:lnTo>
                    <a:pt x="1041400" y="1149307"/>
                  </a:lnTo>
                  <a:lnTo>
                    <a:pt x="1003300" y="1184175"/>
                  </a:lnTo>
                  <a:lnTo>
                    <a:pt x="993825" y="1192748"/>
                  </a:lnTo>
                  <a:lnTo>
                    <a:pt x="998770" y="1195417"/>
                  </a:lnTo>
                  <a:lnTo>
                    <a:pt x="1003300" y="1191201"/>
                  </a:lnTo>
                  <a:lnTo>
                    <a:pt x="1026012" y="1169587"/>
                  </a:lnTo>
                  <a:lnTo>
                    <a:pt x="1028700" y="1166241"/>
                  </a:lnTo>
                  <a:lnTo>
                    <a:pt x="1054100" y="1132562"/>
                  </a:lnTo>
                  <a:lnTo>
                    <a:pt x="1092200" y="1096980"/>
                  </a:lnTo>
                  <a:lnTo>
                    <a:pt x="1104679" y="1078637"/>
                  </a:lnTo>
                  <a:close/>
                </a:path>
                <a:path w="1663700" h="1546225">
                  <a:moveTo>
                    <a:pt x="1026012" y="1169587"/>
                  </a:moveTo>
                  <a:lnTo>
                    <a:pt x="1003300" y="1191201"/>
                  </a:lnTo>
                  <a:lnTo>
                    <a:pt x="998770" y="1195417"/>
                  </a:lnTo>
                  <a:lnTo>
                    <a:pt x="1003300" y="1197864"/>
                  </a:lnTo>
                  <a:lnTo>
                    <a:pt x="1026012" y="1169587"/>
                  </a:lnTo>
                  <a:close/>
                </a:path>
                <a:path w="1663700" h="1546225">
                  <a:moveTo>
                    <a:pt x="1562099" y="362692"/>
                  </a:moveTo>
                  <a:lnTo>
                    <a:pt x="1562099" y="217748"/>
                  </a:lnTo>
                  <a:lnTo>
                    <a:pt x="1549399" y="170249"/>
                  </a:lnTo>
                  <a:lnTo>
                    <a:pt x="1549399" y="344424"/>
                  </a:lnTo>
                  <a:lnTo>
                    <a:pt x="1536699" y="385238"/>
                  </a:lnTo>
                  <a:lnTo>
                    <a:pt x="1536699" y="426186"/>
                  </a:lnTo>
                  <a:lnTo>
                    <a:pt x="1511299" y="505968"/>
                  </a:lnTo>
                  <a:lnTo>
                    <a:pt x="1511299" y="505206"/>
                  </a:lnTo>
                  <a:lnTo>
                    <a:pt x="1485899" y="553368"/>
                  </a:lnTo>
                  <a:lnTo>
                    <a:pt x="1473199" y="600574"/>
                  </a:lnTo>
                  <a:lnTo>
                    <a:pt x="1447799" y="646771"/>
                  </a:lnTo>
                  <a:lnTo>
                    <a:pt x="1422399" y="691904"/>
                  </a:lnTo>
                  <a:lnTo>
                    <a:pt x="1396999" y="735920"/>
                  </a:lnTo>
                  <a:lnTo>
                    <a:pt x="1371599" y="778764"/>
                  </a:lnTo>
                  <a:lnTo>
                    <a:pt x="1371599" y="778002"/>
                  </a:lnTo>
                  <a:lnTo>
                    <a:pt x="1346199" y="805434"/>
                  </a:lnTo>
                  <a:lnTo>
                    <a:pt x="1346199" y="804672"/>
                  </a:lnTo>
                  <a:lnTo>
                    <a:pt x="1333499" y="831342"/>
                  </a:lnTo>
                  <a:lnTo>
                    <a:pt x="1308099" y="858012"/>
                  </a:lnTo>
                  <a:lnTo>
                    <a:pt x="1308099" y="857250"/>
                  </a:lnTo>
                  <a:lnTo>
                    <a:pt x="1282699" y="894957"/>
                  </a:lnTo>
                  <a:lnTo>
                    <a:pt x="1206500" y="969383"/>
                  </a:lnTo>
                  <a:lnTo>
                    <a:pt x="1181100" y="1006086"/>
                  </a:lnTo>
                  <a:lnTo>
                    <a:pt x="1143000" y="1042438"/>
                  </a:lnTo>
                  <a:lnTo>
                    <a:pt x="1104679" y="1078637"/>
                  </a:lnTo>
                  <a:lnTo>
                    <a:pt x="1092200" y="1096980"/>
                  </a:lnTo>
                  <a:lnTo>
                    <a:pt x="1054100" y="1132562"/>
                  </a:lnTo>
                  <a:lnTo>
                    <a:pt x="1028700" y="1166241"/>
                  </a:lnTo>
                  <a:lnTo>
                    <a:pt x="1026012" y="1169587"/>
                  </a:lnTo>
                  <a:lnTo>
                    <a:pt x="1079500" y="1117997"/>
                  </a:lnTo>
                  <a:lnTo>
                    <a:pt x="1117600" y="1080470"/>
                  </a:lnTo>
                  <a:lnTo>
                    <a:pt x="1193800" y="1004092"/>
                  </a:lnTo>
                  <a:lnTo>
                    <a:pt x="1231900" y="965454"/>
                  </a:lnTo>
                  <a:lnTo>
                    <a:pt x="1257300" y="932355"/>
                  </a:lnTo>
                  <a:lnTo>
                    <a:pt x="1295399" y="897039"/>
                  </a:lnTo>
                  <a:lnTo>
                    <a:pt x="1320799" y="859679"/>
                  </a:lnTo>
                  <a:lnTo>
                    <a:pt x="1346199" y="820445"/>
                  </a:lnTo>
                  <a:lnTo>
                    <a:pt x="1384299" y="779508"/>
                  </a:lnTo>
                  <a:lnTo>
                    <a:pt x="1409699" y="737040"/>
                  </a:lnTo>
                  <a:lnTo>
                    <a:pt x="1435099" y="693211"/>
                  </a:lnTo>
                  <a:lnTo>
                    <a:pt x="1460499" y="648193"/>
                  </a:lnTo>
                  <a:lnTo>
                    <a:pt x="1485899" y="602156"/>
                  </a:lnTo>
                  <a:lnTo>
                    <a:pt x="1498599" y="555273"/>
                  </a:lnTo>
                  <a:lnTo>
                    <a:pt x="1523999" y="507714"/>
                  </a:lnTo>
                  <a:lnTo>
                    <a:pt x="1562099" y="362692"/>
                  </a:lnTo>
                  <a:close/>
                </a:path>
                <a:path w="1663700" h="1546225">
                  <a:moveTo>
                    <a:pt x="1104900" y="1075182"/>
                  </a:moveTo>
                  <a:lnTo>
                    <a:pt x="1104900" y="1067562"/>
                  </a:lnTo>
                  <a:lnTo>
                    <a:pt x="1095375" y="1073467"/>
                  </a:lnTo>
                  <a:lnTo>
                    <a:pt x="1079500" y="1089660"/>
                  </a:lnTo>
                  <a:lnTo>
                    <a:pt x="1062677" y="1112538"/>
                  </a:lnTo>
                  <a:lnTo>
                    <a:pt x="1079500" y="1101199"/>
                  </a:lnTo>
                  <a:lnTo>
                    <a:pt x="1104900" y="1075182"/>
                  </a:lnTo>
                  <a:close/>
                </a:path>
                <a:path w="1663700" h="1546225">
                  <a:moveTo>
                    <a:pt x="1320799" y="623167"/>
                  </a:moveTo>
                  <a:lnTo>
                    <a:pt x="1320799" y="603504"/>
                  </a:lnTo>
                  <a:lnTo>
                    <a:pt x="1308099" y="656844"/>
                  </a:lnTo>
                  <a:lnTo>
                    <a:pt x="1295399" y="683514"/>
                  </a:lnTo>
                  <a:lnTo>
                    <a:pt x="1282699" y="738378"/>
                  </a:lnTo>
                  <a:lnTo>
                    <a:pt x="1282699" y="737616"/>
                  </a:lnTo>
                  <a:lnTo>
                    <a:pt x="1257299" y="792480"/>
                  </a:lnTo>
                  <a:lnTo>
                    <a:pt x="1244599" y="838537"/>
                  </a:lnTo>
                  <a:lnTo>
                    <a:pt x="1219199" y="883037"/>
                  </a:lnTo>
                  <a:lnTo>
                    <a:pt x="1193799" y="926377"/>
                  </a:lnTo>
                  <a:lnTo>
                    <a:pt x="1143000" y="1011174"/>
                  </a:lnTo>
                  <a:lnTo>
                    <a:pt x="1143000" y="1010412"/>
                  </a:lnTo>
                  <a:lnTo>
                    <a:pt x="1117600" y="1037844"/>
                  </a:lnTo>
                  <a:lnTo>
                    <a:pt x="1117600" y="1037082"/>
                  </a:lnTo>
                  <a:lnTo>
                    <a:pt x="1104900" y="1063752"/>
                  </a:lnTo>
                  <a:lnTo>
                    <a:pt x="1095375" y="1073467"/>
                  </a:lnTo>
                  <a:lnTo>
                    <a:pt x="1104900" y="1067562"/>
                  </a:lnTo>
                  <a:lnTo>
                    <a:pt x="1104900" y="1078313"/>
                  </a:lnTo>
                  <a:lnTo>
                    <a:pt x="1117600" y="1059645"/>
                  </a:lnTo>
                  <a:lnTo>
                    <a:pt x="1143000" y="1020709"/>
                  </a:lnTo>
                  <a:lnTo>
                    <a:pt x="1168400" y="980323"/>
                  </a:lnTo>
                  <a:lnTo>
                    <a:pt x="1193800" y="938639"/>
                  </a:lnTo>
                  <a:lnTo>
                    <a:pt x="1219199" y="895808"/>
                  </a:lnTo>
                  <a:lnTo>
                    <a:pt x="1244599" y="851981"/>
                  </a:lnTo>
                  <a:lnTo>
                    <a:pt x="1269999" y="807310"/>
                  </a:lnTo>
                  <a:lnTo>
                    <a:pt x="1320799" y="623167"/>
                  </a:lnTo>
                  <a:close/>
                </a:path>
                <a:path w="1663700" h="1546225">
                  <a:moveTo>
                    <a:pt x="1663699" y="0"/>
                  </a:moveTo>
                  <a:lnTo>
                    <a:pt x="1333499" y="73914"/>
                  </a:lnTo>
                  <a:lnTo>
                    <a:pt x="1181099" y="490728"/>
                  </a:lnTo>
                  <a:lnTo>
                    <a:pt x="1193799" y="478813"/>
                  </a:lnTo>
                  <a:lnTo>
                    <a:pt x="1193799" y="469392"/>
                  </a:lnTo>
                  <a:lnTo>
                    <a:pt x="1215749" y="445979"/>
                  </a:lnTo>
                  <a:lnTo>
                    <a:pt x="1333499" y="80010"/>
                  </a:lnTo>
                  <a:lnTo>
                    <a:pt x="1333499" y="83058"/>
                  </a:lnTo>
                  <a:lnTo>
                    <a:pt x="1640684" y="15231"/>
                  </a:lnTo>
                  <a:lnTo>
                    <a:pt x="1650999" y="4572"/>
                  </a:lnTo>
                  <a:lnTo>
                    <a:pt x="1650999" y="14139"/>
                  </a:lnTo>
                  <a:lnTo>
                    <a:pt x="1663699" y="0"/>
                  </a:lnTo>
                  <a:close/>
                </a:path>
                <a:path w="1663700" h="1546225">
                  <a:moveTo>
                    <a:pt x="1215749" y="445979"/>
                  </a:moveTo>
                  <a:lnTo>
                    <a:pt x="1193799" y="469392"/>
                  </a:lnTo>
                  <a:lnTo>
                    <a:pt x="1200736" y="472305"/>
                  </a:lnTo>
                  <a:lnTo>
                    <a:pt x="1210107" y="463513"/>
                  </a:lnTo>
                  <a:lnTo>
                    <a:pt x="1215749" y="445979"/>
                  </a:lnTo>
                  <a:close/>
                </a:path>
                <a:path w="1663700" h="1546225">
                  <a:moveTo>
                    <a:pt x="1200736" y="472305"/>
                  </a:moveTo>
                  <a:lnTo>
                    <a:pt x="1193799" y="469392"/>
                  </a:lnTo>
                  <a:lnTo>
                    <a:pt x="1193799" y="478813"/>
                  </a:lnTo>
                  <a:lnTo>
                    <a:pt x="1200736" y="472305"/>
                  </a:lnTo>
                  <a:close/>
                </a:path>
                <a:path w="1663700" h="1546225">
                  <a:moveTo>
                    <a:pt x="1210107" y="463513"/>
                  </a:moveTo>
                  <a:lnTo>
                    <a:pt x="1200736" y="472305"/>
                  </a:lnTo>
                  <a:lnTo>
                    <a:pt x="1206499" y="474726"/>
                  </a:lnTo>
                  <a:lnTo>
                    <a:pt x="1210107" y="463513"/>
                  </a:lnTo>
                  <a:close/>
                </a:path>
                <a:path w="1663700" h="1546225">
                  <a:moveTo>
                    <a:pt x="1313499" y="366513"/>
                  </a:moveTo>
                  <a:lnTo>
                    <a:pt x="1311231" y="358515"/>
                  </a:lnTo>
                  <a:lnTo>
                    <a:pt x="1308099" y="358140"/>
                  </a:lnTo>
                  <a:lnTo>
                    <a:pt x="1308099" y="347472"/>
                  </a:lnTo>
                  <a:lnTo>
                    <a:pt x="1215749" y="445979"/>
                  </a:lnTo>
                  <a:lnTo>
                    <a:pt x="1210107" y="463513"/>
                  </a:lnTo>
                  <a:lnTo>
                    <a:pt x="1308099" y="371578"/>
                  </a:lnTo>
                  <a:lnTo>
                    <a:pt x="1308099" y="358140"/>
                  </a:lnTo>
                  <a:lnTo>
                    <a:pt x="1311231" y="358515"/>
                  </a:lnTo>
                  <a:lnTo>
                    <a:pt x="1311231" y="368640"/>
                  </a:lnTo>
                  <a:lnTo>
                    <a:pt x="1313499" y="366513"/>
                  </a:lnTo>
                  <a:close/>
                </a:path>
                <a:path w="1663700" h="1546225">
                  <a:moveTo>
                    <a:pt x="1333499" y="576589"/>
                  </a:moveTo>
                  <a:lnTo>
                    <a:pt x="1333499" y="437715"/>
                  </a:lnTo>
                  <a:lnTo>
                    <a:pt x="1313499" y="366513"/>
                  </a:lnTo>
                  <a:lnTo>
                    <a:pt x="1308099" y="371578"/>
                  </a:lnTo>
                  <a:lnTo>
                    <a:pt x="1308099" y="380238"/>
                  </a:lnTo>
                  <a:lnTo>
                    <a:pt x="1320799" y="403860"/>
                  </a:lnTo>
                  <a:lnTo>
                    <a:pt x="1320799" y="623167"/>
                  </a:lnTo>
                  <a:lnTo>
                    <a:pt x="1333499" y="576589"/>
                  </a:lnTo>
                  <a:close/>
                </a:path>
                <a:path w="1663700" h="1546225">
                  <a:moveTo>
                    <a:pt x="1320799" y="359664"/>
                  </a:moveTo>
                  <a:lnTo>
                    <a:pt x="1311231" y="358515"/>
                  </a:lnTo>
                  <a:lnTo>
                    <a:pt x="1313499" y="366513"/>
                  </a:lnTo>
                  <a:lnTo>
                    <a:pt x="1320799" y="359664"/>
                  </a:lnTo>
                  <a:close/>
                </a:path>
                <a:path w="1663700" h="1546225">
                  <a:moveTo>
                    <a:pt x="1650999" y="14139"/>
                  </a:moveTo>
                  <a:lnTo>
                    <a:pt x="1650999" y="12954"/>
                  </a:lnTo>
                  <a:lnTo>
                    <a:pt x="1640684" y="15231"/>
                  </a:lnTo>
                  <a:lnTo>
                    <a:pt x="1536699" y="122682"/>
                  </a:lnTo>
                  <a:lnTo>
                    <a:pt x="1536699" y="147828"/>
                  </a:lnTo>
                  <a:lnTo>
                    <a:pt x="1549399" y="171450"/>
                  </a:lnTo>
                  <a:lnTo>
                    <a:pt x="1549399" y="127254"/>
                  </a:lnTo>
                  <a:lnTo>
                    <a:pt x="1650999" y="14139"/>
                  </a:lnTo>
                  <a:close/>
                </a:path>
                <a:path w="1663700" h="1546225">
                  <a:moveTo>
                    <a:pt x="1650999" y="12954"/>
                  </a:moveTo>
                  <a:lnTo>
                    <a:pt x="1650999" y="4572"/>
                  </a:lnTo>
                  <a:lnTo>
                    <a:pt x="1640684" y="15231"/>
                  </a:lnTo>
                  <a:lnTo>
                    <a:pt x="1650999" y="12954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741046" y="4854194"/>
              <a:ext cx="1538853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Desktop</a:t>
              </a:r>
              <a:r>
                <a:rPr sz="2000" b="1" spc="-5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SIG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261100" y="5934703"/>
              <a:ext cx="2059060" cy="6277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5430" marR="5080" indent="-253365" algn="ctr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5" dirty="0">
                  <a:latin typeface="Times New Roman" pitchFamily="18" charset="0"/>
                  <a:cs typeface="Times New Roman" pitchFamily="18" charset="0"/>
                </a:rPr>
                <a:t>Postes </a:t>
              </a: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utilisateurs  Consultation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080133" y="2314955"/>
              <a:ext cx="1256537" cy="1296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9279" y="5190743"/>
              <a:ext cx="1268729" cy="12062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9071" y="4887467"/>
              <a:ext cx="1709165" cy="10728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43024" y="4012691"/>
              <a:ext cx="306705" cy="1437640"/>
            </a:xfrm>
            <a:custGeom>
              <a:avLst/>
              <a:gdLst/>
              <a:ahLst/>
              <a:cxnLst/>
              <a:rect l="l" t="t" r="r" b="b"/>
              <a:pathLst>
                <a:path w="306704" h="1437639">
                  <a:moveTo>
                    <a:pt x="161777" y="1361437"/>
                  </a:moveTo>
                  <a:lnTo>
                    <a:pt x="161777" y="622796"/>
                  </a:lnTo>
                  <a:lnTo>
                    <a:pt x="160725" y="669846"/>
                  </a:lnTo>
                  <a:lnTo>
                    <a:pt x="157473" y="715546"/>
                  </a:lnTo>
                  <a:lnTo>
                    <a:pt x="152013" y="759767"/>
                  </a:lnTo>
                  <a:lnTo>
                    <a:pt x="144335" y="802379"/>
                  </a:lnTo>
                  <a:lnTo>
                    <a:pt x="134432" y="843254"/>
                  </a:lnTo>
                  <a:lnTo>
                    <a:pt x="122293" y="882262"/>
                  </a:lnTo>
                  <a:lnTo>
                    <a:pt x="107910" y="919274"/>
                  </a:lnTo>
                  <a:lnTo>
                    <a:pt x="91274" y="954159"/>
                  </a:lnTo>
                  <a:lnTo>
                    <a:pt x="72377" y="986790"/>
                  </a:lnTo>
                  <a:lnTo>
                    <a:pt x="0" y="836676"/>
                  </a:lnTo>
                  <a:lnTo>
                    <a:pt x="3048" y="1267968"/>
                  </a:lnTo>
                  <a:lnTo>
                    <a:pt x="161777" y="1361437"/>
                  </a:lnTo>
                  <a:close/>
                </a:path>
                <a:path w="306704" h="1437639">
                  <a:moveTo>
                    <a:pt x="306699" y="922724"/>
                  </a:moveTo>
                  <a:lnTo>
                    <a:pt x="305528" y="874400"/>
                  </a:lnTo>
                  <a:lnTo>
                    <a:pt x="302181" y="824984"/>
                  </a:lnTo>
                  <a:lnTo>
                    <a:pt x="296667" y="774607"/>
                  </a:lnTo>
                  <a:lnTo>
                    <a:pt x="288992" y="723399"/>
                  </a:lnTo>
                  <a:lnTo>
                    <a:pt x="279167" y="671491"/>
                  </a:lnTo>
                  <a:lnTo>
                    <a:pt x="267199" y="619012"/>
                  </a:lnTo>
                  <a:lnTo>
                    <a:pt x="253097" y="566094"/>
                  </a:lnTo>
                  <a:lnTo>
                    <a:pt x="236869" y="512866"/>
                  </a:lnTo>
                  <a:lnTo>
                    <a:pt x="218523" y="459459"/>
                  </a:lnTo>
                  <a:lnTo>
                    <a:pt x="198067" y="406003"/>
                  </a:lnTo>
                  <a:lnTo>
                    <a:pt x="175511" y="352628"/>
                  </a:lnTo>
                  <a:lnTo>
                    <a:pt x="150863" y="299466"/>
                  </a:lnTo>
                  <a:lnTo>
                    <a:pt x="6095" y="0"/>
                  </a:lnTo>
                  <a:lnTo>
                    <a:pt x="30741" y="53157"/>
                  </a:lnTo>
                  <a:lnTo>
                    <a:pt x="53294" y="106517"/>
                  </a:lnTo>
                  <a:lnTo>
                    <a:pt x="73745" y="159951"/>
                  </a:lnTo>
                  <a:lnTo>
                    <a:pt x="92086" y="213328"/>
                  </a:lnTo>
                  <a:lnTo>
                    <a:pt x="108308" y="266519"/>
                  </a:lnTo>
                  <a:lnTo>
                    <a:pt x="122402" y="319395"/>
                  </a:lnTo>
                  <a:lnTo>
                    <a:pt x="134359" y="371827"/>
                  </a:lnTo>
                  <a:lnTo>
                    <a:pt x="144170" y="423686"/>
                  </a:lnTo>
                  <a:lnTo>
                    <a:pt x="151827" y="474841"/>
                  </a:lnTo>
                  <a:lnTo>
                    <a:pt x="157319" y="525164"/>
                  </a:lnTo>
                  <a:lnTo>
                    <a:pt x="160639" y="574525"/>
                  </a:lnTo>
                  <a:lnTo>
                    <a:pt x="161777" y="622796"/>
                  </a:lnTo>
                  <a:lnTo>
                    <a:pt x="161777" y="1361437"/>
                  </a:lnTo>
                  <a:lnTo>
                    <a:pt x="217931" y="1394504"/>
                  </a:lnTo>
                  <a:lnTo>
                    <a:pt x="217931" y="1287018"/>
                  </a:lnTo>
                  <a:lnTo>
                    <a:pt x="236722" y="1254382"/>
                  </a:lnTo>
                  <a:lnTo>
                    <a:pt x="253261" y="1219482"/>
                  </a:lnTo>
                  <a:lnTo>
                    <a:pt x="267557" y="1182448"/>
                  </a:lnTo>
                  <a:lnTo>
                    <a:pt x="279619" y="1143410"/>
                  </a:lnTo>
                  <a:lnTo>
                    <a:pt x="289454" y="1102498"/>
                  </a:lnTo>
                  <a:lnTo>
                    <a:pt x="297071" y="1059844"/>
                  </a:lnTo>
                  <a:lnTo>
                    <a:pt x="302479" y="1015576"/>
                  </a:lnTo>
                  <a:lnTo>
                    <a:pt x="305686" y="969826"/>
                  </a:lnTo>
                  <a:lnTo>
                    <a:pt x="306699" y="922724"/>
                  </a:lnTo>
                  <a:close/>
                </a:path>
                <a:path w="306704" h="1437639">
                  <a:moveTo>
                    <a:pt x="290322" y="1437132"/>
                  </a:moveTo>
                  <a:lnTo>
                    <a:pt x="217931" y="1287018"/>
                  </a:lnTo>
                  <a:lnTo>
                    <a:pt x="217931" y="1394504"/>
                  </a:lnTo>
                  <a:lnTo>
                    <a:pt x="290322" y="1437132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4801" y="3346228"/>
              <a:ext cx="989330" cy="819785"/>
            </a:xfrm>
            <a:custGeom>
              <a:avLst/>
              <a:gdLst/>
              <a:ahLst/>
              <a:cxnLst/>
              <a:rect l="l" t="t" r="r" b="b"/>
              <a:pathLst>
                <a:path w="989329" h="819785">
                  <a:moveTo>
                    <a:pt x="989076" y="819625"/>
                  </a:moveTo>
                  <a:lnTo>
                    <a:pt x="967791" y="764731"/>
                  </a:lnTo>
                  <a:lnTo>
                    <a:pt x="944806" y="711021"/>
                  </a:lnTo>
                  <a:lnTo>
                    <a:pt x="920215" y="658580"/>
                  </a:lnTo>
                  <a:lnTo>
                    <a:pt x="894111" y="607495"/>
                  </a:lnTo>
                  <a:lnTo>
                    <a:pt x="866587" y="557851"/>
                  </a:lnTo>
                  <a:lnTo>
                    <a:pt x="837738" y="509734"/>
                  </a:lnTo>
                  <a:lnTo>
                    <a:pt x="807657" y="463231"/>
                  </a:lnTo>
                  <a:lnTo>
                    <a:pt x="776437" y="418426"/>
                  </a:lnTo>
                  <a:lnTo>
                    <a:pt x="744172" y="375407"/>
                  </a:lnTo>
                  <a:lnTo>
                    <a:pt x="710956" y="334259"/>
                  </a:lnTo>
                  <a:lnTo>
                    <a:pt x="676882" y="295067"/>
                  </a:lnTo>
                  <a:lnTo>
                    <a:pt x="642045" y="257919"/>
                  </a:lnTo>
                  <a:lnTo>
                    <a:pt x="606537" y="222899"/>
                  </a:lnTo>
                  <a:lnTo>
                    <a:pt x="570452" y="190095"/>
                  </a:lnTo>
                  <a:lnTo>
                    <a:pt x="533884" y="159591"/>
                  </a:lnTo>
                  <a:lnTo>
                    <a:pt x="496926" y="131473"/>
                  </a:lnTo>
                  <a:lnTo>
                    <a:pt x="459672" y="105829"/>
                  </a:lnTo>
                  <a:lnTo>
                    <a:pt x="422216" y="82742"/>
                  </a:lnTo>
                  <a:lnTo>
                    <a:pt x="384651" y="62301"/>
                  </a:lnTo>
                  <a:lnTo>
                    <a:pt x="347072" y="44590"/>
                  </a:lnTo>
                  <a:lnTo>
                    <a:pt x="309570" y="29695"/>
                  </a:lnTo>
                  <a:lnTo>
                    <a:pt x="272241" y="17703"/>
                  </a:lnTo>
                  <a:lnTo>
                    <a:pt x="235177" y="8699"/>
                  </a:lnTo>
                  <a:lnTo>
                    <a:pt x="162222" y="0"/>
                  </a:lnTo>
                  <a:lnTo>
                    <a:pt x="126517" y="476"/>
                  </a:lnTo>
                  <a:lnTo>
                    <a:pt x="67622" y="8690"/>
                  </a:lnTo>
                  <a:lnTo>
                    <a:pt x="21686" y="22930"/>
                  </a:lnTo>
                  <a:lnTo>
                    <a:pt x="0" y="32479"/>
                  </a:lnTo>
                  <a:lnTo>
                    <a:pt x="144792" y="332707"/>
                  </a:lnTo>
                  <a:lnTo>
                    <a:pt x="177123" y="319127"/>
                  </a:lnTo>
                  <a:lnTo>
                    <a:pt x="210631" y="309156"/>
                  </a:lnTo>
                  <a:lnTo>
                    <a:pt x="245204" y="302730"/>
                  </a:lnTo>
                  <a:lnTo>
                    <a:pt x="280730" y="299784"/>
                  </a:lnTo>
                  <a:lnTo>
                    <a:pt x="317100" y="300254"/>
                  </a:lnTo>
                  <a:lnTo>
                    <a:pt x="391922" y="311186"/>
                  </a:lnTo>
                  <a:lnTo>
                    <a:pt x="430152" y="321519"/>
                  </a:lnTo>
                  <a:lnTo>
                    <a:pt x="468781" y="335011"/>
                  </a:lnTo>
                  <a:lnTo>
                    <a:pt x="507696" y="351599"/>
                  </a:lnTo>
                  <a:lnTo>
                    <a:pt x="546786" y="371216"/>
                  </a:lnTo>
                  <a:lnTo>
                    <a:pt x="585941" y="393800"/>
                  </a:lnTo>
                  <a:lnTo>
                    <a:pt x="625049" y="419286"/>
                  </a:lnTo>
                  <a:lnTo>
                    <a:pt x="663998" y="447610"/>
                  </a:lnTo>
                  <a:lnTo>
                    <a:pt x="702678" y="478708"/>
                  </a:lnTo>
                  <a:lnTo>
                    <a:pt x="740978" y="512514"/>
                  </a:lnTo>
                  <a:lnTo>
                    <a:pt x="778786" y="548966"/>
                  </a:lnTo>
                  <a:lnTo>
                    <a:pt x="815990" y="587999"/>
                  </a:lnTo>
                  <a:lnTo>
                    <a:pt x="852481" y="629548"/>
                  </a:lnTo>
                  <a:lnTo>
                    <a:pt x="888146" y="673549"/>
                  </a:lnTo>
                  <a:lnTo>
                    <a:pt x="922874" y="719939"/>
                  </a:lnTo>
                  <a:lnTo>
                    <a:pt x="956554" y="768652"/>
                  </a:lnTo>
                  <a:lnTo>
                    <a:pt x="989076" y="819625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7955" y="3341732"/>
              <a:ext cx="1235710" cy="2120900"/>
            </a:xfrm>
            <a:custGeom>
              <a:avLst/>
              <a:gdLst/>
              <a:ahLst/>
              <a:cxnLst/>
              <a:rect l="l" t="t" r="r" b="b"/>
              <a:pathLst>
                <a:path w="1235709" h="2120900">
                  <a:moveTo>
                    <a:pt x="1235709" y="1640426"/>
                  </a:moveTo>
                  <a:lnTo>
                    <a:pt x="1235709" y="1590140"/>
                  </a:lnTo>
                  <a:lnTo>
                    <a:pt x="1234440" y="1539350"/>
                  </a:lnTo>
                  <a:lnTo>
                    <a:pt x="1230629" y="1488271"/>
                  </a:lnTo>
                  <a:lnTo>
                    <a:pt x="1224279" y="1437120"/>
                  </a:lnTo>
                  <a:lnTo>
                    <a:pt x="1216659" y="1386110"/>
                  </a:lnTo>
                  <a:lnTo>
                    <a:pt x="1206500" y="1335457"/>
                  </a:lnTo>
                  <a:lnTo>
                    <a:pt x="1195070" y="1285376"/>
                  </a:lnTo>
                  <a:lnTo>
                    <a:pt x="1182370" y="1236083"/>
                  </a:lnTo>
                  <a:lnTo>
                    <a:pt x="1151890" y="1140718"/>
                  </a:lnTo>
                  <a:lnTo>
                    <a:pt x="1135379" y="1095077"/>
                  </a:lnTo>
                  <a:lnTo>
                    <a:pt x="1117600" y="1051084"/>
                  </a:lnTo>
                  <a:lnTo>
                    <a:pt x="1098550" y="1008953"/>
                  </a:lnTo>
                  <a:lnTo>
                    <a:pt x="1010920" y="826189"/>
                  </a:lnTo>
                  <a:lnTo>
                    <a:pt x="989329" y="779551"/>
                  </a:lnTo>
                  <a:lnTo>
                    <a:pt x="966470" y="733384"/>
                  </a:lnTo>
                  <a:lnTo>
                    <a:pt x="944879" y="687692"/>
                  </a:lnTo>
                  <a:lnTo>
                    <a:pt x="922020" y="642478"/>
                  </a:lnTo>
                  <a:lnTo>
                    <a:pt x="873759" y="553495"/>
                  </a:lnTo>
                  <a:lnTo>
                    <a:pt x="847090" y="509732"/>
                  </a:lnTo>
                  <a:lnTo>
                    <a:pt x="819150" y="466460"/>
                  </a:lnTo>
                  <a:lnTo>
                    <a:pt x="789940" y="423681"/>
                  </a:lnTo>
                  <a:lnTo>
                    <a:pt x="758190" y="381399"/>
                  </a:lnTo>
                  <a:lnTo>
                    <a:pt x="727709" y="343653"/>
                  </a:lnTo>
                  <a:lnTo>
                    <a:pt x="695959" y="306679"/>
                  </a:lnTo>
                  <a:lnTo>
                    <a:pt x="662940" y="270705"/>
                  </a:lnTo>
                  <a:lnTo>
                    <a:pt x="628650" y="235959"/>
                  </a:lnTo>
                  <a:lnTo>
                    <a:pt x="593090" y="202669"/>
                  </a:lnTo>
                  <a:lnTo>
                    <a:pt x="556259" y="171063"/>
                  </a:lnTo>
                  <a:lnTo>
                    <a:pt x="518159" y="141369"/>
                  </a:lnTo>
                  <a:lnTo>
                    <a:pt x="481329" y="114836"/>
                  </a:lnTo>
                  <a:lnTo>
                    <a:pt x="441959" y="89840"/>
                  </a:lnTo>
                  <a:lnTo>
                    <a:pt x="401320" y="66880"/>
                  </a:lnTo>
                  <a:lnTo>
                    <a:pt x="358140" y="46460"/>
                  </a:lnTo>
                  <a:lnTo>
                    <a:pt x="314959" y="29081"/>
                  </a:lnTo>
                  <a:lnTo>
                    <a:pt x="270509" y="15244"/>
                  </a:lnTo>
                  <a:lnTo>
                    <a:pt x="224790" y="5450"/>
                  </a:lnTo>
                  <a:lnTo>
                    <a:pt x="180340" y="201"/>
                  </a:lnTo>
                  <a:lnTo>
                    <a:pt x="134620" y="0"/>
                  </a:lnTo>
                  <a:lnTo>
                    <a:pt x="88900" y="5346"/>
                  </a:lnTo>
                  <a:lnTo>
                    <a:pt x="43179" y="16742"/>
                  </a:lnTo>
                  <a:lnTo>
                    <a:pt x="0" y="34689"/>
                  </a:lnTo>
                  <a:lnTo>
                    <a:pt x="7620" y="50515"/>
                  </a:lnTo>
                  <a:lnTo>
                    <a:pt x="7620" y="41547"/>
                  </a:lnTo>
                  <a:lnTo>
                    <a:pt x="10159" y="35451"/>
                  </a:lnTo>
                  <a:lnTo>
                    <a:pt x="12165" y="39599"/>
                  </a:lnTo>
                  <a:lnTo>
                    <a:pt x="34290" y="30117"/>
                  </a:lnTo>
                  <a:lnTo>
                    <a:pt x="59690" y="22134"/>
                  </a:lnTo>
                  <a:lnTo>
                    <a:pt x="59690" y="21735"/>
                  </a:lnTo>
                  <a:lnTo>
                    <a:pt x="87629" y="15175"/>
                  </a:lnTo>
                  <a:lnTo>
                    <a:pt x="87629" y="14877"/>
                  </a:lnTo>
                  <a:lnTo>
                    <a:pt x="115570" y="11067"/>
                  </a:lnTo>
                  <a:lnTo>
                    <a:pt x="143509" y="8880"/>
                  </a:lnTo>
                  <a:lnTo>
                    <a:pt x="172720" y="9511"/>
                  </a:lnTo>
                  <a:lnTo>
                    <a:pt x="173990" y="9638"/>
                  </a:lnTo>
                  <a:lnTo>
                    <a:pt x="203200" y="11829"/>
                  </a:lnTo>
                  <a:lnTo>
                    <a:pt x="233679" y="16401"/>
                  </a:lnTo>
                  <a:lnTo>
                    <a:pt x="264159" y="23259"/>
                  </a:lnTo>
                  <a:lnTo>
                    <a:pt x="264159" y="23594"/>
                  </a:lnTo>
                  <a:lnTo>
                    <a:pt x="294640" y="31641"/>
                  </a:lnTo>
                  <a:lnTo>
                    <a:pt x="325120" y="43071"/>
                  </a:lnTo>
                  <a:lnTo>
                    <a:pt x="355600" y="56025"/>
                  </a:lnTo>
                  <a:lnTo>
                    <a:pt x="355600" y="55263"/>
                  </a:lnTo>
                  <a:lnTo>
                    <a:pt x="397509" y="75549"/>
                  </a:lnTo>
                  <a:lnTo>
                    <a:pt x="436879" y="97749"/>
                  </a:lnTo>
                  <a:lnTo>
                    <a:pt x="474979" y="122137"/>
                  </a:lnTo>
                  <a:lnTo>
                    <a:pt x="511809" y="148989"/>
                  </a:lnTo>
                  <a:lnTo>
                    <a:pt x="511809" y="148227"/>
                  </a:lnTo>
                  <a:lnTo>
                    <a:pt x="552450" y="179859"/>
                  </a:lnTo>
                  <a:lnTo>
                    <a:pt x="591820" y="213897"/>
                  </a:lnTo>
                  <a:lnTo>
                    <a:pt x="628650" y="249581"/>
                  </a:lnTo>
                  <a:lnTo>
                    <a:pt x="664209" y="286149"/>
                  </a:lnTo>
                  <a:lnTo>
                    <a:pt x="664209" y="285387"/>
                  </a:lnTo>
                  <a:lnTo>
                    <a:pt x="693420" y="318153"/>
                  </a:lnTo>
                  <a:lnTo>
                    <a:pt x="722629" y="351681"/>
                  </a:lnTo>
                  <a:lnTo>
                    <a:pt x="750570" y="387495"/>
                  </a:lnTo>
                  <a:lnTo>
                    <a:pt x="750570" y="389123"/>
                  </a:lnTo>
                  <a:lnTo>
                    <a:pt x="778509" y="424950"/>
                  </a:lnTo>
                  <a:lnTo>
                    <a:pt x="806450" y="463744"/>
                  </a:lnTo>
                  <a:lnTo>
                    <a:pt x="831850" y="503547"/>
                  </a:lnTo>
                  <a:lnTo>
                    <a:pt x="880109" y="584853"/>
                  </a:lnTo>
                  <a:lnTo>
                    <a:pt x="904240" y="629772"/>
                  </a:lnTo>
                  <a:lnTo>
                    <a:pt x="925832" y="672482"/>
                  </a:lnTo>
                  <a:lnTo>
                    <a:pt x="934720" y="668673"/>
                  </a:lnTo>
                  <a:lnTo>
                    <a:pt x="952500" y="707319"/>
                  </a:lnTo>
                  <a:lnTo>
                    <a:pt x="970279" y="747856"/>
                  </a:lnTo>
                  <a:lnTo>
                    <a:pt x="988059" y="790098"/>
                  </a:lnTo>
                  <a:lnTo>
                    <a:pt x="999057" y="819248"/>
                  </a:lnTo>
                  <a:lnTo>
                    <a:pt x="1103629" y="1042815"/>
                  </a:lnTo>
                  <a:lnTo>
                    <a:pt x="1103629" y="1042053"/>
                  </a:lnTo>
                  <a:lnTo>
                    <a:pt x="1123950" y="1092793"/>
                  </a:lnTo>
                  <a:lnTo>
                    <a:pt x="1143000" y="1144206"/>
                  </a:lnTo>
                  <a:lnTo>
                    <a:pt x="1160779" y="1196225"/>
                  </a:lnTo>
                  <a:lnTo>
                    <a:pt x="1176020" y="1248781"/>
                  </a:lnTo>
                  <a:lnTo>
                    <a:pt x="1189990" y="1301807"/>
                  </a:lnTo>
                  <a:lnTo>
                    <a:pt x="1201420" y="1355235"/>
                  </a:lnTo>
                  <a:lnTo>
                    <a:pt x="1201420" y="1354473"/>
                  </a:lnTo>
                  <a:lnTo>
                    <a:pt x="1210309" y="1404122"/>
                  </a:lnTo>
                  <a:lnTo>
                    <a:pt x="1217929" y="1454102"/>
                  </a:lnTo>
                  <a:lnTo>
                    <a:pt x="1223009" y="1504320"/>
                  </a:lnTo>
                  <a:lnTo>
                    <a:pt x="1225550" y="1554686"/>
                  </a:lnTo>
                  <a:lnTo>
                    <a:pt x="1226820" y="1605108"/>
                  </a:lnTo>
                  <a:lnTo>
                    <a:pt x="1226820" y="1728901"/>
                  </a:lnTo>
                  <a:lnTo>
                    <a:pt x="1231900" y="1689994"/>
                  </a:lnTo>
                  <a:lnTo>
                    <a:pt x="1235709" y="1640426"/>
                  </a:lnTo>
                  <a:close/>
                </a:path>
                <a:path w="1235709" h="2120900">
                  <a:moveTo>
                    <a:pt x="12165" y="39599"/>
                  </a:moveTo>
                  <a:lnTo>
                    <a:pt x="10159" y="35451"/>
                  </a:lnTo>
                  <a:lnTo>
                    <a:pt x="7620" y="41547"/>
                  </a:lnTo>
                  <a:lnTo>
                    <a:pt x="12165" y="39599"/>
                  </a:lnTo>
                  <a:close/>
                </a:path>
                <a:path w="1235709" h="2120900">
                  <a:moveTo>
                    <a:pt x="153219" y="331359"/>
                  </a:moveTo>
                  <a:lnTo>
                    <a:pt x="12165" y="39599"/>
                  </a:lnTo>
                  <a:lnTo>
                    <a:pt x="7620" y="41547"/>
                  </a:lnTo>
                  <a:lnTo>
                    <a:pt x="7620" y="50515"/>
                  </a:lnTo>
                  <a:lnTo>
                    <a:pt x="148590" y="343299"/>
                  </a:lnTo>
                  <a:lnTo>
                    <a:pt x="149859" y="342745"/>
                  </a:lnTo>
                  <a:lnTo>
                    <a:pt x="149859" y="332631"/>
                  </a:lnTo>
                  <a:lnTo>
                    <a:pt x="153219" y="331359"/>
                  </a:lnTo>
                  <a:close/>
                </a:path>
                <a:path w="1235709" h="2120900">
                  <a:moveTo>
                    <a:pt x="60959" y="21735"/>
                  </a:moveTo>
                  <a:lnTo>
                    <a:pt x="59690" y="21735"/>
                  </a:lnTo>
                  <a:lnTo>
                    <a:pt x="59690" y="22134"/>
                  </a:lnTo>
                  <a:lnTo>
                    <a:pt x="60959" y="21735"/>
                  </a:lnTo>
                  <a:close/>
                </a:path>
                <a:path w="1235709" h="2120900">
                  <a:moveTo>
                    <a:pt x="88900" y="14877"/>
                  </a:moveTo>
                  <a:lnTo>
                    <a:pt x="87629" y="14877"/>
                  </a:lnTo>
                  <a:lnTo>
                    <a:pt x="87629" y="15175"/>
                  </a:lnTo>
                  <a:lnTo>
                    <a:pt x="88900" y="14877"/>
                  </a:lnTo>
                  <a:close/>
                </a:path>
                <a:path w="1235709" h="2120900">
                  <a:moveTo>
                    <a:pt x="144472" y="8805"/>
                  </a:moveTo>
                  <a:lnTo>
                    <a:pt x="143509" y="8781"/>
                  </a:lnTo>
                  <a:lnTo>
                    <a:pt x="144472" y="8805"/>
                  </a:lnTo>
                  <a:close/>
                </a:path>
                <a:path w="1235709" h="2120900">
                  <a:moveTo>
                    <a:pt x="144779" y="8813"/>
                  </a:moveTo>
                  <a:lnTo>
                    <a:pt x="144472" y="8805"/>
                  </a:lnTo>
                  <a:lnTo>
                    <a:pt x="144779" y="8813"/>
                  </a:lnTo>
                  <a:close/>
                </a:path>
                <a:path w="1235709" h="2120900">
                  <a:moveTo>
                    <a:pt x="154940" y="334917"/>
                  </a:moveTo>
                  <a:lnTo>
                    <a:pt x="153219" y="331359"/>
                  </a:lnTo>
                  <a:lnTo>
                    <a:pt x="149859" y="332631"/>
                  </a:lnTo>
                  <a:lnTo>
                    <a:pt x="154940" y="334917"/>
                  </a:lnTo>
                  <a:close/>
                </a:path>
                <a:path w="1235709" h="2120900">
                  <a:moveTo>
                    <a:pt x="154940" y="340528"/>
                  </a:moveTo>
                  <a:lnTo>
                    <a:pt x="154940" y="334917"/>
                  </a:lnTo>
                  <a:lnTo>
                    <a:pt x="149859" y="332631"/>
                  </a:lnTo>
                  <a:lnTo>
                    <a:pt x="149859" y="342745"/>
                  </a:lnTo>
                  <a:lnTo>
                    <a:pt x="154940" y="340528"/>
                  </a:lnTo>
                  <a:close/>
                </a:path>
                <a:path w="1235709" h="2120900">
                  <a:moveTo>
                    <a:pt x="991771" y="827012"/>
                  </a:moveTo>
                  <a:lnTo>
                    <a:pt x="972895" y="778260"/>
                  </a:lnTo>
                  <a:lnTo>
                    <a:pt x="930909" y="716965"/>
                  </a:lnTo>
                  <a:lnTo>
                    <a:pt x="902970" y="680642"/>
                  </a:lnTo>
                  <a:lnTo>
                    <a:pt x="873759" y="644177"/>
                  </a:lnTo>
                  <a:lnTo>
                    <a:pt x="842009" y="607893"/>
                  </a:lnTo>
                  <a:lnTo>
                    <a:pt x="808990" y="572113"/>
                  </a:lnTo>
                  <a:lnTo>
                    <a:pt x="774700" y="537162"/>
                  </a:lnTo>
                  <a:lnTo>
                    <a:pt x="737870" y="503364"/>
                  </a:lnTo>
                  <a:lnTo>
                    <a:pt x="701040" y="471043"/>
                  </a:lnTo>
                  <a:lnTo>
                    <a:pt x="661670" y="440522"/>
                  </a:lnTo>
                  <a:lnTo>
                    <a:pt x="622300" y="412126"/>
                  </a:lnTo>
                  <a:lnTo>
                    <a:pt x="581659" y="386178"/>
                  </a:lnTo>
                  <a:lnTo>
                    <a:pt x="539750" y="363002"/>
                  </a:lnTo>
                  <a:lnTo>
                    <a:pt x="497840" y="342923"/>
                  </a:lnTo>
                  <a:lnTo>
                    <a:pt x="454659" y="326265"/>
                  </a:lnTo>
                  <a:lnTo>
                    <a:pt x="411479" y="313350"/>
                  </a:lnTo>
                  <a:lnTo>
                    <a:pt x="367029" y="304503"/>
                  </a:lnTo>
                  <a:lnTo>
                    <a:pt x="325120" y="300180"/>
                  </a:lnTo>
                  <a:lnTo>
                    <a:pt x="314959" y="300101"/>
                  </a:lnTo>
                  <a:lnTo>
                    <a:pt x="279400" y="300311"/>
                  </a:lnTo>
                  <a:lnTo>
                    <a:pt x="236220" y="305612"/>
                  </a:lnTo>
                  <a:lnTo>
                    <a:pt x="193040" y="316278"/>
                  </a:lnTo>
                  <a:lnTo>
                    <a:pt x="153219" y="331359"/>
                  </a:lnTo>
                  <a:lnTo>
                    <a:pt x="154940" y="334917"/>
                  </a:lnTo>
                  <a:lnTo>
                    <a:pt x="154940" y="340528"/>
                  </a:lnTo>
                  <a:lnTo>
                    <a:pt x="176529" y="331107"/>
                  </a:lnTo>
                  <a:lnTo>
                    <a:pt x="199390" y="323487"/>
                  </a:lnTo>
                  <a:lnTo>
                    <a:pt x="223520" y="316629"/>
                  </a:lnTo>
                  <a:lnTo>
                    <a:pt x="247650" y="313009"/>
                  </a:lnTo>
                  <a:lnTo>
                    <a:pt x="247650" y="312819"/>
                  </a:lnTo>
                  <a:lnTo>
                    <a:pt x="273050" y="309771"/>
                  </a:lnTo>
                  <a:lnTo>
                    <a:pt x="298450" y="309009"/>
                  </a:lnTo>
                  <a:lnTo>
                    <a:pt x="325120" y="309771"/>
                  </a:lnTo>
                  <a:lnTo>
                    <a:pt x="350520" y="312057"/>
                  </a:lnTo>
                  <a:lnTo>
                    <a:pt x="377190" y="315867"/>
                  </a:lnTo>
                  <a:lnTo>
                    <a:pt x="405129" y="321963"/>
                  </a:lnTo>
                  <a:lnTo>
                    <a:pt x="405129" y="322309"/>
                  </a:lnTo>
                  <a:lnTo>
                    <a:pt x="431800" y="329583"/>
                  </a:lnTo>
                  <a:lnTo>
                    <a:pt x="459740" y="338727"/>
                  </a:lnTo>
                  <a:lnTo>
                    <a:pt x="459740" y="339212"/>
                  </a:lnTo>
                  <a:lnTo>
                    <a:pt x="486409" y="349395"/>
                  </a:lnTo>
                  <a:lnTo>
                    <a:pt x="514350" y="361587"/>
                  </a:lnTo>
                  <a:lnTo>
                    <a:pt x="542290" y="375303"/>
                  </a:lnTo>
                  <a:lnTo>
                    <a:pt x="570229" y="390609"/>
                  </a:lnTo>
                  <a:lnTo>
                    <a:pt x="571500" y="391305"/>
                  </a:lnTo>
                  <a:lnTo>
                    <a:pt x="607059" y="413250"/>
                  </a:lnTo>
                  <a:lnTo>
                    <a:pt x="642620" y="437392"/>
                  </a:lnTo>
                  <a:lnTo>
                    <a:pt x="676909" y="463065"/>
                  </a:lnTo>
                  <a:lnTo>
                    <a:pt x="709929" y="490365"/>
                  </a:lnTo>
                  <a:lnTo>
                    <a:pt x="709929" y="489603"/>
                  </a:lnTo>
                  <a:lnTo>
                    <a:pt x="744220" y="521280"/>
                  </a:lnTo>
                  <a:lnTo>
                    <a:pt x="779779" y="554454"/>
                  </a:lnTo>
                  <a:lnTo>
                    <a:pt x="812800" y="588921"/>
                  </a:lnTo>
                  <a:lnTo>
                    <a:pt x="843279" y="624477"/>
                  </a:lnTo>
                  <a:lnTo>
                    <a:pt x="843279" y="623715"/>
                  </a:lnTo>
                  <a:lnTo>
                    <a:pt x="876300" y="662451"/>
                  </a:lnTo>
                  <a:lnTo>
                    <a:pt x="906779" y="702169"/>
                  </a:lnTo>
                  <a:lnTo>
                    <a:pt x="935990" y="742863"/>
                  </a:lnTo>
                  <a:lnTo>
                    <a:pt x="965200" y="784531"/>
                  </a:lnTo>
                  <a:lnTo>
                    <a:pt x="991771" y="827012"/>
                  </a:lnTo>
                  <a:close/>
                </a:path>
                <a:path w="1235709" h="2120900">
                  <a:moveTo>
                    <a:pt x="173990" y="9638"/>
                  </a:moveTo>
                  <a:lnTo>
                    <a:pt x="172720" y="9543"/>
                  </a:lnTo>
                  <a:lnTo>
                    <a:pt x="173990" y="9638"/>
                  </a:lnTo>
                  <a:close/>
                </a:path>
                <a:path w="1235709" h="2120900">
                  <a:moveTo>
                    <a:pt x="248920" y="312819"/>
                  </a:moveTo>
                  <a:lnTo>
                    <a:pt x="247650" y="312819"/>
                  </a:lnTo>
                  <a:lnTo>
                    <a:pt x="247650" y="313009"/>
                  </a:lnTo>
                  <a:lnTo>
                    <a:pt x="248920" y="312819"/>
                  </a:lnTo>
                  <a:close/>
                </a:path>
                <a:path w="1235709" h="2120900">
                  <a:moveTo>
                    <a:pt x="264159" y="23594"/>
                  </a:moveTo>
                  <a:lnTo>
                    <a:pt x="264159" y="23259"/>
                  </a:lnTo>
                  <a:lnTo>
                    <a:pt x="262890" y="23259"/>
                  </a:lnTo>
                  <a:lnTo>
                    <a:pt x="264159" y="23594"/>
                  </a:lnTo>
                  <a:close/>
                </a:path>
                <a:path w="1235709" h="2120900">
                  <a:moveTo>
                    <a:pt x="325120" y="309880"/>
                  </a:moveTo>
                  <a:lnTo>
                    <a:pt x="323850" y="309771"/>
                  </a:lnTo>
                  <a:lnTo>
                    <a:pt x="325120" y="309880"/>
                  </a:lnTo>
                  <a:close/>
                </a:path>
                <a:path w="1235709" h="2120900">
                  <a:moveTo>
                    <a:pt x="405129" y="322309"/>
                  </a:moveTo>
                  <a:lnTo>
                    <a:pt x="405129" y="321963"/>
                  </a:lnTo>
                  <a:lnTo>
                    <a:pt x="403859" y="321963"/>
                  </a:lnTo>
                  <a:lnTo>
                    <a:pt x="405129" y="322309"/>
                  </a:lnTo>
                  <a:close/>
                </a:path>
                <a:path w="1235709" h="2120900">
                  <a:moveTo>
                    <a:pt x="459740" y="339212"/>
                  </a:moveTo>
                  <a:lnTo>
                    <a:pt x="459740" y="338727"/>
                  </a:lnTo>
                  <a:lnTo>
                    <a:pt x="458470" y="338727"/>
                  </a:lnTo>
                  <a:lnTo>
                    <a:pt x="459740" y="339212"/>
                  </a:lnTo>
                  <a:close/>
                </a:path>
                <a:path w="1235709" h="2120900">
                  <a:moveTo>
                    <a:pt x="571500" y="391305"/>
                  </a:moveTo>
                  <a:lnTo>
                    <a:pt x="570229" y="390543"/>
                  </a:lnTo>
                  <a:lnTo>
                    <a:pt x="571194" y="391138"/>
                  </a:lnTo>
                  <a:lnTo>
                    <a:pt x="571500" y="391305"/>
                  </a:lnTo>
                  <a:close/>
                </a:path>
                <a:path w="1235709" h="2120900">
                  <a:moveTo>
                    <a:pt x="571194" y="391138"/>
                  </a:moveTo>
                  <a:lnTo>
                    <a:pt x="570229" y="390543"/>
                  </a:lnTo>
                  <a:lnTo>
                    <a:pt x="571194" y="391138"/>
                  </a:lnTo>
                  <a:close/>
                </a:path>
                <a:path w="1235709" h="2120900">
                  <a:moveTo>
                    <a:pt x="571500" y="391326"/>
                  </a:moveTo>
                  <a:lnTo>
                    <a:pt x="571194" y="391138"/>
                  </a:lnTo>
                  <a:lnTo>
                    <a:pt x="571500" y="391326"/>
                  </a:lnTo>
                  <a:close/>
                </a:path>
                <a:path w="1235709" h="2120900">
                  <a:moveTo>
                    <a:pt x="750570" y="389123"/>
                  </a:moveTo>
                  <a:lnTo>
                    <a:pt x="750570" y="387495"/>
                  </a:lnTo>
                  <a:lnTo>
                    <a:pt x="749300" y="387495"/>
                  </a:lnTo>
                  <a:lnTo>
                    <a:pt x="750570" y="389123"/>
                  </a:lnTo>
                  <a:close/>
                </a:path>
                <a:path w="1235709" h="2120900">
                  <a:moveTo>
                    <a:pt x="929392" y="1507691"/>
                  </a:moveTo>
                  <a:lnTo>
                    <a:pt x="919479" y="1487061"/>
                  </a:lnTo>
                  <a:lnTo>
                    <a:pt x="919607" y="1509892"/>
                  </a:lnTo>
                  <a:lnTo>
                    <a:pt x="929392" y="1507691"/>
                  </a:lnTo>
                  <a:close/>
                </a:path>
                <a:path w="1235709" h="2120900">
                  <a:moveTo>
                    <a:pt x="919609" y="1510186"/>
                  </a:moveTo>
                  <a:lnTo>
                    <a:pt x="919607" y="1509892"/>
                  </a:lnTo>
                  <a:lnTo>
                    <a:pt x="919479" y="1509921"/>
                  </a:lnTo>
                  <a:lnTo>
                    <a:pt x="919609" y="1510186"/>
                  </a:lnTo>
                  <a:close/>
                </a:path>
                <a:path w="1235709" h="2120900">
                  <a:moveTo>
                    <a:pt x="929777" y="1530989"/>
                  </a:moveTo>
                  <a:lnTo>
                    <a:pt x="929640" y="1508206"/>
                  </a:lnTo>
                  <a:lnTo>
                    <a:pt x="929392" y="1507691"/>
                  </a:lnTo>
                  <a:lnTo>
                    <a:pt x="919607" y="1509892"/>
                  </a:lnTo>
                  <a:lnTo>
                    <a:pt x="919609" y="1510186"/>
                  </a:lnTo>
                  <a:lnTo>
                    <a:pt x="929777" y="1530989"/>
                  </a:lnTo>
                  <a:close/>
                </a:path>
                <a:path w="1235709" h="2120900">
                  <a:moveTo>
                    <a:pt x="932161" y="1935841"/>
                  </a:moveTo>
                  <a:lnTo>
                    <a:pt x="929777" y="1530989"/>
                  </a:lnTo>
                  <a:lnTo>
                    <a:pt x="919609" y="1510186"/>
                  </a:lnTo>
                  <a:lnTo>
                    <a:pt x="922020" y="1941213"/>
                  </a:lnTo>
                  <a:lnTo>
                    <a:pt x="929640" y="1945690"/>
                  </a:lnTo>
                  <a:lnTo>
                    <a:pt x="929640" y="1934355"/>
                  </a:lnTo>
                  <a:lnTo>
                    <a:pt x="932161" y="1935841"/>
                  </a:lnTo>
                  <a:close/>
                </a:path>
                <a:path w="1235709" h="2120900">
                  <a:moveTo>
                    <a:pt x="1090929" y="1313915"/>
                  </a:moveTo>
                  <a:lnTo>
                    <a:pt x="1090929" y="1265237"/>
                  </a:lnTo>
                  <a:lnTo>
                    <a:pt x="1088390" y="1216209"/>
                  </a:lnTo>
                  <a:lnTo>
                    <a:pt x="1083309" y="1167021"/>
                  </a:lnTo>
                  <a:lnTo>
                    <a:pt x="1076959" y="1117858"/>
                  </a:lnTo>
                  <a:lnTo>
                    <a:pt x="1059179" y="1020353"/>
                  </a:lnTo>
                  <a:lnTo>
                    <a:pt x="1033779" y="925189"/>
                  </a:lnTo>
                  <a:lnTo>
                    <a:pt x="1019809" y="878952"/>
                  </a:lnTo>
                  <a:lnTo>
                    <a:pt x="1004570" y="833859"/>
                  </a:lnTo>
                  <a:lnTo>
                    <a:pt x="929640" y="680043"/>
                  </a:lnTo>
                  <a:lnTo>
                    <a:pt x="925829" y="672483"/>
                  </a:lnTo>
                  <a:lnTo>
                    <a:pt x="946150" y="715278"/>
                  </a:lnTo>
                  <a:lnTo>
                    <a:pt x="965200" y="759079"/>
                  </a:lnTo>
                  <a:lnTo>
                    <a:pt x="972895" y="778260"/>
                  </a:lnTo>
                  <a:lnTo>
                    <a:pt x="979170" y="787885"/>
                  </a:lnTo>
                  <a:lnTo>
                    <a:pt x="999490" y="821835"/>
                  </a:lnTo>
                  <a:lnTo>
                    <a:pt x="999490" y="846981"/>
                  </a:lnTo>
                  <a:lnTo>
                    <a:pt x="1013459" y="890208"/>
                  </a:lnTo>
                  <a:lnTo>
                    <a:pt x="1038859" y="976490"/>
                  </a:lnTo>
                  <a:lnTo>
                    <a:pt x="1056640" y="1055007"/>
                  </a:lnTo>
                  <a:lnTo>
                    <a:pt x="1062990" y="1089297"/>
                  </a:lnTo>
                  <a:lnTo>
                    <a:pt x="1062990" y="1088535"/>
                  </a:lnTo>
                  <a:lnTo>
                    <a:pt x="1068070" y="1122825"/>
                  </a:lnTo>
                  <a:lnTo>
                    <a:pt x="1075690" y="1189119"/>
                  </a:lnTo>
                  <a:lnTo>
                    <a:pt x="1075690" y="1188357"/>
                  </a:lnTo>
                  <a:lnTo>
                    <a:pt x="1079500" y="1236843"/>
                  </a:lnTo>
                  <a:lnTo>
                    <a:pt x="1082040" y="1286566"/>
                  </a:lnTo>
                  <a:lnTo>
                    <a:pt x="1082040" y="1424987"/>
                  </a:lnTo>
                  <a:lnTo>
                    <a:pt x="1084579" y="1409482"/>
                  </a:lnTo>
                  <a:lnTo>
                    <a:pt x="1088390" y="1362060"/>
                  </a:lnTo>
                  <a:lnTo>
                    <a:pt x="1090929" y="1313915"/>
                  </a:lnTo>
                  <a:close/>
                </a:path>
                <a:path w="1235709" h="2120900">
                  <a:moveTo>
                    <a:pt x="999057" y="819248"/>
                  </a:moveTo>
                  <a:lnTo>
                    <a:pt x="988059" y="790098"/>
                  </a:lnTo>
                  <a:lnTo>
                    <a:pt x="970279" y="747856"/>
                  </a:lnTo>
                  <a:lnTo>
                    <a:pt x="952500" y="707319"/>
                  </a:lnTo>
                  <a:lnTo>
                    <a:pt x="934720" y="668673"/>
                  </a:lnTo>
                  <a:lnTo>
                    <a:pt x="925832" y="672482"/>
                  </a:lnTo>
                  <a:lnTo>
                    <a:pt x="932179" y="685096"/>
                  </a:lnTo>
                  <a:lnTo>
                    <a:pt x="995679" y="812048"/>
                  </a:lnTo>
                  <a:lnTo>
                    <a:pt x="999057" y="819248"/>
                  </a:lnTo>
                  <a:close/>
                </a:path>
                <a:path w="1235709" h="2120900">
                  <a:moveTo>
                    <a:pt x="929643" y="1508214"/>
                  </a:moveTo>
                  <a:lnTo>
                    <a:pt x="929640" y="1507635"/>
                  </a:lnTo>
                  <a:lnTo>
                    <a:pt x="929392" y="1507691"/>
                  </a:lnTo>
                  <a:lnTo>
                    <a:pt x="929643" y="1508214"/>
                  </a:lnTo>
                  <a:close/>
                </a:path>
                <a:path w="1235709" h="2120900">
                  <a:moveTo>
                    <a:pt x="932179" y="1938927"/>
                  </a:moveTo>
                  <a:lnTo>
                    <a:pt x="932161" y="1935841"/>
                  </a:lnTo>
                  <a:lnTo>
                    <a:pt x="929640" y="1934355"/>
                  </a:lnTo>
                  <a:lnTo>
                    <a:pt x="932179" y="1938927"/>
                  </a:lnTo>
                  <a:close/>
                </a:path>
                <a:path w="1235709" h="2120900">
                  <a:moveTo>
                    <a:pt x="932179" y="1947182"/>
                  </a:moveTo>
                  <a:lnTo>
                    <a:pt x="932179" y="1938927"/>
                  </a:lnTo>
                  <a:lnTo>
                    <a:pt x="929640" y="1934355"/>
                  </a:lnTo>
                  <a:lnTo>
                    <a:pt x="929640" y="1945690"/>
                  </a:lnTo>
                  <a:lnTo>
                    <a:pt x="932179" y="1947182"/>
                  </a:lnTo>
                  <a:close/>
                </a:path>
                <a:path w="1235709" h="2120900">
                  <a:moveTo>
                    <a:pt x="997153" y="1648720"/>
                  </a:moveTo>
                  <a:lnTo>
                    <a:pt x="929643" y="1508214"/>
                  </a:lnTo>
                  <a:lnTo>
                    <a:pt x="929777" y="1530989"/>
                  </a:lnTo>
                  <a:lnTo>
                    <a:pt x="993140" y="1660622"/>
                  </a:lnTo>
                  <a:lnTo>
                    <a:pt x="993140" y="1655463"/>
                  </a:lnTo>
                  <a:lnTo>
                    <a:pt x="997153" y="1648720"/>
                  </a:lnTo>
                  <a:close/>
                </a:path>
                <a:path w="1235709" h="2120900">
                  <a:moveTo>
                    <a:pt x="1216659" y="2114314"/>
                  </a:moveTo>
                  <a:lnTo>
                    <a:pt x="1216659" y="2103519"/>
                  </a:lnTo>
                  <a:lnTo>
                    <a:pt x="1210309" y="2110377"/>
                  </a:lnTo>
                  <a:lnTo>
                    <a:pt x="1203145" y="2095554"/>
                  </a:lnTo>
                  <a:lnTo>
                    <a:pt x="932161" y="1935841"/>
                  </a:lnTo>
                  <a:lnTo>
                    <a:pt x="932179" y="1947182"/>
                  </a:lnTo>
                  <a:lnTo>
                    <a:pt x="1216659" y="2114314"/>
                  </a:lnTo>
                  <a:close/>
                </a:path>
                <a:path w="1235709" h="2120900">
                  <a:moveTo>
                    <a:pt x="999490" y="821835"/>
                  </a:moveTo>
                  <a:lnTo>
                    <a:pt x="979170" y="787885"/>
                  </a:lnTo>
                  <a:lnTo>
                    <a:pt x="972895" y="778260"/>
                  </a:lnTo>
                  <a:lnTo>
                    <a:pt x="982979" y="803398"/>
                  </a:lnTo>
                  <a:lnTo>
                    <a:pt x="991771" y="827012"/>
                  </a:lnTo>
                  <a:lnTo>
                    <a:pt x="991870" y="827169"/>
                  </a:lnTo>
                  <a:lnTo>
                    <a:pt x="999490" y="821835"/>
                  </a:lnTo>
                  <a:close/>
                </a:path>
                <a:path w="1235709" h="2120900">
                  <a:moveTo>
                    <a:pt x="999490" y="847743"/>
                  </a:moveTo>
                  <a:lnTo>
                    <a:pt x="999490" y="821835"/>
                  </a:lnTo>
                  <a:lnTo>
                    <a:pt x="991870" y="827169"/>
                  </a:lnTo>
                  <a:lnTo>
                    <a:pt x="991771" y="827012"/>
                  </a:lnTo>
                  <a:lnTo>
                    <a:pt x="999490" y="847743"/>
                  </a:lnTo>
                  <a:close/>
                </a:path>
                <a:path w="1235709" h="2120900">
                  <a:moveTo>
                    <a:pt x="1000759" y="1656225"/>
                  </a:moveTo>
                  <a:lnTo>
                    <a:pt x="997153" y="1648720"/>
                  </a:lnTo>
                  <a:lnTo>
                    <a:pt x="993140" y="1655463"/>
                  </a:lnTo>
                  <a:lnTo>
                    <a:pt x="1000759" y="1656225"/>
                  </a:lnTo>
                  <a:close/>
                </a:path>
                <a:path w="1235709" h="2120900">
                  <a:moveTo>
                    <a:pt x="1000759" y="1661888"/>
                  </a:moveTo>
                  <a:lnTo>
                    <a:pt x="1000759" y="1656225"/>
                  </a:lnTo>
                  <a:lnTo>
                    <a:pt x="993140" y="1655463"/>
                  </a:lnTo>
                  <a:lnTo>
                    <a:pt x="993140" y="1660622"/>
                  </a:lnTo>
                  <a:lnTo>
                    <a:pt x="996950" y="1668417"/>
                  </a:lnTo>
                  <a:lnTo>
                    <a:pt x="1000759" y="1661888"/>
                  </a:lnTo>
                  <a:close/>
                </a:path>
                <a:path w="1235709" h="2120900">
                  <a:moveTo>
                    <a:pt x="1017270" y="1633595"/>
                  </a:moveTo>
                  <a:lnTo>
                    <a:pt x="1017270" y="1612791"/>
                  </a:lnTo>
                  <a:lnTo>
                    <a:pt x="1005840" y="1634889"/>
                  </a:lnTo>
                  <a:lnTo>
                    <a:pt x="1005840" y="1634127"/>
                  </a:lnTo>
                  <a:lnTo>
                    <a:pt x="997153" y="1648720"/>
                  </a:lnTo>
                  <a:lnTo>
                    <a:pt x="1000759" y="1656225"/>
                  </a:lnTo>
                  <a:lnTo>
                    <a:pt x="1000759" y="1661888"/>
                  </a:lnTo>
                  <a:lnTo>
                    <a:pt x="1017270" y="1633595"/>
                  </a:lnTo>
                  <a:close/>
                </a:path>
                <a:path w="1235709" h="2120900">
                  <a:moveTo>
                    <a:pt x="1054100" y="1545556"/>
                  </a:moveTo>
                  <a:lnTo>
                    <a:pt x="1054100" y="1515255"/>
                  </a:lnTo>
                  <a:lnTo>
                    <a:pt x="1045209" y="1541163"/>
                  </a:lnTo>
                  <a:lnTo>
                    <a:pt x="1037590" y="1566309"/>
                  </a:lnTo>
                  <a:lnTo>
                    <a:pt x="1037590" y="1565547"/>
                  </a:lnTo>
                  <a:lnTo>
                    <a:pt x="1027429" y="1589931"/>
                  </a:lnTo>
                  <a:lnTo>
                    <a:pt x="1016000" y="1612791"/>
                  </a:lnTo>
                  <a:lnTo>
                    <a:pt x="1017270" y="1612791"/>
                  </a:lnTo>
                  <a:lnTo>
                    <a:pt x="1017270" y="1633595"/>
                  </a:lnTo>
                  <a:lnTo>
                    <a:pt x="1019809" y="1629242"/>
                  </a:lnTo>
                  <a:lnTo>
                    <a:pt x="1038859" y="1588226"/>
                  </a:lnTo>
                  <a:lnTo>
                    <a:pt x="1054100" y="1545556"/>
                  </a:lnTo>
                  <a:close/>
                </a:path>
                <a:path w="1235709" h="2120900">
                  <a:moveTo>
                    <a:pt x="1082040" y="1424987"/>
                  </a:moveTo>
                  <a:lnTo>
                    <a:pt x="1082040" y="1286566"/>
                  </a:lnTo>
                  <a:lnTo>
                    <a:pt x="1080770" y="1336658"/>
                  </a:lnTo>
                  <a:lnTo>
                    <a:pt x="1076959" y="1386253"/>
                  </a:lnTo>
                  <a:lnTo>
                    <a:pt x="1070609" y="1434483"/>
                  </a:lnTo>
                  <a:lnTo>
                    <a:pt x="1070609" y="1433721"/>
                  </a:lnTo>
                  <a:lnTo>
                    <a:pt x="1066800" y="1461915"/>
                  </a:lnTo>
                  <a:lnTo>
                    <a:pt x="1060450" y="1489347"/>
                  </a:lnTo>
                  <a:lnTo>
                    <a:pt x="1052829" y="1516017"/>
                  </a:lnTo>
                  <a:lnTo>
                    <a:pt x="1054100" y="1515255"/>
                  </a:lnTo>
                  <a:lnTo>
                    <a:pt x="1054100" y="1545556"/>
                  </a:lnTo>
                  <a:lnTo>
                    <a:pt x="1066800" y="1501417"/>
                  </a:lnTo>
                  <a:lnTo>
                    <a:pt x="1076959" y="1455997"/>
                  </a:lnTo>
                  <a:lnTo>
                    <a:pt x="1082040" y="1424987"/>
                  </a:lnTo>
                  <a:close/>
                </a:path>
                <a:path w="1235709" h="2120900">
                  <a:moveTo>
                    <a:pt x="1226820" y="1728901"/>
                  </a:moveTo>
                  <a:lnTo>
                    <a:pt x="1226820" y="1605108"/>
                  </a:lnTo>
                  <a:lnTo>
                    <a:pt x="1224279" y="1655495"/>
                  </a:lnTo>
                  <a:lnTo>
                    <a:pt x="1220470" y="1705755"/>
                  </a:lnTo>
                  <a:lnTo>
                    <a:pt x="1220470" y="1704993"/>
                  </a:lnTo>
                  <a:lnTo>
                    <a:pt x="1215390" y="1740025"/>
                  </a:lnTo>
                  <a:lnTo>
                    <a:pt x="1209040" y="1773944"/>
                  </a:lnTo>
                  <a:lnTo>
                    <a:pt x="1201420" y="1807488"/>
                  </a:lnTo>
                  <a:lnTo>
                    <a:pt x="1191259" y="1841391"/>
                  </a:lnTo>
                  <a:lnTo>
                    <a:pt x="1191259" y="1840629"/>
                  </a:lnTo>
                  <a:lnTo>
                    <a:pt x="1181100" y="1870696"/>
                  </a:lnTo>
                  <a:lnTo>
                    <a:pt x="1167129" y="1900908"/>
                  </a:lnTo>
                  <a:lnTo>
                    <a:pt x="1153159" y="1930317"/>
                  </a:lnTo>
                  <a:lnTo>
                    <a:pt x="1136650" y="1957977"/>
                  </a:lnTo>
                  <a:lnTo>
                    <a:pt x="1145540" y="1976370"/>
                  </a:lnTo>
                  <a:lnTo>
                    <a:pt x="1145540" y="1960263"/>
                  </a:lnTo>
                  <a:lnTo>
                    <a:pt x="1146809" y="1955691"/>
                  </a:lnTo>
                  <a:lnTo>
                    <a:pt x="1147411" y="1956928"/>
                  </a:lnTo>
                  <a:lnTo>
                    <a:pt x="1168400" y="1919524"/>
                  </a:lnTo>
                  <a:lnTo>
                    <a:pt x="1187450" y="1876777"/>
                  </a:lnTo>
                  <a:lnTo>
                    <a:pt x="1203959" y="1832235"/>
                  </a:lnTo>
                  <a:lnTo>
                    <a:pt x="1216659" y="1786113"/>
                  </a:lnTo>
                  <a:lnTo>
                    <a:pt x="1225550" y="1738628"/>
                  </a:lnTo>
                  <a:lnTo>
                    <a:pt x="1226820" y="1728901"/>
                  </a:lnTo>
                  <a:close/>
                </a:path>
                <a:path w="1235709" h="2120900">
                  <a:moveTo>
                    <a:pt x="1147411" y="1956928"/>
                  </a:moveTo>
                  <a:lnTo>
                    <a:pt x="1146809" y="1955691"/>
                  </a:lnTo>
                  <a:lnTo>
                    <a:pt x="1145540" y="1960263"/>
                  </a:lnTo>
                  <a:lnTo>
                    <a:pt x="1147411" y="1956928"/>
                  </a:lnTo>
                  <a:close/>
                </a:path>
                <a:path w="1235709" h="2120900">
                  <a:moveTo>
                    <a:pt x="1226820" y="2120283"/>
                  </a:moveTo>
                  <a:lnTo>
                    <a:pt x="1147411" y="1956928"/>
                  </a:lnTo>
                  <a:lnTo>
                    <a:pt x="1145540" y="1960263"/>
                  </a:lnTo>
                  <a:lnTo>
                    <a:pt x="1145540" y="1976370"/>
                  </a:lnTo>
                  <a:lnTo>
                    <a:pt x="1203145" y="2095554"/>
                  </a:lnTo>
                  <a:lnTo>
                    <a:pt x="1216659" y="2103519"/>
                  </a:lnTo>
                  <a:lnTo>
                    <a:pt x="1216659" y="2114314"/>
                  </a:lnTo>
                  <a:lnTo>
                    <a:pt x="1226820" y="2120283"/>
                  </a:lnTo>
                  <a:close/>
                </a:path>
                <a:path w="1235709" h="2120900">
                  <a:moveTo>
                    <a:pt x="1216659" y="2103519"/>
                  </a:moveTo>
                  <a:lnTo>
                    <a:pt x="1203145" y="2095554"/>
                  </a:lnTo>
                  <a:lnTo>
                    <a:pt x="1210309" y="2110377"/>
                  </a:lnTo>
                  <a:lnTo>
                    <a:pt x="1216659" y="2103519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1865" y="2672334"/>
              <a:ext cx="1542288" cy="20124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8473" y="3178301"/>
              <a:ext cx="928369" cy="528955"/>
            </a:xfrm>
            <a:custGeom>
              <a:avLst/>
              <a:gdLst/>
              <a:ahLst/>
              <a:cxnLst/>
              <a:rect l="l" t="t" r="r" b="b"/>
              <a:pathLst>
                <a:path w="928370" h="528954">
                  <a:moveTo>
                    <a:pt x="0" y="0"/>
                  </a:moveTo>
                  <a:lnTo>
                    <a:pt x="0" y="528827"/>
                  </a:lnTo>
                  <a:lnTo>
                    <a:pt x="928115" y="528827"/>
                  </a:lnTo>
                  <a:lnTo>
                    <a:pt x="9281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3139" y="3173729"/>
              <a:ext cx="939165" cy="538480"/>
            </a:xfrm>
            <a:custGeom>
              <a:avLst/>
              <a:gdLst/>
              <a:ahLst/>
              <a:cxnLst/>
              <a:rect l="l" t="t" r="r" b="b"/>
              <a:pathLst>
                <a:path w="939165" h="538479">
                  <a:moveTo>
                    <a:pt x="938784" y="537971"/>
                  </a:moveTo>
                  <a:lnTo>
                    <a:pt x="938784" y="0"/>
                  </a:lnTo>
                  <a:lnTo>
                    <a:pt x="0" y="0"/>
                  </a:lnTo>
                  <a:lnTo>
                    <a:pt x="0" y="537971"/>
                  </a:lnTo>
                  <a:lnTo>
                    <a:pt x="5333" y="537971"/>
                  </a:lnTo>
                  <a:lnTo>
                    <a:pt x="5333" y="9143"/>
                  </a:lnTo>
                  <a:lnTo>
                    <a:pt x="9905" y="4571"/>
                  </a:lnTo>
                  <a:lnTo>
                    <a:pt x="9905" y="9143"/>
                  </a:lnTo>
                  <a:lnTo>
                    <a:pt x="928877" y="9143"/>
                  </a:lnTo>
                  <a:lnTo>
                    <a:pt x="928877" y="4571"/>
                  </a:lnTo>
                  <a:lnTo>
                    <a:pt x="933437" y="9143"/>
                  </a:lnTo>
                  <a:lnTo>
                    <a:pt x="933437" y="537971"/>
                  </a:lnTo>
                  <a:lnTo>
                    <a:pt x="938784" y="537971"/>
                  </a:lnTo>
                  <a:close/>
                </a:path>
                <a:path w="939165" h="538479">
                  <a:moveTo>
                    <a:pt x="9905" y="9143"/>
                  </a:moveTo>
                  <a:lnTo>
                    <a:pt x="9905" y="4571"/>
                  </a:lnTo>
                  <a:lnTo>
                    <a:pt x="5333" y="9143"/>
                  </a:lnTo>
                  <a:lnTo>
                    <a:pt x="9905" y="9143"/>
                  </a:lnTo>
                  <a:close/>
                </a:path>
                <a:path w="939165" h="538479">
                  <a:moveTo>
                    <a:pt x="9905" y="528065"/>
                  </a:moveTo>
                  <a:lnTo>
                    <a:pt x="9905" y="9143"/>
                  </a:lnTo>
                  <a:lnTo>
                    <a:pt x="5333" y="9143"/>
                  </a:lnTo>
                  <a:lnTo>
                    <a:pt x="5333" y="528065"/>
                  </a:lnTo>
                  <a:lnTo>
                    <a:pt x="9905" y="528065"/>
                  </a:lnTo>
                  <a:close/>
                </a:path>
                <a:path w="939165" h="538479">
                  <a:moveTo>
                    <a:pt x="933437" y="528065"/>
                  </a:moveTo>
                  <a:lnTo>
                    <a:pt x="5333" y="528065"/>
                  </a:lnTo>
                  <a:lnTo>
                    <a:pt x="9905" y="533399"/>
                  </a:lnTo>
                  <a:lnTo>
                    <a:pt x="9905" y="537971"/>
                  </a:lnTo>
                  <a:lnTo>
                    <a:pt x="928877" y="537971"/>
                  </a:lnTo>
                  <a:lnTo>
                    <a:pt x="928877" y="533399"/>
                  </a:lnTo>
                  <a:lnTo>
                    <a:pt x="933437" y="528065"/>
                  </a:lnTo>
                  <a:close/>
                </a:path>
                <a:path w="939165" h="538479">
                  <a:moveTo>
                    <a:pt x="9905" y="537971"/>
                  </a:moveTo>
                  <a:lnTo>
                    <a:pt x="9905" y="533399"/>
                  </a:lnTo>
                  <a:lnTo>
                    <a:pt x="5333" y="528065"/>
                  </a:lnTo>
                  <a:lnTo>
                    <a:pt x="5333" y="537971"/>
                  </a:lnTo>
                  <a:lnTo>
                    <a:pt x="9905" y="537971"/>
                  </a:lnTo>
                  <a:close/>
                </a:path>
                <a:path w="939165" h="538479">
                  <a:moveTo>
                    <a:pt x="933437" y="9143"/>
                  </a:moveTo>
                  <a:lnTo>
                    <a:pt x="928877" y="4571"/>
                  </a:lnTo>
                  <a:lnTo>
                    <a:pt x="928877" y="9143"/>
                  </a:lnTo>
                  <a:lnTo>
                    <a:pt x="933437" y="9143"/>
                  </a:lnTo>
                  <a:close/>
                </a:path>
                <a:path w="939165" h="538479">
                  <a:moveTo>
                    <a:pt x="933437" y="528065"/>
                  </a:moveTo>
                  <a:lnTo>
                    <a:pt x="933437" y="9143"/>
                  </a:lnTo>
                  <a:lnTo>
                    <a:pt x="928877" y="9143"/>
                  </a:lnTo>
                  <a:lnTo>
                    <a:pt x="928877" y="528065"/>
                  </a:lnTo>
                  <a:lnTo>
                    <a:pt x="933437" y="528065"/>
                  </a:lnTo>
                  <a:close/>
                </a:path>
                <a:path w="939165" h="538479">
                  <a:moveTo>
                    <a:pt x="933437" y="537971"/>
                  </a:moveTo>
                  <a:lnTo>
                    <a:pt x="933437" y="528065"/>
                  </a:lnTo>
                  <a:lnTo>
                    <a:pt x="928877" y="533399"/>
                  </a:lnTo>
                  <a:lnTo>
                    <a:pt x="928877" y="537971"/>
                  </a:lnTo>
                  <a:lnTo>
                    <a:pt x="933437" y="537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228473" y="3208274"/>
              <a:ext cx="928369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8905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latin typeface="Times New Roman" pitchFamily="18" charset="0"/>
                  <a:cs typeface="Times New Roman" pitchFamily="18" charset="0"/>
                </a:rPr>
                <a:t>SIG</a:t>
              </a:r>
              <a:endParaRPr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003300" y="3811015"/>
              <a:ext cx="1407415" cy="6277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79705" algn="ctr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Collecte</a:t>
              </a:r>
              <a:r>
                <a:rPr sz="2000" b="1" spc="-5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et  </a:t>
              </a: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actualisation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938407" y="2718053"/>
              <a:ext cx="1787651" cy="9105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384300" y="2382266"/>
              <a:ext cx="2666999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845" marR="5080" indent="-17780" algn="ctr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Producteurs  </a:t>
              </a:r>
              <a:r>
                <a:rPr sz="2000" b="1" spc="-5" dirty="0"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sz="2000" b="1" spc="-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000" b="1" spc="-10" dirty="0">
                  <a:latin typeface="Times New Roman" pitchFamily="18" charset="0"/>
                  <a:cs typeface="Times New Roman" pitchFamily="18" charset="0"/>
                </a:rPr>
                <a:t>données</a:t>
              </a:r>
              <a:endParaRPr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644531" y="1921001"/>
              <a:ext cx="1445895" cy="444500"/>
            </a:xfrm>
            <a:custGeom>
              <a:avLst/>
              <a:gdLst/>
              <a:ahLst/>
              <a:cxnLst/>
              <a:rect l="l" t="t" r="r" b="b"/>
              <a:pathLst>
                <a:path w="1445895" h="444500">
                  <a:moveTo>
                    <a:pt x="1445514" y="310133"/>
                  </a:moveTo>
                  <a:lnTo>
                    <a:pt x="1261872" y="310133"/>
                  </a:lnTo>
                  <a:lnTo>
                    <a:pt x="1241858" y="282921"/>
                  </a:lnTo>
                  <a:lnTo>
                    <a:pt x="1218487" y="256640"/>
                  </a:lnTo>
                  <a:lnTo>
                    <a:pt x="1162232" y="207068"/>
                  </a:lnTo>
                  <a:lnTo>
                    <a:pt x="1129629" y="183880"/>
                  </a:lnTo>
                  <a:lnTo>
                    <a:pt x="1094228" y="161822"/>
                  </a:lnTo>
                  <a:lnTo>
                    <a:pt x="1056169" y="140947"/>
                  </a:lnTo>
                  <a:lnTo>
                    <a:pt x="1015593" y="121304"/>
                  </a:lnTo>
                  <a:lnTo>
                    <a:pt x="972640" y="102943"/>
                  </a:lnTo>
                  <a:lnTo>
                    <a:pt x="927449" y="85915"/>
                  </a:lnTo>
                  <a:lnTo>
                    <a:pt x="880160" y="70270"/>
                  </a:lnTo>
                  <a:lnTo>
                    <a:pt x="830915" y="56058"/>
                  </a:lnTo>
                  <a:lnTo>
                    <a:pt x="779852" y="43330"/>
                  </a:lnTo>
                  <a:lnTo>
                    <a:pt x="727111" y="32136"/>
                  </a:lnTo>
                  <a:lnTo>
                    <a:pt x="672674" y="22503"/>
                  </a:lnTo>
                  <a:lnTo>
                    <a:pt x="617159" y="14551"/>
                  </a:lnTo>
                  <a:lnTo>
                    <a:pt x="560226" y="8260"/>
                  </a:lnTo>
                  <a:lnTo>
                    <a:pt x="502177" y="3704"/>
                  </a:lnTo>
                  <a:lnTo>
                    <a:pt x="443150" y="934"/>
                  </a:lnTo>
                  <a:lnTo>
                    <a:pt x="383286" y="0"/>
                  </a:lnTo>
                  <a:lnTo>
                    <a:pt x="0" y="0"/>
                  </a:lnTo>
                  <a:lnTo>
                    <a:pt x="59864" y="934"/>
                  </a:lnTo>
                  <a:lnTo>
                    <a:pt x="118890" y="3704"/>
                  </a:lnTo>
                  <a:lnTo>
                    <a:pt x="176938" y="8260"/>
                  </a:lnTo>
                  <a:lnTo>
                    <a:pt x="233866" y="14551"/>
                  </a:lnTo>
                  <a:lnTo>
                    <a:pt x="289536" y="22526"/>
                  </a:lnTo>
                  <a:lnTo>
                    <a:pt x="343805" y="32136"/>
                  </a:lnTo>
                  <a:lnTo>
                    <a:pt x="396533" y="43330"/>
                  </a:lnTo>
                  <a:lnTo>
                    <a:pt x="447580" y="56058"/>
                  </a:lnTo>
                  <a:lnTo>
                    <a:pt x="496805" y="70270"/>
                  </a:lnTo>
                  <a:lnTo>
                    <a:pt x="544067" y="85915"/>
                  </a:lnTo>
                  <a:lnTo>
                    <a:pt x="589227" y="102943"/>
                  </a:lnTo>
                  <a:lnTo>
                    <a:pt x="632143" y="121304"/>
                  </a:lnTo>
                  <a:lnTo>
                    <a:pt x="672834" y="141035"/>
                  </a:lnTo>
                  <a:lnTo>
                    <a:pt x="710680" y="161822"/>
                  </a:lnTo>
                  <a:lnTo>
                    <a:pt x="746021" y="183880"/>
                  </a:lnTo>
                  <a:lnTo>
                    <a:pt x="778556" y="207068"/>
                  </a:lnTo>
                  <a:lnTo>
                    <a:pt x="808145" y="231339"/>
                  </a:lnTo>
                  <a:lnTo>
                    <a:pt x="857919" y="282921"/>
                  </a:lnTo>
                  <a:lnTo>
                    <a:pt x="877824" y="310133"/>
                  </a:lnTo>
                  <a:lnTo>
                    <a:pt x="877824" y="369006"/>
                  </a:lnTo>
                  <a:lnTo>
                    <a:pt x="1112520" y="444245"/>
                  </a:lnTo>
                  <a:lnTo>
                    <a:pt x="1445514" y="310133"/>
                  </a:lnTo>
                  <a:close/>
                </a:path>
                <a:path w="1445895" h="444500">
                  <a:moveTo>
                    <a:pt x="877824" y="369006"/>
                  </a:moveTo>
                  <a:lnTo>
                    <a:pt x="877824" y="310133"/>
                  </a:lnTo>
                  <a:lnTo>
                    <a:pt x="694181" y="310133"/>
                  </a:lnTo>
                  <a:lnTo>
                    <a:pt x="877824" y="369006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3273" y="1921147"/>
              <a:ext cx="1112520" cy="444500"/>
            </a:xfrm>
            <a:custGeom>
              <a:avLst/>
              <a:gdLst/>
              <a:ahLst/>
              <a:cxnLst/>
              <a:rect l="l" t="t" r="r" b="b"/>
              <a:pathLst>
                <a:path w="1112520" h="444500">
                  <a:moveTo>
                    <a:pt x="1112520" y="9760"/>
                  </a:moveTo>
                  <a:lnTo>
                    <a:pt x="1052873" y="4606"/>
                  </a:lnTo>
                  <a:lnTo>
                    <a:pt x="993452" y="1367"/>
                  </a:lnTo>
                  <a:lnTo>
                    <a:pt x="934398" y="0"/>
                  </a:lnTo>
                  <a:lnTo>
                    <a:pt x="875858" y="457"/>
                  </a:lnTo>
                  <a:lnTo>
                    <a:pt x="817973" y="2694"/>
                  </a:lnTo>
                  <a:lnTo>
                    <a:pt x="760889" y="6667"/>
                  </a:lnTo>
                  <a:lnTo>
                    <a:pt x="704749" y="12330"/>
                  </a:lnTo>
                  <a:lnTo>
                    <a:pt x="649697" y="19638"/>
                  </a:lnTo>
                  <a:lnTo>
                    <a:pt x="595877" y="28545"/>
                  </a:lnTo>
                  <a:lnTo>
                    <a:pt x="543434" y="39008"/>
                  </a:lnTo>
                  <a:lnTo>
                    <a:pt x="492510" y="50981"/>
                  </a:lnTo>
                  <a:lnTo>
                    <a:pt x="443251" y="64418"/>
                  </a:lnTo>
                  <a:lnTo>
                    <a:pt x="395799" y="79275"/>
                  </a:lnTo>
                  <a:lnTo>
                    <a:pt x="350300" y="95507"/>
                  </a:lnTo>
                  <a:lnTo>
                    <a:pt x="306897" y="113068"/>
                  </a:lnTo>
                  <a:lnTo>
                    <a:pt x="265733" y="131914"/>
                  </a:lnTo>
                  <a:lnTo>
                    <a:pt x="226953" y="152000"/>
                  </a:lnTo>
                  <a:lnTo>
                    <a:pt x="190702" y="173280"/>
                  </a:lnTo>
                  <a:lnTo>
                    <a:pt x="157122" y="195709"/>
                  </a:lnTo>
                  <a:lnTo>
                    <a:pt x="126357" y="219243"/>
                  </a:lnTo>
                  <a:lnTo>
                    <a:pt x="73852" y="269442"/>
                  </a:lnTo>
                  <a:lnTo>
                    <a:pt x="34337" y="323518"/>
                  </a:lnTo>
                  <a:lnTo>
                    <a:pt x="11251" y="374769"/>
                  </a:lnTo>
                  <a:lnTo>
                    <a:pt x="1273" y="420799"/>
                  </a:lnTo>
                  <a:lnTo>
                    <a:pt x="0" y="444100"/>
                  </a:lnTo>
                  <a:lnTo>
                    <a:pt x="383285" y="444100"/>
                  </a:lnTo>
                  <a:lnTo>
                    <a:pt x="385543" y="412892"/>
                  </a:lnTo>
                  <a:lnTo>
                    <a:pt x="392224" y="382190"/>
                  </a:lnTo>
                  <a:lnTo>
                    <a:pt x="418307" y="322631"/>
                  </a:lnTo>
                  <a:lnTo>
                    <a:pt x="460438" y="266080"/>
                  </a:lnTo>
                  <a:lnTo>
                    <a:pt x="517519" y="213195"/>
                  </a:lnTo>
                  <a:lnTo>
                    <a:pt x="551324" y="188334"/>
                  </a:lnTo>
                  <a:lnTo>
                    <a:pt x="588454" y="164636"/>
                  </a:lnTo>
                  <a:lnTo>
                    <a:pt x="628773" y="142184"/>
                  </a:lnTo>
                  <a:lnTo>
                    <a:pt x="672144" y="121060"/>
                  </a:lnTo>
                  <a:lnTo>
                    <a:pt x="718430" y="101347"/>
                  </a:lnTo>
                  <a:lnTo>
                    <a:pt x="767494" y="83126"/>
                  </a:lnTo>
                  <a:lnTo>
                    <a:pt x="819197" y="66481"/>
                  </a:lnTo>
                  <a:lnTo>
                    <a:pt x="873404" y="51493"/>
                  </a:lnTo>
                  <a:lnTo>
                    <a:pt x="929977" y="38244"/>
                  </a:lnTo>
                  <a:lnTo>
                    <a:pt x="988778" y="26818"/>
                  </a:lnTo>
                  <a:lnTo>
                    <a:pt x="1049672" y="17295"/>
                  </a:lnTo>
                  <a:lnTo>
                    <a:pt x="1112520" y="9760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7939" y="1916429"/>
              <a:ext cx="2396490" cy="454659"/>
            </a:xfrm>
            <a:custGeom>
              <a:avLst/>
              <a:gdLst/>
              <a:ahLst/>
              <a:cxnLst/>
              <a:rect l="l" t="t" r="r" b="b"/>
              <a:pathLst>
                <a:path w="2396490" h="454660">
                  <a:moveTo>
                    <a:pt x="1104988" y="8203"/>
                  </a:moveTo>
                  <a:lnTo>
                    <a:pt x="1057152" y="4173"/>
                  </a:lnTo>
                  <a:lnTo>
                    <a:pt x="1011370" y="1529"/>
                  </a:lnTo>
                  <a:lnTo>
                    <a:pt x="967730" y="163"/>
                  </a:lnTo>
                  <a:lnTo>
                    <a:pt x="876363" y="109"/>
                  </a:lnTo>
                  <a:lnTo>
                    <a:pt x="785621" y="4571"/>
                  </a:lnTo>
                  <a:lnTo>
                    <a:pt x="712818" y="10803"/>
                  </a:lnTo>
                  <a:lnTo>
                    <a:pt x="672153" y="16059"/>
                  </a:lnTo>
                  <a:lnTo>
                    <a:pt x="629258" y="22806"/>
                  </a:lnTo>
                  <a:lnTo>
                    <a:pt x="584595" y="31092"/>
                  </a:lnTo>
                  <a:lnTo>
                    <a:pt x="538621" y="40966"/>
                  </a:lnTo>
                  <a:lnTo>
                    <a:pt x="491798" y="52476"/>
                  </a:lnTo>
                  <a:lnTo>
                    <a:pt x="444583" y="65669"/>
                  </a:lnTo>
                  <a:lnTo>
                    <a:pt x="397438" y="80594"/>
                  </a:lnTo>
                  <a:lnTo>
                    <a:pt x="350822" y="97299"/>
                  </a:lnTo>
                  <a:lnTo>
                    <a:pt x="305195" y="115833"/>
                  </a:lnTo>
                  <a:lnTo>
                    <a:pt x="261015" y="136243"/>
                  </a:lnTo>
                  <a:lnTo>
                    <a:pt x="218744" y="158578"/>
                  </a:lnTo>
                  <a:lnTo>
                    <a:pt x="178840" y="182886"/>
                  </a:lnTo>
                  <a:lnTo>
                    <a:pt x="141731" y="209241"/>
                  </a:lnTo>
                  <a:lnTo>
                    <a:pt x="107973" y="237613"/>
                  </a:lnTo>
                  <a:lnTo>
                    <a:pt x="77930" y="268128"/>
                  </a:lnTo>
                  <a:lnTo>
                    <a:pt x="52093" y="300809"/>
                  </a:lnTo>
                  <a:lnTo>
                    <a:pt x="30921" y="335703"/>
                  </a:lnTo>
                  <a:lnTo>
                    <a:pt x="14876" y="372860"/>
                  </a:lnTo>
                  <a:lnTo>
                    <a:pt x="4415" y="412327"/>
                  </a:lnTo>
                  <a:lnTo>
                    <a:pt x="0" y="454152"/>
                  </a:lnTo>
                  <a:lnTo>
                    <a:pt x="5334" y="454152"/>
                  </a:lnTo>
                  <a:lnTo>
                    <a:pt x="5334" y="444246"/>
                  </a:lnTo>
                  <a:lnTo>
                    <a:pt x="10261" y="444246"/>
                  </a:lnTo>
                  <a:lnTo>
                    <a:pt x="10668" y="438149"/>
                  </a:lnTo>
                  <a:lnTo>
                    <a:pt x="10668" y="426720"/>
                  </a:lnTo>
                  <a:lnTo>
                    <a:pt x="14478" y="404622"/>
                  </a:lnTo>
                  <a:lnTo>
                    <a:pt x="20574" y="382524"/>
                  </a:lnTo>
                  <a:lnTo>
                    <a:pt x="20574" y="383286"/>
                  </a:lnTo>
                  <a:lnTo>
                    <a:pt x="28193" y="361188"/>
                  </a:lnTo>
                  <a:lnTo>
                    <a:pt x="38100" y="339852"/>
                  </a:lnTo>
                  <a:lnTo>
                    <a:pt x="38100" y="340614"/>
                  </a:lnTo>
                  <a:lnTo>
                    <a:pt x="50292" y="319278"/>
                  </a:lnTo>
                  <a:lnTo>
                    <a:pt x="64769" y="298704"/>
                  </a:lnTo>
                  <a:lnTo>
                    <a:pt x="64769" y="299466"/>
                  </a:lnTo>
                  <a:lnTo>
                    <a:pt x="80772" y="279827"/>
                  </a:lnTo>
                  <a:lnTo>
                    <a:pt x="80772" y="279654"/>
                  </a:lnTo>
                  <a:lnTo>
                    <a:pt x="99060" y="260634"/>
                  </a:lnTo>
                  <a:lnTo>
                    <a:pt x="99060" y="259842"/>
                  </a:lnTo>
                  <a:lnTo>
                    <a:pt x="119634" y="240792"/>
                  </a:lnTo>
                  <a:lnTo>
                    <a:pt x="141763" y="222479"/>
                  </a:lnTo>
                  <a:lnTo>
                    <a:pt x="165354" y="204216"/>
                  </a:lnTo>
                  <a:lnTo>
                    <a:pt x="190500" y="186690"/>
                  </a:lnTo>
                  <a:lnTo>
                    <a:pt x="190500" y="187452"/>
                  </a:lnTo>
                  <a:lnTo>
                    <a:pt x="217931" y="170688"/>
                  </a:lnTo>
                  <a:lnTo>
                    <a:pt x="246887" y="154686"/>
                  </a:lnTo>
                  <a:lnTo>
                    <a:pt x="277368" y="138683"/>
                  </a:lnTo>
                  <a:lnTo>
                    <a:pt x="277368" y="139083"/>
                  </a:lnTo>
                  <a:lnTo>
                    <a:pt x="308610" y="124206"/>
                  </a:lnTo>
                  <a:lnTo>
                    <a:pt x="342138" y="110489"/>
                  </a:lnTo>
                  <a:lnTo>
                    <a:pt x="376428" y="97817"/>
                  </a:lnTo>
                  <a:lnTo>
                    <a:pt x="376428" y="97536"/>
                  </a:lnTo>
                  <a:lnTo>
                    <a:pt x="423144" y="81641"/>
                  </a:lnTo>
                  <a:lnTo>
                    <a:pt x="469158" y="67984"/>
                  </a:lnTo>
                  <a:lnTo>
                    <a:pt x="515208" y="56102"/>
                  </a:lnTo>
                  <a:lnTo>
                    <a:pt x="562030" y="45533"/>
                  </a:lnTo>
                  <a:lnTo>
                    <a:pt x="610362" y="35813"/>
                  </a:lnTo>
                  <a:lnTo>
                    <a:pt x="610362" y="36575"/>
                  </a:lnTo>
                  <a:lnTo>
                    <a:pt x="662196" y="27987"/>
                  </a:lnTo>
                  <a:lnTo>
                    <a:pt x="714789" y="21115"/>
                  </a:lnTo>
                  <a:lnTo>
                    <a:pt x="767834" y="15878"/>
                  </a:lnTo>
                  <a:lnTo>
                    <a:pt x="821021" y="12191"/>
                  </a:lnTo>
                  <a:lnTo>
                    <a:pt x="874043" y="9974"/>
                  </a:lnTo>
                  <a:lnTo>
                    <a:pt x="926592" y="9143"/>
                  </a:lnTo>
                  <a:lnTo>
                    <a:pt x="1002554" y="9019"/>
                  </a:lnTo>
                  <a:lnTo>
                    <a:pt x="1032975" y="8841"/>
                  </a:lnTo>
                  <a:lnTo>
                    <a:pt x="1104988" y="8203"/>
                  </a:lnTo>
                  <a:close/>
                </a:path>
                <a:path w="2396490" h="454660">
                  <a:moveTo>
                    <a:pt x="10261" y="444246"/>
                  </a:moveTo>
                  <a:lnTo>
                    <a:pt x="5334" y="444246"/>
                  </a:lnTo>
                  <a:lnTo>
                    <a:pt x="9906" y="449580"/>
                  </a:lnTo>
                  <a:lnTo>
                    <a:pt x="10261" y="444246"/>
                  </a:lnTo>
                  <a:close/>
                </a:path>
                <a:path w="2396490" h="454660">
                  <a:moveTo>
                    <a:pt x="384564" y="444245"/>
                  </a:moveTo>
                  <a:lnTo>
                    <a:pt x="10261" y="444246"/>
                  </a:lnTo>
                  <a:lnTo>
                    <a:pt x="9906" y="449580"/>
                  </a:lnTo>
                  <a:lnTo>
                    <a:pt x="5334" y="444246"/>
                  </a:lnTo>
                  <a:lnTo>
                    <a:pt x="5334" y="454152"/>
                  </a:lnTo>
                  <a:lnTo>
                    <a:pt x="384048" y="454151"/>
                  </a:lnTo>
                  <a:lnTo>
                    <a:pt x="384048" y="448818"/>
                  </a:lnTo>
                  <a:lnTo>
                    <a:pt x="384564" y="444245"/>
                  </a:lnTo>
                  <a:close/>
                </a:path>
                <a:path w="2396490" h="454660">
                  <a:moveTo>
                    <a:pt x="11430" y="426720"/>
                  </a:moveTo>
                  <a:lnTo>
                    <a:pt x="10668" y="426720"/>
                  </a:lnTo>
                  <a:lnTo>
                    <a:pt x="10668" y="438149"/>
                  </a:lnTo>
                  <a:lnTo>
                    <a:pt x="11430" y="426720"/>
                  </a:lnTo>
                  <a:close/>
                </a:path>
                <a:path w="2396490" h="454660">
                  <a:moveTo>
                    <a:pt x="81534" y="278892"/>
                  </a:moveTo>
                  <a:lnTo>
                    <a:pt x="80772" y="279654"/>
                  </a:lnTo>
                  <a:lnTo>
                    <a:pt x="80772" y="279827"/>
                  </a:lnTo>
                  <a:lnTo>
                    <a:pt x="81534" y="278892"/>
                  </a:lnTo>
                  <a:close/>
                </a:path>
                <a:path w="2396490" h="454660">
                  <a:moveTo>
                    <a:pt x="99822" y="259842"/>
                  </a:moveTo>
                  <a:lnTo>
                    <a:pt x="99060" y="259842"/>
                  </a:lnTo>
                  <a:lnTo>
                    <a:pt x="99060" y="260634"/>
                  </a:lnTo>
                  <a:lnTo>
                    <a:pt x="99822" y="259842"/>
                  </a:lnTo>
                  <a:close/>
                </a:path>
                <a:path w="2396490" h="454660">
                  <a:moveTo>
                    <a:pt x="277368" y="139083"/>
                  </a:moveTo>
                  <a:lnTo>
                    <a:pt x="277368" y="138683"/>
                  </a:lnTo>
                  <a:lnTo>
                    <a:pt x="276606" y="139445"/>
                  </a:lnTo>
                  <a:lnTo>
                    <a:pt x="277368" y="139083"/>
                  </a:lnTo>
                  <a:close/>
                </a:path>
                <a:path w="2396490" h="454660">
                  <a:moveTo>
                    <a:pt x="377190" y="97536"/>
                  </a:moveTo>
                  <a:lnTo>
                    <a:pt x="376428" y="97536"/>
                  </a:lnTo>
                  <a:lnTo>
                    <a:pt x="376428" y="97817"/>
                  </a:lnTo>
                  <a:lnTo>
                    <a:pt x="377190" y="97536"/>
                  </a:lnTo>
                  <a:close/>
                </a:path>
                <a:path w="2396490" h="454660">
                  <a:moveTo>
                    <a:pt x="388619" y="444245"/>
                  </a:moveTo>
                  <a:lnTo>
                    <a:pt x="384564" y="444245"/>
                  </a:lnTo>
                  <a:lnTo>
                    <a:pt x="384048" y="448818"/>
                  </a:lnTo>
                  <a:lnTo>
                    <a:pt x="388619" y="444245"/>
                  </a:lnTo>
                  <a:close/>
                </a:path>
                <a:path w="2396490" h="454660">
                  <a:moveTo>
                    <a:pt x="388619" y="454151"/>
                  </a:moveTo>
                  <a:lnTo>
                    <a:pt x="388619" y="444245"/>
                  </a:lnTo>
                  <a:lnTo>
                    <a:pt x="384048" y="448818"/>
                  </a:lnTo>
                  <a:lnTo>
                    <a:pt x="384048" y="454151"/>
                  </a:lnTo>
                  <a:lnTo>
                    <a:pt x="388619" y="454151"/>
                  </a:lnTo>
                  <a:close/>
                </a:path>
                <a:path w="2396490" h="454660">
                  <a:moveTo>
                    <a:pt x="1116487" y="19297"/>
                  </a:moveTo>
                  <a:lnTo>
                    <a:pt x="1073658" y="15239"/>
                  </a:lnTo>
                  <a:lnTo>
                    <a:pt x="1066738" y="14764"/>
                  </a:lnTo>
                  <a:lnTo>
                    <a:pt x="1002554" y="24035"/>
                  </a:lnTo>
                  <a:lnTo>
                    <a:pt x="958404" y="32381"/>
                  </a:lnTo>
                  <a:lnTo>
                    <a:pt x="912258" y="42611"/>
                  </a:lnTo>
                  <a:lnTo>
                    <a:pt x="864709" y="54764"/>
                  </a:lnTo>
                  <a:lnTo>
                    <a:pt x="816351" y="68879"/>
                  </a:lnTo>
                  <a:lnTo>
                    <a:pt x="767777" y="84996"/>
                  </a:lnTo>
                  <a:lnTo>
                    <a:pt x="719581" y="103154"/>
                  </a:lnTo>
                  <a:lnTo>
                    <a:pt x="672153" y="123490"/>
                  </a:lnTo>
                  <a:lnTo>
                    <a:pt x="626694" y="145748"/>
                  </a:lnTo>
                  <a:lnTo>
                    <a:pt x="583190" y="170264"/>
                  </a:lnTo>
                  <a:lnTo>
                    <a:pt x="542437" y="196978"/>
                  </a:lnTo>
                  <a:lnTo>
                    <a:pt x="505029" y="225928"/>
                  </a:lnTo>
                  <a:lnTo>
                    <a:pt x="471559" y="257156"/>
                  </a:lnTo>
                  <a:lnTo>
                    <a:pt x="442620" y="290699"/>
                  </a:lnTo>
                  <a:lnTo>
                    <a:pt x="418806" y="326598"/>
                  </a:lnTo>
                  <a:lnTo>
                    <a:pt x="400711" y="364891"/>
                  </a:lnTo>
                  <a:lnTo>
                    <a:pt x="388927" y="405618"/>
                  </a:lnTo>
                  <a:lnTo>
                    <a:pt x="384564" y="444245"/>
                  </a:lnTo>
                  <a:lnTo>
                    <a:pt x="388619" y="444245"/>
                  </a:lnTo>
                  <a:lnTo>
                    <a:pt x="388619" y="454151"/>
                  </a:lnTo>
                  <a:lnTo>
                    <a:pt x="393192" y="454151"/>
                  </a:lnTo>
                  <a:lnTo>
                    <a:pt x="393954" y="439674"/>
                  </a:lnTo>
                  <a:lnTo>
                    <a:pt x="393954" y="429768"/>
                  </a:lnTo>
                  <a:lnTo>
                    <a:pt x="397783" y="405969"/>
                  </a:lnTo>
                  <a:lnTo>
                    <a:pt x="400219" y="394397"/>
                  </a:lnTo>
                  <a:lnTo>
                    <a:pt x="403860" y="382524"/>
                  </a:lnTo>
                  <a:lnTo>
                    <a:pt x="403860" y="383286"/>
                  </a:lnTo>
                  <a:lnTo>
                    <a:pt x="422313" y="339617"/>
                  </a:lnTo>
                  <a:lnTo>
                    <a:pt x="447803" y="299958"/>
                  </a:lnTo>
                  <a:lnTo>
                    <a:pt x="478773" y="264073"/>
                  </a:lnTo>
                  <a:lnTo>
                    <a:pt x="513666" y="231729"/>
                  </a:lnTo>
                  <a:lnTo>
                    <a:pt x="550926" y="202692"/>
                  </a:lnTo>
                  <a:lnTo>
                    <a:pt x="550926" y="203453"/>
                  </a:lnTo>
                  <a:lnTo>
                    <a:pt x="580429" y="183365"/>
                  </a:lnTo>
                  <a:lnTo>
                    <a:pt x="610904" y="165001"/>
                  </a:lnTo>
                  <a:lnTo>
                    <a:pt x="642251" y="148147"/>
                  </a:lnTo>
                  <a:lnTo>
                    <a:pt x="673607" y="132957"/>
                  </a:lnTo>
                  <a:lnTo>
                    <a:pt x="673607" y="132587"/>
                  </a:lnTo>
                  <a:lnTo>
                    <a:pt x="724031" y="111306"/>
                  </a:lnTo>
                  <a:lnTo>
                    <a:pt x="774202" y="92549"/>
                  </a:lnTo>
                  <a:lnTo>
                    <a:pt x="824765" y="76050"/>
                  </a:lnTo>
                  <a:lnTo>
                    <a:pt x="876363" y="61545"/>
                  </a:lnTo>
                  <a:lnTo>
                    <a:pt x="928878" y="48950"/>
                  </a:lnTo>
                  <a:lnTo>
                    <a:pt x="928878" y="48768"/>
                  </a:lnTo>
                  <a:lnTo>
                    <a:pt x="976223" y="39832"/>
                  </a:lnTo>
                  <a:lnTo>
                    <a:pt x="1023366" y="31665"/>
                  </a:lnTo>
                  <a:lnTo>
                    <a:pt x="1070699" y="24620"/>
                  </a:lnTo>
                  <a:lnTo>
                    <a:pt x="1116487" y="19297"/>
                  </a:lnTo>
                  <a:close/>
                </a:path>
                <a:path w="2396490" h="454660">
                  <a:moveTo>
                    <a:pt x="394716" y="429768"/>
                  </a:moveTo>
                  <a:lnTo>
                    <a:pt x="393954" y="429768"/>
                  </a:lnTo>
                  <a:lnTo>
                    <a:pt x="393954" y="439674"/>
                  </a:lnTo>
                  <a:lnTo>
                    <a:pt x="394716" y="429768"/>
                  </a:lnTo>
                  <a:close/>
                </a:path>
                <a:path w="2396490" h="454660">
                  <a:moveTo>
                    <a:pt x="674369" y="132587"/>
                  </a:moveTo>
                  <a:lnTo>
                    <a:pt x="673607" y="132587"/>
                  </a:lnTo>
                  <a:lnTo>
                    <a:pt x="673607" y="132957"/>
                  </a:lnTo>
                  <a:lnTo>
                    <a:pt x="674369" y="132587"/>
                  </a:lnTo>
                  <a:close/>
                </a:path>
                <a:path w="2396490" h="454660">
                  <a:moveTo>
                    <a:pt x="2190526" y="310133"/>
                  </a:moveTo>
                  <a:lnTo>
                    <a:pt x="2162506" y="273476"/>
                  </a:lnTo>
                  <a:lnTo>
                    <a:pt x="2127395" y="237756"/>
                  </a:lnTo>
                  <a:lnTo>
                    <a:pt x="2088088" y="205256"/>
                  </a:lnTo>
                  <a:lnTo>
                    <a:pt x="2045733" y="175976"/>
                  </a:lnTo>
                  <a:lnTo>
                    <a:pt x="2001478" y="149915"/>
                  </a:lnTo>
                  <a:lnTo>
                    <a:pt x="1956470" y="127070"/>
                  </a:lnTo>
                  <a:lnTo>
                    <a:pt x="1911858" y="107442"/>
                  </a:lnTo>
                  <a:lnTo>
                    <a:pt x="1861318" y="88116"/>
                  </a:lnTo>
                  <a:lnTo>
                    <a:pt x="1810210" y="70942"/>
                  </a:lnTo>
                  <a:lnTo>
                    <a:pt x="1758538" y="55835"/>
                  </a:lnTo>
                  <a:lnTo>
                    <a:pt x="1706309" y="42714"/>
                  </a:lnTo>
                  <a:lnTo>
                    <a:pt x="1653528" y="31495"/>
                  </a:lnTo>
                  <a:lnTo>
                    <a:pt x="1600200" y="22097"/>
                  </a:lnTo>
                  <a:lnTo>
                    <a:pt x="1530095" y="12953"/>
                  </a:lnTo>
                  <a:lnTo>
                    <a:pt x="1458468" y="5333"/>
                  </a:lnTo>
                  <a:lnTo>
                    <a:pt x="1384554" y="1524"/>
                  </a:lnTo>
                  <a:lnTo>
                    <a:pt x="1309878" y="0"/>
                  </a:lnTo>
                  <a:lnTo>
                    <a:pt x="926592" y="0"/>
                  </a:lnTo>
                  <a:lnTo>
                    <a:pt x="967730" y="163"/>
                  </a:lnTo>
                  <a:lnTo>
                    <a:pt x="1011370" y="1529"/>
                  </a:lnTo>
                  <a:lnTo>
                    <a:pt x="1057152" y="4173"/>
                  </a:lnTo>
                  <a:lnTo>
                    <a:pt x="1104714" y="8173"/>
                  </a:lnTo>
                  <a:lnTo>
                    <a:pt x="1118616" y="8083"/>
                  </a:lnTo>
                  <a:lnTo>
                    <a:pt x="1136958" y="7920"/>
                  </a:lnTo>
                  <a:lnTo>
                    <a:pt x="1188227" y="7628"/>
                  </a:lnTo>
                  <a:lnTo>
                    <a:pt x="1239111" y="7663"/>
                  </a:lnTo>
                  <a:lnTo>
                    <a:pt x="1289680" y="8184"/>
                  </a:lnTo>
                  <a:lnTo>
                    <a:pt x="1340005" y="9353"/>
                  </a:lnTo>
                  <a:lnTo>
                    <a:pt x="1390158" y="11328"/>
                  </a:lnTo>
                  <a:lnTo>
                    <a:pt x="1440211" y="14271"/>
                  </a:lnTo>
                  <a:lnTo>
                    <a:pt x="1490234" y="18343"/>
                  </a:lnTo>
                  <a:lnTo>
                    <a:pt x="1540299" y="23702"/>
                  </a:lnTo>
                  <a:lnTo>
                    <a:pt x="1590477" y="30510"/>
                  </a:lnTo>
                  <a:lnTo>
                    <a:pt x="1640839" y="38928"/>
                  </a:lnTo>
                  <a:lnTo>
                    <a:pt x="1691458" y="49115"/>
                  </a:lnTo>
                  <a:lnTo>
                    <a:pt x="1742403" y="61231"/>
                  </a:lnTo>
                  <a:lnTo>
                    <a:pt x="1793747" y="75437"/>
                  </a:lnTo>
                  <a:lnTo>
                    <a:pt x="1793747" y="75685"/>
                  </a:lnTo>
                  <a:lnTo>
                    <a:pt x="1823466" y="85343"/>
                  </a:lnTo>
                  <a:lnTo>
                    <a:pt x="1881378" y="105156"/>
                  </a:lnTo>
                  <a:lnTo>
                    <a:pt x="1881378" y="105464"/>
                  </a:lnTo>
                  <a:lnTo>
                    <a:pt x="1908809" y="116586"/>
                  </a:lnTo>
                  <a:lnTo>
                    <a:pt x="1908809" y="116903"/>
                  </a:lnTo>
                  <a:lnTo>
                    <a:pt x="1935480" y="128015"/>
                  </a:lnTo>
                  <a:lnTo>
                    <a:pt x="1935480" y="128362"/>
                  </a:lnTo>
                  <a:lnTo>
                    <a:pt x="1964489" y="141559"/>
                  </a:lnTo>
                  <a:lnTo>
                    <a:pt x="1995744" y="157538"/>
                  </a:lnTo>
                  <a:lnTo>
                    <a:pt x="2026204" y="174948"/>
                  </a:lnTo>
                  <a:lnTo>
                    <a:pt x="2053590" y="192786"/>
                  </a:lnTo>
                  <a:lnTo>
                    <a:pt x="2053590" y="192024"/>
                  </a:lnTo>
                  <a:lnTo>
                    <a:pt x="2074164" y="206501"/>
                  </a:lnTo>
                  <a:lnTo>
                    <a:pt x="2093214" y="221155"/>
                  </a:lnTo>
                  <a:lnTo>
                    <a:pt x="2093214" y="220980"/>
                  </a:lnTo>
                  <a:lnTo>
                    <a:pt x="2111502" y="236219"/>
                  </a:lnTo>
                  <a:lnTo>
                    <a:pt x="2129028" y="252221"/>
                  </a:lnTo>
                  <a:lnTo>
                    <a:pt x="2129028" y="251459"/>
                  </a:lnTo>
                  <a:lnTo>
                    <a:pt x="2145030" y="267462"/>
                  </a:lnTo>
                  <a:lnTo>
                    <a:pt x="2145030" y="268300"/>
                  </a:lnTo>
                  <a:lnTo>
                    <a:pt x="2159508" y="284225"/>
                  </a:lnTo>
                  <a:lnTo>
                    <a:pt x="2159508" y="285157"/>
                  </a:lnTo>
                  <a:lnTo>
                    <a:pt x="2172462" y="300989"/>
                  </a:lnTo>
                  <a:lnTo>
                    <a:pt x="2172462" y="300227"/>
                  </a:lnTo>
                  <a:lnTo>
                    <a:pt x="2185416" y="319277"/>
                  </a:lnTo>
                  <a:lnTo>
                    <a:pt x="2188464" y="319277"/>
                  </a:lnTo>
                  <a:lnTo>
                    <a:pt x="2188464" y="310133"/>
                  </a:lnTo>
                  <a:lnTo>
                    <a:pt x="2190526" y="310133"/>
                  </a:lnTo>
                  <a:close/>
                </a:path>
                <a:path w="2396490" h="454660">
                  <a:moveTo>
                    <a:pt x="1813559" y="319277"/>
                  </a:moveTo>
                  <a:lnTo>
                    <a:pt x="1786561" y="283130"/>
                  </a:lnTo>
                  <a:lnTo>
                    <a:pt x="1755572" y="249569"/>
                  </a:lnTo>
                  <a:lnTo>
                    <a:pt x="1720953" y="218517"/>
                  </a:lnTo>
                  <a:lnTo>
                    <a:pt x="1683065" y="189897"/>
                  </a:lnTo>
                  <a:lnTo>
                    <a:pt x="1642268" y="163632"/>
                  </a:lnTo>
                  <a:lnTo>
                    <a:pt x="1598924" y="139646"/>
                  </a:lnTo>
                  <a:lnTo>
                    <a:pt x="1553393" y="117861"/>
                  </a:lnTo>
                  <a:lnTo>
                    <a:pt x="1506036" y="98201"/>
                  </a:lnTo>
                  <a:lnTo>
                    <a:pt x="1457213" y="80588"/>
                  </a:lnTo>
                  <a:lnTo>
                    <a:pt x="1407285" y="64946"/>
                  </a:lnTo>
                  <a:lnTo>
                    <a:pt x="1356613" y="51198"/>
                  </a:lnTo>
                  <a:lnTo>
                    <a:pt x="1305557" y="39266"/>
                  </a:lnTo>
                  <a:lnTo>
                    <a:pt x="1254479" y="29075"/>
                  </a:lnTo>
                  <a:lnTo>
                    <a:pt x="1203738" y="20547"/>
                  </a:lnTo>
                  <a:lnTo>
                    <a:pt x="1153697" y="13605"/>
                  </a:lnTo>
                  <a:lnTo>
                    <a:pt x="1104988" y="8203"/>
                  </a:lnTo>
                  <a:lnTo>
                    <a:pt x="1032975" y="8841"/>
                  </a:lnTo>
                  <a:lnTo>
                    <a:pt x="1002554" y="9019"/>
                  </a:lnTo>
                  <a:lnTo>
                    <a:pt x="926592" y="9143"/>
                  </a:lnTo>
                  <a:lnTo>
                    <a:pt x="1000506" y="10652"/>
                  </a:lnTo>
                  <a:lnTo>
                    <a:pt x="1002554" y="10794"/>
                  </a:lnTo>
                  <a:lnTo>
                    <a:pt x="1066738" y="14764"/>
                  </a:lnTo>
                  <a:lnTo>
                    <a:pt x="1082491" y="12837"/>
                  </a:lnTo>
                  <a:lnTo>
                    <a:pt x="1117092" y="9906"/>
                  </a:lnTo>
                  <a:lnTo>
                    <a:pt x="1118616" y="19050"/>
                  </a:lnTo>
                  <a:lnTo>
                    <a:pt x="1118616" y="19499"/>
                  </a:lnTo>
                  <a:lnTo>
                    <a:pt x="1146047" y="22097"/>
                  </a:lnTo>
                  <a:lnTo>
                    <a:pt x="1215390" y="32003"/>
                  </a:lnTo>
                  <a:lnTo>
                    <a:pt x="1282445" y="44195"/>
                  </a:lnTo>
                  <a:lnTo>
                    <a:pt x="1347978" y="58674"/>
                  </a:lnTo>
                  <a:lnTo>
                    <a:pt x="1347978" y="58878"/>
                  </a:lnTo>
                  <a:lnTo>
                    <a:pt x="1409700" y="75437"/>
                  </a:lnTo>
                  <a:lnTo>
                    <a:pt x="1440180" y="85343"/>
                  </a:lnTo>
                  <a:lnTo>
                    <a:pt x="1440180" y="85604"/>
                  </a:lnTo>
                  <a:lnTo>
                    <a:pt x="1487383" y="101717"/>
                  </a:lnTo>
                  <a:lnTo>
                    <a:pt x="1534820" y="120557"/>
                  </a:lnTo>
                  <a:lnTo>
                    <a:pt x="1581228" y="141793"/>
                  </a:lnTo>
                  <a:lnTo>
                    <a:pt x="1626108" y="165353"/>
                  </a:lnTo>
                  <a:lnTo>
                    <a:pt x="1626108" y="165785"/>
                  </a:lnTo>
                  <a:lnTo>
                    <a:pt x="1648206" y="178307"/>
                  </a:lnTo>
                  <a:lnTo>
                    <a:pt x="1670304" y="192786"/>
                  </a:lnTo>
                  <a:lnTo>
                    <a:pt x="1670304" y="192024"/>
                  </a:lnTo>
                  <a:lnTo>
                    <a:pt x="1690878" y="206501"/>
                  </a:lnTo>
                  <a:lnTo>
                    <a:pt x="1709928" y="221742"/>
                  </a:lnTo>
                  <a:lnTo>
                    <a:pt x="1709928" y="220980"/>
                  </a:lnTo>
                  <a:lnTo>
                    <a:pt x="1728216" y="236219"/>
                  </a:lnTo>
                  <a:lnTo>
                    <a:pt x="1744980" y="252221"/>
                  </a:lnTo>
                  <a:lnTo>
                    <a:pt x="1744980" y="251459"/>
                  </a:lnTo>
                  <a:lnTo>
                    <a:pt x="1760982" y="267462"/>
                  </a:lnTo>
                  <a:lnTo>
                    <a:pt x="1775459" y="284225"/>
                  </a:lnTo>
                  <a:lnTo>
                    <a:pt x="1789176" y="300989"/>
                  </a:lnTo>
                  <a:lnTo>
                    <a:pt x="1789176" y="301323"/>
                  </a:lnTo>
                  <a:lnTo>
                    <a:pt x="1795305" y="310133"/>
                  </a:lnTo>
                  <a:lnTo>
                    <a:pt x="1804416" y="310133"/>
                  </a:lnTo>
                  <a:lnTo>
                    <a:pt x="1804416" y="319277"/>
                  </a:lnTo>
                  <a:lnTo>
                    <a:pt x="1813559" y="319277"/>
                  </a:lnTo>
                  <a:close/>
                </a:path>
                <a:path w="2396490" h="454660">
                  <a:moveTo>
                    <a:pt x="929640" y="48768"/>
                  </a:moveTo>
                  <a:lnTo>
                    <a:pt x="928878" y="48768"/>
                  </a:lnTo>
                  <a:lnTo>
                    <a:pt x="928878" y="48950"/>
                  </a:lnTo>
                  <a:lnTo>
                    <a:pt x="929640" y="48768"/>
                  </a:lnTo>
                  <a:close/>
                </a:path>
                <a:path w="2396490" h="454660">
                  <a:moveTo>
                    <a:pt x="1001268" y="10715"/>
                  </a:moveTo>
                  <a:lnTo>
                    <a:pt x="1000506" y="10668"/>
                  </a:lnTo>
                  <a:lnTo>
                    <a:pt x="1001268" y="10715"/>
                  </a:lnTo>
                  <a:close/>
                </a:path>
                <a:path w="2396490" h="454660">
                  <a:moveTo>
                    <a:pt x="1118616" y="19050"/>
                  </a:moveTo>
                  <a:lnTo>
                    <a:pt x="1117092" y="9906"/>
                  </a:lnTo>
                  <a:lnTo>
                    <a:pt x="1082491" y="12837"/>
                  </a:lnTo>
                  <a:lnTo>
                    <a:pt x="1066738" y="14764"/>
                  </a:lnTo>
                  <a:lnTo>
                    <a:pt x="1073658" y="15192"/>
                  </a:lnTo>
                  <a:lnTo>
                    <a:pt x="1074420" y="15312"/>
                  </a:lnTo>
                  <a:lnTo>
                    <a:pt x="1116487" y="19297"/>
                  </a:lnTo>
                  <a:lnTo>
                    <a:pt x="1118616" y="19050"/>
                  </a:lnTo>
                  <a:close/>
                </a:path>
                <a:path w="2396490" h="454660">
                  <a:moveTo>
                    <a:pt x="1074420" y="15239"/>
                  </a:moveTo>
                  <a:lnTo>
                    <a:pt x="1073658" y="15192"/>
                  </a:lnTo>
                  <a:lnTo>
                    <a:pt x="1074420" y="15239"/>
                  </a:lnTo>
                  <a:close/>
                </a:path>
                <a:path w="2396490" h="454660">
                  <a:moveTo>
                    <a:pt x="1074420" y="15312"/>
                  </a:moveTo>
                  <a:lnTo>
                    <a:pt x="1073658" y="15239"/>
                  </a:lnTo>
                  <a:lnTo>
                    <a:pt x="1074420" y="15312"/>
                  </a:lnTo>
                  <a:close/>
                </a:path>
                <a:path w="2396490" h="454660">
                  <a:moveTo>
                    <a:pt x="1118616" y="19499"/>
                  </a:moveTo>
                  <a:lnTo>
                    <a:pt x="1118616" y="19050"/>
                  </a:lnTo>
                  <a:lnTo>
                    <a:pt x="1116487" y="19297"/>
                  </a:lnTo>
                  <a:lnTo>
                    <a:pt x="1118616" y="19499"/>
                  </a:lnTo>
                  <a:close/>
                </a:path>
                <a:path w="2396490" h="454660">
                  <a:moveTo>
                    <a:pt x="1146047" y="22205"/>
                  </a:moveTo>
                  <a:lnTo>
                    <a:pt x="1145285" y="22097"/>
                  </a:lnTo>
                  <a:lnTo>
                    <a:pt x="1146047" y="22205"/>
                  </a:lnTo>
                  <a:close/>
                </a:path>
                <a:path w="2396490" h="454660">
                  <a:moveTo>
                    <a:pt x="1347978" y="58878"/>
                  </a:moveTo>
                  <a:lnTo>
                    <a:pt x="1347978" y="58674"/>
                  </a:lnTo>
                  <a:lnTo>
                    <a:pt x="1347216" y="58674"/>
                  </a:lnTo>
                  <a:lnTo>
                    <a:pt x="1347978" y="58878"/>
                  </a:lnTo>
                  <a:close/>
                </a:path>
                <a:path w="2396490" h="454660">
                  <a:moveTo>
                    <a:pt x="1440180" y="85604"/>
                  </a:moveTo>
                  <a:lnTo>
                    <a:pt x="1440180" y="85343"/>
                  </a:lnTo>
                  <a:lnTo>
                    <a:pt x="1439418" y="85343"/>
                  </a:lnTo>
                  <a:lnTo>
                    <a:pt x="1440180" y="85604"/>
                  </a:lnTo>
                  <a:close/>
                </a:path>
                <a:path w="2396490" h="454660">
                  <a:moveTo>
                    <a:pt x="1622297" y="310133"/>
                  </a:moveTo>
                  <a:lnTo>
                    <a:pt x="1590294" y="310133"/>
                  </a:lnTo>
                  <a:lnTo>
                    <a:pt x="1620773" y="319897"/>
                  </a:lnTo>
                  <a:lnTo>
                    <a:pt x="1620773" y="319277"/>
                  </a:lnTo>
                  <a:lnTo>
                    <a:pt x="1622297" y="310133"/>
                  </a:lnTo>
                  <a:close/>
                </a:path>
                <a:path w="2396490" h="454660">
                  <a:moveTo>
                    <a:pt x="1650821" y="319277"/>
                  </a:moveTo>
                  <a:lnTo>
                    <a:pt x="1622297" y="310133"/>
                  </a:lnTo>
                  <a:lnTo>
                    <a:pt x="1620773" y="319277"/>
                  </a:lnTo>
                  <a:lnTo>
                    <a:pt x="1650821" y="319277"/>
                  </a:lnTo>
                  <a:close/>
                </a:path>
                <a:path w="2396490" h="454660">
                  <a:moveTo>
                    <a:pt x="2039981" y="444036"/>
                  </a:moveTo>
                  <a:lnTo>
                    <a:pt x="1650821" y="319277"/>
                  </a:lnTo>
                  <a:lnTo>
                    <a:pt x="1620773" y="319277"/>
                  </a:lnTo>
                  <a:lnTo>
                    <a:pt x="1620773" y="319897"/>
                  </a:lnTo>
                  <a:lnTo>
                    <a:pt x="2037588" y="453419"/>
                  </a:lnTo>
                  <a:lnTo>
                    <a:pt x="2037588" y="445007"/>
                  </a:lnTo>
                  <a:lnTo>
                    <a:pt x="2039981" y="444036"/>
                  </a:lnTo>
                  <a:close/>
                </a:path>
                <a:path w="2396490" h="454660">
                  <a:moveTo>
                    <a:pt x="1804416" y="319277"/>
                  </a:moveTo>
                  <a:lnTo>
                    <a:pt x="1804416" y="310133"/>
                  </a:lnTo>
                  <a:lnTo>
                    <a:pt x="1800606" y="317753"/>
                  </a:lnTo>
                  <a:lnTo>
                    <a:pt x="1795305" y="310133"/>
                  </a:lnTo>
                  <a:lnTo>
                    <a:pt x="1622297" y="310133"/>
                  </a:lnTo>
                  <a:lnTo>
                    <a:pt x="1650821" y="319277"/>
                  </a:lnTo>
                  <a:lnTo>
                    <a:pt x="1804416" y="319277"/>
                  </a:lnTo>
                  <a:close/>
                </a:path>
                <a:path w="2396490" h="454660">
                  <a:moveTo>
                    <a:pt x="1626108" y="165785"/>
                  </a:moveTo>
                  <a:lnTo>
                    <a:pt x="1626108" y="165353"/>
                  </a:lnTo>
                  <a:lnTo>
                    <a:pt x="1625345" y="165353"/>
                  </a:lnTo>
                  <a:lnTo>
                    <a:pt x="1626108" y="165785"/>
                  </a:lnTo>
                  <a:close/>
                </a:path>
                <a:path w="2396490" h="454660">
                  <a:moveTo>
                    <a:pt x="1789176" y="301323"/>
                  </a:moveTo>
                  <a:lnTo>
                    <a:pt x="1789176" y="300989"/>
                  </a:lnTo>
                  <a:lnTo>
                    <a:pt x="1788414" y="300227"/>
                  </a:lnTo>
                  <a:lnTo>
                    <a:pt x="1789176" y="301323"/>
                  </a:lnTo>
                  <a:close/>
                </a:path>
                <a:path w="2396490" h="454660">
                  <a:moveTo>
                    <a:pt x="1793747" y="75685"/>
                  </a:moveTo>
                  <a:lnTo>
                    <a:pt x="1793747" y="75437"/>
                  </a:lnTo>
                  <a:lnTo>
                    <a:pt x="1792985" y="75437"/>
                  </a:lnTo>
                  <a:lnTo>
                    <a:pt x="1793747" y="75685"/>
                  </a:lnTo>
                  <a:close/>
                </a:path>
                <a:path w="2396490" h="454660">
                  <a:moveTo>
                    <a:pt x="1804416" y="310133"/>
                  </a:moveTo>
                  <a:lnTo>
                    <a:pt x="1795305" y="310133"/>
                  </a:lnTo>
                  <a:lnTo>
                    <a:pt x="1800606" y="317753"/>
                  </a:lnTo>
                  <a:lnTo>
                    <a:pt x="1804416" y="310133"/>
                  </a:lnTo>
                  <a:close/>
                </a:path>
                <a:path w="2396490" h="454660">
                  <a:moveTo>
                    <a:pt x="1881378" y="105464"/>
                  </a:moveTo>
                  <a:lnTo>
                    <a:pt x="1881378" y="105156"/>
                  </a:lnTo>
                  <a:lnTo>
                    <a:pt x="1880616" y="105156"/>
                  </a:lnTo>
                  <a:lnTo>
                    <a:pt x="1881378" y="105464"/>
                  </a:lnTo>
                  <a:close/>
                </a:path>
                <a:path w="2396490" h="454660">
                  <a:moveTo>
                    <a:pt x="1908809" y="116903"/>
                  </a:moveTo>
                  <a:lnTo>
                    <a:pt x="1908809" y="116586"/>
                  </a:lnTo>
                  <a:lnTo>
                    <a:pt x="1908047" y="116586"/>
                  </a:lnTo>
                  <a:lnTo>
                    <a:pt x="1908809" y="116903"/>
                  </a:lnTo>
                  <a:close/>
                </a:path>
                <a:path w="2396490" h="454660">
                  <a:moveTo>
                    <a:pt x="1935480" y="128362"/>
                  </a:moveTo>
                  <a:lnTo>
                    <a:pt x="1935480" y="128015"/>
                  </a:lnTo>
                  <a:lnTo>
                    <a:pt x="1934718" y="128015"/>
                  </a:lnTo>
                  <a:lnTo>
                    <a:pt x="1935480" y="128362"/>
                  </a:lnTo>
                  <a:close/>
                </a:path>
                <a:path w="2396490" h="454660">
                  <a:moveTo>
                    <a:pt x="2040635" y="444245"/>
                  </a:moveTo>
                  <a:lnTo>
                    <a:pt x="2039981" y="444036"/>
                  </a:lnTo>
                  <a:lnTo>
                    <a:pt x="2037588" y="445007"/>
                  </a:lnTo>
                  <a:lnTo>
                    <a:pt x="2040635" y="444245"/>
                  </a:lnTo>
                  <a:close/>
                </a:path>
                <a:path w="2396490" h="454660">
                  <a:moveTo>
                    <a:pt x="2040635" y="453844"/>
                  </a:moveTo>
                  <a:lnTo>
                    <a:pt x="2040635" y="444245"/>
                  </a:lnTo>
                  <a:lnTo>
                    <a:pt x="2037588" y="445007"/>
                  </a:lnTo>
                  <a:lnTo>
                    <a:pt x="2037588" y="453419"/>
                  </a:lnTo>
                  <a:lnTo>
                    <a:pt x="2039873" y="454151"/>
                  </a:lnTo>
                  <a:lnTo>
                    <a:pt x="2040635" y="453844"/>
                  </a:lnTo>
                  <a:close/>
                </a:path>
                <a:path w="2396490" h="454660">
                  <a:moveTo>
                    <a:pt x="2372106" y="319981"/>
                  </a:moveTo>
                  <a:lnTo>
                    <a:pt x="2372106" y="319277"/>
                  </a:lnTo>
                  <a:lnTo>
                    <a:pt x="2347295" y="319277"/>
                  </a:lnTo>
                  <a:lnTo>
                    <a:pt x="2039981" y="444036"/>
                  </a:lnTo>
                  <a:lnTo>
                    <a:pt x="2040635" y="444245"/>
                  </a:lnTo>
                  <a:lnTo>
                    <a:pt x="2040635" y="453844"/>
                  </a:lnTo>
                  <a:lnTo>
                    <a:pt x="2372106" y="319981"/>
                  </a:lnTo>
                  <a:close/>
                </a:path>
                <a:path w="2396490" h="454660">
                  <a:moveTo>
                    <a:pt x="2093976" y="221742"/>
                  </a:moveTo>
                  <a:lnTo>
                    <a:pt x="2093214" y="220980"/>
                  </a:lnTo>
                  <a:lnTo>
                    <a:pt x="2093214" y="221155"/>
                  </a:lnTo>
                  <a:lnTo>
                    <a:pt x="2093976" y="221742"/>
                  </a:lnTo>
                  <a:close/>
                </a:path>
                <a:path w="2396490" h="454660">
                  <a:moveTo>
                    <a:pt x="2145030" y="268300"/>
                  </a:moveTo>
                  <a:lnTo>
                    <a:pt x="2145030" y="267462"/>
                  </a:lnTo>
                  <a:lnTo>
                    <a:pt x="2144268" y="267462"/>
                  </a:lnTo>
                  <a:lnTo>
                    <a:pt x="2145030" y="268300"/>
                  </a:lnTo>
                  <a:close/>
                </a:path>
                <a:path w="2396490" h="454660">
                  <a:moveTo>
                    <a:pt x="2159508" y="285157"/>
                  </a:moveTo>
                  <a:lnTo>
                    <a:pt x="2159508" y="284225"/>
                  </a:lnTo>
                  <a:lnTo>
                    <a:pt x="2158746" y="284225"/>
                  </a:lnTo>
                  <a:lnTo>
                    <a:pt x="2159508" y="285157"/>
                  </a:lnTo>
                  <a:close/>
                </a:path>
                <a:path w="2396490" h="454660">
                  <a:moveTo>
                    <a:pt x="2192273" y="312419"/>
                  </a:moveTo>
                  <a:lnTo>
                    <a:pt x="2190526" y="310133"/>
                  </a:lnTo>
                  <a:lnTo>
                    <a:pt x="2188464" y="310133"/>
                  </a:lnTo>
                  <a:lnTo>
                    <a:pt x="2192273" y="312419"/>
                  </a:lnTo>
                  <a:close/>
                </a:path>
                <a:path w="2396490" h="454660">
                  <a:moveTo>
                    <a:pt x="2192273" y="319277"/>
                  </a:moveTo>
                  <a:lnTo>
                    <a:pt x="2192273" y="312419"/>
                  </a:lnTo>
                  <a:lnTo>
                    <a:pt x="2188464" y="310133"/>
                  </a:lnTo>
                  <a:lnTo>
                    <a:pt x="2188464" y="319277"/>
                  </a:lnTo>
                  <a:lnTo>
                    <a:pt x="2192273" y="319277"/>
                  </a:lnTo>
                  <a:close/>
                </a:path>
                <a:path w="2396490" h="454660">
                  <a:moveTo>
                    <a:pt x="2369820" y="310133"/>
                  </a:moveTo>
                  <a:lnTo>
                    <a:pt x="2190526" y="310133"/>
                  </a:lnTo>
                  <a:lnTo>
                    <a:pt x="2192273" y="312419"/>
                  </a:lnTo>
                  <a:lnTo>
                    <a:pt x="2192273" y="319277"/>
                  </a:lnTo>
                  <a:lnTo>
                    <a:pt x="2347295" y="319277"/>
                  </a:lnTo>
                  <a:lnTo>
                    <a:pt x="2369820" y="310133"/>
                  </a:lnTo>
                  <a:close/>
                </a:path>
                <a:path w="2396490" h="454660">
                  <a:moveTo>
                    <a:pt x="2372106" y="319277"/>
                  </a:moveTo>
                  <a:lnTo>
                    <a:pt x="2369820" y="310133"/>
                  </a:lnTo>
                  <a:lnTo>
                    <a:pt x="2347295" y="319277"/>
                  </a:lnTo>
                  <a:lnTo>
                    <a:pt x="2372106" y="319277"/>
                  </a:lnTo>
                  <a:close/>
                </a:path>
                <a:path w="2396490" h="454660">
                  <a:moveTo>
                    <a:pt x="2396490" y="310133"/>
                  </a:moveTo>
                  <a:lnTo>
                    <a:pt x="2369820" y="310133"/>
                  </a:lnTo>
                  <a:lnTo>
                    <a:pt x="2372106" y="319277"/>
                  </a:lnTo>
                  <a:lnTo>
                    <a:pt x="2372106" y="319981"/>
                  </a:lnTo>
                  <a:lnTo>
                    <a:pt x="2396490" y="31013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89339" y="3777996"/>
              <a:ext cx="643255" cy="551180"/>
            </a:xfrm>
            <a:custGeom>
              <a:avLst/>
              <a:gdLst/>
              <a:ahLst/>
              <a:cxnLst/>
              <a:rect l="l" t="t" r="r" b="b"/>
              <a:pathLst>
                <a:path w="643255" h="551179">
                  <a:moveTo>
                    <a:pt x="643128" y="459486"/>
                  </a:moveTo>
                  <a:lnTo>
                    <a:pt x="643128" y="92201"/>
                  </a:lnTo>
                  <a:lnTo>
                    <a:pt x="634632" y="71019"/>
                  </a:lnTo>
                  <a:lnTo>
                    <a:pt x="572468" y="34478"/>
                  </a:lnTo>
                  <a:lnTo>
                    <a:pt x="522665" y="20214"/>
                  </a:lnTo>
                  <a:lnTo>
                    <a:pt x="462958" y="9348"/>
                  </a:lnTo>
                  <a:lnTo>
                    <a:pt x="395280" y="2428"/>
                  </a:lnTo>
                  <a:lnTo>
                    <a:pt x="321563" y="0"/>
                  </a:lnTo>
                  <a:lnTo>
                    <a:pt x="247847" y="2428"/>
                  </a:lnTo>
                  <a:lnTo>
                    <a:pt x="180169" y="9348"/>
                  </a:lnTo>
                  <a:lnTo>
                    <a:pt x="120462" y="20214"/>
                  </a:lnTo>
                  <a:lnTo>
                    <a:pt x="70659" y="34478"/>
                  </a:lnTo>
                  <a:lnTo>
                    <a:pt x="32692" y="51596"/>
                  </a:lnTo>
                  <a:lnTo>
                    <a:pt x="0" y="92201"/>
                  </a:lnTo>
                  <a:lnTo>
                    <a:pt x="0" y="459486"/>
                  </a:lnTo>
                  <a:lnTo>
                    <a:pt x="32692" y="499607"/>
                  </a:lnTo>
                  <a:lnTo>
                    <a:pt x="70659" y="516589"/>
                  </a:lnTo>
                  <a:lnTo>
                    <a:pt x="120462" y="530771"/>
                  </a:lnTo>
                  <a:lnTo>
                    <a:pt x="180169" y="541595"/>
                  </a:lnTo>
                  <a:lnTo>
                    <a:pt x="247847" y="548500"/>
                  </a:lnTo>
                  <a:lnTo>
                    <a:pt x="321563" y="550926"/>
                  </a:lnTo>
                  <a:lnTo>
                    <a:pt x="395280" y="548500"/>
                  </a:lnTo>
                  <a:lnTo>
                    <a:pt x="462958" y="541595"/>
                  </a:lnTo>
                  <a:lnTo>
                    <a:pt x="522665" y="530771"/>
                  </a:lnTo>
                  <a:lnTo>
                    <a:pt x="572468" y="516589"/>
                  </a:lnTo>
                  <a:lnTo>
                    <a:pt x="610435" y="499607"/>
                  </a:lnTo>
                  <a:lnTo>
                    <a:pt x="643128" y="459486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77147" y="3868673"/>
              <a:ext cx="668655" cy="106045"/>
            </a:xfrm>
            <a:custGeom>
              <a:avLst/>
              <a:gdLst/>
              <a:ahLst/>
              <a:cxnLst/>
              <a:rect l="l" t="t" r="r" b="b"/>
              <a:pathLst>
                <a:path w="668655" h="106045">
                  <a:moveTo>
                    <a:pt x="26670" y="43532"/>
                  </a:moveTo>
                  <a:lnTo>
                    <a:pt x="26670" y="7620"/>
                  </a:lnTo>
                  <a:lnTo>
                    <a:pt x="25146" y="3048"/>
                  </a:lnTo>
                  <a:lnTo>
                    <a:pt x="25146" y="0"/>
                  </a:lnTo>
                  <a:lnTo>
                    <a:pt x="0" y="2286"/>
                  </a:lnTo>
                  <a:lnTo>
                    <a:pt x="0" y="7620"/>
                  </a:lnTo>
                  <a:lnTo>
                    <a:pt x="762" y="8381"/>
                  </a:lnTo>
                  <a:lnTo>
                    <a:pt x="762" y="9143"/>
                  </a:lnTo>
                  <a:lnTo>
                    <a:pt x="2286" y="14477"/>
                  </a:lnTo>
                  <a:lnTo>
                    <a:pt x="2286" y="16001"/>
                  </a:lnTo>
                  <a:lnTo>
                    <a:pt x="17500" y="37034"/>
                  </a:lnTo>
                  <a:lnTo>
                    <a:pt x="25146" y="42452"/>
                  </a:lnTo>
                  <a:lnTo>
                    <a:pt x="25146" y="3048"/>
                  </a:lnTo>
                  <a:lnTo>
                    <a:pt x="25908" y="5334"/>
                  </a:lnTo>
                  <a:lnTo>
                    <a:pt x="25908" y="42992"/>
                  </a:lnTo>
                  <a:lnTo>
                    <a:pt x="26670" y="43532"/>
                  </a:lnTo>
                  <a:close/>
                </a:path>
                <a:path w="668655" h="106045">
                  <a:moveTo>
                    <a:pt x="641972" y="6515"/>
                  </a:moveTo>
                  <a:lnTo>
                    <a:pt x="593630" y="42323"/>
                  </a:lnTo>
                  <a:lnTo>
                    <a:pt x="553381" y="55912"/>
                  </a:lnTo>
                  <a:lnTo>
                    <a:pt x="505202" y="66481"/>
                  </a:lnTo>
                  <a:lnTo>
                    <a:pt x="451088" y="74027"/>
                  </a:lnTo>
                  <a:lnTo>
                    <a:pt x="393032" y="78545"/>
                  </a:lnTo>
                  <a:lnTo>
                    <a:pt x="333027" y="80033"/>
                  </a:lnTo>
                  <a:lnTo>
                    <a:pt x="273067" y="78488"/>
                  </a:lnTo>
                  <a:lnTo>
                    <a:pt x="215147" y="73906"/>
                  </a:lnTo>
                  <a:lnTo>
                    <a:pt x="161259" y="66285"/>
                  </a:lnTo>
                  <a:lnTo>
                    <a:pt x="113398" y="55620"/>
                  </a:lnTo>
                  <a:lnTo>
                    <a:pt x="73556" y="41908"/>
                  </a:lnTo>
                  <a:lnTo>
                    <a:pt x="25908" y="5334"/>
                  </a:lnTo>
                  <a:lnTo>
                    <a:pt x="26670" y="7620"/>
                  </a:lnTo>
                  <a:lnTo>
                    <a:pt x="26670" y="43532"/>
                  </a:lnTo>
                  <a:lnTo>
                    <a:pt x="43227" y="55265"/>
                  </a:lnTo>
                  <a:lnTo>
                    <a:pt x="120209" y="83319"/>
                  </a:lnTo>
                  <a:lnTo>
                    <a:pt x="168455" y="93141"/>
                  </a:lnTo>
                  <a:lnTo>
                    <a:pt x="221200" y="100158"/>
                  </a:lnTo>
                  <a:lnTo>
                    <a:pt x="276940" y="104371"/>
                  </a:lnTo>
                  <a:lnTo>
                    <a:pt x="334170" y="105779"/>
                  </a:lnTo>
                  <a:lnTo>
                    <a:pt x="391387" y="104382"/>
                  </a:lnTo>
                  <a:lnTo>
                    <a:pt x="447088" y="100178"/>
                  </a:lnTo>
                  <a:lnTo>
                    <a:pt x="499768" y="93168"/>
                  </a:lnTo>
                  <a:lnTo>
                    <a:pt x="547923" y="83351"/>
                  </a:lnTo>
                  <a:lnTo>
                    <a:pt x="590051" y="70726"/>
                  </a:lnTo>
                  <a:lnTo>
                    <a:pt x="641604" y="43191"/>
                  </a:lnTo>
                  <a:lnTo>
                    <a:pt x="641604" y="7620"/>
                  </a:lnTo>
                  <a:lnTo>
                    <a:pt x="641972" y="6515"/>
                  </a:lnTo>
                  <a:close/>
                </a:path>
                <a:path w="668655" h="106045">
                  <a:moveTo>
                    <a:pt x="642366" y="6096"/>
                  </a:moveTo>
                  <a:lnTo>
                    <a:pt x="641972" y="6515"/>
                  </a:lnTo>
                  <a:lnTo>
                    <a:pt x="641604" y="7620"/>
                  </a:lnTo>
                  <a:lnTo>
                    <a:pt x="642366" y="6096"/>
                  </a:lnTo>
                  <a:close/>
                </a:path>
                <a:path w="668655" h="106045">
                  <a:moveTo>
                    <a:pt x="642366" y="42647"/>
                  </a:moveTo>
                  <a:lnTo>
                    <a:pt x="642366" y="6096"/>
                  </a:lnTo>
                  <a:lnTo>
                    <a:pt x="641604" y="7620"/>
                  </a:lnTo>
                  <a:lnTo>
                    <a:pt x="641604" y="43191"/>
                  </a:lnTo>
                  <a:lnTo>
                    <a:pt x="642366" y="42647"/>
                  </a:lnTo>
                  <a:close/>
                </a:path>
                <a:path w="668655" h="106045">
                  <a:moveTo>
                    <a:pt x="643128" y="42104"/>
                  </a:moveTo>
                  <a:lnTo>
                    <a:pt x="643128" y="3048"/>
                  </a:lnTo>
                  <a:lnTo>
                    <a:pt x="641972" y="6515"/>
                  </a:lnTo>
                  <a:lnTo>
                    <a:pt x="642366" y="6096"/>
                  </a:lnTo>
                  <a:lnTo>
                    <a:pt x="642366" y="42647"/>
                  </a:lnTo>
                  <a:lnTo>
                    <a:pt x="643128" y="42104"/>
                  </a:lnTo>
                  <a:close/>
                </a:path>
                <a:path w="668655" h="106045">
                  <a:moveTo>
                    <a:pt x="668274" y="2286"/>
                  </a:moveTo>
                  <a:lnTo>
                    <a:pt x="643128" y="0"/>
                  </a:lnTo>
                  <a:lnTo>
                    <a:pt x="642366" y="5334"/>
                  </a:lnTo>
                  <a:lnTo>
                    <a:pt x="643128" y="3048"/>
                  </a:lnTo>
                  <a:lnTo>
                    <a:pt x="643128" y="42104"/>
                  </a:lnTo>
                  <a:lnTo>
                    <a:pt x="650206" y="37052"/>
                  </a:lnTo>
                  <a:lnTo>
                    <a:pt x="665226" y="16001"/>
                  </a:lnTo>
                  <a:lnTo>
                    <a:pt x="665988" y="15239"/>
                  </a:lnTo>
                  <a:lnTo>
                    <a:pt x="665988" y="14477"/>
                  </a:lnTo>
                  <a:lnTo>
                    <a:pt x="667512" y="9143"/>
                  </a:lnTo>
                  <a:lnTo>
                    <a:pt x="667512" y="7620"/>
                  </a:lnTo>
                  <a:lnTo>
                    <a:pt x="668274" y="2286"/>
                  </a:lnTo>
                  <a:close/>
                </a:path>
              </a:pathLst>
            </a:custGeom>
            <a:solidFill>
              <a:srgbClr val="436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77147" y="3765889"/>
              <a:ext cx="668655" cy="575945"/>
            </a:xfrm>
            <a:custGeom>
              <a:avLst/>
              <a:gdLst/>
              <a:ahLst/>
              <a:cxnLst/>
              <a:rect l="l" t="t" r="r" b="b"/>
              <a:pathLst>
                <a:path w="668655" h="575945">
                  <a:moveTo>
                    <a:pt x="762" y="478450"/>
                  </a:moveTo>
                  <a:lnTo>
                    <a:pt x="762" y="97450"/>
                  </a:lnTo>
                  <a:lnTo>
                    <a:pt x="0" y="98212"/>
                  </a:lnTo>
                  <a:lnTo>
                    <a:pt x="0" y="477688"/>
                  </a:lnTo>
                  <a:lnTo>
                    <a:pt x="762" y="478450"/>
                  </a:lnTo>
                  <a:close/>
                </a:path>
                <a:path w="668655" h="575945">
                  <a:moveTo>
                    <a:pt x="2286" y="483784"/>
                  </a:moveTo>
                  <a:lnTo>
                    <a:pt x="2286" y="91354"/>
                  </a:lnTo>
                  <a:lnTo>
                    <a:pt x="762" y="96688"/>
                  </a:lnTo>
                  <a:lnTo>
                    <a:pt x="762" y="479212"/>
                  </a:lnTo>
                  <a:lnTo>
                    <a:pt x="2286" y="483784"/>
                  </a:lnTo>
                  <a:close/>
                </a:path>
                <a:path w="668655" h="575945">
                  <a:moveTo>
                    <a:pt x="665988" y="485308"/>
                  </a:moveTo>
                  <a:lnTo>
                    <a:pt x="665988" y="90592"/>
                  </a:lnTo>
                  <a:lnTo>
                    <a:pt x="665226" y="89830"/>
                  </a:lnTo>
                  <a:lnTo>
                    <a:pt x="650360" y="68827"/>
                  </a:lnTo>
                  <a:lnTo>
                    <a:pt x="590428" y="35184"/>
                  </a:lnTo>
                  <a:lnTo>
                    <a:pt x="548373" y="22550"/>
                  </a:lnTo>
                  <a:lnTo>
                    <a:pt x="500267" y="12712"/>
                  </a:lnTo>
                  <a:lnTo>
                    <a:pt x="447615" y="5672"/>
                  </a:lnTo>
                  <a:lnTo>
                    <a:pt x="391922" y="1434"/>
                  </a:lnTo>
                  <a:lnTo>
                    <a:pt x="334694" y="0"/>
                  </a:lnTo>
                  <a:lnTo>
                    <a:pt x="277436" y="1373"/>
                  </a:lnTo>
                  <a:lnTo>
                    <a:pt x="221656" y="5556"/>
                  </a:lnTo>
                  <a:lnTo>
                    <a:pt x="168856" y="12552"/>
                  </a:lnTo>
                  <a:lnTo>
                    <a:pt x="120545" y="22364"/>
                  </a:lnTo>
                  <a:lnTo>
                    <a:pt x="78226" y="34995"/>
                  </a:lnTo>
                  <a:lnTo>
                    <a:pt x="17591" y="68725"/>
                  </a:lnTo>
                  <a:lnTo>
                    <a:pt x="2286" y="89830"/>
                  </a:lnTo>
                  <a:lnTo>
                    <a:pt x="2286" y="486070"/>
                  </a:lnTo>
                  <a:lnTo>
                    <a:pt x="17546" y="507114"/>
                  </a:lnTo>
                  <a:lnTo>
                    <a:pt x="25146" y="512493"/>
                  </a:lnTo>
                  <a:lnTo>
                    <a:pt x="25146" y="102784"/>
                  </a:lnTo>
                  <a:lnTo>
                    <a:pt x="25908" y="100498"/>
                  </a:lnTo>
                  <a:lnTo>
                    <a:pt x="25908" y="99736"/>
                  </a:lnTo>
                  <a:lnTo>
                    <a:pt x="26670" y="98212"/>
                  </a:lnTo>
                  <a:lnTo>
                    <a:pt x="26670" y="98920"/>
                  </a:lnTo>
                  <a:lnTo>
                    <a:pt x="44275" y="80071"/>
                  </a:lnTo>
                  <a:lnTo>
                    <a:pt x="114548" y="49843"/>
                  </a:lnTo>
                  <a:lnTo>
                    <a:pt x="162509" y="39276"/>
                  </a:lnTo>
                  <a:lnTo>
                    <a:pt x="216390" y="31736"/>
                  </a:lnTo>
                  <a:lnTo>
                    <a:pt x="274220" y="27222"/>
                  </a:lnTo>
                  <a:lnTo>
                    <a:pt x="334027" y="25731"/>
                  </a:lnTo>
                  <a:lnTo>
                    <a:pt x="393838" y="27261"/>
                  </a:lnTo>
                  <a:lnTo>
                    <a:pt x="451681" y="31809"/>
                  </a:lnTo>
                  <a:lnTo>
                    <a:pt x="505585" y="39372"/>
                  </a:lnTo>
                  <a:lnTo>
                    <a:pt x="553578" y="49949"/>
                  </a:lnTo>
                  <a:lnTo>
                    <a:pt x="593687" y="63537"/>
                  </a:lnTo>
                  <a:lnTo>
                    <a:pt x="641604" y="98925"/>
                  </a:lnTo>
                  <a:lnTo>
                    <a:pt x="641604" y="98212"/>
                  </a:lnTo>
                  <a:lnTo>
                    <a:pt x="642366" y="99736"/>
                  </a:lnTo>
                  <a:lnTo>
                    <a:pt x="642366" y="100498"/>
                  </a:lnTo>
                  <a:lnTo>
                    <a:pt x="643128" y="102784"/>
                  </a:lnTo>
                  <a:lnTo>
                    <a:pt x="643128" y="512126"/>
                  </a:lnTo>
                  <a:lnTo>
                    <a:pt x="650211" y="507077"/>
                  </a:lnTo>
                  <a:lnTo>
                    <a:pt x="665226" y="486070"/>
                  </a:lnTo>
                  <a:lnTo>
                    <a:pt x="665988" y="485308"/>
                  </a:lnTo>
                  <a:close/>
                </a:path>
                <a:path w="668655" h="575945">
                  <a:moveTo>
                    <a:pt x="25908" y="100498"/>
                  </a:moveTo>
                  <a:lnTo>
                    <a:pt x="25146" y="102784"/>
                  </a:lnTo>
                  <a:lnTo>
                    <a:pt x="25146" y="104308"/>
                  </a:lnTo>
                  <a:lnTo>
                    <a:pt x="25908" y="100498"/>
                  </a:lnTo>
                  <a:close/>
                </a:path>
                <a:path w="668655" h="575945">
                  <a:moveTo>
                    <a:pt x="25908" y="475402"/>
                  </a:moveTo>
                  <a:lnTo>
                    <a:pt x="25146" y="470068"/>
                  </a:lnTo>
                  <a:lnTo>
                    <a:pt x="25146" y="473116"/>
                  </a:lnTo>
                  <a:lnTo>
                    <a:pt x="25908" y="475402"/>
                  </a:lnTo>
                  <a:close/>
                </a:path>
                <a:path w="668655" h="575945">
                  <a:moveTo>
                    <a:pt x="26670" y="513572"/>
                  </a:moveTo>
                  <a:lnTo>
                    <a:pt x="26670" y="477688"/>
                  </a:lnTo>
                  <a:lnTo>
                    <a:pt x="25146" y="473116"/>
                  </a:lnTo>
                  <a:lnTo>
                    <a:pt x="25146" y="512493"/>
                  </a:lnTo>
                  <a:lnTo>
                    <a:pt x="26670" y="513572"/>
                  </a:lnTo>
                  <a:close/>
                </a:path>
                <a:path w="668655" h="575945">
                  <a:moveTo>
                    <a:pt x="26670" y="98212"/>
                  </a:moveTo>
                  <a:lnTo>
                    <a:pt x="25908" y="99736"/>
                  </a:lnTo>
                  <a:lnTo>
                    <a:pt x="26302" y="99313"/>
                  </a:lnTo>
                  <a:lnTo>
                    <a:pt x="26670" y="98212"/>
                  </a:lnTo>
                  <a:close/>
                </a:path>
                <a:path w="668655" h="575945">
                  <a:moveTo>
                    <a:pt x="26302" y="99313"/>
                  </a:moveTo>
                  <a:lnTo>
                    <a:pt x="25908" y="99736"/>
                  </a:lnTo>
                  <a:lnTo>
                    <a:pt x="25908" y="100498"/>
                  </a:lnTo>
                  <a:lnTo>
                    <a:pt x="26302" y="99313"/>
                  </a:lnTo>
                  <a:close/>
                </a:path>
                <a:path w="668655" h="575945">
                  <a:moveTo>
                    <a:pt x="642366" y="475402"/>
                  </a:moveTo>
                  <a:lnTo>
                    <a:pt x="599062" y="509943"/>
                  </a:lnTo>
                  <a:lnTo>
                    <a:pt x="563089" y="523220"/>
                  </a:lnTo>
                  <a:lnTo>
                    <a:pt x="519754" y="533837"/>
                  </a:lnTo>
                  <a:lnTo>
                    <a:pt x="470695" y="541795"/>
                  </a:lnTo>
                  <a:lnTo>
                    <a:pt x="417552" y="547094"/>
                  </a:lnTo>
                  <a:lnTo>
                    <a:pt x="361964" y="549738"/>
                  </a:lnTo>
                  <a:lnTo>
                    <a:pt x="305569" y="549726"/>
                  </a:lnTo>
                  <a:lnTo>
                    <a:pt x="250007" y="547060"/>
                  </a:lnTo>
                  <a:lnTo>
                    <a:pt x="196917" y="541741"/>
                  </a:lnTo>
                  <a:lnTo>
                    <a:pt x="147938" y="533771"/>
                  </a:lnTo>
                  <a:lnTo>
                    <a:pt x="104708" y="523151"/>
                  </a:lnTo>
                  <a:lnTo>
                    <a:pt x="68867" y="509881"/>
                  </a:lnTo>
                  <a:lnTo>
                    <a:pt x="25908" y="475402"/>
                  </a:lnTo>
                  <a:lnTo>
                    <a:pt x="26670" y="477688"/>
                  </a:lnTo>
                  <a:lnTo>
                    <a:pt x="26670" y="513572"/>
                  </a:lnTo>
                  <a:lnTo>
                    <a:pt x="43308" y="525348"/>
                  </a:lnTo>
                  <a:lnTo>
                    <a:pt x="120329" y="553387"/>
                  </a:lnTo>
                  <a:lnTo>
                    <a:pt x="168582" y="563195"/>
                  </a:lnTo>
                  <a:lnTo>
                    <a:pt x="221326" y="570195"/>
                  </a:lnTo>
                  <a:lnTo>
                    <a:pt x="277060" y="574390"/>
                  </a:lnTo>
                  <a:lnTo>
                    <a:pt x="334027" y="575775"/>
                  </a:lnTo>
                  <a:lnTo>
                    <a:pt x="391483" y="574368"/>
                  </a:lnTo>
                  <a:lnTo>
                    <a:pt x="447167" y="570153"/>
                  </a:lnTo>
                  <a:lnTo>
                    <a:pt x="499830" y="563136"/>
                  </a:lnTo>
                  <a:lnTo>
                    <a:pt x="547968" y="553319"/>
                  </a:lnTo>
                  <a:lnTo>
                    <a:pt x="590079" y="540703"/>
                  </a:lnTo>
                  <a:lnTo>
                    <a:pt x="641604" y="513212"/>
                  </a:lnTo>
                  <a:lnTo>
                    <a:pt x="641604" y="477688"/>
                  </a:lnTo>
                  <a:lnTo>
                    <a:pt x="642366" y="475402"/>
                  </a:lnTo>
                  <a:close/>
                </a:path>
                <a:path w="668655" h="575945">
                  <a:moveTo>
                    <a:pt x="26670" y="98920"/>
                  </a:moveTo>
                  <a:lnTo>
                    <a:pt x="26670" y="98212"/>
                  </a:lnTo>
                  <a:lnTo>
                    <a:pt x="26302" y="99313"/>
                  </a:lnTo>
                  <a:lnTo>
                    <a:pt x="26670" y="98920"/>
                  </a:lnTo>
                  <a:close/>
                </a:path>
                <a:path w="668655" h="575945">
                  <a:moveTo>
                    <a:pt x="642366" y="99736"/>
                  </a:moveTo>
                  <a:lnTo>
                    <a:pt x="641604" y="98212"/>
                  </a:lnTo>
                  <a:lnTo>
                    <a:pt x="641972" y="99317"/>
                  </a:lnTo>
                  <a:lnTo>
                    <a:pt x="642366" y="99736"/>
                  </a:lnTo>
                  <a:close/>
                </a:path>
                <a:path w="668655" h="575945">
                  <a:moveTo>
                    <a:pt x="641972" y="99317"/>
                  </a:moveTo>
                  <a:lnTo>
                    <a:pt x="641604" y="98212"/>
                  </a:lnTo>
                  <a:lnTo>
                    <a:pt x="641604" y="98925"/>
                  </a:lnTo>
                  <a:lnTo>
                    <a:pt x="641972" y="99317"/>
                  </a:lnTo>
                  <a:close/>
                </a:path>
                <a:path w="668655" h="575945">
                  <a:moveTo>
                    <a:pt x="643128" y="512126"/>
                  </a:moveTo>
                  <a:lnTo>
                    <a:pt x="643128" y="473116"/>
                  </a:lnTo>
                  <a:lnTo>
                    <a:pt x="641604" y="477688"/>
                  </a:lnTo>
                  <a:lnTo>
                    <a:pt x="641604" y="513212"/>
                  </a:lnTo>
                  <a:lnTo>
                    <a:pt x="643128" y="512126"/>
                  </a:lnTo>
                  <a:close/>
                </a:path>
                <a:path w="668655" h="575945">
                  <a:moveTo>
                    <a:pt x="642366" y="100498"/>
                  </a:moveTo>
                  <a:lnTo>
                    <a:pt x="642366" y="99736"/>
                  </a:lnTo>
                  <a:lnTo>
                    <a:pt x="641972" y="99317"/>
                  </a:lnTo>
                  <a:lnTo>
                    <a:pt x="642366" y="100498"/>
                  </a:lnTo>
                  <a:close/>
                </a:path>
                <a:path w="668655" h="575945">
                  <a:moveTo>
                    <a:pt x="643128" y="105070"/>
                  </a:moveTo>
                  <a:lnTo>
                    <a:pt x="643128" y="102784"/>
                  </a:lnTo>
                  <a:lnTo>
                    <a:pt x="642366" y="100498"/>
                  </a:lnTo>
                  <a:lnTo>
                    <a:pt x="643128" y="105070"/>
                  </a:lnTo>
                  <a:close/>
                </a:path>
                <a:path w="668655" h="575945">
                  <a:moveTo>
                    <a:pt x="643128" y="473116"/>
                  </a:moveTo>
                  <a:lnTo>
                    <a:pt x="643128" y="471592"/>
                  </a:lnTo>
                  <a:lnTo>
                    <a:pt x="642366" y="475402"/>
                  </a:lnTo>
                  <a:lnTo>
                    <a:pt x="643128" y="473116"/>
                  </a:lnTo>
                  <a:close/>
                </a:path>
                <a:path w="668655" h="575945">
                  <a:moveTo>
                    <a:pt x="667512" y="479212"/>
                  </a:moveTo>
                  <a:lnTo>
                    <a:pt x="667512" y="96688"/>
                  </a:lnTo>
                  <a:lnTo>
                    <a:pt x="665988" y="91354"/>
                  </a:lnTo>
                  <a:lnTo>
                    <a:pt x="665988" y="483784"/>
                  </a:lnTo>
                  <a:lnTo>
                    <a:pt x="667512" y="479212"/>
                  </a:lnTo>
                  <a:close/>
                </a:path>
                <a:path w="668655" h="575945">
                  <a:moveTo>
                    <a:pt x="668274" y="471592"/>
                  </a:moveTo>
                  <a:lnTo>
                    <a:pt x="668274" y="102784"/>
                  </a:lnTo>
                  <a:lnTo>
                    <a:pt x="667512" y="98212"/>
                  </a:lnTo>
                  <a:lnTo>
                    <a:pt x="667512" y="477688"/>
                  </a:lnTo>
                  <a:lnTo>
                    <a:pt x="668274" y="471592"/>
                  </a:lnTo>
                  <a:close/>
                </a:path>
              </a:pathLst>
            </a:custGeom>
            <a:solidFill>
              <a:srgbClr val="436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673229" y="3994658"/>
              <a:ext cx="3403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10" dirty="0">
                  <a:latin typeface="Verdana"/>
                  <a:cs typeface="Verdana"/>
                </a:rPr>
                <a:t>SIG</a:t>
              </a:r>
              <a:endParaRPr sz="1200">
                <a:latin typeface="Verdana"/>
                <a:cs typeface="Verdana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129419" y="3598926"/>
              <a:ext cx="1647189" cy="467995"/>
            </a:xfrm>
            <a:custGeom>
              <a:avLst/>
              <a:gdLst/>
              <a:ahLst/>
              <a:cxnLst/>
              <a:rect l="l" t="t" r="r" b="b"/>
              <a:pathLst>
                <a:path w="1647189" h="467995">
                  <a:moveTo>
                    <a:pt x="34289" y="461010"/>
                  </a:moveTo>
                  <a:lnTo>
                    <a:pt x="27431" y="432815"/>
                  </a:lnTo>
                  <a:lnTo>
                    <a:pt x="0" y="440436"/>
                  </a:lnTo>
                  <a:lnTo>
                    <a:pt x="6857" y="467868"/>
                  </a:lnTo>
                  <a:lnTo>
                    <a:pt x="34289" y="461010"/>
                  </a:lnTo>
                  <a:close/>
                </a:path>
                <a:path w="1647189" h="467995">
                  <a:moveTo>
                    <a:pt x="89916" y="446532"/>
                  </a:moveTo>
                  <a:lnTo>
                    <a:pt x="83057" y="419100"/>
                  </a:lnTo>
                  <a:lnTo>
                    <a:pt x="54863" y="425958"/>
                  </a:lnTo>
                  <a:lnTo>
                    <a:pt x="62483" y="454151"/>
                  </a:lnTo>
                  <a:lnTo>
                    <a:pt x="89916" y="446532"/>
                  </a:lnTo>
                  <a:close/>
                </a:path>
                <a:path w="1647189" h="467995">
                  <a:moveTo>
                    <a:pt x="145541" y="432815"/>
                  </a:moveTo>
                  <a:lnTo>
                    <a:pt x="137921" y="405384"/>
                  </a:lnTo>
                  <a:lnTo>
                    <a:pt x="110489" y="412241"/>
                  </a:lnTo>
                  <a:lnTo>
                    <a:pt x="117348" y="439674"/>
                  </a:lnTo>
                  <a:lnTo>
                    <a:pt x="145541" y="432815"/>
                  </a:lnTo>
                  <a:close/>
                </a:path>
                <a:path w="1647189" h="467995">
                  <a:moveTo>
                    <a:pt x="200405" y="418338"/>
                  </a:moveTo>
                  <a:lnTo>
                    <a:pt x="193547" y="390906"/>
                  </a:lnTo>
                  <a:lnTo>
                    <a:pt x="166115" y="397763"/>
                  </a:lnTo>
                  <a:lnTo>
                    <a:pt x="172973" y="425958"/>
                  </a:lnTo>
                  <a:lnTo>
                    <a:pt x="200405" y="418338"/>
                  </a:lnTo>
                  <a:close/>
                </a:path>
                <a:path w="1647189" h="467995">
                  <a:moveTo>
                    <a:pt x="256031" y="404622"/>
                  </a:moveTo>
                  <a:lnTo>
                    <a:pt x="249173" y="377189"/>
                  </a:lnTo>
                  <a:lnTo>
                    <a:pt x="220979" y="384048"/>
                  </a:lnTo>
                  <a:lnTo>
                    <a:pt x="228599" y="411479"/>
                  </a:lnTo>
                  <a:lnTo>
                    <a:pt x="256031" y="404622"/>
                  </a:lnTo>
                  <a:close/>
                </a:path>
                <a:path w="1647189" h="467995">
                  <a:moveTo>
                    <a:pt x="311657" y="390144"/>
                  </a:moveTo>
                  <a:lnTo>
                    <a:pt x="304037" y="362712"/>
                  </a:lnTo>
                  <a:lnTo>
                    <a:pt x="276605" y="369570"/>
                  </a:lnTo>
                  <a:lnTo>
                    <a:pt x="283463" y="397763"/>
                  </a:lnTo>
                  <a:lnTo>
                    <a:pt x="311657" y="390144"/>
                  </a:lnTo>
                  <a:close/>
                </a:path>
                <a:path w="1647189" h="467995">
                  <a:moveTo>
                    <a:pt x="366521" y="376427"/>
                  </a:moveTo>
                  <a:lnTo>
                    <a:pt x="359663" y="348996"/>
                  </a:lnTo>
                  <a:lnTo>
                    <a:pt x="332231" y="355853"/>
                  </a:lnTo>
                  <a:lnTo>
                    <a:pt x="339089" y="383286"/>
                  </a:lnTo>
                  <a:lnTo>
                    <a:pt x="366521" y="376427"/>
                  </a:lnTo>
                  <a:close/>
                </a:path>
                <a:path w="1647189" h="467995">
                  <a:moveTo>
                    <a:pt x="422147" y="362712"/>
                  </a:moveTo>
                  <a:lnTo>
                    <a:pt x="415289" y="334518"/>
                  </a:lnTo>
                  <a:lnTo>
                    <a:pt x="387095" y="341375"/>
                  </a:lnTo>
                  <a:lnTo>
                    <a:pt x="394715" y="369570"/>
                  </a:lnTo>
                  <a:lnTo>
                    <a:pt x="422147" y="362712"/>
                  </a:lnTo>
                  <a:close/>
                </a:path>
                <a:path w="1647189" h="467995">
                  <a:moveTo>
                    <a:pt x="477773" y="348234"/>
                  </a:moveTo>
                  <a:lnTo>
                    <a:pt x="470153" y="320801"/>
                  </a:lnTo>
                  <a:lnTo>
                    <a:pt x="442721" y="327660"/>
                  </a:lnTo>
                  <a:lnTo>
                    <a:pt x="449579" y="355091"/>
                  </a:lnTo>
                  <a:lnTo>
                    <a:pt x="477773" y="348234"/>
                  </a:lnTo>
                  <a:close/>
                </a:path>
                <a:path w="1647189" h="467995">
                  <a:moveTo>
                    <a:pt x="532637" y="334518"/>
                  </a:moveTo>
                  <a:lnTo>
                    <a:pt x="525779" y="306324"/>
                  </a:lnTo>
                  <a:lnTo>
                    <a:pt x="498347" y="313182"/>
                  </a:lnTo>
                  <a:lnTo>
                    <a:pt x="505205" y="341375"/>
                  </a:lnTo>
                  <a:lnTo>
                    <a:pt x="532637" y="334518"/>
                  </a:lnTo>
                  <a:close/>
                </a:path>
                <a:path w="1647189" h="467995">
                  <a:moveTo>
                    <a:pt x="588263" y="320039"/>
                  </a:moveTo>
                  <a:lnTo>
                    <a:pt x="581405" y="292608"/>
                  </a:lnTo>
                  <a:lnTo>
                    <a:pt x="553211" y="299465"/>
                  </a:lnTo>
                  <a:lnTo>
                    <a:pt x="560832" y="326898"/>
                  </a:lnTo>
                  <a:lnTo>
                    <a:pt x="588263" y="320039"/>
                  </a:lnTo>
                  <a:close/>
                </a:path>
                <a:path w="1647189" h="467995">
                  <a:moveTo>
                    <a:pt x="643889" y="306324"/>
                  </a:moveTo>
                  <a:lnTo>
                    <a:pt x="637032" y="278129"/>
                  </a:lnTo>
                  <a:lnTo>
                    <a:pt x="608837" y="285750"/>
                  </a:lnTo>
                  <a:lnTo>
                    <a:pt x="615695" y="313182"/>
                  </a:lnTo>
                  <a:lnTo>
                    <a:pt x="643889" y="306324"/>
                  </a:lnTo>
                  <a:close/>
                </a:path>
                <a:path w="1647189" h="467995">
                  <a:moveTo>
                    <a:pt x="698753" y="291846"/>
                  </a:moveTo>
                  <a:lnTo>
                    <a:pt x="691895" y="264413"/>
                  </a:lnTo>
                  <a:lnTo>
                    <a:pt x="664463" y="271272"/>
                  </a:lnTo>
                  <a:lnTo>
                    <a:pt x="671321" y="298703"/>
                  </a:lnTo>
                  <a:lnTo>
                    <a:pt x="698753" y="291846"/>
                  </a:lnTo>
                  <a:close/>
                </a:path>
                <a:path w="1647189" h="467995">
                  <a:moveTo>
                    <a:pt x="754379" y="278129"/>
                  </a:moveTo>
                  <a:lnTo>
                    <a:pt x="747521" y="249936"/>
                  </a:lnTo>
                  <a:lnTo>
                    <a:pt x="720089" y="257556"/>
                  </a:lnTo>
                  <a:lnTo>
                    <a:pt x="726947" y="284988"/>
                  </a:lnTo>
                  <a:lnTo>
                    <a:pt x="754379" y="278129"/>
                  </a:lnTo>
                  <a:close/>
                </a:path>
                <a:path w="1647189" h="467995">
                  <a:moveTo>
                    <a:pt x="810005" y="263651"/>
                  </a:moveTo>
                  <a:lnTo>
                    <a:pt x="803147" y="236220"/>
                  </a:lnTo>
                  <a:lnTo>
                    <a:pt x="774953" y="243077"/>
                  </a:lnTo>
                  <a:lnTo>
                    <a:pt x="781811" y="270510"/>
                  </a:lnTo>
                  <a:lnTo>
                    <a:pt x="810005" y="263651"/>
                  </a:lnTo>
                  <a:close/>
                </a:path>
                <a:path w="1647189" h="467995">
                  <a:moveTo>
                    <a:pt x="865632" y="249936"/>
                  </a:moveTo>
                  <a:lnTo>
                    <a:pt x="858011" y="221741"/>
                  </a:lnTo>
                  <a:lnTo>
                    <a:pt x="830579" y="229362"/>
                  </a:lnTo>
                  <a:lnTo>
                    <a:pt x="837437" y="256794"/>
                  </a:lnTo>
                  <a:lnTo>
                    <a:pt x="865632" y="249936"/>
                  </a:lnTo>
                  <a:close/>
                </a:path>
                <a:path w="1647189" h="467995">
                  <a:moveTo>
                    <a:pt x="920495" y="235458"/>
                  </a:moveTo>
                  <a:lnTo>
                    <a:pt x="913637" y="208025"/>
                  </a:lnTo>
                  <a:lnTo>
                    <a:pt x="886205" y="214884"/>
                  </a:lnTo>
                  <a:lnTo>
                    <a:pt x="893063" y="243077"/>
                  </a:lnTo>
                  <a:lnTo>
                    <a:pt x="920495" y="235458"/>
                  </a:lnTo>
                  <a:close/>
                </a:path>
                <a:path w="1647189" h="467995">
                  <a:moveTo>
                    <a:pt x="976121" y="221741"/>
                  </a:moveTo>
                  <a:lnTo>
                    <a:pt x="969263" y="193548"/>
                  </a:lnTo>
                  <a:lnTo>
                    <a:pt x="941069" y="201168"/>
                  </a:lnTo>
                  <a:lnTo>
                    <a:pt x="948689" y="228600"/>
                  </a:lnTo>
                  <a:lnTo>
                    <a:pt x="976121" y="221741"/>
                  </a:lnTo>
                  <a:close/>
                </a:path>
                <a:path w="1647189" h="467995">
                  <a:moveTo>
                    <a:pt x="1031747" y="207263"/>
                  </a:moveTo>
                  <a:lnTo>
                    <a:pt x="1024127" y="179832"/>
                  </a:lnTo>
                  <a:lnTo>
                    <a:pt x="996695" y="186689"/>
                  </a:lnTo>
                  <a:lnTo>
                    <a:pt x="1003553" y="214884"/>
                  </a:lnTo>
                  <a:lnTo>
                    <a:pt x="1031747" y="207263"/>
                  </a:lnTo>
                  <a:close/>
                </a:path>
                <a:path w="1647189" h="467995">
                  <a:moveTo>
                    <a:pt x="1086611" y="193548"/>
                  </a:moveTo>
                  <a:lnTo>
                    <a:pt x="1079753" y="166115"/>
                  </a:lnTo>
                  <a:lnTo>
                    <a:pt x="1052321" y="172974"/>
                  </a:lnTo>
                  <a:lnTo>
                    <a:pt x="1059179" y="200406"/>
                  </a:lnTo>
                  <a:lnTo>
                    <a:pt x="1086611" y="193548"/>
                  </a:lnTo>
                  <a:close/>
                </a:path>
                <a:path w="1647189" h="467995">
                  <a:moveTo>
                    <a:pt x="1142237" y="179070"/>
                  </a:moveTo>
                  <a:lnTo>
                    <a:pt x="1135379" y="151637"/>
                  </a:lnTo>
                  <a:lnTo>
                    <a:pt x="1107185" y="158496"/>
                  </a:lnTo>
                  <a:lnTo>
                    <a:pt x="1114805" y="186689"/>
                  </a:lnTo>
                  <a:lnTo>
                    <a:pt x="1142237" y="179070"/>
                  </a:lnTo>
                  <a:close/>
                </a:path>
                <a:path w="1647189" h="467995">
                  <a:moveTo>
                    <a:pt x="1197863" y="165353"/>
                  </a:moveTo>
                  <a:lnTo>
                    <a:pt x="1190243" y="137922"/>
                  </a:lnTo>
                  <a:lnTo>
                    <a:pt x="1162811" y="144779"/>
                  </a:lnTo>
                  <a:lnTo>
                    <a:pt x="1169670" y="172212"/>
                  </a:lnTo>
                  <a:lnTo>
                    <a:pt x="1197863" y="165353"/>
                  </a:lnTo>
                  <a:close/>
                </a:path>
                <a:path w="1647189" h="467995">
                  <a:moveTo>
                    <a:pt x="1252727" y="150875"/>
                  </a:moveTo>
                  <a:lnTo>
                    <a:pt x="1245870" y="123444"/>
                  </a:lnTo>
                  <a:lnTo>
                    <a:pt x="1218437" y="130301"/>
                  </a:lnTo>
                  <a:lnTo>
                    <a:pt x="1225295" y="158496"/>
                  </a:lnTo>
                  <a:lnTo>
                    <a:pt x="1252727" y="150875"/>
                  </a:lnTo>
                  <a:close/>
                </a:path>
                <a:path w="1647189" h="467995">
                  <a:moveTo>
                    <a:pt x="1308353" y="137160"/>
                  </a:moveTo>
                  <a:lnTo>
                    <a:pt x="1301495" y="109727"/>
                  </a:lnTo>
                  <a:lnTo>
                    <a:pt x="1273301" y="116586"/>
                  </a:lnTo>
                  <a:lnTo>
                    <a:pt x="1280921" y="144018"/>
                  </a:lnTo>
                  <a:lnTo>
                    <a:pt x="1308353" y="137160"/>
                  </a:lnTo>
                  <a:close/>
                </a:path>
                <a:path w="1647189" h="467995">
                  <a:moveTo>
                    <a:pt x="1363979" y="123444"/>
                  </a:moveTo>
                  <a:lnTo>
                    <a:pt x="1357121" y="95250"/>
                  </a:lnTo>
                  <a:lnTo>
                    <a:pt x="1328927" y="102108"/>
                  </a:lnTo>
                  <a:lnTo>
                    <a:pt x="1335785" y="130301"/>
                  </a:lnTo>
                  <a:lnTo>
                    <a:pt x="1363979" y="123444"/>
                  </a:lnTo>
                  <a:close/>
                </a:path>
                <a:path w="1647189" h="467995">
                  <a:moveTo>
                    <a:pt x="1418843" y="108965"/>
                  </a:moveTo>
                  <a:lnTo>
                    <a:pt x="1411985" y="81534"/>
                  </a:lnTo>
                  <a:lnTo>
                    <a:pt x="1384553" y="88391"/>
                  </a:lnTo>
                  <a:lnTo>
                    <a:pt x="1391411" y="115824"/>
                  </a:lnTo>
                  <a:lnTo>
                    <a:pt x="1418843" y="108965"/>
                  </a:lnTo>
                  <a:close/>
                </a:path>
                <a:path w="1647189" h="467995">
                  <a:moveTo>
                    <a:pt x="1474470" y="95250"/>
                  </a:moveTo>
                  <a:lnTo>
                    <a:pt x="1467611" y="67056"/>
                  </a:lnTo>
                  <a:lnTo>
                    <a:pt x="1440179" y="73913"/>
                  </a:lnTo>
                  <a:lnTo>
                    <a:pt x="1447037" y="102108"/>
                  </a:lnTo>
                  <a:lnTo>
                    <a:pt x="1474470" y="95250"/>
                  </a:lnTo>
                  <a:close/>
                </a:path>
                <a:path w="1647189" h="467995">
                  <a:moveTo>
                    <a:pt x="1530095" y="80772"/>
                  </a:moveTo>
                  <a:lnTo>
                    <a:pt x="1523237" y="53339"/>
                  </a:lnTo>
                  <a:lnTo>
                    <a:pt x="1495043" y="60198"/>
                  </a:lnTo>
                  <a:lnTo>
                    <a:pt x="1501901" y="87629"/>
                  </a:lnTo>
                  <a:lnTo>
                    <a:pt x="1530095" y="80772"/>
                  </a:lnTo>
                  <a:close/>
                </a:path>
                <a:path w="1647189" h="467995">
                  <a:moveTo>
                    <a:pt x="1646682" y="36575"/>
                  </a:moveTo>
                  <a:lnTo>
                    <a:pt x="1527047" y="2286"/>
                  </a:lnTo>
                  <a:lnTo>
                    <a:pt x="1520189" y="0"/>
                  </a:lnTo>
                  <a:lnTo>
                    <a:pt x="1511808" y="4572"/>
                  </a:lnTo>
                  <a:lnTo>
                    <a:pt x="1507235" y="19812"/>
                  </a:lnTo>
                  <a:lnTo>
                    <a:pt x="1511808" y="27432"/>
                  </a:lnTo>
                  <a:lnTo>
                    <a:pt x="1519427" y="29718"/>
                  </a:lnTo>
                  <a:lnTo>
                    <a:pt x="1564396" y="42669"/>
                  </a:lnTo>
                  <a:lnTo>
                    <a:pt x="1578101" y="38862"/>
                  </a:lnTo>
                  <a:lnTo>
                    <a:pt x="1580130" y="47200"/>
                  </a:lnTo>
                  <a:lnTo>
                    <a:pt x="1591316" y="50421"/>
                  </a:lnTo>
                  <a:lnTo>
                    <a:pt x="1606295" y="35764"/>
                  </a:lnTo>
                  <a:lnTo>
                    <a:pt x="1606295" y="32003"/>
                  </a:lnTo>
                  <a:lnTo>
                    <a:pt x="1615439" y="29718"/>
                  </a:lnTo>
                  <a:lnTo>
                    <a:pt x="1622297" y="57150"/>
                  </a:lnTo>
                  <a:lnTo>
                    <a:pt x="1622297" y="60539"/>
                  </a:lnTo>
                  <a:lnTo>
                    <a:pt x="1646682" y="36575"/>
                  </a:lnTo>
                  <a:close/>
                </a:path>
                <a:path w="1647189" h="467995">
                  <a:moveTo>
                    <a:pt x="1584959" y="97233"/>
                  </a:moveTo>
                  <a:lnTo>
                    <a:pt x="1584959" y="67056"/>
                  </a:lnTo>
                  <a:lnTo>
                    <a:pt x="1570664" y="70629"/>
                  </a:lnTo>
                  <a:lnTo>
                    <a:pt x="1537715" y="102870"/>
                  </a:lnTo>
                  <a:lnTo>
                    <a:pt x="1532382" y="108203"/>
                  </a:lnTo>
                  <a:lnTo>
                    <a:pt x="1532382" y="117348"/>
                  </a:lnTo>
                  <a:lnTo>
                    <a:pt x="1537715" y="123444"/>
                  </a:lnTo>
                  <a:lnTo>
                    <a:pt x="1543811" y="128777"/>
                  </a:lnTo>
                  <a:lnTo>
                    <a:pt x="1552193" y="128777"/>
                  </a:lnTo>
                  <a:lnTo>
                    <a:pt x="1558289" y="123444"/>
                  </a:lnTo>
                  <a:lnTo>
                    <a:pt x="1584959" y="97233"/>
                  </a:lnTo>
                  <a:close/>
                </a:path>
                <a:path w="1647189" h="467995">
                  <a:moveTo>
                    <a:pt x="1582913" y="58644"/>
                  </a:moveTo>
                  <a:lnTo>
                    <a:pt x="1580130" y="47200"/>
                  </a:lnTo>
                  <a:lnTo>
                    <a:pt x="1564396" y="42669"/>
                  </a:lnTo>
                  <a:lnTo>
                    <a:pt x="1550670" y="46482"/>
                  </a:lnTo>
                  <a:lnTo>
                    <a:pt x="1557527" y="73913"/>
                  </a:lnTo>
                  <a:lnTo>
                    <a:pt x="1570664" y="70629"/>
                  </a:lnTo>
                  <a:lnTo>
                    <a:pt x="1582913" y="58644"/>
                  </a:lnTo>
                  <a:close/>
                </a:path>
                <a:path w="1647189" h="467995">
                  <a:moveTo>
                    <a:pt x="1580130" y="47200"/>
                  </a:moveTo>
                  <a:lnTo>
                    <a:pt x="1578101" y="38862"/>
                  </a:lnTo>
                  <a:lnTo>
                    <a:pt x="1564396" y="42669"/>
                  </a:lnTo>
                  <a:lnTo>
                    <a:pt x="1580130" y="47200"/>
                  </a:lnTo>
                  <a:close/>
                </a:path>
                <a:path w="1647189" h="467995">
                  <a:moveTo>
                    <a:pt x="1584959" y="67056"/>
                  </a:moveTo>
                  <a:lnTo>
                    <a:pt x="1582913" y="58644"/>
                  </a:lnTo>
                  <a:lnTo>
                    <a:pt x="1570664" y="70629"/>
                  </a:lnTo>
                  <a:lnTo>
                    <a:pt x="1584959" y="67056"/>
                  </a:lnTo>
                  <a:close/>
                </a:path>
                <a:path w="1647189" h="467995">
                  <a:moveTo>
                    <a:pt x="1622297" y="60539"/>
                  </a:moveTo>
                  <a:lnTo>
                    <a:pt x="1622297" y="57150"/>
                  </a:lnTo>
                  <a:lnTo>
                    <a:pt x="1613153" y="59436"/>
                  </a:lnTo>
                  <a:lnTo>
                    <a:pt x="1612419" y="56499"/>
                  </a:lnTo>
                  <a:lnTo>
                    <a:pt x="1591316" y="50421"/>
                  </a:lnTo>
                  <a:lnTo>
                    <a:pt x="1582913" y="58644"/>
                  </a:lnTo>
                  <a:lnTo>
                    <a:pt x="1584959" y="67056"/>
                  </a:lnTo>
                  <a:lnTo>
                    <a:pt x="1584959" y="97233"/>
                  </a:lnTo>
                  <a:lnTo>
                    <a:pt x="1622297" y="60539"/>
                  </a:lnTo>
                  <a:close/>
                </a:path>
                <a:path w="1647189" h="467995">
                  <a:moveTo>
                    <a:pt x="1612419" y="56499"/>
                  </a:moveTo>
                  <a:lnTo>
                    <a:pt x="1607051" y="35025"/>
                  </a:lnTo>
                  <a:lnTo>
                    <a:pt x="1591316" y="50421"/>
                  </a:lnTo>
                  <a:lnTo>
                    <a:pt x="1612419" y="56499"/>
                  </a:lnTo>
                  <a:close/>
                </a:path>
                <a:path w="1647189" h="467995">
                  <a:moveTo>
                    <a:pt x="1622297" y="57150"/>
                  </a:moveTo>
                  <a:lnTo>
                    <a:pt x="1615439" y="29718"/>
                  </a:lnTo>
                  <a:lnTo>
                    <a:pt x="1606295" y="32003"/>
                  </a:lnTo>
                  <a:lnTo>
                    <a:pt x="1607051" y="35025"/>
                  </a:lnTo>
                  <a:lnTo>
                    <a:pt x="1608582" y="33527"/>
                  </a:lnTo>
                  <a:lnTo>
                    <a:pt x="1614677" y="57150"/>
                  </a:lnTo>
                  <a:lnTo>
                    <a:pt x="1614677" y="59054"/>
                  </a:lnTo>
                  <a:lnTo>
                    <a:pt x="1622297" y="57150"/>
                  </a:lnTo>
                  <a:close/>
                </a:path>
                <a:path w="1647189" h="467995">
                  <a:moveTo>
                    <a:pt x="1607051" y="35025"/>
                  </a:moveTo>
                  <a:lnTo>
                    <a:pt x="1606295" y="32003"/>
                  </a:lnTo>
                  <a:lnTo>
                    <a:pt x="1606295" y="35764"/>
                  </a:lnTo>
                  <a:lnTo>
                    <a:pt x="1607051" y="35025"/>
                  </a:lnTo>
                  <a:close/>
                </a:path>
                <a:path w="1647189" h="467995">
                  <a:moveTo>
                    <a:pt x="1614677" y="57150"/>
                  </a:moveTo>
                  <a:lnTo>
                    <a:pt x="1608582" y="33527"/>
                  </a:lnTo>
                  <a:lnTo>
                    <a:pt x="1607051" y="35025"/>
                  </a:lnTo>
                  <a:lnTo>
                    <a:pt x="1612419" y="56499"/>
                  </a:lnTo>
                  <a:lnTo>
                    <a:pt x="1614677" y="57150"/>
                  </a:lnTo>
                  <a:close/>
                </a:path>
                <a:path w="1647189" h="467995">
                  <a:moveTo>
                    <a:pt x="1614677" y="59054"/>
                  </a:moveTo>
                  <a:lnTo>
                    <a:pt x="1614677" y="57150"/>
                  </a:lnTo>
                  <a:lnTo>
                    <a:pt x="1612419" y="56499"/>
                  </a:lnTo>
                  <a:lnTo>
                    <a:pt x="1613153" y="59436"/>
                  </a:lnTo>
                  <a:lnTo>
                    <a:pt x="1614677" y="5905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6109087" y="2066798"/>
              <a:ext cx="2524125" cy="35073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10" dirty="0">
                  <a:latin typeface="Times New Roman" pitchFamily="18" charset="0"/>
                  <a:cs typeface="Times New Roman" pitchFamily="18" charset="0"/>
                </a:rPr>
                <a:t>Plateforme</a:t>
              </a:r>
              <a:r>
                <a:rPr sz="2200" b="1" spc="-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2200" b="1" spc="-15" dirty="0">
                  <a:latin typeface="Times New Roman" pitchFamily="18" charset="0"/>
                  <a:cs typeface="Times New Roman" pitchFamily="18" charset="0"/>
                </a:rPr>
                <a:t>Intranet</a:t>
              </a:r>
              <a:endParaRPr sz="2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49721" y="6785043"/>
            <a:ext cx="247015" cy="23367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z="1200" dirty="0">
                <a:solidFill>
                  <a:srgbClr val="EAEAEA"/>
                </a:solidFill>
                <a:latin typeface="Verdana"/>
                <a:cs typeface="Verdana"/>
              </a:rPr>
              <a:pPr marL="25400">
                <a:lnSpc>
                  <a:spcPct val="100000"/>
                </a:lnSpc>
                <a:spcBef>
                  <a:spcPts val="285"/>
                </a:spcBef>
              </a:pPr>
              <a:t>30</a:t>
            </a:fld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55900" y="273050"/>
            <a:ext cx="44624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  <a:latin typeface="Castellar" pitchFamily="18" charset="0"/>
              </a:rPr>
              <a:t>INTERFACE </a:t>
            </a:r>
            <a:r>
              <a:rPr sz="3200" dirty="0">
                <a:solidFill>
                  <a:srgbClr val="C00000"/>
                </a:solidFill>
                <a:latin typeface="Castellar" pitchFamily="18" charset="0"/>
              </a:rPr>
              <a:t>-</a:t>
            </a:r>
            <a:r>
              <a:rPr sz="3200" spc="-65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stellar" pitchFamily="18" charset="0"/>
              </a:rPr>
              <a:t>SIG</a:t>
            </a:r>
            <a:endParaRPr sz="3200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8500" y="1035050"/>
            <a:ext cx="9084696" cy="6154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17500" y="913726"/>
            <a:ext cx="9905999" cy="621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746500" y="273050"/>
            <a:ext cx="2514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Algerian" pitchFamily="82" charset="0"/>
              </a:rPr>
              <a:t>SIG Vue</a:t>
            </a:r>
            <a:r>
              <a:rPr sz="3200" spc="-9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Algerian" pitchFamily="82" charset="0"/>
              </a:rPr>
              <a:t>3D</a:t>
            </a:r>
            <a:endParaRPr sz="320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60500" y="425450"/>
            <a:ext cx="67791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b="1" spc="10" dirty="0">
                <a:solidFill>
                  <a:srgbClr val="C00000"/>
                </a:solidFill>
                <a:latin typeface="Castellar" pitchFamily="18" charset="0"/>
              </a:rPr>
              <a:t>v.	</a:t>
            </a: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Mise en place d’une </a:t>
            </a:r>
            <a:r>
              <a:rPr sz="3200" b="1">
                <a:solidFill>
                  <a:srgbClr val="C00000"/>
                </a:solidFill>
                <a:latin typeface="Castellar" pitchFamily="18" charset="0"/>
              </a:rPr>
              <a:t>GED</a:t>
            </a:r>
            <a:r>
              <a:rPr sz="3200" b="1" spc="45">
                <a:solidFill>
                  <a:srgbClr val="C00000"/>
                </a:solidFill>
                <a:latin typeface="Castellar" pitchFamily="18" charset="0"/>
              </a:rPr>
              <a:t> </a:t>
            </a:r>
            <a:endParaRPr sz="32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00" y="1111250"/>
            <a:ext cx="9753600" cy="587083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700" marR="944244" indent="-254000" algn="just">
              <a:spcBef>
                <a:spcPts val="56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Conservation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fonds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documentaire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autour</a:t>
            </a:r>
            <a:r>
              <a:rPr lang="fr-FR"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BDD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centralisée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MRE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indent="-254000" algn="just">
              <a:spcBef>
                <a:spcPts val="495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Gestion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8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bibliothéconomie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marR="119380" indent="-254000" algn="just">
              <a:spcBef>
                <a:spcPts val="944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30" dirty="0">
                <a:latin typeface="Times New Roman" pitchFamily="18" charset="0"/>
                <a:cs typeface="Times New Roman" pitchFamily="18" charset="0"/>
              </a:rPr>
              <a:t>Traitements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thématiques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publication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informations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sur le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fonds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documentaire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marR="5080" indent="-254000" algn="just">
              <a:spcBef>
                <a:spcPts val="96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Accessible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partir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plate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intranet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(MRE,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80" smtClean="0">
                <a:latin typeface="Times New Roman" pitchFamily="18" charset="0"/>
                <a:cs typeface="Times New Roman" pitchFamily="18" charset="0"/>
              </a:rPr>
              <a:t>DHW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agences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marR="414655" indent="-254000" algn="just">
              <a:spcBef>
                <a:spcPts val="96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10">
                <a:latin typeface="Times New Roman" pitchFamily="18" charset="0"/>
                <a:cs typeface="Times New Roman" pitchFamily="18" charset="0"/>
              </a:rPr>
              <a:t>Saisie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centralisée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(sous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direction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archives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la  documentation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MRE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indent="-254000" algn="just">
              <a:spcBef>
                <a:spcPts val="495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Intégration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logiciels GED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800" spc="4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Bibliothéconomie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indent="-254000" algn="just"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Environnement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full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66700" indent="-254000" algn="just">
              <a:spcBef>
                <a:spcPts val="480"/>
              </a:spcBef>
              <a:buClr>
                <a:srgbClr val="EEC85E"/>
              </a:buClr>
              <a:buSzPct val="70000"/>
              <a:buFont typeface="Wingdings"/>
              <a:buChar char=""/>
            </a:pPr>
            <a:r>
              <a:rPr sz="2800" spc="-35" dirty="0">
                <a:latin typeface="Times New Roman" pitchFamily="18" charset="0"/>
                <a:cs typeface="Times New Roman" pitchFamily="18" charset="0"/>
              </a:rPr>
              <a:t>Transfert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compétences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800" spc="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savoir-faire</a:t>
            </a:r>
            <a:r>
              <a:rPr lang="fr-FR" sz="28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425450"/>
            <a:ext cx="79472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ORGANISATION</a:t>
            </a:r>
            <a:r>
              <a:rPr sz="3200" b="1" spc="20" dirty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astellar" pitchFamily="18" charset="0"/>
              </a:rPr>
              <a:t>FONCTIONNELLE</a:t>
            </a:r>
            <a:endParaRPr sz="3200" b="1">
              <a:solidFill>
                <a:srgbClr val="002060"/>
              </a:solidFill>
              <a:latin typeface="Castellar" pitchFamily="18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950099" y="1641347"/>
            <a:ext cx="8762866" cy="5528211"/>
            <a:chOff x="950099" y="1641347"/>
            <a:chExt cx="8762866" cy="5528211"/>
          </a:xfrm>
        </p:grpSpPr>
        <p:sp>
          <p:nvSpPr>
            <p:cNvPr id="2" name="object 2"/>
            <p:cNvSpPr/>
            <p:nvPr/>
          </p:nvSpPr>
          <p:spPr>
            <a:xfrm>
              <a:off x="4351667" y="3697223"/>
              <a:ext cx="2600960" cy="2448560"/>
            </a:xfrm>
            <a:custGeom>
              <a:avLst/>
              <a:gdLst/>
              <a:ahLst/>
              <a:cxnLst/>
              <a:rect l="l" t="t" r="r" b="b"/>
              <a:pathLst>
                <a:path w="2600959" h="2448560">
                  <a:moveTo>
                    <a:pt x="2600706" y="2448305"/>
                  </a:moveTo>
                  <a:lnTo>
                    <a:pt x="2600706" y="0"/>
                  </a:lnTo>
                  <a:lnTo>
                    <a:pt x="0" y="0"/>
                  </a:lnTo>
                  <a:lnTo>
                    <a:pt x="0" y="2448306"/>
                  </a:lnTo>
                  <a:lnTo>
                    <a:pt x="4572" y="2448306"/>
                  </a:lnTo>
                  <a:lnTo>
                    <a:pt x="4572" y="9906"/>
                  </a:lnTo>
                  <a:lnTo>
                    <a:pt x="9905" y="4572"/>
                  </a:lnTo>
                  <a:lnTo>
                    <a:pt x="9905" y="9906"/>
                  </a:lnTo>
                  <a:lnTo>
                    <a:pt x="2590799" y="9905"/>
                  </a:lnTo>
                  <a:lnTo>
                    <a:pt x="2590799" y="4572"/>
                  </a:lnTo>
                  <a:lnTo>
                    <a:pt x="2595359" y="9905"/>
                  </a:lnTo>
                  <a:lnTo>
                    <a:pt x="2595359" y="2448305"/>
                  </a:lnTo>
                  <a:lnTo>
                    <a:pt x="2600706" y="2448305"/>
                  </a:lnTo>
                  <a:close/>
                </a:path>
                <a:path w="2600959" h="2448560">
                  <a:moveTo>
                    <a:pt x="9905" y="9906"/>
                  </a:moveTo>
                  <a:lnTo>
                    <a:pt x="9905" y="4572"/>
                  </a:lnTo>
                  <a:lnTo>
                    <a:pt x="4572" y="9906"/>
                  </a:lnTo>
                  <a:lnTo>
                    <a:pt x="9905" y="9906"/>
                  </a:lnTo>
                  <a:close/>
                </a:path>
                <a:path w="2600959" h="2448560">
                  <a:moveTo>
                    <a:pt x="9905" y="2438400"/>
                  </a:moveTo>
                  <a:lnTo>
                    <a:pt x="9905" y="9906"/>
                  </a:lnTo>
                  <a:lnTo>
                    <a:pt x="4572" y="9906"/>
                  </a:lnTo>
                  <a:lnTo>
                    <a:pt x="4572" y="2438400"/>
                  </a:lnTo>
                  <a:lnTo>
                    <a:pt x="9905" y="2438400"/>
                  </a:lnTo>
                  <a:close/>
                </a:path>
                <a:path w="2600959" h="2448560">
                  <a:moveTo>
                    <a:pt x="2595359" y="2438400"/>
                  </a:moveTo>
                  <a:lnTo>
                    <a:pt x="4572" y="2438400"/>
                  </a:lnTo>
                  <a:lnTo>
                    <a:pt x="9905" y="2442972"/>
                  </a:lnTo>
                  <a:lnTo>
                    <a:pt x="9905" y="2448306"/>
                  </a:lnTo>
                  <a:lnTo>
                    <a:pt x="2590799" y="2448305"/>
                  </a:lnTo>
                  <a:lnTo>
                    <a:pt x="2590799" y="2442972"/>
                  </a:lnTo>
                  <a:lnTo>
                    <a:pt x="2595359" y="2438400"/>
                  </a:lnTo>
                  <a:close/>
                </a:path>
                <a:path w="2600959" h="2448560">
                  <a:moveTo>
                    <a:pt x="9905" y="2448306"/>
                  </a:moveTo>
                  <a:lnTo>
                    <a:pt x="9905" y="2442972"/>
                  </a:lnTo>
                  <a:lnTo>
                    <a:pt x="4572" y="2438400"/>
                  </a:lnTo>
                  <a:lnTo>
                    <a:pt x="4572" y="2448306"/>
                  </a:lnTo>
                  <a:lnTo>
                    <a:pt x="9905" y="2448306"/>
                  </a:lnTo>
                  <a:close/>
                </a:path>
                <a:path w="2600959" h="2448560">
                  <a:moveTo>
                    <a:pt x="2595359" y="9905"/>
                  </a:moveTo>
                  <a:lnTo>
                    <a:pt x="2590799" y="4572"/>
                  </a:lnTo>
                  <a:lnTo>
                    <a:pt x="2590799" y="9905"/>
                  </a:lnTo>
                  <a:lnTo>
                    <a:pt x="2595359" y="9905"/>
                  </a:lnTo>
                  <a:close/>
                </a:path>
                <a:path w="2600959" h="2448560">
                  <a:moveTo>
                    <a:pt x="2595359" y="2438400"/>
                  </a:moveTo>
                  <a:lnTo>
                    <a:pt x="2595359" y="9905"/>
                  </a:lnTo>
                  <a:lnTo>
                    <a:pt x="2590799" y="9905"/>
                  </a:lnTo>
                  <a:lnTo>
                    <a:pt x="2590799" y="2438400"/>
                  </a:lnTo>
                  <a:lnTo>
                    <a:pt x="2595359" y="2438400"/>
                  </a:lnTo>
                  <a:close/>
                </a:path>
                <a:path w="2600959" h="2448560">
                  <a:moveTo>
                    <a:pt x="2595359" y="2448305"/>
                  </a:moveTo>
                  <a:lnTo>
                    <a:pt x="2595359" y="2438400"/>
                  </a:lnTo>
                  <a:lnTo>
                    <a:pt x="2590799" y="2442972"/>
                  </a:lnTo>
                  <a:lnTo>
                    <a:pt x="2590799" y="2448305"/>
                  </a:lnTo>
                  <a:lnTo>
                    <a:pt x="2595359" y="2448305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499239" y="1641347"/>
              <a:ext cx="2008631" cy="2066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527301" y="3308095"/>
              <a:ext cx="900436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b="1" u="sng" spc="-10" dirty="0">
                  <a:uFill>
                    <a:solidFill>
                      <a:srgbClr val="0000FF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Intranet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602613" y="1687322"/>
              <a:ext cx="896487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3020" marR="5080" indent="-20955">
                <a:lnSpc>
                  <a:spcPct val="100000"/>
                </a:lnSpc>
                <a:spcBef>
                  <a:spcPts val="95"/>
                </a:spcBef>
              </a:pPr>
              <a:r>
                <a:rPr lang="fr-FR" b="1" spc="-1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b="1" spc="-10" smtClean="0">
                  <a:latin typeface="Times New Roman" pitchFamily="18" charset="0"/>
                  <a:cs typeface="Times New Roman" pitchFamily="18" charset="0"/>
                </a:rPr>
                <a:t>ases</a:t>
              </a:r>
              <a:r>
                <a:rPr b="1" spc="-7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de  données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946789" y="5107685"/>
              <a:ext cx="1201673" cy="1172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003301" y="1795525"/>
              <a:ext cx="2313184" cy="112017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fr-FR" b="1" spc="-10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b="1" spc="-10" smtClean="0">
                  <a:latin typeface="Times New Roman" pitchFamily="18" charset="0"/>
                  <a:cs typeface="Times New Roman" pitchFamily="18" charset="0"/>
                </a:rPr>
                <a:t>ogiciel</a:t>
              </a:r>
              <a:r>
                <a:rPr b="1" spc="15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GED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  <a:p>
              <a:pPr marL="12700">
                <a:lnSpc>
                  <a:spcPct val="100000"/>
                </a:lnSpc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logiciel</a:t>
              </a:r>
              <a:r>
                <a:rPr b="1" spc="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bibliothéconomie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  <a:p>
              <a:pPr marL="12700">
                <a:lnSpc>
                  <a:spcPct val="100000"/>
                </a:lnSpc>
              </a:pPr>
              <a:r>
                <a:rPr b="1" i="1" spc="-10" dirty="0">
                  <a:latin typeface="Times New Roman" pitchFamily="18" charset="0"/>
                  <a:cs typeface="Times New Roman" pitchFamily="18" charset="0"/>
                </a:rPr>
                <a:t>Thesaurus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515491" y="3927347"/>
              <a:ext cx="607313" cy="6362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744091" y="4613147"/>
              <a:ext cx="582167" cy="6156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16937" y="4076699"/>
              <a:ext cx="665987" cy="10690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80649" y="6326378"/>
              <a:ext cx="3197225" cy="8431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Cellule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de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production documentaire 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et de traitement des</a:t>
              </a:r>
              <a:r>
                <a:rPr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documents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424046" y="3740153"/>
              <a:ext cx="1294254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Equipements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20019" y="5454396"/>
              <a:ext cx="889000" cy="581025"/>
            </a:xfrm>
            <a:custGeom>
              <a:avLst/>
              <a:gdLst/>
              <a:ahLst/>
              <a:cxnLst/>
              <a:rect l="l" t="t" r="r" b="b"/>
              <a:pathLst>
                <a:path w="889000" h="581025">
                  <a:moveTo>
                    <a:pt x="385572" y="539575"/>
                  </a:moveTo>
                  <a:lnTo>
                    <a:pt x="385571" y="194309"/>
                  </a:lnTo>
                  <a:lnTo>
                    <a:pt x="366561" y="240903"/>
                  </a:lnTo>
                  <a:lnTo>
                    <a:pt x="343745" y="285371"/>
                  </a:lnTo>
                  <a:lnTo>
                    <a:pt x="317321" y="327512"/>
                  </a:lnTo>
                  <a:lnTo>
                    <a:pt x="287490" y="367129"/>
                  </a:lnTo>
                  <a:lnTo>
                    <a:pt x="254451" y="404023"/>
                  </a:lnTo>
                  <a:lnTo>
                    <a:pt x="218403" y="437993"/>
                  </a:lnTo>
                  <a:lnTo>
                    <a:pt x="179545" y="468840"/>
                  </a:lnTo>
                  <a:lnTo>
                    <a:pt x="138077" y="496366"/>
                  </a:lnTo>
                  <a:lnTo>
                    <a:pt x="94197" y="520371"/>
                  </a:lnTo>
                  <a:lnTo>
                    <a:pt x="48105" y="540656"/>
                  </a:lnTo>
                  <a:lnTo>
                    <a:pt x="0" y="557021"/>
                  </a:lnTo>
                  <a:lnTo>
                    <a:pt x="47510" y="568937"/>
                  </a:lnTo>
                  <a:lnTo>
                    <a:pt x="95097" y="576837"/>
                  </a:lnTo>
                  <a:lnTo>
                    <a:pt x="142561" y="580822"/>
                  </a:lnTo>
                  <a:lnTo>
                    <a:pt x="189699" y="580993"/>
                  </a:lnTo>
                  <a:lnTo>
                    <a:pt x="236311" y="577451"/>
                  </a:lnTo>
                  <a:lnTo>
                    <a:pt x="282194" y="570296"/>
                  </a:lnTo>
                  <a:lnTo>
                    <a:pt x="327149" y="559628"/>
                  </a:lnTo>
                  <a:lnTo>
                    <a:pt x="370973" y="545549"/>
                  </a:lnTo>
                  <a:lnTo>
                    <a:pt x="385572" y="539575"/>
                  </a:lnTo>
                  <a:close/>
                </a:path>
                <a:path w="889000" h="581025">
                  <a:moveTo>
                    <a:pt x="888491" y="194309"/>
                  </a:moveTo>
                  <a:lnTo>
                    <a:pt x="586739" y="0"/>
                  </a:lnTo>
                  <a:lnTo>
                    <a:pt x="217931" y="194309"/>
                  </a:lnTo>
                  <a:lnTo>
                    <a:pt x="385571" y="194309"/>
                  </a:lnTo>
                  <a:lnTo>
                    <a:pt x="385572" y="539575"/>
                  </a:lnTo>
                  <a:lnTo>
                    <a:pt x="454424" y="507560"/>
                  </a:lnTo>
                  <a:lnTo>
                    <a:pt x="493649" y="483850"/>
                  </a:lnTo>
                  <a:lnTo>
                    <a:pt x="530938" y="457132"/>
                  </a:lnTo>
                  <a:lnTo>
                    <a:pt x="566090" y="427505"/>
                  </a:lnTo>
                  <a:lnTo>
                    <a:pt x="598904" y="395071"/>
                  </a:lnTo>
                  <a:lnTo>
                    <a:pt x="629178" y="359930"/>
                  </a:lnTo>
                  <a:lnTo>
                    <a:pt x="656711" y="322183"/>
                  </a:lnTo>
                  <a:lnTo>
                    <a:pt x="681302" y="281930"/>
                  </a:lnTo>
                  <a:lnTo>
                    <a:pt x="702749" y="239272"/>
                  </a:lnTo>
                  <a:lnTo>
                    <a:pt x="720851" y="194309"/>
                  </a:lnTo>
                  <a:lnTo>
                    <a:pt x="888491" y="194309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65639" y="5454396"/>
              <a:ext cx="922019" cy="581660"/>
            </a:xfrm>
            <a:custGeom>
              <a:avLst/>
              <a:gdLst/>
              <a:ahLst/>
              <a:cxnLst/>
              <a:rect l="l" t="t" r="r" b="b"/>
              <a:pathLst>
                <a:path w="922020" h="581660">
                  <a:moveTo>
                    <a:pt x="922020" y="581405"/>
                  </a:moveTo>
                  <a:lnTo>
                    <a:pt x="873924" y="579481"/>
                  </a:lnTo>
                  <a:lnTo>
                    <a:pt x="826895" y="573808"/>
                  </a:lnTo>
                  <a:lnTo>
                    <a:pt x="781083" y="564535"/>
                  </a:lnTo>
                  <a:lnTo>
                    <a:pt x="736640" y="551809"/>
                  </a:lnTo>
                  <a:lnTo>
                    <a:pt x="693717" y="535781"/>
                  </a:lnTo>
                  <a:lnTo>
                    <a:pt x="652466" y="516597"/>
                  </a:lnTo>
                  <a:lnTo>
                    <a:pt x="613038" y="494408"/>
                  </a:lnTo>
                  <a:lnTo>
                    <a:pt x="575584" y="469361"/>
                  </a:lnTo>
                  <a:lnTo>
                    <a:pt x="540256" y="441605"/>
                  </a:lnTo>
                  <a:lnTo>
                    <a:pt x="507206" y="411289"/>
                  </a:lnTo>
                  <a:lnTo>
                    <a:pt x="476584" y="378561"/>
                  </a:lnTo>
                  <a:lnTo>
                    <a:pt x="448543" y="343570"/>
                  </a:lnTo>
                  <a:lnTo>
                    <a:pt x="423234" y="306464"/>
                  </a:lnTo>
                  <a:lnTo>
                    <a:pt x="400808" y="267393"/>
                  </a:lnTo>
                  <a:lnTo>
                    <a:pt x="381416" y="226504"/>
                  </a:lnTo>
                  <a:lnTo>
                    <a:pt x="365211" y="183946"/>
                  </a:lnTo>
                  <a:lnTo>
                    <a:pt x="352343" y="139868"/>
                  </a:lnTo>
                  <a:lnTo>
                    <a:pt x="342964" y="94419"/>
                  </a:lnTo>
                  <a:lnTo>
                    <a:pt x="337226" y="47746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1946" y="47746"/>
                  </a:lnTo>
                  <a:lnTo>
                    <a:pt x="7684" y="94419"/>
                  </a:lnTo>
                  <a:lnTo>
                    <a:pt x="17063" y="139868"/>
                  </a:lnTo>
                  <a:lnTo>
                    <a:pt x="29931" y="183946"/>
                  </a:lnTo>
                  <a:lnTo>
                    <a:pt x="46136" y="226504"/>
                  </a:lnTo>
                  <a:lnTo>
                    <a:pt x="65528" y="267393"/>
                  </a:lnTo>
                  <a:lnTo>
                    <a:pt x="87954" y="306464"/>
                  </a:lnTo>
                  <a:lnTo>
                    <a:pt x="113263" y="343570"/>
                  </a:lnTo>
                  <a:lnTo>
                    <a:pt x="141304" y="378561"/>
                  </a:lnTo>
                  <a:lnTo>
                    <a:pt x="171926" y="411289"/>
                  </a:lnTo>
                  <a:lnTo>
                    <a:pt x="204976" y="441605"/>
                  </a:lnTo>
                  <a:lnTo>
                    <a:pt x="240304" y="469361"/>
                  </a:lnTo>
                  <a:lnTo>
                    <a:pt x="277758" y="494408"/>
                  </a:lnTo>
                  <a:lnTo>
                    <a:pt x="317186" y="516597"/>
                  </a:lnTo>
                  <a:lnTo>
                    <a:pt x="358437" y="535781"/>
                  </a:lnTo>
                  <a:lnTo>
                    <a:pt x="401360" y="551809"/>
                  </a:lnTo>
                  <a:lnTo>
                    <a:pt x="445803" y="564535"/>
                  </a:lnTo>
                  <a:lnTo>
                    <a:pt x="491615" y="573808"/>
                  </a:lnTo>
                  <a:lnTo>
                    <a:pt x="538644" y="579481"/>
                  </a:lnTo>
                  <a:lnTo>
                    <a:pt x="586740" y="581405"/>
                  </a:lnTo>
                  <a:lnTo>
                    <a:pt x="922020" y="581405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61067" y="5449061"/>
              <a:ext cx="1651000" cy="591820"/>
            </a:xfrm>
            <a:custGeom>
              <a:avLst/>
              <a:gdLst/>
              <a:ahLst/>
              <a:cxnLst/>
              <a:rect l="l" t="t" r="r" b="b"/>
              <a:pathLst>
                <a:path w="1651000" h="591820">
                  <a:moveTo>
                    <a:pt x="342900" y="101437"/>
                  </a:moveTo>
                  <a:lnTo>
                    <a:pt x="342900" y="762"/>
                  </a:lnTo>
                  <a:lnTo>
                    <a:pt x="0" y="762"/>
                  </a:lnTo>
                  <a:lnTo>
                    <a:pt x="0" y="9905"/>
                  </a:lnTo>
                  <a:lnTo>
                    <a:pt x="330200" y="10667"/>
                  </a:lnTo>
                  <a:lnTo>
                    <a:pt x="330200" y="54321"/>
                  </a:lnTo>
                  <a:lnTo>
                    <a:pt x="342900" y="101437"/>
                  </a:lnTo>
                  <a:close/>
                </a:path>
                <a:path w="1651000" h="591820">
                  <a:moveTo>
                    <a:pt x="266700" y="483870"/>
                  </a:moveTo>
                  <a:lnTo>
                    <a:pt x="241300" y="467105"/>
                  </a:lnTo>
                  <a:lnTo>
                    <a:pt x="241300" y="467867"/>
                  </a:lnTo>
                  <a:lnTo>
                    <a:pt x="215900" y="450341"/>
                  </a:lnTo>
                  <a:lnTo>
                    <a:pt x="190500" y="432053"/>
                  </a:lnTo>
                  <a:lnTo>
                    <a:pt x="177800" y="413003"/>
                  </a:lnTo>
                  <a:lnTo>
                    <a:pt x="152400" y="393191"/>
                  </a:lnTo>
                  <a:lnTo>
                    <a:pt x="139700" y="371855"/>
                  </a:lnTo>
                  <a:lnTo>
                    <a:pt x="139700" y="372617"/>
                  </a:lnTo>
                  <a:lnTo>
                    <a:pt x="114300" y="350520"/>
                  </a:lnTo>
                  <a:lnTo>
                    <a:pt x="101600" y="327660"/>
                  </a:lnTo>
                  <a:lnTo>
                    <a:pt x="88900" y="304038"/>
                  </a:lnTo>
                  <a:lnTo>
                    <a:pt x="88900" y="304800"/>
                  </a:lnTo>
                  <a:lnTo>
                    <a:pt x="63500" y="267962"/>
                  </a:lnTo>
                  <a:lnTo>
                    <a:pt x="63500" y="249409"/>
                  </a:lnTo>
                  <a:lnTo>
                    <a:pt x="50800" y="230124"/>
                  </a:lnTo>
                  <a:lnTo>
                    <a:pt x="38100" y="217170"/>
                  </a:lnTo>
                  <a:lnTo>
                    <a:pt x="38100" y="186561"/>
                  </a:lnTo>
                  <a:lnTo>
                    <a:pt x="12700" y="125101"/>
                  </a:lnTo>
                  <a:lnTo>
                    <a:pt x="12700" y="79248"/>
                  </a:lnTo>
                  <a:lnTo>
                    <a:pt x="0" y="64008"/>
                  </a:lnTo>
                  <a:lnTo>
                    <a:pt x="0" y="94226"/>
                  </a:lnTo>
                  <a:lnTo>
                    <a:pt x="25400" y="183634"/>
                  </a:lnTo>
                  <a:lnTo>
                    <a:pt x="38100" y="226397"/>
                  </a:lnTo>
                  <a:lnTo>
                    <a:pt x="50800" y="267642"/>
                  </a:lnTo>
                  <a:lnTo>
                    <a:pt x="76200" y="307200"/>
                  </a:lnTo>
                  <a:lnTo>
                    <a:pt x="101600" y="344903"/>
                  </a:lnTo>
                  <a:lnTo>
                    <a:pt x="127000" y="380584"/>
                  </a:lnTo>
                  <a:lnTo>
                    <a:pt x="165100" y="414073"/>
                  </a:lnTo>
                  <a:lnTo>
                    <a:pt x="190500" y="445203"/>
                  </a:lnTo>
                  <a:lnTo>
                    <a:pt x="228600" y="473806"/>
                  </a:lnTo>
                  <a:lnTo>
                    <a:pt x="254000" y="491077"/>
                  </a:lnTo>
                  <a:lnTo>
                    <a:pt x="254000" y="483870"/>
                  </a:lnTo>
                  <a:lnTo>
                    <a:pt x="266700" y="483870"/>
                  </a:lnTo>
                  <a:close/>
                </a:path>
                <a:path w="1651000" h="591820">
                  <a:moveTo>
                    <a:pt x="846611" y="586131"/>
                  </a:moveTo>
                  <a:lnTo>
                    <a:pt x="825500" y="583784"/>
                  </a:lnTo>
                  <a:lnTo>
                    <a:pt x="816642" y="582167"/>
                  </a:lnTo>
                  <a:lnTo>
                    <a:pt x="584200" y="582167"/>
                  </a:lnTo>
                  <a:lnTo>
                    <a:pt x="520700" y="579291"/>
                  </a:lnTo>
                  <a:lnTo>
                    <a:pt x="469900" y="569976"/>
                  </a:lnTo>
                  <a:lnTo>
                    <a:pt x="431800" y="560070"/>
                  </a:lnTo>
                  <a:lnTo>
                    <a:pt x="406400" y="556260"/>
                  </a:lnTo>
                  <a:lnTo>
                    <a:pt x="393700" y="551688"/>
                  </a:lnTo>
                  <a:lnTo>
                    <a:pt x="381000" y="543408"/>
                  </a:lnTo>
                  <a:lnTo>
                    <a:pt x="355600" y="533957"/>
                  </a:lnTo>
                  <a:lnTo>
                    <a:pt x="330200" y="523464"/>
                  </a:lnTo>
                  <a:lnTo>
                    <a:pt x="304800" y="512063"/>
                  </a:lnTo>
                  <a:lnTo>
                    <a:pt x="304800" y="512825"/>
                  </a:lnTo>
                  <a:lnTo>
                    <a:pt x="292100" y="505967"/>
                  </a:lnTo>
                  <a:lnTo>
                    <a:pt x="279400" y="498348"/>
                  </a:lnTo>
                  <a:lnTo>
                    <a:pt x="254000" y="483870"/>
                  </a:lnTo>
                  <a:lnTo>
                    <a:pt x="254000" y="491077"/>
                  </a:lnTo>
                  <a:lnTo>
                    <a:pt x="266700" y="499713"/>
                  </a:lnTo>
                  <a:lnTo>
                    <a:pt x="304800" y="522757"/>
                  </a:lnTo>
                  <a:lnTo>
                    <a:pt x="342900" y="542768"/>
                  </a:lnTo>
                  <a:lnTo>
                    <a:pt x="393700" y="559580"/>
                  </a:lnTo>
                  <a:lnTo>
                    <a:pt x="431800" y="573024"/>
                  </a:lnTo>
                  <a:lnTo>
                    <a:pt x="482600" y="583215"/>
                  </a:lnTo>
                  <a:lnTo>
                    <a:pt x="533400" y="589060"/>
                  </a:lnTo>
                  <a:lnTo>
                    <a:pt x="584200" y="591491"/>
                  </a:lnTo>
                  <a:lnTo>
                    <a:pt x="622300" y="591441"/>
                  </a:lnTo>
                  <a:lnTo>
                    <a:pt x="673100" y="589845"/>
                  </a:lnTo>
                  <a:lnTo>
                    <a:pt x="723900" y="587634"/>
                  </a:lnTo>
                  <a:lnTo>
                    <a:pt x="762000" y="585742"/>
                  </a:lnTo>
                  <a:lnTo>
                    <a:pt x="812800" y="585102"/>
                  </a:lnTo>
                  <a:lnTo>
                    <a:pt x="846611" y="586131"/>
                  </a:lnTo>
                  <a:close/>
                </a:path>
                <a:path w="1651000" h="591820">
                  <a:moveTo>
                    <a:pt x="752475" y="557212"/>
                  </a:moveTo>
                  <a:lnTo>
                    <a:pt x="749300" y="556260"/>
                  </a:lnTo>
                  <a:lnTo>
                    <a:pt x="736600" y="551688"/>
                  </a:lnTo>
                  <a:lnTo>
                    <a:pt x="711200" y="543403"/>
                  </a:lnTo>
                  <a:lnTo>
                    <a:pt x="685800" y="533952"/>
                  </a:lnTo>
                  <a:lnTo>
                    <a:pt x="660400" y="523463"/>
                  </a:lnTo>
                  <a:lnTo>
                    <a:pt x="647700" y="512063"/>
                  </a:lnTo>
                  <a:lnTo>
                    <a:pt x="647700" y="512825"/>
                  </a:lnTo>
                  <a:lnTo>
                    <a:pt x="635000" y="505967"/>
                  </a:lnTo>
                  <a:lnTo>
                    <a:pt x="622300" y="498348"/>
                  </a:lnTo>
                  <a:lnTo>
                    <a:pt x="596900" y="483870"/>
                  </a:lnTo>
                  <a:lnTo>
                    <a:pt x="571500" y="467105"/>
                  </a:lnTo>
                  <a:lnTo>
                    <a:pt x="571500" y="467867"/>
                  </a:lnTo>
                  <a:lnTo>
                    <a:pt x="546100" y="450341"/>
                  </a:lnTo>
                  <a:lnTo>
                    <a:pt x="533400" y="432053"/>
                  </a:lnTo>
                  <a:lnTo>
                    <a:pt x="508000" y="413003"/>
                  </a:lnTo>
                  <a:lnTo>
                    <a:pt x="495300" y="393191"/>
                  </a:lnTo>
                  <a:lnTo>
                    <a:pt x="469900" y="371855"/>
                  </a:lnTo>
                  <a:lnTo>
                    <a:pt x="469900" y="372617"/>
                  </a:lnTo>
                  <a:lnTo>
                    <a:pt x="444500" y="333434"/>
                  </a:lnTo>
                  <a:lnTo>
                    <a:pt x="419100" y="292169"/>
                  </a:lnTo>
                  <a:lnTo>
                    <a:pt x="393700" y="248838"/>
                  </a:lnTo>
                  <a:lnTo>
                    <a:pt x="368300" y="203453"/>
                  </a:lnTo>
                  <a:lnTo>
                    <a:pt x="368300" y="176784"/>
                  </a:lnTo>
                  <a:lnTo>
                    <a:pt x="355600" y="163067"/>
                  </a:lnTo>
                  <a:lnTo>
                    <a:pt x="355600" y="121920"/>
                  </a:lnTo>
                  <a:lnTo>
                    <a:pt x="342900" y="107441"/>
                  </a:lnTo>
                  <a:lnTo>
                    <a:pt x="342900" y="147294"/>
                  </a:lnTo>
                  <a:lnTo>
                    <a:pt x="355600" y="191746"/>
                  </a:lnTo>
                  <a:lnTo>
                    <a:pt x="381000" y="234644"/>
                  </a:lnTo>
                  <a:lnTo>
                    <a:pt x="393700" y="275841"/>
                  </a:lnTo>
                  <a:lnTo>
                    <a:pt x="419100" y="315189"/>
                  </a:lnTo>
                  <a:lnTo>
                    <a:pt x="444500" y="352542"/>
                  </a:lnTo>
                  <a:lnTo>
                    <a:pt x="469900" y="387750"/>
                  </a:lnTo>
                  <a:lnTo>
                    <a:pt x="508000" y="420666"/>
                  </a:lnTo>
                  <a:lnTo>
                    <a:pt x="533400" y="451144"/>
                  </a:lnTo>
                  <a:lnTo>
                    <a:pt x="571500" y="479034"/>
                  </a:lnTo>
                  <a:lnTo>
                    <a:pt x="609600" y="504190"/>
                  </a:lnTo>
                  <a:lnTo>
                    <a:pt x="647700" y="526464"/>
                  </a:lnTo>
                  <a:lnTo>
                    <a:pt x="685800" y="545708"/>
                  </a:lnTo>
                  <a:lnTo>
                    <a:pt x="736600" y="561774"/>
                  </a:lnTo>
                  <a:lnTo>
                    <a:pt x="749300" y="566021"/>
                  </a:lnTo>
                  <a:lnTo>
                    <a:pt x="749300" y="557784"/>
                  </a:lnTo>
                  <a:lnTo>
                    <a:pt x="752475" y="557212"/>
                  </a:lnTo>
                  <a:close/>
                </a:path>
                <a:path w="1651000" h="591820">
                  <a:moveTo>
                    <a:pt x="766312" y="561363"/>
                  </a:moveTo>
                  <a:lnTo>
                    <a:pt x="752475" y="557212"/>
                  </a:lnTo>
                  <a:lnTo>
                    <a:pt x="749300" y="557784"/>
                  </a:lnTo>
                  <a:lnTo>
                    <a:pt x="749300" y="566021"/>
                  </a:lnTo>
                  <a:lnTo>
                    <a:pt x="750670" y="566479"/>
                  </a:lnTo>
                  <a:lnTo>
                    <a:pt x="766312" y="561363"/>
                  </a:lnTo>
                  <a:close/>
                </a:path>
                <a:path w="1651000" h="591820">
                  <a:moveTo>
                    <a:pt x="750670" y="566479"/>
                  </a:moveTo>
                  <a:lnTo>
                    <a:pt x="749300" y="566021"/>
                  </a:lnTo>
                  <a:lnTo>
                    <a:pt x="749300" y="566927"/>
                  </a:lnTo>
                  <a:lnTo>
                    <a:pt x="750670" y="566479"/>
                  </a:lnTo>
                  <a:close/>
                </a:path>
                <a:path w="1651000" h="591820">
                  <a:moveTo>
                    <a:pt x="914400" y="582167"/>
                  </a:moveTo>
                  <a:lnTo>
                    <a:pt x="863600" y="579253"/>
                  </a:lnTo>
                  <a:lnTo>
                    <a:pt x="825500" y="575395"/>
                  </a:lnTo>
                  <a:lnTo>
                    <a:pt x="774700" y="563879"/>
                  </a:lnTo>
                  <a:lnTo>
                    <a:pt x="766312" y="561363"/>
                  </a:lnTo>
                  <a:lnTo>
                    <a:pt x="750670" y="566479"/>
                  </a:lnTo>
                  <a:lnTo>
                    <a:pt x="774700" y="574515"/>
                  </a:lnTo>
                  <a:lnTo>
                    <a:pt x="816642" y="582167"/>
                  </a:lnTo>
                  <a:lnTo>
                    <a:pt x="914400" y="582167"/>
                  </a:lnTo>
                  <a:close/>
                </a:path>
                <a:path w="1651000" h="591820">
                  <a:moveTo>
                    <a:pt x="774700" y="558620"/>
                  </a:moveTo>
                  <a:lnTo>
                    <a:pt x="774700" y="553212"/>
                  </a:lnTo>
                  <a:lnTo>
                    <a:pt x="752475" y="557212"/>
                  </a:lnTo>
                  <a:lnTo>
                    <a:pt x="766312" y="561363"/>
                  </a:lnTo>
                  <a:lnTo>
                    <a:pt x="774700" y="558620"/>
                  </a:lnTo>
                  <a:close/>
                </a:path>
                <a:path w="1651000" h="591820">
                  <a:moveTo>
                    <a:pt x="1140578" y="204215"/>
                  </a:moveTo>
                  <a:lnTo>
                    <a:pt x="1130300" y="204215"/>
                  </a:lnTo>
                  <a:lnTo>
                    <a:pt x="1130300" y="214122"/>
                  </a:lnTo>
                  <a:lnTo>
                    <a:pt x="1117600" y="230124"/>
                  </a:lnTo>
                  <a:lnTo>
                    <a:pt x="1117600" y="245363"/>
                  </a:lnTo>
                  <a:lnTo>
                    <a:pt x="1104900" y="261365"/>
                  </a:lnTo>
                  <a:lnTo>
                    <a:pt x="1104900" y="260603"/>
                  </a:lnTo>
                  <a:lnTo>
                    <a:pt x="1079500" y="305325"/>
                  </a:lnTo>
                  <a:lnTo>
                    <a:pt x="1054100" y="347424"/>
                  </a:lnTo>
                  <a:lnTo>
                    <a:pt x="1016000" y="386880"/>
                  </a:lnTo>
                  <a:lnTo>
                    <a:pt x="990600" y="423672"/>
                  </a:lnTo>
                  <a:lnTo>
                    <a:pt x="990600" y="422910"/>
                  </a:lnTo>
                  <a:lnTo>
                    <a:pt x="977900" y="435101"/>
                  </a:lnTo>
                  <a:lnTo>
                    <a:pt x="977900" y="434339"/>
                  </a:lnTo>
                  <a:lnTo>
                    <a:pt x="965200" y="445770"/>
                  </a:lnTo>
                  <a:lnTo>
                    <a:pt x="939800" y="467105"/>
                  </a:lnTo>
                  <a:lnTo>
                    <a:pt x="939800" y="466343"/>
                  </a:lnTo>
                  <a:lnTo>
                    <a:pt x="927100" y="477012"/>
                  </a:lnTo>
                  <a:lnTo>
                    <a:pt x="927100" y="476250"/>
                  </a:lnTo>
                  <a:lnTo>
                    <a:pt x="901700" y="486155"/>
                  </a:lnTo>
                  <a:lnTo>
                    <a:pt x="889000" y="495300"/>
                  </a:lnTo>
                  <a:lnTo>
                    <a:pt x="850900" y="520446"/>
                  </a:lnTo>
                  <a:lnTo>
                    <a:pt x="838200" y="527303"/>
                  </a:lnTo>
                  <a:lnTo>
                    <a:pt x="812800" y="534924"/>
                  </a:lnTo>
                  <a:lnTo>
                    <a:pt x="812800" y="534162"/>
                  </a:lnTo>
                  <a:lnTo>
                    <a:pt x="800100" y="541020"/>
                  </a:lnTo>
                  <a:lnTo>
                    <a:pt x="787400" y="547115"/>
                  </a:lnTo>
                  <a:lnTo>
                    <a:pt x="762000" y="553212"/>
                  </a:lnTo>
                  <a:lnTo>
                    <a:pt x="774700" y="553212"/>
                  </a:lnTo>
                  <a:lnTo>
                    <a:pt x="774700" y="558620"/>
                  </a:lnTo>
                  <a:lnTo>
                    <a:pt x="800100" y="550312"/>
                  </a:lnTo>
                  <a:lnTo>
                    <a:pt x="850900" y="529652"/>
                  </a:lnTo>
                  <a:lnTo>
                    <a:pt x="889000" y="505151"/>
                  </a:lnTo>
                  <a:lnTo>
                    <a:pt x="939800" y="477010"/>
                  </a:lnTo>
                  <a:lnTo>
                    <a:pt x="977900" y="445431"/>
                  </a:lnTo>
                  <a:lnTo>
                    <a:pt x="1016000" y="410616"/>
                  </a:lnTo>
                  <a:lnTo>
                    <a:pt x="1041400" y="372767"/>
                  </a:lnTo>
                  <a:lnTo>
                    <a:pt x="1079500" y="332086"/>
                  </a:lnTo>
                  <a:lnTo>
                    <a:pt x="1104900" y="288775"/>
                  </a:lnTo>
                  <a:lnTo>
                    <a:pt x="1130300" y="243036"/>
                  </a:lnTo>
                  <a:lnTo>
                    <a:pt x="1140578" y="204215"/>
                  </a:lnTo>
                  <a:close/>
                </a:path>
                <a:path w="1651000" h="591820">
                  <a:moveTo>
                    <a:pt x="1244600" y="493733"/>
                  </a:moveTo>
                  <a:lnTo>
                    <a:pt x="1244600" y="488441"/>
                  </a:lnTo>
                  <a:lnTo>
                    <a:pt x="1206500" y="508585"/>
                  </a:lnTo>
                  <a:lnTo>
                    <a:pt x="1168400" y="526070"/>
                  </a:lnTo>
                  <a:lnTo>
                    <a:pt x="1130300" y="541314"/>
                  </a:lnTo>
                  <a:lnTo>
                    <a:pt x="1104900" y="554736"/>
                  </a:lnTo>
                  <a:lnTo>
                    <a:pt x="1066800" y="562016"/>
                  </a:lnTo>
                  <a:lnTo>
                    <a:pt x="1016000" y="574320"/>
                  </a:lnTo>
                  <a:lnTo>
                    <a:pt x="939800" y="581405"/>
                  </a:lnTo>
                  <a:lnTo>
                    <a:pt x="914400" y="582167"/>
                  </a:lnTo>
                  <a:lnTo>
                    <a:pt x="816642" y="582167"/>
                  </a:lnTo>
                  <a:lnTo>
                    <a:pt x="825500" y="583784"/>
                  </a:lnTo>
                  <a:lnTo>
                    <a:pt x="846611" y="586131"/>
                  </a:lnTo>
                  <a:lnTo>
                    <a:pt x="863600" y="586648"/>
                  </a:lnTo>
                  <a:lnTo>
                    <a:pt x="927100" y="591312"/>
                  </a:lnTo>
                  <a:lnTo>
                    <a:pt x="965200" y="589324"/>
                  </a:lnTo>
                  <a:lnTo>
                    <a:pt x="1016000" y="582948"/>
                  </a:lnTo>
                  <a:lnTo>
                    <a:pt x="1066800" y="572383"/>
                  </a:lnTo>
                  <a:lnTo>
                    <a:pt x="1117600" y="557832"/>
                  </a:lnTo>
                  <a:lnTo>
                    <a:pt x="1168400" y="539496"/>
                  </a:lnTo>
                  <a:lnTo>
                    <a:pt x="1206500" y="518281"/>
                  </a:lnTo>
                  <a:lnTo>
                    <a:pt x="1244600" y="493733"/>
                  </a:lnTo>
                  <a:close/>
                </a:path>
                <a:path w="1651000" h="591820">
                  <a:moveTo>
                    <a:pt x="914400" y="591312"/>
                  </a:moveTo>
                  <a:lnTo>
                    <a:pt x="914400" y="590379"/>
                  </a:lnTo>
                  <a:lnTo>
                    <a:pt x="863600" y="586648"/>
                  </a:lnTo>
                  <a:lnTo>
                    <a:pt x="846611" y="586131"/>
                  </a:lnTo>
                  <a:lnTo>
                    <a:pt x="876300" y="589432"/>
                  </a:lnTo>
                  <a:lnTo>
                    <a:pt x="914400" y="591312"/>
                  </a:lnTo>
                  <a:close/>
                </a:path>
                <a:path w="1651000" h="591820">
                  <a:moveTo>
                    <a:pt x="1143000" y="195072"/>
                  </a:moveTo>
                  <a:lnTo>
                    <a:pt x="993849" y="195072"/>
                  </a:lnTo>
                  <a:lnTo>
                    <a:pt x="977900" y="203453"/>
                  </a:lnTo>
                  <a:lnTo>
                    <a:pt x="967368" y="196503"/>
                  </a:lnTo>
                  <a:lnTo>
                    <a:pt x="952500" y="204215"/>
                  </a:lnTo>
                  <a:lnTo>
                    <a:pt x="1130300" y="204215"/>
                  </a:lnTo>
                  <a:lnTo>
                    <a:pt x="1130300" y="198120"/>
                  </a:lnTo>
                  <a:lnTo>
                    <a:pt x="1140851" y="203184"/>
                  </a:lnTo>
                  <a:lnTo>
                    <a:pt x="1143000" y="195072"/>
                  </a:lnTo>
                  <a:close/>
                </a:path>
                <a:path w="1651000" h="591820">
                  <a:moveTo>
                    <a:pt x="970128" y="195072"/>
                  </a:moveTo>
                  <a:lnTo>
                    <a:pt x="965200" y="195072"/>
                  </a:lnTo>
                  <a:lnTo>
                    <a:pt x="967368" y="196503"/>
                  </a:lnTo>
                  <a:lnTo>
                    <a:pt x="970128" y="195072"/>
                  </a:lnTo>
                  <a:close/>
                </a:path>
                <a:path w="1651000" h="591820">
                  <a:moveTo>
                    <a:pt x="993849" y="195072"/>
                  </a:moveTo>
                  <a:lnTo>
                    <a:pt x="970128" y="195072"/>
                  </a:lnTo>
                  <a:lnTo>
                    <a:pt x="967368" y="196503"/>
                  </a:lnTo>
                  <a:lnTo>
                    <a:pt x="977900" y="203453"/>
                  </a:lnTo>
                  <a:lnTo>
                    <a:pt x="993849" y="195072"/>
                  </a:lnTo>
                  <a:close/>
                </a:path>
                <a:path w="1651000" h="591820">
                  <a:moveTo>
                    <a:pt x="1637352" y="195072"/>
                  </a:moveTo>
                  <a:lnTo>
                    <a:pt x="1346200" y="0"/>
                  </a:lnTo>
                  <a:lnTo>
                    <a:pt x="970128" y="195072"/>
                  </a:lnTo>
                  <a:lnTo>
                    <a:pt x="993849" y="195072"/>
                  </a:lnTo>
                  <a:lnTo>
                    <a:pt x="1333500" y="16580"/>
                  </a:lnTo>
                  <a:lnTo>
                    <a:pt x="1333500" y="9905"/>
                  </a:lnTo>
                  <a:lnTo>
                    <a:pt x="1346200" y="9905"/>
                  </a:lnTo>
                  <a:lnTo>
                    <a:pt x="1346200" y="17970"/>
                  </a:lnTo>
                  <a:lnTo>
                    <a:pt x="1625100" y="195072"/>
                  </a:lnTo>
                  <a:lnTo>
                    <a:pt x="1637352" y="195072"/>
                  </a:lnTo>
                  <a:close/>
                </a:path>
                <a:path w="1651000" h="591820">
                  <a:moveTo>
                    <a:pt x="1140851" y="203184"/>
                  </a:moveTo>
                  <a:lnTo>
                    <a:pt x="1130300" y="198120"/>
                  </a:lnTo>
                  <a:lnTo>
                    <a:pt x="1130300" y="204215"/>
                  </a:lnTo>
                  <a:lnTo>
                    <a:pt x="1140578" y="204215"/>
                  </a:lnTo>
                  <a:lnTo>
                    <a:pt x="1140851" y="203184"/>
                  </a:lnTo>
                  <a:close/>
                </a:path>
                <a:path w="1651000" h="591820">
                  <a:moveTo>
                    <a:pt x="1143000" y="204215"/>
                  </a:moveTo>
                  <a:lnTo>
                    <a:pt x="1140851" y="203184"/>
                  </a:lnTo>
                  <a:lnTo>
                    <a:pt x="1140578" y="204215"/>
                  </a:lnTo>
                  <a:lnTo>
                    <a:pt x="1143000" y="204215"/>
                  </a:lnTo>
                  <a:close/>
                </a:path>
                <a:path w="1651000" h="591820">
                  <a:moveTo>
                    <a:pt x="1638300" y="204215"/>
                  </a:moveTo>
                  <a:lnTo>
                    <a:pt x="1638300" y="203453"/>
                  </a:lnTo>
                  <a:lnTo>
                    <a:pt x="1625100" y="195072"/>
                  </a:lnTo>
                  <a:lnTo>
                    <a:pt x="1473200" y="195072"/>
                  </a:lnTo>
                  <a:lnTo>
                    <a:pt x="1447800" y="248931"/>
                  </a:lnTo>
                  <a:lnTo>
                    <a:pt x="1435100" y="275058"/>
                  </a:lnTo>
                  <a:lnTo>
                    <a:pt x="1422400" y="300227"/>
                  </a:lnTo>
                  <a:lnTo>
                    <a:pt x="1422400" y="299465"/>
                  </a:lnTo>
                  <a:lnTo>
                    <a:pt x="1397000" y="337565"/>
                  </a:lnTo>
                  <a:lnTo>
                    <a:pt x="1397000" y="336803"/>
                  </a:lnTo>
                  <a:lnTo>
                    <a:pt x="1384300" y="355091"/>
                  </a:lnTo>
                  <a:lnTo>
                    <a:pt x="1371600" y="372617"/>
                  </a:lnTo>
                  <a:lnTo>
                    <a:pt x="1371600" y="371855"/>
                  </a:lnTo>
                  <a:lnTo>
                    <a:pt x="1358900" y="389382"/>
                  </a:lnTo>
                  <a:lnTo>
                    <a:pt x="1358900" y="388620"/>
                  </a:lnTo>
                  <a:lnTo>
                    <a:pt x="1346200" y="405384"/>
                  </a:lnTo>
                  <a:lnTo>
                    <a:pt x="1346200" y="404622"/>
                  </a:lnTo>
                  <a:lnTo>
                    <a:pt x="1320800" y="420624"/>
                  </a:lnTo>
                  <a:lnTo>
                    <a:pt x="1308100" y="435863"/>
                  </a:lnTo>
                  <a:lnTo>
                    <a:pt x="1308100" y="435101"/>
                  </a:lnTo>
                  <a:lnTo>
                    <a:pt x="1295400" y="449579"/>
                  </a:lnTo>
                  <a:lnTo>
                    <a:pt x="1270000" y="463296"/>
                  </a:lnTo>
                  <a:lnTo>
                    <a:pt x="1257300" y="476250"/>
                  </a:lnTo>
                  <a:lnTo>
                    <a:pt x="1231900" y="488441"/>
                  </a:lnTo>
                  <a:lnTo>
                    <a:pt x="1244600" y="488441"/>
                  </a:lnTo>
                  <a:lnTo>
                    <a:pt x="1244600" y="493733"/>
                  </a:lnTo>
                  <a:lnTo>
                    <a:pt x="1282700" y="466049"/>
                  </a:lnTo>
                  <a:lnTo>
                    <a:pt x="1320800" y="435428"/>
                  </a:lnTo>
                  <a:lnTo>
                    <a:pt x="1358900" y="402069"/>
                  </a:lnTo>
                  <a:lnTo>
                    <a:pt x="1384300" y="366171"/>
                  </a:lnTo>
                  <a:lnTo>
                    <a:pt x="1409700" y="327933"/>
                  </a:lnTo>
                  <a:lnTo>
                    <a:pt x="1435100" y="287554"/>
                  </a:lnTo>
                  <a:lnTo>
                    <a:pt x="1460500" y="245232"/>
                  </a:lnTo>
                  <a:lnTo>
                    <a:pt x="1473200" y="201167"/>
                  </a:lnTo>
                  <a:lnTo>
                    <a:pt x="1473200" y="204215"/>
                  </a:lnTo>
                  <a:lnTo>
                    <a:pt x="1638300" y="204215"/>
                  </a:lnTo>
                  <a:close/>
                </a:path>
                <a:path w="1651000" h="591820">
                  <a:moveTo>
                    <a:pt x="1346200" y="9905"/>
                  </a:moveTo>
                  <a:lnTo>
                    <a:pt x="1333500" y="9905"/>
                  </a:lnTo>
                  <a:lnTo>
                    <a:pt x="1339250" y="13557"/>
                  </a:lnTo>
                  <a:lnTo>
                    <a:pt x="1346200" y="9905"/>
                  </a:lnTo>
                  <a:close/>
                </a:path>
                <a:path w="1651000" h="591820">
                  <a:moveTo>
                    <a:pt x="1339250" y="13557"/>
                  </a:moveTo>
                  <a:lnTo>
                    <a:pt x="1333500" y="9905"/>
                  </a:lnTo>
                  <a:lnTo>
                    <a:pt x="1333500" y="16580"/>
                  </a:lnTo>
                  <a:lnTo>
                    <a:pt x="1339250" y="13557"/>
                  </a:lnTo>
                  <a:close/>
                </a:path>
                <a:path w="1651000" h="591820">
                  <a:moveTo>
                    <a:pt x="1346200" y="17970"/>
                  </a:moveTo>
                  <a:lnTo>
                    <a:pt x="1346200" y="9905"/>
                  </a:lnTo>
                  <a:lnTo>
                    <a:pt x="1339250" y="13557"/>
                  </a:lnTo>
                  <a:lnTo>
                    <a:pt x="1346200" y="17970"/>
                  </a:lnTo>
                  <a:close/>
                </a:path>
                <a:path w="1651000" h="591820">
                  <a:moveTo>
                    <a:pt x="1651000" y="204215"/>
                  </a:moveTo>
                  <a:lnTo>
                    <a:pt x="1637352" y="195072"/>
                  </a:lnTo>
                  <a:lnTo>
                    <a:pt x="1625100" y="195072"/>
                  </a:lnTo>
                  <a:lnTo>
                    <a:pt x="1638300" y="203453"/>
                  </a:lnTo>
                  <a:lnTo>
                    <a:pt x="1638300" y="204215"/>
                  </a:lnTo>
                  <a:lnTo>
                    <a:pt x="1651000" y="204215"/>
                  </a:lnTo>
                  <a:close/>
                </a:path>
                <a:path w="1651000" h="591820">
                  <a:moveTo>
                    <a:pt x="1638300" y="195706"/>
                  </a:moveTo>
                  <a:lnTo>
                    <a:pt x="1638300" y="195072"/>
                  </a:lnTo>
                  <a:lnTo>
                    <a:pt x="1637352" y="195072"/>
                  </a:lnTo>
                  <a:lnTo>
                    <a:pt x="1638300" y="195706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499239" y="1686305"/>
              <a:ext cx="810260" cy="1005840"/>
            </a:xfrm>
            <a:custGeom>
              <a:avLst/>
              <a:gdLst/>
              <a:ahLst/>
              <a:cxnLst/>
              <a:rect l="l" t="t" r="r" b="b"/>
              <a:pathLst>
                <a:path w="810260" h="1005839">
                  <a:moveTo>
                    <a:pt x="280415" y="762000"/>
                  </a:moveTo>
                  <a:lnTo>
                    <a:pt x="280415" y="0"/>
                  </a:lnTo>
                  <a:lnTo>
                    <a:pt x="0" y="339089"/>
                  </a:lnTo>
                  <a:lnTo>
                    <a:pt x="280415" y="762000"/>
                  </a:lnTo>
                  <a:close/>
                </a:path>
                <a:path w="810260" h="1005839">
                  <a:moveTo>
                    <a:pt x="809926" y="794980"/>
                  </a:moveTo>
                  <a:lnTo>
                    <a:pt x="806762" y="753391"/>
                  </a:lnTo>
                  <a:lnTo>
                    <a:pt x="800470" y="712257"/>
                  </a:lnTo>
                  <a:lnTo>
                    <a:pt x="791119" y="671688"/>
                  </a:lnTo>
                  <a:lnTo>
                    <a:pt x="778776" y="631797"/>
                  </a:lnTo>
                  <a:lnTo>
                    <a:pt x="763508" y="592695"/>
                  </a:lnTo>
                  <a:lnTo>
                    <a:pt x="745382" y="554493"/>
                  </a:lnTo>
                  <a:lnTo>
                    <a:pt x="724466" y="517302"/>
                  </a:lnTo>
                  <a:lnTo>
                    <a:pt x="700828" y="481235"/>
                  </a:lnTo>
                  <a:lnTo>
                    <a:pt x="674535" y="446402"/>
                  </a:lnTo>
                  <a:lnTo>
                    <a:pt x="645654" y="412916"/>
                  </a:lnTo>
                  <a:lnTo>
                    <a:pt x="614253" y="380887"/>
                  </a:lnTo>
                  <a:lnTo>
                    <a:pt x="580400" y="350427"/>
                  </a:lnTo>
                  <a:lnTo>
                    <a:pt x="544161" y="321647"/>
                  </a:lnTo>
                  <a:lnTo>
                    <a:pt x="505604" y="294659"/>
                  </a:lnTo>
                  <a:lnTo>
                    <a:pt x="464797" y="269575"/>
                  </a:lnTo>
                  <a:lnTo>
                    <a:pt x="421808" y="246505"/>
                  </a:lnTo>
                  <a:lnTo>
                    <a:pt x="376702" y="225562"/>
                  </a:lnTo>
                  <a:lnTo>
                    <a:pt x="329549" y="206856"/>
                  </a:lnTo>
                  <a:lnTo>
                    <a:pt x="280415" y="190500"/>
                  </a:lnTo>
                  <a:lnTo>
                    <a:pt x="280415" y="571500"/>
                  </a:lnTo>
                  <a:lnTo>
                    <a:pt x="330816" y="588358"/>
                  </a:lnTo>
                  <a:lnTo>
                    <a:pt x="379393" y="607836"/>
                  </a:lnTo>
                  <a:lnTo>
                    <a:pt x="426028" y="629822"/>
                  </a:lnTo>
                  <a:lnTo>
                    <a:pt x="470600" y="654209"/>
                  </a:lnTo>
                  <a:lnTo>
                    <a:pt x="512989" y="680884"/>
                  </a:lnTo>
                  <a:lnTo>
                    <a:pt x="553076" y="709739"/>
                  </a:lnTo>
                  <a:lnTo>
                    <a:pt x="590740" y="740663"/>
                  </a:lnTo>
                  <a:lnTo>
                    <a:pt x="625861" y="773547"/>
                  </a:lnTo>
                  <a:lnTo>
                    <a:pt x="658320" y="808280"/>
                  </a:lnTo>
                  <a:lnTo>
                    <a:pt x="687997" y="844753"/>
                  </a:lnTo>
                  <a:lnTo>
                    <a:pt x="714770" y="882855"/>
                  </a:lnTo>
                  <a:lnTo>
                    <a:pt x="738522" y="922477"/>
                  </a:lnTo>
                  <a:lnTo>
                    <a:pt x="759131" y="963509"/>
                  </a:lnTo>
                  <a:lnTo>
                    <a:pt x="776477" y="1005839"/>
                  </a:lnTo>
                  <a:lnTo>
                    <a:pt x="789961" y="963650"/>
                  </a:lnTo>
                  <a:lnTo>
                    <a:pt x="799980" y="921358"/>
                  </a:lnTo>
                  <a:lnTo>
                    <a:pt x="806603" y="879075"/>
                  </a:lnTo>
                  <a:lnTo>
                    <a:pt x="809895" y="836912"/>
                  </a:lnTo>
                  <a:lnTo>
                    <a:pt x="809926" y="794980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499239" y="2501645"/>
              <a:ext cx="810260" cy="1047750"/>
            </a:xfrm>
            <a:custGeom>
              <a:avLst/>
              <a:gdLst/>
              <a:ahLst/>
              <a:cxnLst/>
              <a:rect l="l" t="t" r="r" b="b"/>
              <a:pathLst>
                <a:path w="810260" h="1047750">
                  <a:moveTo>
                    <a:pt x="809993" y="381000"/>
                  </a:moveTo>
                  <a:lnTo>
                    <a:pt x="809993" y="0"/>
                  </a:lnTo>
                  <a:lnTo>
                    <a:pt x="808270" y="43902"/>
                  </a:lnTo>
                  <a:lnTo>
                    <a:pt x="803171" y="87037"/>
                  </a:lnTo>
                  <a:lnTo>
                    <a:pt x="794805" y="129317"/>
                  </a:lnTo>
                  <a:lnTo>
                    <a:pt x="783277" y="170655"/>
                  </a:lnTo>
                  <a:lnTo>
                    <a:pt x="768694" y="210964"/>
                  </a:lnTo>
                  <a:lnTo>
                    <a:pt x="751163" y="250157"/>
                  </a:lnTo>
                  <a:lnTo>
                    <a:pt x="730791" y="288146"/>
                  </a:lnTo>
                  <a:lnTo>
                    <a:pt x="707685" y="324844"/>
                  </a:lnTo>
                  <a:lnTo>
                    <a:pt x="681951" y="360165"/>
                  </a:lnTo>
                  <a:lnTo>
                    <a:pt x="653696" y="394021"/>
                  </a:lnTo>
                  <a:lnTo>
                    <a:pt x="623027" y="426324"/>
                  </a:lnTo>
                  <a:lnTo>
                    <a:pt x="590051" y="456988"/>
                  </a:lnTo>
                  <a:lnTo>
                    <a:pt x="554875" y="485925"/>
                  </a:lnTo>
                  <a:lnTo>
                    <a:pt x="517605" y="513048"/>
                  </a:lnTo>
                  <a:lnTo>
                    <a:pt x="478348" y="538270"/>
                  </a:lnTo>
                  <a:lnTo>
                    <a:pt x="437211" y="561504"/>
                  </a:lnTo>
                  <a:lnTo>
                    <a:pt x="394301" y="582663"/>
                  </a:lnTo>
                  <a:lnTo>
                    <a:pt x="349725" y="601658"/>
                  </a:lnTo>
                  <a:lnTo>
                    <a:pt x="303589" y="618404"/>
                  </a:lnTo>
                  <a:lnTo>
                    <a:pt x="256000" y="632813"/>
                  </a:lnTo>
                  <a:lnTo>
                    <a:pt x="207065" y="644798"/>
                  </a:lnTo>
                  <a:lnTo>
                    <a:pt x="156890" y="654271"/>
                  </a:lnTo>
                  <a:lnTo>
                    <a:pt x="105583" y="661145"/>
                  </a:lnTo>
                  <a:lnTo>
                    <a:pt x="53251" y="665334"/>
                  </a:lnTo>
                  <a:lnTo>
                    <a:pt x="0" y="666750"/>
                  </a:lnTo>
                  <a:lnTo>
                    <a:pt x="0" y="1047750"/>
                  </a:lnTo>
                  <a:lnTo>
                    <a:pt x="53251" y="1046334"/>
                  </a:lnTo>
                  <a:lnTo>
                    <a:pt x="105583" y="1042145"/>
                  </a:lnTo>
                  <a:lnTo>
                    <a:pt x="156890" y="1035271"/>
                  </a:lnTo>
                  <a:lnTo>
                    <a:pt x="207065" y="1025798"/>
                  </a:lnTo>
                  <a:lnTo>
                    <a:pt x="256000" y="1013813"/>
                  </a:lnTo>
                  <a:lnTo>
                    <a:pt x="303589" y="999404"/>
                  </a:lnTo>
                  <a:lnTo>
                    <a:pt x="349725" y="982658"/>
                  </a:lnTo>
                  <a:lnTo>
                    <a:pt x="394301" y="963663"/>
                  </a:lnTo>
                  <a:lnTo>
                    <a:pt x="437211" y="942504"/>
                  </a:lnTo>
                  <a:lnTo>
                    <a:pt x="478348" y="919270"/>
                  </a:lnTo>
                  <a:lnTo>
                    <a:pt x="517605" y="894048"/>
                  </a:lnTo>
                  <a:lnTo>
                    <a:pt x="554875" y="866925"/>
                  </a:lnTo>
                  <a:lnTo>
                    <a:pt x="590051" y="837988"/>
                  </a:lnTo>
                  <a:lnTo>
                    <a:pt x="623027" y="807324"/>
                  </a:lnTo>
                  <a:lnTo>
                    <a:pt x="653696" y="775021"/>
                  </a:lnTo>
                  <a:lnTo>
                    <a:pt x="681951" y="741165"/>
                  </a:lnTo>
                  <a:lnTo>
                    <a:pt x="707685" y="705844"/>
                  </a:lnTo>
                  <a:lnTo>
                    <a:pt x="730791" y="669146"/>
                  </a:lnTo>
                  <a:lnTo>
                    <a:pt x="751163" y="631157"/>
                  </a:lnTo>
                  <a:lnTo>
                    <a:pt x="768694" y="591964"/>
                  </a:lnTo>
                  <a:lnTo>
                    <a:pt x="783277" y="551655"/>
                  </a:lnTo>
                  <a:lnTo>
                    <a:pt x="794805" y="510317"/>
                  </a:lnTo>
                  <a:lnTo>
                    <a:pt x="803171" y="468037"/>
                  </a:lnTo>
                  <a:lnTo>
                    <a:pt x="808270" y="424902"/>
                  </a:lnTo>
                  <a:lnTo>
                    <a:pt x="809993" y="381000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493905" y="1673351"/>
              <a:ext cx="822960" cy="1881505"/>
            </a:xfrm>
            <a:custGeom>
              <a:avLst/>
              <a:gdLst/>
              <a:ahLst/>
              <a:cxnLst/>
              <a:rect l="l" t="t" r="r" b="b"/>
              <a:pathLst>
                <a:path w="822960" h="1881504">
                  <a:moveTo>
                    <a:pt x="290829" y="0"/>
                  </a:moveTo>
                  <a:lnTo>
                    <a:pt x="0" y="352043"/>
                  </a:lnTo>
                  <a:lnTo>
                    <a:pt x="8889" y="365437"/>
                  </a:lnTo>
                  <a:lnTo>
                    <a:pt x="8889" y="349757"/>
                  </a:lnTo>
                  <a:lnTo>
                    <a:pt x="10856" y="352715"/>
                  </a:lnTo>
                  <a:lnTo>
                    <a:pt x="280670" y="26742"/>
                  </a:lnTo>
                  <a:lnTo>
                    <a:pt x="280670" y="12953"/>
                  </a:lnTo>
                  <a:lnTo>
                    <a:pt x="289560" y="16001"/>
                  </a:lnTo>
                  <a:lnTo>
                    <a:pt x="289560" y="199708"/>
                  </a:lnTo>
                  <a:lnTo>
                    <a:pt x="290829" y="0"/>
                  </a:lnTo>
                  <a:close/>
                </a:path>
                <a:path w="822960" h="1881504">
                  <a:moveTo>
                    <a:pt x="87629" y="1497259"/>
                  </a:moveTo>
                  <a:lnTo>
                    <a:pt x="87629" y="1487423"/>
                  </a:lnTo>
                  <a:lnTo>
                    <a:pt x="46989" y="1489709"/>
                  </a:lnTo>
                  <a:lnTo>
                    <a:pt x="0" y="1490471"/>
                  </a:lnTo>
                  <a:lnTo>
                    <a:pt x="0" y="1881377"/>
                  </a:lnTo>
                  <a:lnTo>
                    <a:pt x="5079" y="1881266"/>
                  </a:lnTo>
                  <a:lnTo>
                    <a:pt x="5079" y="1500377"/>
                  </a:lnTo>
                  <a:lnTo>
                    <a:pt x="10160" y="1495043"/>
                  </a:lnTo>
                  <a:lnTo>
                    <a:pt x="10160" y="1500301"/>
                  </a:lnTo>
                  <a:lnTo>
                    <a:pt x="46989" y="1499750"/>
                  </a:lnTo>
                  <a:lnTo>
                    <a:pt x="50800" y="1499630"/>
                  </a:lnTo>
                  <a:lnTo>
                    <a:pt x="87629" y="1497259"/>
                  </a:lnTo>
                  <a:close/>
                </a:path>
                <a:path w="822960" h="1881504">
                  <a:moveTo>
                    <a:pt x="10160" y="1500301"/>
                  </a:moveTo>
                  <a:lnTo>
                    <a:pt x="10160" y="1495043"/>
                  </a:lnTo>
                  <a:lnTo>
                    <a:pt x="5079" y="1500377"/>
                  </a:lnTo>
                  <a:lnTo>
                    <a:pt x="10160" y="1500301"/>
                  </a:lnTo>
                  <a:close/>
                </a:path>
                <a:path w="822960" h="1881504">
                  <a:moveTo>
                    <a:pt x="10160" y="1871379"/>
                  </a:moveTo>
                  <a:lnTo>
                    <a:pt x="10160" y="1500301"/>
                  </a:lnTo>
                  <a:lnTo>
                    <a:pt x="5079" y="1500377"/>
                  </a:lnTo>
                  <a:lnTo>
                    <a:pt x="5079" y="1871472"/>
                  </a:lnTo>
                  <a:lnTo>
                    <a:pt x="10160" y="1871379"/>
                  </a:lnTo>
                  <a:close/>
                </a:path>
                <a:path w="822960" h="1881504">
                  <a:moveTo>
                    <a:pt x="87629" y="1877573"/>
                  </a:moveTo>
                  <a:lnTo>
                    <a:pt x="87629" y="1868424"/>
                  </a:lnTo>
                  <a:lnTo>
                    <a:pt x="46989" y="1870710"/>
                  </a:lnTo>
                  <a:lnTo>
                    <a:pt x="5079" y="1871472"/>
                  </a:lnTo>
                  <a:lnTo>
                    <a:pt x="10160" y="1876044"/>
                  </a:lnTo>
                  <a:lnTo>
                    <a:pt x="10160" y="1881155"/>
                  </a:lnTo>
                  <a:lnTo>
                    <a:pt x="50800" y="1880265"/>
                  </a:lnTo>
                  <a:lnTo>
                    <a:pt x="87629" y="1877573"/>
                  </a:lnTo>
                  <a:close/>
                </a:path>
                <a:path w="822960" h="1881504">
                  <a:moveTo>
                    <a:pt x="10160" y="1881155"/>
                  </a:moveTo>
                  <a:lnTo>
                    <a:pt x="10160" y="1876044"/>
                  </a:lnTo>
                  <a:lnTo>
                    <a:pt x="5079" y="1871472"/>
                  </a:lnTo>
                  <a:lnTo>
                    <a:pt x="5079" y="1881266"/>
                  </a:lnTo>
                  <a:lnTo>
                    <a:pt x="10160" y="1881155"/>
                  </a:lnTo>
                  <a:close/>
                </a:path>
                <a:path w="822960" h="1881504">
                  <a:moveTo>
                    <a:pt x="10856" y="352715"/>
                  </a:moveTo>
                  <a:lnTo>
                    <a:pt x="8889" y="349757"/>
                  </a:lnTo>
                  <a:lnTo>
                    <a:pt x="8889" y="355091"/>
                  </a:lnTo>
                  <a:lnTo>
                    <a:pt x="10856" y="352715"/>
                  </a:lnTo>
                  <a:close/>
                </a:path>
                <a:path w="822960" h="1881504">
                  <a:moveTo>
                    <a:pt x="289560" y="771905"/>
                  </a:moveTo>
                  <a:lnTo>
                    <a:pt x="10856" y="352715"/>
                  </a:lnTo>
                  <a:lnTo>
                    <a:pt x="8889" y="355091"/>
                  </a:lnTo>
                  <a:lnTo>
                    <a:pt x="8889" y="365437"/>
                  </a:lnTo>
                  <a:lnTo>
                    <a:pt x="280705" y="774941"/>
                  </a:lnTo>
                  <a:lnTo>
                    <a:pt x="289560" y="771905"/>
                  </a:lnTo>
                  <a:close/>
                </a:path>
                <a:path w="822960" h="1881504">
                  <a:moveTo>
                    <a:pt x="128270" y="1492916"/>
                  </a:moveTo>
                  <a:lnTo>
                    <a:pt x="128270" y="1482852"/>
                  </a:lnTo>
                  <a:lnTo>
                    <a:pt x="86360" y="1487423"/>
                  </a:lnTo>
                  <a:lnTo>
                    <a:pt x="87629" y="1487423"/>
                  </a:lnTo>
                  <a:lnTo>
                    <a:pt x="87629" y="1497259"/>
                  </a:lnTo>
                  <a:lnTo>
                    <a:pt x="95250" y="1496769"/>
                  </a:lnTo>
                  <a:lnTo>
                    <a:pt x="128270" y="1492916"/>
                  </a:lnTo>
                  <a:close/>
                </a:path>
                <a:path w="822960" h="1881504">
                  <a:moveTo>
                    <a:pt x="128270" y="1873231"/>
                  </a:moveTo>
                  <a:lnTo>
                    <a:pt x="128270" y="1863852"/>
                  </a:lnTo>
                  <a:lnTo>
                    <a:pt x="86360" y="1868424"/>
                  </a:lnTo>
                  <a:lnTo>
                    <a:pt x="87629" y="1868424"/>
                  </a:lnTo>
                  <a:lnTo>
                    <a:pt x="87629" y="1877573"/>
                  </a:lnTo>
                  <a:lnTo>
                    <a:pt x="101600" y="1876552"/>
                  </a:lnTo>
                  <a:lnTo>
                    <a:pt x="128270" y="1873231"/>
                  </a:lnTo>
                  <a:close/>
                </a:path>
                <a:path w="822960" h="1881504">
                  <a:moveTo>
                    <a:pt x="167639" y="1486932"/>
                  </a:moveTo>
                  <a:lnTo>
                    <a:pt x="167639" y="1477517"/>
                  </a:lnTo>
                  <a:lnTo>
                    <a:pt x="127000" y="1482852"/>
                  </a:lnTo>
                  <a:lnTo>
                    <a:pt x="128270" y="1482852"/>
                  </a:lnTo>
                  <a:lnTo>
                    <a:pt x="128270" y="1492916"/>
                  </a:lnTo>
                  <a:lnTo>
                    <a:pt x="139700" y="1491582"/>
                  </a:lnTo>
                  <a:lnTo>
                    <a:pt x="167639" y="1486932"/>
                  </a:lnTo>
                  <a:close/>
                </a:path>
                <a:path w="822960" h="1881504">
                  <a:moveTo>
                    <a:pt x="167639" y="1867475"/>
                  </a:moveTo>
                  <a:lnTo>
                    <a:pt x="167639" y="1858518"/>
                  </a:lnTo>
                  <a:lnTo>
                    <a:pt x="127000" y="1863852"/>
                  </a:lnTo>
                  <a:lnTo>
                    <a:pt x="128270" y="1863852"/>
                  </a:lnTo>
                  <a:lnTo>
                    <a:pt x="128270" y="1873231"/>
                  </a:lnTo>
                  <a:lnTo>
                    <a:pt x="152400" y="1870227"/>
                  </a:lnTo>
                  <a:lnTo>
                    <a:pt x="167639" y="1867475"/>
                  </a:lnTo>
                  <a:close/>
                </a:path>
                <a:path w="822960" h="1881504">
                  <a:moveTo>
                    <a:pt x="389889" y="1419682"/>
                  </a:moveTo>
                  <a:lnTo>
                    <a:pt x="389889" y="1410461"/>
                  </a:lnTo>
                  <a:lnTo>
                    <a:pt x="354329" y="1424939"/>
                  </a:lnTo>
                  <a:lnTo>
                    <a:pt x="318770" y="1438655"/>
                  </a:lnTo>
                  <a:lnTo>
                    <a:pt x="281939" y="1450847"/>
                  </a:lnTo>
                  <a:lnTo>
                    <a:pt x="281939" y="1450085"/>
                  </a:lnTo>
                  <a:lnTo>
                    <a:pt x="245110" y="1460753"/>
                  </a:lnTo>
                  <a:lnTo>
                    <a:pt x="207010" y="1469897"/>
                  </a:lnTo>
                  <a:lnTo>
                    <a:pt x="166370" y="1477517"/>
                  </a:lnTo>
                  <a:lnTo>
                    <a:pt x="167639" y="1477517"/>
                  </a:lnTo>
                  <a:lnTo>
                    <a:pt x="167639" y="1486932"/>
                  </a:lnTo>
                  <a:lnTo>
                    <a:pt x="184150" y="1484185"/>
                  </a:lnTo>
                  <a:lnTo>
                    <a:pt x="228600" y="1474609"/>
                  </a:lnTo>
                  <a:lnTo>
                    <a:pt x="273050" y="1462889"/>
                  </a:lnTo>
                  <a:lnTo>
                    <a:pt x="316229" y="1449058"/>
                  </a:lnTo>
                  <a:lnTo>
                    <a:pt x="359410" y="1433148"/>
                  </a:lnTo>
                  <a:lnTo>
                    <a:pt x="389889" y="1419682"/>
                  </a:lnTo>
                  <a:close/>
                </a:path>
                <a:path w="822960" h="1881504">
                  <a:moveTo>
                    <a:pt x="389889" y="1801199"/>
                  </a:moveTo>
                  <a:lnTo>
                    <a:pt x="389889" y="1791462"/>
                  </a:lnTo>
                  <a:lnTo>
                    <a:pt x="354329" y="1805939"/>
                  </a:lnTo>
                  <a:lnTo>
                    <a:pt x="318770" y="1819656"/>
                  </a:lnTo>
                  <a:lnTo>
                    <a:pt x="281939" y="1831848"/>
                  </a:lnTo>
                  <a:lnTo>
                    <a:pt x="281939" y="1831086"/>
                  </a:lnTo>
                  <a:lnTo>
                    <a:pt x="245110" y="1841753"/>
                  </a:lnTo>
                  <a:lnTo>
                    <a:pt x="207010" y="1850898"/>
                  </a:lnTo>
                  <a:lnTo>
                    <a:pt x="166370" y="1858518"/>
                  </a:lnTo>
                  <a:lnTo>
                    <a:pt x="167639" y="1858518"/>
                  </a:lnTo>
                  <a:lnTo>
                    <a:pt x="167639" y="1867475"/>
                  </a:lnTo>
                  <a:lnTo>
                    <a:pt x="201929" y="1861282"/>
                  </a:lnTo>
                  <a:lnTo>
                    <a:pt x="251460" y="1849705"/>
                  </a:lnTo>
                  <a:lnTo>
                    <a:pt x="300989" y="1835488"/>
                  </a:lnTo>
                  <a:lnTo>
                    <a:pt x="347979" y="1818618"/>
                  </a:lnTo>
                  <a:lnTo>
                    <a:pt x="389889" y="1801199"/>
                  </a:lnTo>
                  <a:close/>
                </a:path>
                <a:path w="822960" h="1881504">
                  <a:moveTo>
                    <a:pt x="289560" y="16001"/>
                  </a:moveTo>
                  <a:lnTo>
                    <a:pt x="280670" y="12953"/>
                  </a:lnTo>
                  <a:lnTo>
                    <a:pt x="280670" y="26742"/>
                  </a:lnTo>
                  <a:lnTo>
                    <a:pt x="289560" y="16001"/>
                  </a:lnTo>
                  <a:close/>
                </a:path>
                <a:path w="822960" h="1881504">
                  <a:moveTo>
                    <a:pt x="289560" y="199708"/>
                  </a:moveTo>
                  <a:lnTo>
                    <a:pt x="289560" y="16001"/>
                  </a:lnTo>
                  <a:lnTo>
                    <a:pt x="280670" y="26742"/>
                  </a:lnTo>
                  <a:lnTo>
                    <a:pt x="280670" y="206501"/>
                  </a:lnTo>
                  <a:lnTo>
                    <a:pt x="287020" y="208553"/>
                  </a:lnTo>
                  <a:lnTo>
                    <a:pt x="287020" y="198881"/>
                  </a:lnTo>
                  <a:lnTo>
                    <a:pt x="289560" y="199708"/>
                  </a:lnTo>
                  <a:close/>
                </a:path>
                <a:path w="822960" h="1881504">
                  <a:moveTo>
                    <a:pt x="780345" y="1006289"/>
                  </a:moveTo>
                  <a:lnTo>
                    <a:pt x="765810" y="970941"/>
                  </a:lnTo>
                  <a:lnTo>
                    <a:pt x="744220" y="926720"/>
                  </a:lnTo>
                  <a:lnTo>
                    <a:pt x="717550" y="884654"/>
                  </a:lnTo>
                  <a:lnTo>
                    <a:pt x="688339" y="844790"/>
                  </a:lnTo>
                  <a:lnTo>
                    <a:pt x="656589" y="807174"/>
                  </a:lnTo>
                  <a:lnTo>
                    <a:pt x="622300" y="771854"/>
                  </a:lnTo>
                  <a:lnTo>
                    <a:pt x="585470" y="738878"/>
                  </a:lnTo>
                  <a:lnTo>
                    <a:pt x="546100" y="708291"/>
                  </a:lnTo>
                  <a:lnTo>
                    <a:pt x="505460" y="680141"/>
                  </a:lnTo>
                  <a:lnTo>
                    <a:pt x="462279" y="654475"/>
                  </a:lnTo>
                  <a:lnTo>
                    <a:pt x="419100" y="631341"/>
                  </a:lnTo>
                  <a:lnTo>
                    <a:pt x="373379" y="610785"/>
                  </a:lnTo>
                  <a:lnTo>
                    <a:pt x="327660" y="592854"/>
                  </a:lnTo>
                  <a:lnTo>
                    <a:pt x="280670" y="577595"/>
                  </a:lnTo>
                  <a:lnTo>
                    <a:pt x="280670" y="758534"/>
                  </a:lnTo>
                  <a:lnTo>
                    <a:pt x="284479" y="764265"/>
                  </a:lnTo>
                  <a:lnTo>
                    <a:pt x="284479" y="589025"/>
                  </a:lnTo>
                  <a:lnTo>
                    <a:pt x="290829" y="584453"/>
                  </a:lnTo>
                  <a:lnTo>
                    <a:pt x="290829" y="591043"/>
                  </a:lnTo>
                  <a:lnTo>
                    <a:pt x="306070" y="595883"/>
                  </a:lnTo>
                  <a:lnTo>
                    <a:pt x="349250" y="611123"/>
                  </a:lnTo>
                  <a:lnTo>
                    <a:pt x="397510" y="631566"/>
                  </a:lnTo>
                  <a:lnTo>
                    <a:pt x="444500" y="655232"/>
                  </a:lnTo>
                  <a:lnTo>
                    <a:pt x="491489" y="681936"/>
                  </a:lnTo>
                  <a:lnTo>
                    <a:pt x="534670" y="711492"/>
                  </a:lnTo>
                  <a:lnTo>
                    <a:pt x="576579" y="743711"/>
                  </a:lnTo>
                  <a:lnTo>
                    <a:pt x="576579" y="742949"/>
                  </a:lnTo>
                  <a:lnTo>
                    <a:pt x="591820" y="757427"/>
                  </a:lnTo>
                  <a:lnTo>
                    <a:pt x="591820" y="756665"/>
                  </a:lnTo>
                  <a:lnTo>
                    <a:pt x="612139" y="774404"/>
                  </a:lnTo>
                  <a:lnTo>
                    <a:pt x="629920" y="792456"/>
                  </a:lnTo>
                  <a:lnTo>
                    <a:pt x="647700" y="811281"/>
                  </a:lnTo>
                  <a:lnTo>
                    <a:pt x="665479" y="831341"/>
                  </a:lnTo>
                  <a:lnTo>
                    <a:pt x="665479" y="830579"/>
                  </a:lnTo>
                  <a:lnTo>
                    <a:pt x="690879" y="862719"/>
                  </a:lnTo>
                  <a:lnTo>
                    <a:pt x="713739" y="895407"/>
                  </a:lnTo>
                  <a:lnTo>
                    <a:pt x="734060" y="929399"/>
                  </a:lnTo>
                  <a:lnTo>
                    <a:pt x="753110" y="965453"/>
                  </a:lnTo>
                  <a:lnTo>
                    <a:pt x="769620" y="1002029"/>
                  </a:lnTo>
                  <a:lnTo>
                    <a:pt x="775532" y="1019766"/>
                  </a:lnTo>
                  <a:lnTo>
                    <a:pt x="780345" y="1006289"/>
                  </a:lnTo>
                  <a:close/>
                </a:path>
                <a:path w="822960" h="1881504">
                  <a:moveTo>
                    <a:pt x="280705" y="774941"/>
                  </a:moveTo>
                  <a:close/>
                </a:path>
                <a:path w="822960" h="1881504">
                  <a:moveTo>
                    <a:pt x="289560" y="788280"/>
                  </a:moveTo>
                  <a:lnTo>
                    <a:pt x="289560" y="771905"/>
                  </a:lnTo>
                  <a:lnTo>
                    <a:pt x="280705" y="774941"/>
                  </a:lnTo>
                  <a:lnTo>
                    <a:pt x="289560" y="788280"/>
                  </a:lnTo>
                  <a:close/>
                </a:path>
                <a:path w="822960" h="1881504">
                  <a:moveTo>
                    <a:pt x="290829" y="591043"/>
                  </a:moveTo>
                  <a:lnTo>
                    <a:pt x="290829" y="584453"/>
                  </a:lnTo>
                  <a:lnTo>
                    <a:pt x="284479" y="589025"/>
                  </a:lnTo>
                  <a:lnTo>
                    <a:pt x="290829" y="591043"/>
                  </a:lnTo>
                  <a:close/>
                </a:path>
                <a:path w="822960" h="1881504">
                  <a:moveTo>
                    <a:pt x="290829" y="790193"/>
                  </a:moveTo>
                  <a:lnTo>
                    <a:pt x="290829" y="591043"/>
                  </a:lnTo>
                  <a:lnTo>
                    <a:pt x="284479" y="589025"/>
                  </a:lnTo>
                  <a:lnTo>
                    <a:pt x="284479" y="764265"/>
                  </a:lnTo>
                  <a:lnTo>
                    <a:pt x="289560" y="771905"/>
                  </a:lnTo>
                  <a:lnTo>
                    <a:pt x="289560" y="788280"/>
                  </a:lnTo>
                  <a:lnTo>
                    <a:pt x="290829" y="790193"/>
                  </a:lnTo>
                  <a:close/>
                </a:path>
                <a:path w="822960" h="1881504">
                  <a:moveTo>
                    <a:pt x="289578" y="199714"/>
                  </a:moveTo>
                  <a:lnTo>
                    <a:pt x="287020" y="198881"/>
                  </a:lnTo>
                  <a:lnTo>
                    <a:pt x="289560" y="202691"/>
                  </a:lnTo>
                  <a:lnTo>
                    <a:pt x="289578" y="199714"/>
                  </a:lnTo>
                  <a:close/>
                </a:path>
                <a:path w="822960" h="1881504">
                  <a:moveTo>
                    <a:pt x="822960" y="1119996"/>
                  </a:moveTo>
                  <a:lnTo>
                    <a:pt x="822960" y="959798"/>
                  </a:lnTo>
                  <a:lnTo>
                    <a:pt x="819150" y="802385"/>
                  </a:lnTo>
                  <a:lnTo>
                    <a:pt x="814070" y="753236"/>
                  </a:lnTo>
                  <a:lnTo>
                    <a:pt x="805179" y="705568"/>
                  </a:lnTo>
                  <a:lnTo>
                    <a:pt x="792479" y="659450"/>
                  </a:lnTo>
                  <a:lnTo>
                    <a:pt x="777239" y="614947"/>
                  </a:lnTo>
                  <a:lnTo>
                    <a:pt x="758189" y="572126"/>
                  </a:lnTo>
                  <a:lnTo>
                    <a:pt x="735329" y="531054"/>
                  </a:lnTo>
                  <a:lnTo>
                    <a:pt x="709929" y="491798"/>
                  </a:lnTo>
                  <a:lnTo>
                    <a:pt x="680720" y="454424"/>
                  </a:lnTo>
                  <a:lnTo>
                    <a:pt x="650239" y="418999"/>
                  </a:lnTo>
                  <a:lnTo>
                    <a:pt x="617220" y="385590"/>
                  </a:lnTo>
                  <a:lnTo>
                    <a:pt x="581660" y="354263"/>
                  </a:lnTo>
                  <a:lnTo>
                    <a:pt x="543560" y="325086"/>
                  </a:lnTo>
                  <a:lnTo>
                    <a:pt x="504189" y="298123"/>
                  </a:lnTo>
                  <a:lnTo>
                    <a:pt x="462279" y="273444"/>
                  </a:lnTo>
                  <a:lnTo>
                    <a:pt x="420370" y="251113"/>
                  </a:lnTo>
                  <a:lnTo>
                    <a:pt x="377189" y="231198"/>
                  </a:lnTo>
                  <a:lnTo>
                    <a:pt x="332739" y="213765"/>
                  </a:lnTo>
                  <a:lnTo>
                    <a:pt x="289578" y="199714"/>
                  </a:lnTo>
                  <a:lnTo>
                    <a:pt x="289560" y="202691"/>
                  </a:lnTo>
                  <a:lnTo>
                    <a:pt x="287020" y="198881"/>
                  </a:lnTo>
                  <a:lnTo>
                    <a:pt x="287020" y="208553"/>
                  </a:lnTo>
                  <a:lnTo>
                    <a:pt x="313689" y="217169"/>
                  </a:lnTo>
                  <a:lnTo>
                    <a:pt x="342900" y="227075"/>
                  </a:lnTo>
                  <a:lnTo>
                    <a:pt x="370839" y="238505"/>
                  </a:lnTo>
                  <a:lnTo>
                    <a:pt x="370839" y="239060"/>
                  </a:lnTo>
                  <a:lnTo>
                    <a:pt x="397510" y="250697"/>
                  </a:lnTo>
                  <a:lnTo>
                    <a:pt x="450850" y="276605"/>
                  </a:lnTo>
                  <a:lnTo>
                    <a:pt x="450850" y="277295"/>
                  </a:lnTo>
                  <a:lnTo>
                    <a:pt x="476250" y="291083"/>
                  </a:lnTo>
                  <a:lnTo>
                    <a:pt x="476250" y="291856"/>
                  </a:lnTo>
                  <a:lnTo>
                    <a:pt x="505460" y="309634"/>
                  </a:lnTo>
                  <a:lnTo>
                    <a:pt x="534670" y="329617"/>
                  </a:lnTo>
                  <a:lnTo>
                    <a:pt x="562610" y="350907"/>
                  </a:lnTo>
                  <a:lnTo>
                    <a:pt x="590550" y="373379"/>
                  </a:lnTo>
                  <a:lnTo>
                    <a:pt x="590550" y="374523"/>
                  </a:lnTo>
                  <a:lnTo>
                    <a:pt x="609600" y="391667"/>
                  </a:lnTo>
                  <a:lnTo>
                    <a:pt x="629920" y="410717"/>
                  </a:lnTo>
                  <a:lnTo>
                    <a:pt x="666750" y="450341"/>
                  </a:lnTo>
                  <a:lnTo>
                    <a:pt x="666750" y="451811"/>
                  </a:lnTo>
                  <a:lnTo>
                    <a:pt x="683260" y="470915"/>
                  </a:lnTo>
                  <a:lnTo>
                    <a:pt x="683260" y="472557"/>
                  </a:lnTo>
                  <a:lnTo>
                    <a:pt x="698500" y="492251"/>
                  </a:lnTo>
                  <a:lnTo>
                    <a:pt x="713739" y="514349"/>
                  </a:lnTo>
                  <a:lnTo>
                    <a:pt x="713739" y="513587"/>
                  </a:lnTo>
                  <a:lnTo>
                    <a:pt x="727710" y="535685"/>
                  </a:lnTo>
                  <a:lnTo>
                    <a:pt x="751839" y="581405"/>
                  </a:lnTo>
                  <a:lnTo>
                    <a:pt x="769620" y="622306"/>
                  </a:lnTo>
                  <a:lnTo>
                    <a:pt x="784860" y="664597"/>
                  </a:lnTo>
                  <a:lnTo>
                    <a:pt x="796289" y="707964"/>
                  </a:lnTo>
                  <a:lnTo>
                    <a:pt x="805179" y="752093"/>
                  </a:lnTo>
                  <a:lnTo>
                    <a:pt x="805179" y="751331"/>
                  </a:lnTo>
                  <a:lnTo>
                    <a:pt x="807720" y="777239"/>
                  </a:lnTo>
                  <a:lnTo>
                    <a:pt x="808989" y="803147"/>
                  </a:lnTo>
                  <a:lnTo>
                    <a:pt x="808989" y="802385"/>
                  </a:lnTo>
                  <a:lnTo>
                    <a:pt x="810260" y="816101"/>
                  </a:lnTo>
                  <a:lnTo>
                    <a:pt x="810260" y="828293"/>
                  </a:lnTo>
                  <a:lnTo>
                    <a:pt x="819150" y="829055"/>
                  </a:lnTo>
                  <a:lnTo>
                    <a:pt x="819150" y="1226197"/>
                  </a:lnTo>
                  <a:lnTo>
                    <a:pt x="821689" y="1173263"/>
                  </a:lnTo>
                  <a:lnTo>
                    <a:pt x="822960" y="1119996"/>
                  </a:lnTo>
                  <a:close/>
                </a:path>
                <a:path w="822960" h="1881504">
                  <a:moveTo>
                    <a:pt x="370839" y="239060"/>
                  </a:moveTo>
                  <a:lnTo>
                    <a:pt x="370839" y="238505"/>
                  </a:lnTo>
                  <a:lnTo>
                    <a:pt x="369570" y="238505"/>
                  </a:lnTo>
                  <a:lnTo>
                    <a:pt x="370839" y="239060"/>
                  </a:lnTo>
                  <a:close/>
                </a:path>
                <a:path w="822960" h="1881504">
                  <a:moveTo>
                    <a:pt x="455929" y="1386730"/>
                  </a:moveTo>
                  <a:lnTo>
                    <a:pt x="455929" y="1377695"/>
                  </a:lnTo>
                  <a:lnTo>
                    <a:pt x="422910" y="1394459"/>
                  </a:lnTo>
                  <a:lnTo>
                    <a:pt x="388620" y="1410461"/>
                  </a:lnTo>
                  <a:lnTo>
                    <a:pt x="389889" y="1410461"/>
                  </a:lnTo>
                  <a:lnTo>
                    <a:pt x="389889" y="1419682"/>
                  </a:lnTo>
                  <a:lnTo>
                    <a:pt x="400050" y="1415193"/>
                  </a:lnTo>
                  <a:lnTo>
                    <a:pt x="440689" y="1395225"/>
                  </a:lnTo>
                  <a:lnTo>
                    <a:pt x="455929" y="1386730"/>
                  </a:lnTo>
                  <a:close/>
                </a:path>
                <a:path w="822960" h="1881504">
                  <a:moveTo>
                    <a:pt x="455929" y="1768354"/>
                  </a:moveTo>
                  <a:lnTo>
                    <a:pt x="455929" y="1758695"/>
                  </a:lnTo>
                  <a:lnTo>
                    <a:pt x="422910" y="1775459"/>
                  </a:lnTo>
                  <a:lnTo>
                    <a:pt x="388620" y="1791462"/>
                  </a:lnTo>
                  <a:lnTo>
                    <a:pt x="389889" y="1791462"/>
                  </a:lnTo>
                  <a:lnTo>
                    <a:pt x="389889" y="1801199"/>
                  </a:lnTo>
                  <a:lnTo>
                    <a:pt x="394970" y="1799088"/>
                  </a:lnTo>
                  <a:lnTo>
                    <a:pt x="440689" y="1776886"/>
                  </a:lnTo>
                  <a:lnTo>
                    <a:pt x="455929" y="1768354"/>
                  </a:lnTo>
                  <a:close/>
                </a:path>
                <a:path w="822960" h="1881504">
                  <a:moveTo>
                    <a:pt x="450850" y="277295"/>
                  </a:moveTo>
                  <a:lnTo>
                    <a:pt x="450850" y="276605"/>
                  </a:lnTo>
                  <a:lnTo>
                    <a:pt x="449579" y="276605"/>
                  </a:lnTo>
                  <a:lnTo>
                    <a:pt x="450850" y="277295"/>
                  </a:lnTo>
                  <a:close/>
                </a:path>
                <a:path w="822960" h="1881504">
                  <a:moveTo>
                    <a:pt x="774700" y="1048766"/>
                  </a:moveTo>
                  <a:lnTo>
                    <a:pt x="774700" y="1024889"/>
                  </a:lnTo>
                  <a:lnTo>
                    <a:pt x="758189" y="1063399"/>
                  </a:lnTo>
                  <a:lnTo>
                    <a:pt x="739139" y="1101175"/>
                  </a:lnTo>
                  <a:lnTo>
                    <a:pt x="717550" y="1137575"/>
                  </a:lnTo>
                  <a:lnTo>
                    <a:pt x="693420" y="1171955"/>
                  </a:lnTo>
                  <a:lnTo>
                    <a:pt x="693420" y="1171193"/>
                  </a:lnTo>
                  <a:lnTo>
                    <a:pt x="666750" y="1205528"/>
                  </a:lnTo>
                  <a:lnTo>
                    <a:pt x="637539" y="1237730"/>
                  </a:lnTo>
                  <a:lnTo>
                    <a:pt x="607060" y="1268097"/>
                  </a:lnTo>
                  <a:lnTo>
                    <a:pt x="575310" y="1296923"/>
                  </a:lnTo>
                  <a:lnTo>
                    <a:pt x="575310" y="1296161"/>
                  </a:lnTo>
                  <a:lnTo>
                    <a:pt x="546100" y="1318259"/>
                  </a:lnTo>
                  <a:lnTo>
                    <a:pt x="518160" y="1339595"/>
                  </a:lnTo>
                  <a:lnTo>
                    <a:pt x="518160" y="1338833"/>
                  </a:lnTo>
                  <a:lnTo>
                    <a:pt x="486410" y="1358645"/>
                  </a:lnTo>
                  <a:lnTo>
                    <a:pt x="454660" y="1377695"/>
                  </a:lnTo>
                  <a:lnTo>
                    <a:pt x="455929" y="1377695"/>
                  </a:lnTo>
                  <a:lnTo>
                    <a:pt x="455929" y="1386730"/>
                  </a:lnTo>
                  <a:lnTo>
                    <a:pt x="518160" y="1349385"/>
                  </a:lnTo>
                  <a:lnTo>
                    <a:pt x="554989" y="1323579"/>
                  </a:lnTo>
                  <a:lnTo>
                    <a:pt x="590550" y="1295893"/>
                  </a:lnTo>
                  <a:lnTo>
                    <a:pt x="622300" y="1266360"/>
                  </a:lnTo>
                  <a:lnTo>
                    <a:pt x="654050" y="1235013"/>
                  </a:lnTo>
                  <a:lnTo>
                    <a:pt x="681989" y="1201885"/>
                  </a:lnTo>
                  <a:lnTo>
                    <a:pt x="708660" y="1167009"/>
                  </a:lnTo>
                  <a:lnTo>
                    <a:pt x="732789" y="1130419"/>
                  </a:lnTo>
                  <a:lnTo>
                    <a:pt x="754379" y="1092147"/>
                  </a:lnTo>
                  <a:lnTo>
                    <a:pt x="773429" y="1052227"/>
                  </a:lnTo>
                  <a:lnTo>
                    <a:pt x="774700" y="1048766"/>
                  </a:lnTo>
                  <a:close/>
                </a:path>
                <a:path w="822960" h="1881504">
                  <a:moveTo>
                    <a:pt x="774700" y="1427638"/>
                  </a:moveTo>
                  <a:lnTo>
                    <a:pt x="774700" y="1405889"/>
                  </a:lnTo>
                  <a:lnTo>
                    <a:pt x="758189" y="1444399"/>
                  </a:lnTo>
                  <a:lnTo>
                    <a:pt x="739139" y="1482175"/>
                  </a:lnTo>
                  <a:lnTo>
                    <a:pt x="717550" y="1518575"/>
                  </a:lnTo>
                  <a:lnTo>
                    <a:pt x="693420" y="1552955"/>
                  </a:lnTo>
                  <a:lnTo>
                    <a:pt x="693420" y="1552193"/>
                  </a:lnTo>
                  <a:lnTo>
                    <a:pt x="666750" y="1586528"/>
                  </a:lnTo>
                  <a:lnTo>
                    <a:pt x="637539" y="1618730"/>
                  </a:lnTo>
                  <a:lnTo>
                    <a:pt x="607060" y="1649097"/>
                  </a:lnTo>
                  <a:lnTo>
                    <a:pt x="575310" y="1677923"/>
                  </a:lnTo>
                  <a:lnTo>
                    <a:pt x="575310" y="1677161"/>
                  </a:lnTo>
                  <a:lnTo>
                    <a:pt x="546100" y="1699259"/>
                  </a:lnTo>
                  <a:lnTo>
                    <a:pt x="518160" y="1720595"/>
                  </a:lnTo>
                  <a:lnTo>
                    <a:pt x="518160" y="1719833"/>
                  </a:lnTo>
                  <a:lnTo>
                    <a:pt x="486410" y="1739645"/>
                  </a:lnTo>
                  <a:lnTo>
                    <a:pt x="454660" y="1758695"/>
                  </a:lnTo>
                  <a:lnTo>
                    <a:pt x="455929" y="1758695"/>
                  </a:lnTo>
                  <a:lnTo>
                    <a:pt x="455929" y="1768354"/>
                  </a:lnTo>
                  <a:lnTo>
                    <a:pt x="528320" y="1724426"/>
                  </a:lnTo>
                  <a:lnTo>
                    <a:pt x="568960" y="1694149"/>
                  </a:lnTo>
                  <a:lnTo>
                    <a:pt x="607060" y="1661159"/>
                  </a:lnTo>
                  <a:lnTo>
                    <a:pt x="645160" y="1624960"/>
                  </a:lnTo>
                  <a:lnTo>
                    <a:pt x="679450" y="1586563"/>
                  </a:lnTo>
                  <a:lnTo>
                    <a:pt x="709929" y="1545902"/>
                  </a:lnTo>
                  <a:lnTo>
                    <a:pt x="737870" y="1502915"/>
                  </a:lnTo>
                  <a:lnTo>
                    <a:pt x="762000" y="1457535"/>
                  </a:lnTo>
                  <a:lnTo>
                    <a:pt x="774700" y="1427638"/>
                  </a:lnTo>
                  <a:close/>
                </a:path>
                <a:path w="822960" h="1881504">
                  <a:moveTo>
                    <a:pt x="476250" y="291856"/>
                  </a:moveTo>
                  <a:lnTo>
                    <a:pt x="476250" y="291083"/>
                  </a:lnTo>
                  <a:lnTo>
                    <a:pt x="474979" y="291083"/>
                  </a:lnTo>
                  <a:lnTo>
                    <a:pt x="476250" y="291856"/>
                  </a:lnTo>
                  <a:close/>
                </a:path>
                <a:path w="822960" h="1881504">
                  <a:moveTo>
                    <a:pt x="590550" y="374523"/>
                  </a:moveTo>
                  <a:lnTo>
                    <a:pt x="590550" y="373379"/>
                  </a:lnTo>
                  <a:lnTo>
                    <a:pt x="589279" y="373379"/>
                  </a:lnTo>
                  <a:lnTo>
                    <a:pt x="590550" y="374523"/>
                  </a:lnTo>
                  <a:close/>
                </a:path>
                <a:path w="822960" h="1881504">
                  <a:moveTo>
                    <a:pt x="666750" y="451811"/>
                  </a:moveTo>
                  <a:lnTo>
                    <a:pt x="666750" y="450341"/>
                  </a:lnTo>
                  <a:lnTo>
                    <a:pt x="665479" y="450341"/>
                  </a:lnTo>
                  <a:lnTo>
                    <a:pt x="666750" y="451811"/>
                  </a:lnTo>
                  <a:close/>
                </a:path>
                <a:path w="822960" h="1881504">
                  <a:moveTo>
                    <a:pt x="683260" y="472557"/>
                  </a:moveTo>
                  <a:lnTo>
                    <a:pt x="683260" y="470915"/>
                  </a:lnTo>
                  <a:lnTo>
                    <a:pt x="681989" y="470915"/>
                  </a:lnTo>
                  <a:lnTo>
                    <a:pt x="683260" y="472557"/>
                  </a:lnTo>
                  <a:close/>
                </a:path>
                <a:path w="822960" h="1881504">
                  <a:moveTo>
                    <a:pt x="784860" y="1021075"/>
                  </a:moveTo>
                  <a:lnTo>
                    <a:pt x="784860" y="1017269"/>
                  </a:lnTo>
                  <a:lnTo>
                    <a:pt x="775970" y="1021079"/>
                  </a:lnTo>
                  <a:lnTo>
                    <a:pt x="775532" y="1019766"/>
                  </a:lnTo>
                  <a:lnTo>
                    <a:pt x="773429" y="1025651"/>
                  </a:lnTo>
                  <a:lnTo>
                    <a:pt x="774700" y="1024889"/>
                  </a:lnTo>
                  <a:lnTo>
                    <a:pt x="774700" y="1048766"/>
                  </a:lnTo>
                  <a:lnTo>
                    <a:pt x="784860" y="1021075"/>
                  </a:lnTo>
                  <a:close/>
                </a:path>
                <a:path w="822960" h="1881504">
                  <a:moveTo>
                    <a:pt x="819150" y="1226197"/>
                  </a:moveTo>
                  <a:lnTo>
                    <a:pt x="819150" y="829055"/>
                  </a:lnTo>
                  <a:lnTo>
                    <a:pt x="816610" y="876722"/>
                  </a:lnTo>
                  <a:lnTo>
                    <a:pt x="810260" y="922906"/>
                  </a:lnTo>
                  <a:lnTo>
                    <a:pt x="810260" y="1209293"/>
                  </a:lnTo>
                  <a:lnTo>
                    <a:pt x="808989" y="1243583"/>
                  </a:lnTo>
                  <a:lnTo>
                    <a:pt x="801370" y="1310639"/>
                  </a:lnTo>
                  <a:lnTo>
                    <a:pt x="801370" y="1309877"/>
                  </a:lnTo>
                  <a:lnTo>
                    <a:pt x="793750" y="1342643"/>
                  </a:lnTo>
                  <a:lnTo>
                    <a:pt x="784860" y="1374647"/>
                  </a:lnTo>
                  <a:lnTo>
                    <a:pt x="773429" y="1406652"/>
                  </a:lnTo>
                  <a:lnTo>
                    <a:pt x="774700" y="1405889"/>
                  </a:lnTo>
                  <a:lnTo>
                    <a:pt x="774700" y="1427638"/>
                  </a:lnTo>
                  <a:lnTo>
                    <a:pt x="782320" y="1409699"/>
                  </a:lnTo>
                  <a:lnTo>
                    <a:pt x="793750" y="1377695"/>
                  </a:lnTo>
                  <a:lnTo>
                    <a:pt x="802639" y="1344929"/>
                  </a:lnTo>
                  <a:lnTo>
                    <a:pt x="810260" y="1312164"/>
                  </a:lnTo>
                  <a:lnTo>
                    <a:pt x="815339" y="1278635"/>
                  </a:lnTo>
                  <a:lnTo>
                    <a:pt x="819150" y="1226197"/>
                  </a:lnTo>
                  <a:close/>
                </a:path>
                <a:path w="822960" h="1881504">
                  <a:moveTo>
                    <a:pt x="784860" y="1017269"/>
                  </a:moveTo>
                  <a:lnTo>
                    <a:pt x="780345" y="1006289"/>
                  </a:lnTo>
                  <a:lnTo>
                    <a:pt x="775532" y="1019766"/>
                  </a:lnTo>
                  <a:lnTo>
                    <a:pt x="775970" y="1021079"/>
                  </a:lnTo>
                  <a:lnTo>
                    <a:pt x="784860" y="1017269"/>
                  </a:lnTo>
                  <a:close/>
                </a:path>
                <a:path w="822960" h="1881504">
                  <a:moveTo>
                    <a:pt x="819150" y="829055"/>
                  </a:moveTo>
                  <a:lnTo>
                    <a:pt x="810260" y="828293"/>
                  </a:lnTo>
                  <a:lnTo>
                    <a:pt x="808989" y="862583"/>
                  </a:lnTo>
                  <a:lnTo>
                    <a:pt x="801370" y="929639"/>
                  </a:lnTo>
                  <a:lnTo>
                    <a:pt x="801370" y="928877"/>
                  </a:lnTo>
                  <a:lnTo>
                    <a:pt x="793750" y="961643"/>
                  </a:lnTo>
                  <a:lnTo>
                    <a:pt x="784860" y="993647"/>
                  </a:lnTo>
                  <a:lnTo>
                    <a:pt x="780345" y="1006289"/>
                  </a:lnTo>
                  <a:lnTo>
                    <a:pt x="784860" y="1017269"/>
                  </a:lnTo>
                  <a:lnTo>
                    <a:pt x="784860" y="1021075"/>
                  </a:lnTo>
                  <a:lnTo>
                    <a:pt x="788670" y="1010691"/>
                  </a:lnTo>
                  <a:lnTo>
                    <a:pt x="801370" y="967573"/>
                  </a:lnTo>
                  <a:lnTo>
                    <a:pt x="810260" y="922906"/>
                  </a:lnTo>
                  <a:lnTo>
                    <a:pt x="816610" y="876722"/>
                  </a:lnTo>
                  <a:lnTo>
                    <a:pt x="819150" y="829055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691" y="4305299"/>
              <a:ext cx="673607" cy="6576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841639" y="2977133"/>
              <a:ext cx="609600" cy="1151890"/>
            </a:xfrm>
            <a:custGeom>
              <a:avLst/>
              <a:gdLst/>
              <a:ahLst/>
              <a:cxnLst/>
              <a:rect l="l" t="t" r="r" b="b"/>
              <a:pathLst>
                <a:path w="609600" h="1151889">
                  <a:moveTo>
                    <a:pt x="406907" y="548640"/>
                  </a:moveTo>
                  <a:lnTo>
                    <a:pt x="406907" y="182880"/>
                  </a:lnTo>
                  <a:lnTo>
                    <a:pt x="362154" y="201486"/>
                  </a:lnTo>
                  <a:lnTo>
                    <a:pt x="319414" y="223468"/>
                  </a:lnTo>
                  <a:lnTo>
                    <a:pt x="278809" y="248647"/>
                  </a:lnTo>
                  <a:lnTo>
                    <a:pt x="240458" y="276844"/>
                  </a:lnTo>
                  <a:lnTo>
                    <a:pt x="204483" y="307880"/>
                  </a:lnTo>
                  <a:lnTo>
                    <a:pt x="171003" y="341578"/>
                  </a:lnTo>
                  <a:lnTo>
                    <a:pt x="140140" y="377758"/>
                  </a:lnTo>
                  <a:lnTo>
                    <a:pt x="112013" y="416242"/>
                  </a:lnTo>
                  <a:lnTo>
                    <a:pt x="86745" y="456851"/>
                  </a:lnTo>
                  <a:lnTo>
                    <a:pt x="64454" y="499407"/>
                  </a:lnTo>
                  <a:lnTo>
                    <a:pt x="45262" y="543731"/>
                  </a:lnTo>
                  <a:lnTo>
                    <a:pt x="29289" y="589645"/>
                  </a:lnTo>
                  <a:lnTo>
                    <a:pt x="16656" y="636969"/>
                  </a:lnTo>
                  <a:lnTo>
                    <a:pt x="7483" y="685526"/>
                  </a:lnTo>
                  <a:lnTo>
                    <a:pt x="1890" y="735136"/>
                  </a:lnTo>
                  <a:lnTo>
                    <a:pt x="0" y="785622"/>
                  </a:lnTo>
                  <a:lnTo>
                    <a:pt x="0" y="1151382"/>
                  </a:lnTo>
                  <a:lnTo>
                    <a:pt x="1890" y="1100896"/>
                  </a:lnTo>
                  <a:lnTo>
                    <a:pt x="7483" y="1051286"/>
                  </a:lnTo>
                  <a:lnTo>
                    <a:pt x="16656" y="1002729"/>
                  </a:lnTo>
                  <a:lnTo>
                    <a:pt x="29289" y="955405"/>
                  </a:lnTo>
                  <a:lnTo>
                    <a:pt x="45262" y="909491"/>
                  </a:lnTo>
                  <a:lnTo>
                    <a:pt x="64454" y="865167"/>
                  </a:lnTo>
                  <a:lnTo>
                    <a:pt x="86745" y="822611"/>
                  </a:lnTo>
                  <a:lnTo>
                    <a:pt x="112013" y="782002"/>
                  </a:lnTo>
                  <a:lnTo>
                    <a:pt x="140140" y="743518"/>
                  </a:lnTo>
                  <a:lnTo>
                    <a:pt x="171003" y="707338"/>
                  </a:lnTo>
                  <a:lnTo>
                    <a:pt x="204483" y="673640"/>
                  </a:lnTo>
                  <a:lnTo>
                    <a:pt x="240458" y="642604"/>
                  </a:lnTo>
                  <a:lnTo>
                    <a:pt x="278809" y="614407"/>
                  </a:lnTo>
                  <a:lnTo>
                    <a:pt x="319414" y="589228"/>
                  </a:lnTo>
                  <a:lnTo>
                    <a:pt x="362154" y="567246"/>
                  </a:lnTo>
                  <a:lnTo>
                    <a:pt x="406907" y="548640"/>
                  </a:lnTo>
                  <a:close/>
                </a:path>
                <a:path w="609600" h="1151889">
                  <a:moveTo>
                    <a:pt x="609600" y="328422"/>
                  </a:moveTo>
                  <a:lnTo>
                    <a:pt x="406907" y="0"/>
                  </a:lnTo>
                  <a:lnTo>
                    <a:pt x="406907" y="731520"/>
                  </a:lnTo>
                  <a:lnTo>
                    <a:pt x="609600" y="328422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842080" y="3945635"/>
              <a:ext cx="609600" cy="822960"/>
            </a:xfrm>
            <a:custGeom>
              <a:avLst/>
              <a:gdLst/>
              <a:ahLst/>
              <a:cxnLst/>
              <a:rect l="l" t="t" r="r" b="b"/>
              <a:pathLst>
                <a:path w="609600" h="822960">
                  <a:moveTo>
                    <a:pt x="609158" y="822960"/>
                  </a:moveTo>
                  <a:lnTo>
                    <a:pt x="609158" y="457200"/>
                  </a:lnTo>
                  <a:lnTo>
                    <a:pt x="562041" y="455290"/>
                  </a:lnTo>
                  <a:lnTo>
                    <a:pt x="515730" y="449643"/>
                  </a:lnTo>
                  <a:lnTo>
                    <a:pt x="470385" y="440382"/>
                  </a:lnTo>
                  <a:lnTo>
                    <a:pt x="426162" y="427629"/>
                  </a:lnTo>
                  <a:lnTo>
                    <a:pt x="383221" y="411507"/>
                  </a:lnTo>
                  <a:lnTo>
                    <a:pt x="341720" y="392140"/>
                  </a:lnTo>
                  <a:lnTo>
                    <a:pt x="301817" y="369649"/>
                  </a:lnTo>
                  <a:lnTo>
                    <a:pt x="263669" y="344159"/>
                  </a:lnTo>
                  <a:lnTo>
                    <a:pt x="227436" y="315790"/>
                  </a:lnTo>
                  <a:lnTo>
                    <a:pt x="193275" y="284668"/>
                  </a:lnTo>
                  <a:lnTo>
                    <a:pt x="161345" y="250913"/>
                  </a:lnTo>
                  <a:lnTo>
                    <a:pt x="131804" y="214650"/>
                  </a:lnTo>
                  <a:lnTo>
                    <a:pt x="104809" y="176001"/>
                  </a:lnTo>
                  <a:lnTo>
                    <a:pt x="80520" y="135088"/>
                  </a:lnTo>
                  <a:lnTo>
                    <a:pt x="59095" y="92035"/>
                  </a:lnTo>
                  <a:lnTo>
                    <a:pt x="40690" y="46965"/>
                  </a:lnTo>
                  <a:lnTo>
                    <a:pt x="25466" y="0"/>
                  </a:lnTo>
                  <a:lnTo>
                    <a:pt x="13633" y="48531"/>
                  </a:lnTo>
                  <a:lnTo>
                    <a:pt x="5503" y="97123"/>
                  </a:lnTo>
                  <a:lnTo>
                    <a:pt x="989" y="145599"/>
                  </a:lnTo>
                  <a:lnTo>
                    <a:pt x="0" y="193782"/>
                  </a:lnTo>
                  <a:lnTo>
                    <a:pt x="2445" y="241495"/>
                  </a:lnTo>
                  <a:lnTo>
                    <a:pt x="8236" y="288560"/>
                  </a:lnTo>
                  <a:lnTo>
                    <a:pt x="17282" y="334800"/>
                  </a:lnTo>
                  <a:lnTo>
                    <a:pt x="29493" y="380037"/>
                  </a:lnTo>
                  <a:lnTo>
                    <a:pt x="44781" y="424096"/>
                  </a:lnTo>
                  <a:lnTo>
                    <a:pt x="63054" y="466798"/>
                  </a:lnTo>
                  <a:lnTo>
                    <a:pt x="84223" y="507965"/>
                  </a:lnTo>
                  <a:lnTo>
                    <a:pt x="108198" y="547422"/>
                  </a:lnTo>
                  <a:lnTo>
                    <a:pt x="134889" y="584990"/>
                  </a:lnTo>
                  <a:lnTo>
                    <a:pt x="164207" y="620493"/>
                  </a:lnTo>
                  <a:lnTo>
                    <a:pt x="196061" y="653753"/>
                  </a:lnTo>
                  <a:lnTo>
                    <a:pt x="230362" y="684593"/>
                  </a:lnTo>
                  <a:lnTo>
                    <a:pt x="267020" y="712836"/>
                  </a:lnTo>
                  <a:lnTo>
                    <a:pt x="305945" y="738304"/>
                  </a:lnTo>
                  <a:lnTo>
                    <a:pt x="347046" y="760821"/>
                  </a:lnTo>
                  <a:lnTo>
                    <a:pt x="390236" y="780208"/>
                  </a:lnTo>
                  <a:lnTo>
                    <a:pt x="435422" y="796289"/>
                  </a:lnTo>
                  <a:lnTo>
                    <a:pt x="478106" y="808172"/>
                  </a:lnTo>
                  <a:lnTo>
                    <a:pt x="521433" y="816483"/>
                  </a:lnTo>
                  <a:lnTo>
                    <a:pt x="565189" y="821364"/>
                  </a:lnTo>
                  <a:lnTo>
                    <a:pt x="609158" y="822960"/>
                  </a:lnTo>
                  <a:close/>
                </a:path>
              </a:pathLst>
            </a:custGeom>
            <a:solidFill>
              <a:srgbClr val="4C6B49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836424" y="2960370"/>
              <a:ext cx="619760" cy="1813560"/>
            </a:xfrm>
            <a:custGeom>
              <a:avLst/>
              <a:gdLst/>
              <a:ahLst/>
              <a:cxnLst/>
              <a:rect l="l" t="t" r="r" b="b"/>
              <a:pathLst>
                <a:path w="619760" h="1813560">
                  <a:moveTo>
                    <a:pt x="410209" y="195071"/>
                  </a:moveTo>
                  <a:lnTo>
                    <a:pt x="364489" y="213881"/>
                  </a:lnTo>
                  <a:lnTo>
                    <a:pt x="321310" y="236083"/>
                  </a:lnTo>
                  <a:lnTo>
                    <a:pt x="280669" y="261499"/>
                  </a:lnTo>
                  <a:lnTo>
                    <a:pt x="242569" y="289953"/>
                  </a:lnTo>
                  <a:lnTo>
                    <a:pt x="205739" y="321267"/>
                  </a:lnTo>
                  <a:lnTo>
                    <a:pt x="172719" y="355265"/>
                  </a:lnTo>
                  <a:lnTo>
                    <a:pt x="140969" y="391769"/>
                  </a:lnTo>
                  <a:lnTo>
                    <a:pt x="113030" y="430602"/>
                  </a:lnTo>
                  <a:lnTo>
                    <a:pt x="87630" y="471588"/>
                  </a:lnTo>
                  <a:lnTo>
                    <a:pt x="64769" y="514549"/>
                  </a:lnTo>
                  <a:lnTo>
                    <a:pt x="45719" y="559307"/>
                  </a:lnTo>
                  <a:lnTo>
                    <a:pt x="27939" y="609699"/>
                  </a:lnTo>
                  <a:lnTo>
                    <a:pt x="15239" y="659487"/>
                  </a:lnTo>
                  <a:lnTo>
                    <a:pt x="7619" y="708873"/>
                  </a:lnTo>
                  <a:lnTo>
                    <a:pt x="2539" y="758063"/>
                  </a:lnTo>
                  <a:lnTo>
                    <a:pt x="0" y="807258"/>
                  </a:lnTo>
                  <a:lnTo>
                    <a:pt x="0" y="906483"/>
                  </a:lnTo>
                  <a:lnTo>
                    <a:pt x="2539" y="956919"/>
                  </a:lnTo>
                  <a:lnTo>
                    <a:pt x="3810" y="1008176"/>
                  </a:lnTo>
                  <a:lnTo>
                    <a:pt x="3810" y="1105763"/>
                  </a:lnTo>
                  <a:lnTo>
                    <a:pt x="7619" y="1068716"/>
                  </a:lnTo>
                  <a:lnTo>
                    <a:pt x="10160" y="1054844"/>
                  </a:lnTo>
                  <a:lnTo>
                    <a:pt x="10160" y="778001"/>
                  </a:lnTo>
                  <a:lnTo>
                    <a:pt x="13969" y="722842"/>
                  </a:lnTo>
                  <a:lnTo>
                    <a:pt x="22860" y="668278"/>
                  </a:lnTo>
                  <a:lnTo>
                    <a:pt x="36830" y="614665"/>
                  </a:lnTo>
                  <a:lnTo>
                    <a:pt x="54610" y="562355"/>
                  </a:lnTo>
                  <a:lnTo>
                    <a:pt x="73660" y="518159"/>
                  </a:lnTo>
                  <a:lnTo>
                    <a:pt x="73660" y="518921"/>
                  </a:lnTo>
                  <a:lnTo>
                    <a:pt x="83819" y="499279"/>
                  </a:lnTo>
                  <a:lnTo>
                    <a:pt x="83819" y="496824"/>
                  </a:lnTo>
                  <a:lnTo>
                    <a:pt x="95250" y="478307"/>
                  </a:lnTo>
                  <a:lnTo>
                    <a:pt x="95250" y="476250"/>
                  </a:lnTo>
                  <a:lnTo>
                    <a:pt x="107950" y="455675"/>
                  </a:lnTo>
                  <a:lnTo>
                    <a:pt x="120650" y="435863"/>
                  </a:lnTo>
                  <a:lnTo>
                    <a:pt x="134619" y="416051"/>
                  </a:lnTo>
                  <a:lnTo>
                    <a:pt x="134619" y="416813"/>
                  </a:lnTo>
                  <a:lnTo>
                    <a:pt x="148589" y="397763"/>
                  </a:lnTo>
                  <a:lnTo>
                    <a:pt x="179069" y="361188"/>
                  </a:lnTo>
                  <a:lnTo>
                    <a:pt x="179069" y="361950"/>
                  </a:lnTo>
                  <a:lnTo>
                    <a:pt x="195580" y="344424"/>
                  </a:lnTo>
                  <a:lnTo>
                    <a:pt x="212089" y="327659"/>
                  </a:lnTo>
                  <a:lnTo>
                    <a:pt x="212089" y="328421"/>
                  </a:lnTo>
                  <a:lnTo>
                    <a:pt x="229869" y="312419"/>
                  </a:lnTo>
                  <a:lnTo>
                    <a:pt x="247650" y="298195"/>
                  </a:lnTo>
                  <a:lnTo>
                    <a:pt x="247650" y="297179"/>
                  </a:lnTo>
                  <a:lnTo>
                    <a:pt x="266700" y="282701"/>
                  </a:lnTo>
                  <a:lnTo>
                    <a:pt x="285750" y="268985"/>
                  </a:lnTo>
                  <a:lnTo>
                    <a:pt x="306069" y="256031"/>
                  </a:lnTo>
                  <a:lnTo>
                    <a:pt x="326389" y="243839"/>
                  </a:lnTo>
                  <a:lnTo>
                    <a:pt x="347980" y="232409"/>
                  </a:lnTo>
                  <a:lnTo>
                    <a:pt x="347980" y="233171"/>
                  </a:lnTo>
                  <a:lnTo>
                    <a:pt x="368300" y="222503"/>
                  </a:lnTo>
                  <a:lnTo>
                    <a:pt x="389889" y="213148"/>
                  </a:lnTo>
                  <a:lnTo>
                    <a:pt x="389889" y="212597"/>
                  </a:lnTo>
                  <a:lnTo>
                    <a:pt x="406400" y="206465"/>
                  </a:lnTo>
                  <a:lnTo>
                    <a:pt x="406400" y="199643"/>
                  </a:lnTo>
                  <a:lnTo>
                    <a:pt x="410209" y="195071"/>
                  </a:lnTo>
                  <a:close/>
                </a:path>
                <a:path w="619760" h="1813560">
                  <a:moveTo>
                    <a:pt x="30861" y="1003330"/>
                  </a:moveTo>
                  <a:lnTo>
                    <a:pt x="25433" y="986892"/>
                  </a:lnTo>
                  <a:lnTo>
                    <a:pt x="16510" y="1020163"/>
                  </a:lnTo>
                  <a:lnTo>
                    <a:pt x="7619" y="1068716"/>
                  </a:lnTo>
                  <a:lnTo>
                    <a:pt x="2539" y="1118112"/>
                  </a:lnTo>
                  <a:lnTo>
                    <a:pt x="0" y="1168145"/>
                  </a:lnTo>
                  <a:lnTo>
                    <a:pt x="3810" y="1113967"/>
                  </a:lnTo>
                  <a:lnTo>
                    <a:pt x="3810" y="1168431"/>
                  </a:lnTo>
                  <a:lnTo>
                    <a:pt x="10160" y="1168907"/>
                  </a:lnTo>
                  <a:lnTo>
                    <a:pt x="10160" y="1143762"/>
                  </a:lnTo>
                  <a:lnTo>
                    <a:pt x="13969" y="1088602"/>
                  </a:lnTo>
                  <a:lnTo>
                    <a:pt x="22860" y="1034038"/>
                  </a:lnTo>
                  <a:lnTo>
                    <a:pt x="30861" y="1003330"/>
                  </a:lnTo>
                  <a:close/>
                </a:path>
                <a:path w="619760" h="1813560">
                  <a:moveTo>
                    <a:pt x="76200" y="1457705"/>
                  </a:moveTo>
                  <a:lnTo>
                    <a:pt x="64769" y="1433726"/>
                  </a:lnTo>
                  <a:lnTo>
                    <a:pt x="44450" y="1382423"/>
                  </a:lnTo>
                  <a:lnTo>
                    <a:pt x="36830" y="1357121"/>
                  </a:lnTo>
                  <a:lnTo>
                    <a:pt x="36830" y="1357883"/>
                  </a:lnTo>
                  <a:lnTo>
                    <a:pt x="30480" y="1334757"/>
                  </a:lnTo>
                  <a:lnTo>
                    <a:pt x="25400" y="1311735"/>
                  </a:lnTo>
                  <a:lnTo>
                    <a:pt x="20319" y="1288546"/>
                  </a:lnTo>
                  <a:lnTo>
                    <a:pt x="16510" y="1264919"/>
                  </a:lnTo>
                  <a:lnTo>
                    <a:pt x="16510" y="1265681"/>
                  </a:lnTo>
                  <a:lnTo>
                    <a:pt x="13969" y="1249679"/>
                  </a:lnTo>
                  <a:lnTo>
                    <a:pt x="10160" y="1200912"/>
                  </a:lnTo>
                  <a:lnTo>
                    <a:pt x="10160" y="1168907"/>
                  </a:lnTo>
                  <a:lnTo>
                    <a:pt x="52" y="1168149"/>
                  </a:lnTo>
                  <a:lnTo>
                    <a:pt x="2539" y="1217334"/>
                  </a:lnTo>
                  <a:lnTo>
                    <a:pt x="7619" y="1265539"/>
                  </a:lnTo>
                  <a:lnTo>
                    <a:pt x="16510" y="1313243"/>
                  </a:lnTo>
                  <a:lnTo>
                    <a:pt x="27939" y="1360169"/>
                  </a:lnTo>
                  <a:lnTo>
                    <a:pt x="43180" y="1406008"/>
                  </a:lnTo>
                  <a:lnTo>
                    <a:pt x="62230" y="1450157"/>
                  </a:lnTo>
                  <a:lnTo>
                    <a:pt x="74930" y="1475050"/>
                  </a:lnTo>
                  <a:lnTo>
                    <a:pt x="74930" y="1457705"/>
                  </a:lnTo>
                  <a:lnTo>
                    <a:pt x="76200" y="1457705"/>
                  </a:lnTo>
                  <a:close/>
                </a:path>
                <a:path w="619760" h="1813560">
                  <a:moveTo>
                    <a:pt x="3810" y="1168431"/>
                  </a:moveTo>
                  <a:lnTo>
                    <a:pt x="3810" y="1113967"/>
                  </a:lnTo>
                  <a:lnTo>
                    <a:pt x="52" y="1168149"/>
                  </a:lnTo>
                  <a:lnTo>
                    <a:pt x="3810" y="1168431"/>
                  </a:lnTo>
                  <a:close/>
                </a:path>
                <a:path w="619760" h="1813560">
                  <a:moveTo>
                    <a:pt x="35670" y="984875"/>
                  </a:moveTo>
                  <a:lnTo>
                    <a:pt x="35560" y="984503"/>
                  </a:lnTo>
                  <a:lnTo>
                    <a:pt x="25433" y="986782"/>
                  </a:lnTo>
                  <a:lnTo>
                    <a:pt x="30861" y="1003330"/>
                  </a:lnTo>
                  <a:lnTo>
                    <a:pt x="35670" y="984875"/>
                  </a:lnTo>
                  <a:close/>
                </a:path>
                <a:path w="619760" h="1813560">
                  <a:moveTo>
                    <a:pt x="416559" y="726006"/>
                  </a:moveTo>
                  <a:lnTo>
                    <a:pt x="416559" y="558545"/>
                  </a:lnTo>
                  <a:lnTo>
                    <a:pt x="369569" y="577564"/>
                  </a:lnTo>
                  <a:lnTo>
                    <a:pt x="325119" y="600080"/>
                  </a:lnTo>
                  <a:lnTo>
                    <a:pt x="283210" y="625889"/>
                  </a:lnTo>
                  <a:lnTo>
                    <a:pt x="243839" y="654787"/>
                  </a:lnTo>
                  <a:lnTo>
                    <a:pt x="207010" y="686569"/>
                  </a:lnTo>
                  <a:lnTo>
                    <a:pt x="172719" y="721031"/>
                  </a:lnTo>
                  <a:lnTo>
                    <a:pt x="140969" y="757970"/>
                  </a:lnTo>
                  <a:lnTo>
                    <a:pt x="111760" y="797180"/>
                  </a:lnTo>
                  <a:lnTo>
                    <a:pt x="86360" y="838458"/>
                  </a:lnTo>
                  <a:lnTo>
                    <a:pt x="64769" y="881600"/>
                  </a:lnTo>
                  <a:lnTo>
                    <a:pt x="45719" y="926400"/>
                  </a:lnTo>
                  <a:lnTo>
                    <a:pt x="29210" y="972656"/>
                  </a:lnTo>
                  <a:lnTo>
                    <a:pt x="25433" y="986782"/>
                  </a:lnTo>
                  <a:lnTo>
                    <a:pt x="35560" y="984503"/>
                  </a:lnTo>
                  <a:lnTo>
                    <a:pt x="35670" y="984875"/>
                  </a:lnTo>
                  <a:lnTo>
                    <a:pt x="36830" y="980425"/>
                  </a:lnTo>
                  <a:lnTo>
                    <a:pt x="54610" y="928115"/>
                  </a:lnTo>
                  <a:lnTo>
                    <a:pt x="63500" y="906017"/>
                  </a:lnTo>
                  <a:lnTo>
                    <a:pt x="73660" y="883919"/>
                  </a:lnTo>
                  <a:lnTo>
                    <a:pt x="73660" y="884681"/>
                  </a:lnTo>
                  <a:lnTo>
                    <a:pt x="83819" y="865039"/>
                  </a:lnTo>
                  <a:lnTo>
                    <a:pt x="83819" y="862583"/>
                  </a:lnTo>
                  <a:lnTo>
                    <a:pt x="95250" y="844067"/>
                  </a:lnTo>
                  <a:lnTo>
                    <a:pt x="95250" y="842009"/>
                  </a:lnTo>
                  <a:lnTo>
                    <a:pt x="107950" y="821435"/>
                  </a:lnTo>
                  <a:lnTo>
                    <a:pt x="120650" y="801624"/>
                  </a:lnTo>
                  <a:lnTo>
                    <a:pt x="134619" y="781812"/>
                  </a:lnTo>
                  <a:lnTo>
                    <a:pt x="134619" y="782574"/>
                  </a:lnTo>
                  <a:lnTo>
                    <a:pt x="148589" y="763524"/>
                  </a:lnTo>
                  <a:lnTo>
                    <a:pt x="179069" y="726947"/>
                  </a:lnTo>
                  <a:lnTo>
                    <a:pt x="179069" y="727709"/>
                  </a:lnTo>
                  <a:lnTo>
                    <a:pt x="195580" y="710183"/>
                  </a:lnTo>
                  <a:lnTo>
                    <a:pt x="212089" y="693419"/>
                  </a:lnTo>
                  <a:lnTo>
                    <a:pt x="212089" y="694181"/>
                  </a:lnTo>
                  <a:lnTo>
                    <a:pt x="229869" y="678179"/>
                  </a:lnTo>
                  <a:lnTo>
                    <a:pt x="247650" y="663955"/>
                  </a:lnTo>
                  <a:lnTo>
                    <a:pt x="247650" y="662939"/>
                  </a:lnTo>
                  <a:lnTo>
                    <a:pt x="266700" y="648462"/>
                  </a:lnTo>
                  <a:lnTo>
                    <a:pt x="285750" y="634745"/>
                  </a:lnTo>
                  <a:lnTo>
                    <a:pt x="306069" y="621791"/>
                  </a:lnTo>
                  <a:lnTo>
                    <a:pt x="326389" y="609600"/>
                  </a:lnTo>
                  <a:lnTo>
                    <a:pt x="347980" y="598169"/>
                  </a:lnTo>
                  <a:lnTo>
                    <a:pt x="347980" y="598931"/>
                  </a:lnTo>
                  <a:lnTo>
                    <a:pt x="368300" y="588263"/>
                  </a:lnTo>
                  <a:lnTo>
                    <a:pt x="389889" y="578908"/>
                  </a:lnTo>
                  <a:lnTo>
                    <a:pt x="389889" y="578357"/>
                  </a:lnTo>
                  <a:lnTo>
                    <a:pt x="406400" y="571753"/>
                  </a:lnTo>
                  <a:lnTo>
                    <a:pt x="406400" y="565403"/>
                  </a:lnTo>
                  <a:lnTo>
                    <a:pt x="412750" y="569213"/>
                  </a:lnTo>
                  <a:lnTo>
                    <a:pt x="412750" y="733503"/>
                  </a:lnTo>
                  <a:lnTo>
                    <a:pt x="416559" y="726006"/>
                  </a:lnTo>
                  <a:close/>
                </a:path>
                <a:path w="619760" h="1813560">
                  <a:moveTo>
                    <a:pt x="234950" y="1296924"/>
                  </a:moveTo>
                  <a:lnTo>
                    <a:pt x="215900" y="1280921"/>
                  </a:lnTo>
                  <a:lnTo>
                    <a:pt x="198119" y="1264157"/>
                  </a:lnTo>
                  <a:lnTo>
                    <a:pt x="181610" y="1246631"/>
                  </a:lnTo>
                  <a:lnTo>
                    <a:pt x="165100" y="1227581"/>
                  </a:lnTo>
                  <a:lnTo>
                    <a:pt x="165100" y="1228343"/>
                  </a:lnTo>
                  <a:lnTo>
                    <a:pt x="149860" y="1208531"/>
                  </a:lnTo>
                  <a:lnTo>
                    <a:pt x="149860" y="1209293"/>
                  </a:lnTo>
                  <a:lnTo>
                    <a:pt x="134619" y="1189481"/>
                  </a:lnTo>
                  <a:lnTo>
                    <a:pt x="120650" y="1168907"/>
                  </a:lnTo>
                  <a:lnTo>
                    <a:pt x="106680" y="1147571"/>
                  </a:lnTo>
                  <a:lnTo>
                    <a:pt x="106680" y="1148333"/>
                  </a:lnTo>
                  <a:lnTo>
                    <a:pt x="85089" y="1109380"/>
                  </a:lnTo>
                  <a:lnTo>
                    <a:pt x="64769" y="1068943"/>
                  </a:lnTo>
                  <a:lnTo>
                    <a:pt x="48260" y="1027243"/>
                  </a:lnTo>
                  <a:lnTo>
                    <a:pt x="35670" y="984875"/>
                  </a:lnTo>
                  <a:lnTo>
                    <a:pt x="30861" y="1003330"/>
                  </a:lnTo>
                  <a:lnTo>
                    <a:pt x="58419" y="1077456"/>
                  </a:lnTo>
                  <a:lnTo>
                    <a:pt x="80010" y="1120173"/>
                  </a:lnTo>
                  <a:lnTo>
                    <a:pt x="104139" y="1160951"/>
                  </a:lnTo>
                  <a:lnTo>
                    <a:pt x="130810" y="1199643"/>
                  </a:lnTo>
                  <a:lnTo>
                    <a:pt x="160019" y="1236102"/>
                  </a:lnTo>
                  <a:lnTo>
                    <a:pt x="191769" y="1270181"/>
                  </a:lnTo>
                  <a:lnTo>
                    <a:pt x="224789" y="1301733"/>
                  </a:lnTo>
                  <a:lnTo>
                    <a:pt x="233680" y="1308704"/>
                  </a:lnTo>
                  <a:lnTo>
                    <a:pt x="233680" y="1296924"/>
                  </a:lnTo>
                  <a:lnTo>
                    <a:pt x="234950" y="1296924"/>
                  </a:lnTo>
                  <a:close/>
                </a:path>
                <a:path w="619760" h="1813560">
                  <a:moveTo>
                    <a:pt x="379730" y="1754124"/>
                  </a:moveTo>
                  <a:lnTo>
                    <a:pt x="337819" y="1733575"/>
                  </a:lnTo>
                  <a:lnTo>
                    <a:pt x="297180" y="1709693"/>
                  </a:lnTo>
                  <a:lnTo>
                    <a:pt x="259080" y="1682710"/>
                  </a:lnTo>
                  <a:lnTo>
                    <a:pt x="223519" y="1652856"/>
                  </a:lnTo>
                  <a:lnTo>
                    <a:pt x="189230" y="1620363"/>
                  </a:lnTo>
                  <a:lnTo>
                    <a:pt x="157480" y="1585461"/>
                  </a:lnTo>
                  <a:lnTo>
                    <a:pt x="129539" y="1548383"/>
                  </a:lnTo>
                  <a:lnTo>
                    <a:pt x="129539" y="1549145"/>
                  </a:lnTo>
                  <a:lnTo>
                    <a:pt x="116839" y="1530459"/>
                  </a:lnTo>
                  <a:lnTo>
                    <a:pt x="82550" y="1471421"/>
                  </a:lnTo>
                  <a:lnTo>
                    <a:pt x="74930" y="1457705"/>
                  </a:lnTo>
                  <a:lnTo>
                    <a:pt x="74930" y="1475050"/>
                  </a:lnTo>
                  <a:lnTo>
                    <a:pt x="107950" y="1532821"/>
                  </a:lnTo>
                  <a:lnTo>
                    <a:pt x="134619" y="1571053"/>
                  </a:lnTo>
                  <a:lnTo>
                    <a:pt x="163830" y="1607030"/>
                  </a:lnTo>
                  <a:lnTo>
                    <a:pt x="195580" y="1640612"/>
                  </a:lnTo>
                  <a:lnTo>
                    <a:pt x="229869" y="1671655"/>
                  </a:lnTo>
                  <a:lnTo>
                    <a:pt x="266700" y="1700021"/>
                  </a:lnTo>
                  <a:lnTo>
                    <a:pt x="304800" y="1725566"/>
                  </a:lnTo>
                  <a:lnTo>
                    <a:pt x="345439" y="1748150"/>
                  </a:lnTo>
                  <a:lnTo>
                    <a:pt x="378460" y="1763499"/>
                  </a:lnTo>
                  <a:lnTo>
                    <a:pt x="378460" y="1754124"/>
                  </a:lnTo>
                  <a:lnTo>
                    <a:pt x="379730" y="1754124"/>
                  </a:lnTo>
                  <a:close/>
                </a:path>
                <a:path w="619760" h="1813560">
                  <a:moveTo>
                    <a:pt x="85089" y="496824"/>
                  </a:moveTo>
                  <a:lnTo>
                    <a:pt x="83819" y="496824"/>
                  </a:lnTo>
                  <a:lnTo>
                    <a:pt x="83819" y="499279"/>
                  </a:lnTo>
                  <a:lnTo>
                    <a:pt x="85089" y="496824"/>
                  </a:lnTo>
                  <a:close/>
                </a:path>
                <a:path w="619760" h="1813560">
                  <a:moveTo>
                    <a:pt x="85089" y="862583"/>
                  </a:moveTo>
                  <a:lnTo>
                    <a:pt x="83819" y="862583"/>
                  </a:lnTo>
                  <a:lnTo>
                    <a:pt x="83819" y="865039"/>
                  </a:lnTo>
                  <a:lnTo>
                    <a:pt x="85089" y="862583"/>
                  </a:lnTo>
                  <a:close/>
                </a:path>
                <a:path w="619760" h="1813560">
                  <a:moveTo>
                    <a:pt x="96519" y="476250"/>
                  </a:moveTo>
                  <a:lnTo>
                    <a:pt x="95250" y="476250"/>
                  </a:lnTo>
                  <a:lnTo>
                    <a:pt x="95250" y="478307"/>
                  </a:lnTo>
                  <a:lnTo>
                    <a:pt x="96519" y="476250"/>
                  </a:lnTo>
                  <a:close/>
                </a:path>
                <a:path w="619760" h="1813560">
                  <a:moveTo>
                    <a:pt x="96519" y="842009"/>
                  </a:moveTo>
                  <a:lnTo>
                    <a:pt x="95250" y="842009"/>
                  </a:lnTo>
                  <a:lnTo>
                    <a:pt x="95250" y="844067"/>
                  </a:lnTo>
                  <a:lnTo>
                    <a:pt x="96519" y="842009"/>
                  </a:lnTo>
                  <a:close/>
                </a:path>
                <a:path w="619760" h="1813560">
                  <a:moveTo>
                    <a:pt x="313689" y="1353312"/>
                  </a:moveTo>
                  <a:lnTo>
                    <a:pt x="292100" y="1340357"/>
                  </a:lnTo>
                  <a:lnTo>
                    <a:pt x="273050" y="1326641"/>
                  </a:lnTo>
                  <a:lnTo>
                    <a:pt x="252730" y="1312164"/>
                  </a:lnTo>
                  <a:lnTo>
                    <a:pt x="233680" y="1296924"/>
                  </a:lnTo>
                  <a:lnTo>
                    <a:pt x="233680" y="1308704"/>
                  </a:lnTo>
                  <a:lnTo>
                    <a:pt x="261619" y="1330613"/>
                  </a:lnTo>
                  <a:lnTo>
                    <a:pt x="299719" y="1356672"/>
                  </a:lnTo>
                  <a:lnTo>
                    <a:pt x="312419" y="1363888"/>
                  </a:lnTo>
                  <a:lnTo>
                    <a:pt x="312419" y="1353312"/>
                  </a:lnTo>
                  <a:lnTo>
                    <a:pt x="313689" y="1353312"/>
                  </a:lnTo>
                  <a:close/>
                </a:path>
                <a:path w="619760" h="1813560">
                  <a:moveTo>
                    <a:pt x="248919" y="297179"/>
                  </a:moveTo>
                  <a:lnTo>
                    <a:pt x="247650" y="297179"/>
                  </a:lnTo>
                  <a:lnTo>
                    <a:pt x="247650" y="298195"/>
                  </a:lnTo>
                  <a:lnTo>
                    <a:pt x="248919" y="297179"/>
                  </a:lnTo>
                  <a:close/>
                </a:path>
                <a:path w="619760" h="1813560">
                  <a:moveTo>
                    <a:pt x="248919" y="662939"/>
                  </a:moveTo>
                  <a:lnTo>
                    <a:pt x="247650" y="662939"/>
                  </a:lnTo>
                  <a:lnTo>
                    <a:pt x="247650" y="663955"/>
                  </a:lnTo>
                  <a:lnTo>
                    <a:pt x="248919" y="662939"/>
                  </a:lnTo>
                  <a:close/>
                </a:path>
                <a:path w="619760" h="1813560">
                  <a:moveTo>
                    <a:pt x="468630" y="1419605"/>
                  </a:moveTo>
                  <a:lnTo>
                    <a:pt x="427990" y="1407184"/>
                  </a:lnTo>
                  <a:lnTo>
                    <a:pt x="388619" y="1391950"/>
                  </a:lnTo>
                  <a:lnTo>
                    <a:pt x="349250" y="1373969"/>
                  </a:lnTo>
                  <a:lnTo>
                    <a:pt x="312419" y="1353312"/>
                  </a:lnTo>
                  <a:lnTo>
                    <a:pt x="312419" y="1363888"/>
                  </a:lnTo>
                  <a:lnTo>
                    <a:pt x="340360" y="1379765"/>
                  </a:lnTo>
                  <a:lnTo>
                    <a:pt x="382269" y="1399744"/>
                  </a:lnTo>
                  <a:lnTo>
                    <a:pt x="425450" y="1416462"/>
                  </a:lnTo>
                  <a:lnTo>
                    <a:pt x="467359" y="1428665"/>
                  </a:lnTo>
                  <a:lnTo>
                    <a:pt x="467359" y="1419605"/>
                  </a:lnTo>
                  <a:lnTo>
                    <a:pt x="468630" y="1419605"/>
                  </a:lnTo>
                  <a:close/>
                </a:path>
                <a:path w="619760" h="1813560">
                  <a:moveTo>
                    <a:pt x="393700" y="1769951"/>
                  </a:moveTo>
                  <a:lnTo>
                    <a:pt x="393700" y="1760219"/>
                  </a:lnTo>
                  <a:lnTo>
                    <a:pt x="378460" y="1754124"/>
                  </a:lnTo>
                  <a:lnTo>
                    <a:pt x="378460" y="1763499"/>
                  </a:lnTo>
                  <a:lnTo>
                    <a:pt x="387350" y="1767632"/>
                  </a:lnTo>
                  <a:lnTo>
                    <a:pt x="393700" y="1769951"/>
                  </a:lnTo>
                  <a:close/>
                </a:path>
                <a:path w="619760" h="1813560">
                  <a:moveTo>
                    <a:pt x="391160" y="212597"/>
                  </a:moveTo>
                  <a:lnTo>
                    <a:pt x="389889" y="212597"/>
                  </a:lnTo>
                  <a:lnTo>
                    <a:pt x="389889" y="213148"/>
                  </a:lnTo>
                  <a:lnTo>
                    <a:pt x="391160" y="212597"/>
                  </a:lnTo>
                  <a:close/>
                </a:path>
                <a:path w="619760" h="1813560">
                  <a:moveTo>
                    <a:pt x="391160" y="578357"/>
                  </a:moveTo>
                  <a:lnTo>
                    <a:pt x="389889" y="578357"/>
                  </a:lnTo>
                  <a:lnTo>
                    <a:pt x="389889" y="578908"/>
                  </a:lnTo>
                  <a:lnTo>
                    <a:pt x="391160" y="578357"/>
                  </a:lnTo>
                  <a:close/>
                </a:path>
                <a:path w="619760" h="1813560">
                  <a:moveTo>
                    <a:pt x="435609" y="1775459"/>
                  </a:moveTo>
                  <a:lnTo>
                    <a:pt x="420369" y="1770126"/>
                  </a:lnTo>
                  <a:lnTo>
                    <a:pt x="420369" y="1770888"/>
                  </a:lnTo>
                  <a:lnTo>
                    <a:pt x="406400" y="1765553"/>
                  </a:lnTo>
                  <a:lnTo>
                    <a:pt x="392430" y="1759457"/>
                  </a:lnTo>
                  <a:lnTo>
                    <a:pt x="393700" y="1760219"/>
                  </a:lnTo>
                  <a:lnTo>
                    <a:pt x="393700" y="1769951"/>
                  </a:lnTo>
                  <a:lnTo>
                    <a:pt x="431800" y="1783870"/>
                  </a:lnTo>
                  <a:lnTo>
                    <a:pt x="434340" y="1784604"/>
                  </a:lnTo>
                  <a:lnTo>
                    <a:pt x="434340" y="1775459"/>
                  </a:lnTo>
                  <a:lnTo>
                    <a:pt x="435609" y="1775459"/>
                  </a:lnTo>
                  <a:close/>
                </a:path>
                <a:path w="619760" h="1813560">
                  <a:moveTo>
                    <a:pt x="619759" y="345185"/>
                  </a:moveTo>
                  <a:lnTo>
                    <a:pt x="406400" y="0"/>
                  </a:lnTo>
                  <a:lnTo>
                    <a:pt x="406400" y="196639"/>
                  </a:lnTo>
                  <a:lnTo>
                    <a:pt x="407669" y="196116"/>
                  </a:lnTo>
                  <a:lnTo>
                    <a:pt x="407669" y="19049"/>
                  </a:lnTo>
                  <a:lnTo>
                    <a:pt x="416559" y="16763"/>
                  </a:lnTo>
                  <a:lnTo>
                    <a:pt x="416559" y="33451"/>
                  </a:lnTo>
                  <a:lnTo>
                    <a:pt x="609595" y="346169"/>
                  </a:lnTo>
                  <a:lnTo>
                    <a:pt x="610869" y="343662"/>
                  </a:lnTo>
                  <a:lnTo>
                    <a:pt x="610869" y="362775"/>
                  </a:lnTo>
                  <a:lnTo>
                    <a:pt x="619759" y="345185"/>
                  </a:lnTo>
                  <a:close/>
                </a:path>
                <a:path w="619760" h="1813560">
                  <a:moveTo>
                    <a:pt x="410209" y="205050"/>
                  </a:moveTo>
                  <a:lnTo>
                    <a:pt x="410209" y="195071"/>
                  </a:lnTo>
                  <a:lnTo>
                    <a:pt x="406400" y="199643"/>
                  </a:lnTo>
                  <a:lnTo>
                    <a:pt x="406400" y="206465"/>
                  </a:lnTo>
                  <a:lnTo>
                    <a:pt x="410209" y="205050"/>
                  </a:lnTo>
                  <a:close/>
                </a:path>
                <a:path w="619760" h="1813560">
                  <a:moveTo>
                    <a:pt x="412750" y="569213"/>
                  </a:moveTo>
                  <a:lnTo>
                    <a:pt x="406400" y="565403"/>
                  </a:lnTo>
                  <a:lnTo>
                    <a:pt x="406400" y="571753"/>
                  </a:lnTo>
                  <a:lnTo>
                    <a:pt x="412750" y="569213"/>
                  </a:lnTo>
                  <a:close/>
                </a:path>
                <a:path w="619760" h="1813560">
                  <a:moveTo>
                    <a:pt x="412750" y="733503"/>
                  </a:moveTo>
                  <a:lnTo>
                    <a:pt x="412750" y="569213"/>
                  </a:lnTo>
                  <a:lnTo>
                    <a:pt x="406400" y="571753"/>
                  </a:lnTo>
                  <a:lnTo>
                    <a:pt x="406400" y="745997"/>
                  </a:lnTo>
                  <a:lnTo>
                    <a:pt x="412750" y="733503"/>
                  </a:lnTo>
                  <a:close/>
                </a:path>
                <a:path w="619760" h="1813560">
                  <a:moveTo>
                    <a:pt x="610869" y="362775"/>
                  </a:moveTo>
                  <a:lnTo>
                    <a:pt x="610869" y="348233"/>
                  </a:lnTo>
                  <a:lnTo>
                    <a:pt x="609595" y="346169"/>
                  </a:lnTo>
                  <a:lnTo>
                    <a:pt x="406400" y="745997"/>
                  </a:lnTo>
                  <a:lnTo>
                    <a:pt x="416082" y="748176"/>
                  </a:lnTo>
                  <a:lnTo>
                    <a:pt x="610869" y="362775"/>
                  </a:lnTo>
                  <a:close/>
                </a:path>
                <a:path w="619760" h="1813560">
                  <a:moveTo>
                    <a:pt x="416082" y="748176"/>
                  </a:moveTo>
                  <a:lnTo>
                    <a:pt x="406400" y="745997"/>
                  </a:lnTo>
                  <a:lnTo>
                    <a:pt x="406400" y="767333"/>
                  </a:lnTo>
                  <a:lnTo>
                    <a:pt x="416082" y="748176"/>
                  </a:lnTo>
                  <a:close/>
                </a:path>
                <a:path w="619760" h="1813560">
                  <a:moveTo>
                    <a:pt x="416559" y="33451"/>
                  </a:moveTo>
                  <a:lnTo>
                    <a:pt x="416559" y="16763"/>
                  </a:lnTo>
                  <a:lnTo>
                    <a:pt x="407669" y="19049"/>
                  </a:lnTo>
                  <a:lnTo>
                    <a:pt x="416559" y="33451"/>
                  </a:lnTo>
                  <a:close/>
                </a:path>
                <a:path w="619760" h="1813560">
                  <a:moveTo>
                    <a:pt x="416559" y="202691"/>
                  </a:moveTo>
                  <a:lnTo>
                    <a:pt x="416559" y="33451"/>
                  </a:lnTo>
                  <a:lnTo>
                    <a:pt x="407669" y="19049"/>
                  </a:lnTo>
                  <a:lnTo>
                    <a:pt x="407669" y="196116"/>
                  </a:lnTo>
                  <a:lnTo>
                    <a:pt x="410209" y="195071"/>
                  </a:lnTo>
                  <a:lnTo>
                    <a:pt x="410209" y="205050"/>
                  </a:lnTo>
                  <a:lnTo>
                    <a:pt x="416559" y="202691"/>
                  </a:lnTo>
                  <a:close/>
                </a:path>
                <a:path w="619760" h="1813560">
                  <a:moveTo>
                    <a:pt x="416559" y="748283"/>
                  </a:moveTo>
                  <a:lnTo>
                    <a:pt x="416559" y="747231"/>
                  </a:lnTo>
                  <a:lnTo>
                    <a:pt x="416082" y="748176"/>
                  </a:lnTo>
                  <a:lnTo>
                    <a:pt x="416559" y="748283"/>
                  </a:lnTo>
                  <a:close/>
                </a:path>
                <a:path w="619760" h="1813560">
                  <a:moveTo>
                    <a:pt x="523240" y="1796795"/>
                  </a:moveTo>
                  <a:lnTo>
                    <a:pt x="477519" y="1787652"/>
                  </a:lnTo>
                  <a:lnTo>
                    <a:pt x="448309" y="1780031"/>
                  </a:lnTo>
                  <a:lnTo>
                    <a:pt x="434340" y="1775459"/>
                  </a:lnTo>
                  <a:lnTo>
                    <a:pt x="434340" y="1784604"/>
                  </a:lnTo>
                  <a:lnTo>
                    <a:pt x="476250" y="1796723"/>
                  </a:lnTo>
                  <a:lnTo>
                    <a:pt x="521969" y="1805797"/>
                  </a:lnTo>
                  <a:lnTo>
                    <a:pt x="521969" y="1796795"/>
                  </a:lnTo>
                  <a:lnTo>
                    <a:pt x="523240" y="1796795"/>
                  </a:lnTo>
                  <a:close/>
                </a:path>
                <a:path w="619760" h="1813560">
                  <a:moveTo>
                    <a:pt x="619759" y="1437893"/>
                  </a:moveTo>
                  <a:lnTo>
                    <a:pt x="581659" y="1437533"/>
                  </a:lnTo>
                  <a:lnTo>
                    <a:pt x="543559" y="1433798"/>
                  </a:lnTo>
                  <a:lnTo>
                    <a:pt x="505459" y="1427539"/>
                  </a:lnTo>
                  <a:lnTo>
                    <a:pt x="467359" y="1419605"/>
                  </a:lnTo>
                  <a:lnTo>
                    <a:pt x="467359" y="1428665"/>
                  </a:lnTo>
                  <a:lnTo>
                    <a:pt x="471169" y="1429774"/>
                  </a:lnTo>
                  <a:lnTo>
                    <a:pt x="518159" y="1439532"/>
                  </a:lnTo>
                  <a:lnTo>
                    <a:pt x="565150" y="1445589"/>
                  </a:lnTo>
                  <a:lnTo>
                    <a:pt x="609600" y="1447573"/>
                  </a:lnTo>
                  <a:lnTo>
                    <a:pt x="609600" y="1442465"/>
                  </a:lnTo>
                  <a:lnTo>
                    <a:pt x="614680" y="1447800"/>
                  </a:lnTo>
                  <a:lnTo>
                    <a:pt x="614680" y="1813413"/>
                  </a:lnTo>
                  <a:lnTo>
                    <a:pt x="618490" y="1813559"/>
                  </a:lnTo>
                  <a:lnTo>
                    <a:pt x="619759" y="1437893"/>
                  </a:lnTo>
                  <a:close/>
                </a:path>
                <a:path w="619760" h="1813560">
                  <a:moveTo>
                    <a:pt x="614680" y="1803653"/>
                  </a:moveTo>
                  <a:lnTo>
                    <a:pt x="599440" y="1803653"/>
                  </a:lnTo>
                  <a:lnTo>
                    <a:pt x="582930" y="1802891"/>
                  </a:lnTo>
                  <a:lnTo>
                    <a:pt x="581659" y="1802774"/>
                  </a:lnTo>
                  <a:lnTo>
                    <a:pt x="567690" y="1802129"/>
                  </a:lnTo>
                  <a:lnTo>
                    <a:pt x="552450" y="1800605"/>
                  </a:lnTo>
                  <a:lnTo>
                    <a:pt x="537209" y="1798319"/>
                  </a:lnTo>
                  <a:lnTo>
                    <a:pt x="537209" y="1799081"/>
                  </a:lnTo>
                  <a:lnTo>
                    <a:pt x="521969" y="1796795"/>
                  </a:lnTo>
                  <a:lnTo>
                    <a:pt x="521969" y="1805797"/>
                  </a:lnTo>
                  <a:lnTo>
                    <a:pt x="523240" y="1806050"/>
                  </a:lnTo>
                  <a:lnTo>
                    <a:pt x="570230" y="1811709"/>
                  </a:lnTo>
                  <a:lnTo>
                    <a:pt x="609600" y="1813219"/>
                  </a:lnTo>
                  <a:lnTo>
                    <a:pt x="609600" y="1808226"/>
                  </a:lnTo>
                  <a:lnTo>
                    <a:pt x="614680" y="1803653"/>
                  </a:lnTo>
                  <a:close/>
                </a:path>
                <a:path w="619760" h="1813560">
                  <a:moveTo>
                    <a:pt x="584200" y="1802891"/>
                  </a:moveTo>
                  <a:lnTo>
                    <a:pt x="582930" y="1802833"/>
                  </a:lnTo>
                  <a:lnTo>
                    <a:pt x="584200" y="1802891"/>
                  </a:lnTo>
                  <a:close/>
                </a:path>
                <a:path w="619760" h="1813560">
                  <a:moveTo>
                    <a:pt x="610869" y="348233"/>
                  </a:moveTo>
                  <a:lnTo>
                    <a:pt x="610869" y="343662"/>
                  </a:lnTo>
                  <a:lnTo>
                    <a:pt x="609600" y="346176"/>
                  </a:lnTo>
                  <a:lnTo>
                    <a:pt x="610869" y="348233"/>
                  </a:lnTo>
                  <a:close/>
                </a:path>
                <a:path w="619760" h="1813560">
                  <a:moveTo>
                    <a:pt x="614680" y="1447800"/>
                  </a:moveTo>
                  <a:lnTo>
                    <a:pt x="609600" y="1442465"/>
                  </a:lnTo>
                  <a:lnTo>
                    <a:pt x="609600" y="1447573"/>
                  </a:lnTo>
                  <a:lnTo>
                    <a:pt x="614680" y="1447800"/>
                  </a:lnTo>
                  <a:close/>
                </a:path>
                <a:path w="619760" h="1813560">
                  <a:moveTo>
                    <a:pt x="614680" y="1803653"/>
                  </a:moveTo>
                  <a:lnTo>
                    <a:pt x="614680" y="1447800"/>
                  </a:lnTo>
                  <a:lnTo>
                    <a:pt x="609600" y="1447573"/>
                  </a:lnTo>
                  <a:lnTo>
                    <a:pt x="609600" y="1803653"/>
                  </a:lnTo>
                  <a:lnTo>
                    <a:pt x="614680" y="1803653"/>
                  </a:lnTo>
                  <a:close/>
                </a:path>
                <a:path w="619760" h="1813560">
                  <a:moveTo>
                    <a:pt x="614680" y="1813413"/>
                  </a:moveTo>
                  <a:lnTo>
                    <a:pt x="614680" y="1803653"/>
                  </a:lnTo>
                  <a:lnTo>
                    <a:pt x="609600" y="1808226"/>
                  </a:lnTo>
                  <a:lnTo>
                    <a:pt x="609600" y="1813219"/>
                  </a:lnTo>
                  <a:lnTo>
                    <a:pt x="614680" y="181341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26253" y="2119121"/>
              <a:ext cx="1197864" cy="11689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8068951" y="3415538"/>
              <a:ext cx="1644014" cy="139717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b="1" spc="-15" dirty="0">
                  <a:latin typeface="Times New Roman" pitchFamily="18" charset="0"/>
                  <a:cs typeface="Times New Roman" pitchFamily="18" charset="0"/>
                </a:rPr>
                <a:t>Postes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utilisateurs  (MRE,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55" dirty="0">
                  <a:latin typeface="Times New Roman" pitchFamily="18" charset="0"/>
                  <a:cs typeface="Times New Roman" pitchFamily="18" charset="0"/>
                </a:rPr>
                <a:t>DHW,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  <a:p>
              <a:pPr marL="137795" marR="130810" algn="ctr">
                <a:lnSpc>
                  <a:spcPct val="100000"/>
                </a:lnSpc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structures sous 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tutelle)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19074" y="2481833"/>
              <a:ext cx="1132840" cy="304800"/>
            </a:xfrm>
            <a:custGeom>
              <a:avLst/>
              <a:gdLst/>
              <a:ahLst/>
              <a:cxnLst/>
              <a:rect l="l" t="t" r="r" b="b"/>
              <a:pathLst>
                <a:path w="1132840" h="304800">
                  <a:moveTo>
                    <a:pt x="283451" y="304800"/>
                  </a:moveTo>
                  <a:lnTo>
                    <a:pt x="283451" y="0"/>
                  </a:lnTo>
                  <a:lnTo>
                    <a:pt x="0" y="152400"/>
                  </a:lnTo>
                  <a:lnTo>
                    <a:pt x="283451" y="304800"/>
                  </a:lnTo>
                  <a:close/>
                </a:path>
                <a:path w="1132840" h="304800">
                  <a:moveTo>
                    <a:pt x="1132331" y="228600"/>
                  </a:moveTo>
                  <a:lnTo>
                    <a:pt x="1132331" y="76200"/>
                  </a:lnTo>
                  <a:lnTo>
                    <a:pt x="283451" y="76200"/>
                  </a:lnTo>
                  <a:lnTo>
                    <a:pt x="283451" y="228600"/>
                  </a:lnTo>
                  <a:lnTo>
                    <a:pt x="1132331" y="228600"/>
                  </a:lnTo>
                  <a:close/>
                </a:path>
              </a:pathLst>
            </a:custGeom>
            <a:solidFill>
              <a:srgbClr val="5E855B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09167" y="2474214"/>
              <a:ext cx="1146810" cy="321310"/>
            </a:xfrm>
            <a:custGeom>
              <a:avLst/>
              <a:gdLst/>
              <a:ahLst/>
              <a:cxnLst/>
              <a:rect l="l" t="t" r="r" b="b"/>
              <a:pathLst>
                <a:path w="1146809" h="321310">
                  <a:moveTo>
                    <a:pt x="297929" y="79248"/>
                  </a:moveTo>
                  <a:lnTo>
                    <a:pt x="297929" y="0"/>
                  </a:lnTo>
                  <a:lnTo>
                    <a:pt x="0" y="160020"/>
                  </a:lnTo>
                  <a:lnTo>
                    <a:pt x="12179" y="166592"/>
                  </a:lnTo>
                  <a:lnTo>
                    <a:pt x="12179" y="156210"/>
                  </a:lnTo>
                  <a:lnTo>
                    <a:pt x="19974" y="160401"/>
                  </a:lnTo>
                  <a:lnTo>
                    <a:pt x="288798" y="15878"/>
                  </a:lnTo>
                  <a:lnTo>
                    <a:pt x="288798" y="7620"/>
                  </a:lnTo>
                  <a:lnTo>
                    <a:pt x="295656" y="12192"/>
                  </a:lnTo>
                  <a:lnTo>
                    <a:pt x="295656" y="79248"/>
                  </a:lnTo>
                  <a:lnTo>
                    <a:pt x="297929" y="79248"/>
                  </a:lnTo>
                  <a:close/>
                </a:path>
                <a:path w="1146809" h="321310">
                  <a:moveTo>
                    <a:pt x="19974" y="160401"/>
                  </a:moveTo>
                  <a:lnTo>
                    <a:pt x="12179" y="156210"/>
                  </a:lnTo>
                  <a:lnTo>
                    <a:pt x="12179" y="164592"/>
                  </a:lnTo>
                  <a:lnTo>
                    <a:pt x="19974" y="160401"/>
                  </a:lnTo>
                  <a:close/>
                </a:path>
                <a:path w="1146809" h="321310">
                  <a:moveTo>
                    <a:pt x="295656" y="308610"/>
                  </a:moveTo>
                  <a:lnTo>
                    <a:pt x="19974" y="160401"/>
                  </a:lnTo>
                  <a:lnTo>
                    <a:pt x="12179" y="164592"/>
                  </a:lnTo>
                  <a:lnTo>
                    <a:pt x="12179" y="166592"/>
                  </a:lnTo>
                  <a:lnTo>
                    <a:pt x="288798" y="315874"/>
                  </a:lnTo>
                  <a:lnTo>
                    <a:pt x="288798" y="312420"/>
                  </a:lnTo>
                  <a:lnTo>
                    <a:pt x="295656" y="308610"/>
                  </a:lnTo>
                  <a:close/>
                </a:path>
                <a:path w="1146809" h="321310">
                  <a:moveTo>
                    <a:pt x="295656" y="12192"/>
                  </a:moveTo>
                  <a:lnTo>
                    <a:pt x="288798" y="7620"/>
                  </a:lnTo>
                  <a:lnTo>
                    <a:pt x="288798" y="15878"/>
                  </a:lnTo>
                  <a:lnTo>
                    <a:pt x="295656" y="12192"/>
                  </a:lnTo>
                  <a:close/>
                </a:path>
                <a:path w="1146809" h="321310">
                  <a:moveTo>
                    <a:pt x="295656" y="79248"/>
                  </a:moveTo>
                  <a:lnTo>
                    <a:pt x="295656" y="12192"/>
                  </a:lnTo>
                  <a:lnTo>
                    <a:pt x="288798" y="15878"/>
                  </a:lnTo>
                  <a:lnTo>
                    <a:pt x="288798" y="89154"/>
                  </a:lnTo>
                  <a:lnTo>
                    <a:pt x="293357" y="89154"/>
                  </a:lnTo>
                  <a:lnTo>
                    <a:pt x="293357" y="79248"/>
                  </a:lnTo>
                  <a:lnTo>
                    <a:pt x="295656" y="79248"/>
                  </a:lnTo>
                  <a:close/>
                </a:path>
                <a:path w="1146809" h="321310">
                  <a:moveTo>
                    <a:pt x="1142238" y="231648"/>
                  </a:moveTo>
                  <a:lnTo>
                    <a:pt x="288798" y="231648"/>
                  </a:lnTo>
                  <a:lnTo>
                    <a:pt x="288798" y="304923"/>
                  </a:lnTo>
                  <a:lnTo>
                    <a:pt x="293357" y="307374"/>
                  </a:lnTo>
                  <a:lnTo>
                    <a:pt x="293357" y="241554"/>
                  </a:lnTo>
                  <a:lnTo>
                    <a:pt x="297929" y="236220"/>
                  </a:lnTo>
                  <a:lnTo>
                    <a:pt x="297929" y="241554"/>
                  </a:lnTo>
                  <a:lnTo>
                    <a:pt x="1137666" y="241554"/>
                  </a:lnTo>
                  <a:lnTo>
                    <a:pt x="1137666" y="236220"/>
                  </a:lnTo>
                  <a:lnTo>
                    <a:pt x="1142238" y="231648"/>
                  </a:lnTo>
                  <a:close/>
                </a:path>
                <a:path w="1146809" h="321310">
                  <a:moveTo>
                    <a:pt x="295656" y="319575"/>
                  </a:moveTo>
                  <a:lnTo>
                    <a:pt x="295656" y="308610"/>
                  </a:lnTo>
                  <a:lnTo>
                    <a:pt x="288798" y="312420"/>
                  </a:lnTo>
                  <a:lnTo>
                    <a:pt x="288798" y="315874"/>
                  </a:lnTo>
                  <a:lnTo>
                    <a:pt x="295656" y="319575"/>
                  </a:lnTo>
                  <a:close/>
                </a:path>
                <a:path w="1146809" h="321310">
                  <a:moveTo>
                    <a:pt x="1146810" y="241554"/>
                  </a:moveTo>
                  <a:lnTo>
                    <a:pt x="1146810" y="79248"/>
                  </a:lnTo>
                  <a:lnTo>
                    <a:pt x="293357" y="79248"/>
                  </a:lnTo>
                  <a:lnTo>
                    <a:pt x="297929" y="83820"/>
                  </a:lnTo>
                  <a:lnTo>
                    <a:pt x="297929" y="89154"/>
                  </a:lnTo>
                  <a:lnTo>
                    <a:pt x="1137666" y="89154"/>
                  </a:lnTo>
                  <a:lnTo>
                    <a:pt x="1137666" y="83820"/>
                  </a:lnTo>
                  <a:lnTo>
                    <a:pt x="1142238" y="89154"/>
                  </a:lnTo>
                  <a:lnTo>
                    <a:pt x="1142238" y="241554"/>
                  </a:lnTo>
                  <a:lnTo>
                    <a:pt x="1146810" y="241554"/>
                  </a:lnTo>
                  <a:close/>
                </a:path>
                <a:path w="1146809" h="321310">
                  <a:moveTo>
                    <a:pt x="297929" y="89154"/>
                  </a:moveTo>
                  <a:lnTo>
                    <a:pt x="297929" y="83820"/>
                  </a:lnTo>
                  <a:lnTo>
                    <a:pt x="293357" y="79248"/>
                  </a:lnTo>
                  <a:lnTo>
                    <a:pt x="293357" y="89154"/>
                  </a:lnTo>
                  <a:lnTo>
                    <a:pt x="297929" y="89154"/>
                  </a:lnTo>
                  <a:close/>
                </a:path>
                <a:path w="1146809" h="321310">
                  <a:moveTo>
                    <a:pt x="297929" y="241554"/>
                  </a:moveTo>
                  <a:lnTo>
                    <a:pt x="297929" y="236220"/>
                  </a:lnTo>
                  <a:lnTo>
                    <a:pt x="293357" y="241554"/>
                  </a:lnTo>
                  <a:lnTo>
                    <a:pt x="297929" y="241554"/>
                  </a:lnTo>
                  <a:close/>
                </a:path>
                <a:path w="1146809" h="321310">
                  <a:moveTo>
                    <a:pt x="297929" y="320802"/>
                  </a:moveTo>
                  <a:lnTo>
                    <a:pt x="297929" y="241554"/>
                  </a:lnTo>
                  <a:lnTo>
                    <a:pt x="293357" y="241554"/>
                  </a:lnTo>
                  <a:lnTo>
                    <a:pt x="293357" y="307374"/>
                  </a:lnTo>
                  <a:lnTo>
                    <a:pt x="295656" y="308610"/>
                  </a:lnTo>
                  <a:lnTo>
                    <a:pt x="295656" y="319575"/>
                  </a:lnTo>
                  <a:lnTo>
                    <a:pt x="297929" y="320802"/>
                  </a:lnTo>
                  <a:close/>
                </a:path>
                <a:path w="1146809" h="321310">
                  <a:moveTo>
                    <a:pt x="1142238" y="89154"/>
                  </a:moveTo>
                  <a:lnTo>
                    <a:pt x="1137666" y="83820"/>
                  </a:lnTo>
                  <a:lnTo>
                    <a:pt x="1137666" y="89154"/>
                  </a:lnTo>
                  <a:lnTo>
                    <a:pt x="1142238" y="89154"/>
                  </a:lnTo>
                  <a:close/>
                </a:path>
                <a:path w="1146809" h="321310">
                  <a:moveTo>
                    <a:pt x="1142238" y="231648"/>
                  </a:moveTo>
                  <a:lnTo>
                    <a:pt x="1142238" y="89154"/>
                  </a:lnTo>
                  <a:lnTo>
                    <a:pt x="1137666" y="89154"/>
                  </a:lnTo>
                  <a:lnTo>
                    <a:pt x="1137666" y="231648"/>
                  </a:lnTo>
                  <a:lnTo>
                    <a:pt x="1142238" y="231648"/>
                  </a:lnTo>
                  <a:close/>
                </a:path>
                <a:path w="1146809" h="321310">
                  <a:moveTo>
                    <a:pt x="1142238" y="241554"/>
                  </a:moveTo>
                  <a:lnTo>
                    <a:pt x="1142238" y="231648"/>
                  </a:lnTo>
                  <a:lnTo>
                    <a:pt x="1137666" y="236220"/>
                  </a:lnTo>
                  <a:lnTo>
                    <a:pt x="1137666" y="241554"/>
                  </a:lnTo>
                  <a:lnTo>
                    <a:pt x="1142238" y="241554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50099" y="1679448"/>
              <a:ext cx="6257925" cy="5308600"/>
            </a:xfrm>
            <a:custGeom>
              <a:avLst/>
              <a:gdLst/>
              <a:ahLst/>
              <a:cxnLst/>
              <a:rect l="l" t="t" r="r" b="b"/>
              <a:pathLst>
                <a:path w="6257925" h="5308600">
                  <a:moveTo>
                    <a:pt x="6257544" y="5308092"/>
                  </a:moveTo>
                  <a:lnTo>
                    <a:pt x="6257544" y="0"/>
                  </a:lnTo>
                  <a:lnTo>
                    <a:pt x="0" y="0"/>
                  </a:lnTo>
                  <a:lnTo>
                    <a:pt x="0" y="5308092"/>
                  </a:lnTo>
                  <a:lnTo>
                    <a:pt x="4571" y="5308092"/>
                  </a:lnTo>
                  <a:lnTo>
                    <a:pt x="4571" y="9906"/>
                  </a:lnTo>
                  <a:lnTo>
                    <a:pt x="9143" y="5333"/>
                  </a:lnTo>
                  <a:lnTo>
                    <a:pt x="9143" y="9906"/>
                  </a:lnTo>
                  <a:lnTo>
                    <a:pt x="6248387" y="9905"/>
                  </a:lnTo>
                  <a:lnTo>
                    <a:pt x="6248387" y="5333"/>
                  </a:lnTo>
                  <a:lnTo>
                    <a:pt x="6252972" y="9905"/>
                  </a:lnTo>
                  <a:lnTo>
                    <a:pt x="6252972" y="5308092"/>
                  </a:lnTo>
                  <a:lnTo>
                    <a:pt x="6257544" y="5308092"/>
                  </a:lnTo>
                  <a:close/>
                </a:path>
                <a:path w="6257925" h="5308600">
                  <a:moveTo>
                    <a:pt x="9143" y="9906"/>
                  </a:moveTo>
                  <a:lnTo>
                    <a:pt x="9143" y="5333"/>
                  </a:lnTo>
                  <a:lnTo>
                    <a:pt x="4571" y="9906"/>
                  </a:lnTo>
                  <a:lnTo>
                    <a:pt x="9143" y="9906"/>
                  </a:lnTo>
                  <a:close/>
                </a:path>
                <a:path w="6257925" h="5308600">
                  <a:moveTo>
                    <a:pt x="9144" y="5298948"/>
                  </a:moveTo>
                  <a:lnTo>
                    <a:pt x="9143" y="9906"/>
                  </a:lnTo>
                  <a:lnTo>
                    <a:pt x="4571" y="9906"/>
                  </a:lnTo>
                  <a:lnTo>
                    <a:pt x="4572" y="5298948"/>
                  </a:lnTo>
                  <a:lnTo>
                    <a:pt x="9144" y="5298948"/>
                  </a:lnTo>
                  <a:close/>
                </a:path>
                <a:path w="6257925" h="5308600">
                  <a:moveTo>
                    <a:pt x="6252972" y="5298948"/>
                  </a:moveTo>
                  <a:lnTo>
                    <a:pt x="4572" y="5298948"/>
                  </a:lnTo>
                  <a:lnTo>
                    <a:pt x="9144" y="5303520"/>
                  </a:lnTo>
                  <a:lnTo>
                    <a:pt x="9143" y="5308092"/>
                  </a:lnTo>
                  <a:lnTo>
                    <a:pt x="6248387" y="5308092"/>
                  </a:lnTo>
                  <a:lnTo>
                    <a:pt x="6248387" y="5303520"/>
                  </a:lnTo>
                  <a:lnTo>
                    <a:pt x="6252972" y="5298948"/>
                  </a:lnTo>
                  <a:close/>
                </a:path>
                <a:path w="6257925" h="5308600">
                  <a:moveTo>
                    <a:pt x="9143" y="5308092"/>
                  </a:moveTo>
                  <a:lnTo>
                    <a:pt x="9144" y="5303520"/>
                  </a:lnTo>
                  <a:lnTo>
                    <a:pt x="4572" y="5298948"/>
                  </a:lnTo>
                  <a:lnTo>
                    <a:pt x="4571" y="5308092"/>
                  </a:lnTo>
                  <a:lnTo>
                    <a:pt x="9143" y="5308092"/>
                  </a:lnTo>
                  <a:close/>
                </a:path>
                <a:path w="6257925" h="5308600">
                  <a:moveTo>
                    <a:pt x="6252972" y="9905"/>
                  </a:moveTo>
                  <a:lnTo>
                    <a:pt x="6248387" y="5333"/>
                  </a:lnTo>
                  <a:lnTo>
                    <a:pt x="6248387" y="9905"/>
                  </a:lnTo>
                  <a:lnTo>
                    <a:pt x="6252972" y="9905"/>
                  </a:lnTo>
                  <a:close/>
                </a:path>
                <a:path w="6257925" h="5308600">
                  <a:moveTo>
                    <a:pt x="6252972" y="5298948"/>
                  </a:moveTo>
                  <a:lnTo>
                    <a:pt x="6252972" y="9905"/>
                  </a:lnTo>
                  <a:lnTo>
                    <a:pt x="6248387" y="9905"/>
                  </a:lnTo>
                  <a:lnTo>
                    <a:pt x="6248387" y="5298948"/>
                  </a:lnTo>
                  <a:lnTo>
                    <a:pt x="6252972" y="5298948"/>
                  </a:lnTo>
                  <a:close/>
                </a:path>
                <a:path w="6257925" h="5308600">
                  <a:moveTo>
                    <a:pt x="6252972" y="5308092"/>
                  </a:moveTo>
                  <a:lnTo>
                    <a:pt x="6252972" y="5298948"/>
                  </a:lnTo>
                  <a:lnTo>
                    <a:pt x="6248387" y="5303520"/>
                  </a:lnTo>
                  <a:lnTo>
                    <a:pt x="6248387" y="5308092"/>
                  </a:lnTo>
                  <a:lnTo>
                    <a:pt x="6252972" y="5308092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805063" y="3734816"/>
              <a:ext cx="119761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31445">
                <a:lnSpc>
                  <a:spcPct val="100000"/>
                </a:lnSpc>
                <a:spcBef>
                  <a:spcPts val="100"/>
                </a:spcBef>
              </a:pP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Serveurs  dédiés</a:t>
              </a:r>
              <a:r>
                <a:rPr b="1" spc="-8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GED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84500" y="273050"/>
            <a:ext cx="4114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2060"/>
                </a:solidFill>
                <a:latin typeface="Castellar" pitchFamily="18" charset="0"/>
              </a:rPr>
              <a:t>INTERFACE </a:t>
            </a:r>
            <a:r>
              <a:rPr sz="3200" dirty="0">
                <a:solidFill>
                  <a:srgbClr val="002060"/>
                </a:solidFill>
                <a:latin typeface="Castellar" pitchFamily="18" charset="0"/>
              </a:rPr>
              <a:t>–</a:t>
            </a:r>
            <a:r>
              <a:rPr sz="3200" spc="-60" dirty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sz="3200" spc="-10" dirty="0">
                <a:solidFill>
                  <a:srgbClr val="002060"/>
                </a:solidFill>
                <a:latin typeface="Castellar" pitchFamily="18" charset="0"/>
              </a:rPr>
              <a:t>GED</a:t>
            </a:r>
            <a:endParaRPr sz="320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266" y="937769"/>
            <a:ext cx="9350634" cy="611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70100" y="349250"/>
            <a:ext cx="6578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25463" algn="l"/>
                <a:tab pos="622300" algn="l"/>
              </a:tabLst>
            </a:pPr>
            <a:r>
              <a:rPr sz="3000" b="1" spc="10" dirty="0">
                <a:solidFill>
                  <a:srgbClr val="C00000"/>
                </a:solidFill>
                <a:latin typeface="Castellar" pitchFamily="18" charset="0"/>
              </a:rPr>
              <a:t>vi.	</a:t>
            </a:r>
            <a:r>
              <a:rPr sz="3000" b="1" spc="-5" dirty="0">
                <a:solidFill>
                  <a:srgbClr val="C00000"/>
                </a:solidFill>
                <a:latin typeface="Castellar" pitchFamily="18" charset="0"/>
              </a:rPr>
              <a:t>Formation </a:t>
            </a:r>
            <a:r>
              <a:rPr sz="3000" b="1" dirty="0">
                <a:solidFill>
                  <a:srgbClr val="C00000"/>
                </a:solidFill>
                <a:latin typeface="Castellar" pitchFamily="18" charset="0"/>
              </a:rPr>
              <a:t>et </a:t>
            </a:r>
            <a:r>
              <a:rPr sz="3000" b="1" spc="-5">
                <a:solidFill>
                  <a:srgbClr val="C00000"/>
                </a:solidFill>
                <a:latin typeface="Castellar" pitchFamily="18" charset="0"/>
              </a:rPr>
              <a:t>transfert </a:t>
            </a:r>
            <a:r>
              <a:rPr lang="fr-FR" sz="3000" b="1" spc="-5" dirty="0" smtClean="0">
                <a:solidFill>
                  <a:srgbClr val="C00000"/>
                </a:solidFill>
                <a:latin typeface="Castellar" pitchFamily="18" charset="0"/>
              </a:rPr>
              <a:t/>
            </a:r>
            <a:br>
              <a:rPr lang="fr-FR" sz="3000" b="1" spc="-5" dirty="0" smtClean="0">
                <a:solidFill>
                  <a:srgbClr val="C00000"/>
                </a:solidFill>
                <a:latin typeface="Castellar" pitchFamily="18" charset="0"/>
              </a:rPr>
            </a:br>
            <a:r>
              <a:rPr sz="3000" b="1" spc="-5" smtClean="0">
                <a:solidFill>
                  <a:srgbClr val="C00000"/>
                </a:solidFill>
                <a:latin typeface="Castellar" pitchFamily="18" charset="0"/>
              </a:rPr>
              <a:t>de onnaissances</a:t>
            </a:r>
            <a:endParaRPr sz="30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469900" y="1678073"/>
            <a:ext cx="9624060" cy="484337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01700" indent="-457200" algn="just">
              <a:spcBef>
                <a:spcPts val="580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901700" algn="l"/>
              </a:tabLst>
            </a:pPr>
            <a:r>
              <a:rPr sz="2800" u="none" spc="-5" dirty="0">
                <a:latin typeface="Times New Roman" pitchFamily="18" charset="0"/>
                <a:cs typeface="Times New Roman" pitchFamily="18" charset="0"/>
              </a:rPr>
              <a:t>350 </a:t>
            </a:r>
            <a:r>
              <a:rPr sz="2800" u="none" spc="-5">
                <a:latin typeface="Times New Roman" pitchFamily="18" charset="0"/>
                <a:cs typeface="Times New Roman" pitchFamily="18" charset="0"/>
              </a:rPr>
              <a:t>h/j</a:t>
            </a:r>
            <a:r>
              <a:rPr sz="2800" u="none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formateur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800" spc="-5" dirty="0">
              <a:latin typeface="Times New Roman" pitchFamily="18" charset="0"/>
              <a:cs typeface="Times New Roman" pitchFamily="18" charset="0"/>
            </a:endParaRPr>
          </a:p>
          <a:p>
            <a:pPr marL="901700" marR="5080" indent="-457200" algn="just">
              <a:spcBef>
                <a:spcPts val="945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901700" algn="l"/>
              </a:tabLst>
            </a:pPr>
            <a:r>
              <a:rPr sz="2800" u="none" spc="-15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sz="2800" u="none" spc="-10" dirty="0">
                <a:latin typeface="Times New Roman" pitchFamily="18" charset="0"/>
                <a:cs typeface="Times New Roman" pitchFamily="18" charset="0"/>
              </a:rPr>
              <a:t>concernée </a:t>
            </a:r>
            <a:r>
              <a:rPr sz="2800" u="none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u="none" spc="-10" dirty="0">
                <a:latin typeface="Times New Roman" pitchFamily="18" charset="0"/>
                <a:cs typeface="Times New Roman" pitchFamily="18" charset="0"/>
              </a:rPr>
              <a:t>informaticiens </a:t>
            </a:r>
            <a:r>
              <a:rPr sz="2800" u="none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u="none" spc="-10">
                <a:latin typeface="Times New Roman" pitchFamily="18" charset="0"/>
                <a:cs typeface="Times New Roman" pitchFamily="18" charset="0"/>
              </a:rPr>
              <a:t>thématiciens </a:t>
            </a:r>
            <a:r>
              <a:rPr sz="2800" u="none" spc="-1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FR" sz="2800" u="none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none" spc="-10" smtClean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2800" u="none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u="none" spc="-10" dirty="0">
                <a:latin typeface="Times New Roman" pitchFamily="18" charset="0"/>
                <a:cs typeface="Times New Roman" pitchFamily="18" charset="0"/>
              </a:rPr>
              <a:t>l’eau (MRE, </a:t>
            </a:r>
            <a:r>
              <a:rPr sz="2800" u="none" spc="-80" dirty="0">
                <a:latin typeface="Times New Roman" pitchFamily="18" charset="0"/>
                <a:cs typeface="Times New Roman" pitchFamily="18" charset="0"/>
              </a:rPr>
              <a:t>DHW,</a:t>
            </a:r>
            <a:r>
              <a:rPr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none" spc="-10">
                <a:latin typeface="Times New Roman" pitchFamily="18" charset="0"/>
                <a:cs typeface="Times New Roman" pitchFamily="18" charset="0"/>
              </a:rPr>
              <a:t>Agences</a:t>
            </a:r>
            <a:r>
              <a:rPr sz="2800" u="none" spc="-10" smtClean="0">
                <a:latin typeface="Times New Roman" pitchFamily="18" charset="0"/>
                <a:cs typeface="Times New Roman" pitchFamily="18" charset="0"/>
              </a:rPr>
              <a:t>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901700" indent="-457200" algn="just">
              <a:buClr>
                <a:srgbClr val="EEC85E"/>
              </a:buClr>
              <a:buSzPct val="70000"/>
              <a:buFont typeface="Wingdings"/>
              <a:buChar char=""/>
              <a:tabLst>
                <a:tab pos="901700" algn="l"/>
              </a:tabLst>
            </a:pPr>
            <a:r>
              <a:rPr sz="2800" u="none" spc="-15" dirty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sz="2800" u="none" spc="-10" dirty="0">
                <a:latin typeface="Times New Roman" pitchFamily="18" charset="0"/>
                <a:cs typeface="Times New Roman" pitchFamily="18" charset="0"/>
              </a:rPr>
              <a:t>théorique </a:t>
            </a:r>
            <a:r>
              <a:rPr sz="2800" u="none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u="none" spc="-10">
                <a:latin typeface="Times New Roman" pitchFamily="18" charset="0"/>
                <a:cs typeface="Times New Roman" pitchFamily="18" charset="0"/>
              </a:rPr>
              <a:t>pratique</a:t>
            </a:r>
            <a:r>
              <a:rPr sz="2800" u="none" spc="3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none" spc="-5" smtClean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901700" marR="266700" lvl="1" indent="355600" algn="just">
              <a:buClr>
                <a:srgbClr val="C00000"/>
              </a:buClr>
              <a:buSzPct val="70000"/>
              <a:buFont typeface="Wingdings" pitchFamily="2" charset="2"/>
              <a:buChar char="ü"/>
              <a:tabLst>
                <a:tab pos="90170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Intranet, sécurité, administration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réseaux,  routage,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CISCO, </a:t>
            </a:r>
            <a:r>
              <a:rPr sz="2800" spc="-110" dirty="0">
                <a:latin typeface="Times New Roman" pitchFamily="18" charset="0"/>
                <a:cs typeface="Times New Roman" pitchFamily="18" charset="0"/>
              </a:rPr>
              <a:t>ToIP,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Visioconférence,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Messagerie,  portail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901700" marR="266700" lvl="1" indent="355600" algn="just">
              <a:buClr>
                <a:srgbClr val="C00000"/>
              </a:buClr>
              <a:buSzPct val="70000"/>
              <a:buFont typeface="Wingdings" pitchFamily="2" charset="2"/>
              <a:buChar char="ü"/>
              <a:tabLst>
                <a:tab pos="901700" algn="l"/>
              </a:tabLst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SIG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ArcGis 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serveur,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BDD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ArcSde, développement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Dot  Net,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administration géodatabase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800" spc="4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901700" marR="266700" lvl="1" indent="355600" algn="just">
              <a:buClr>
                <a:srgbClr val="C00000"/>
              </a:buClr>
              <a:buSzPct val="70000"/>
              <a:buFont typeface="Wingdings" pitchFamily="2" charset="2"/>
              <a:buChar char="ü"/>
              <a:tabLst>
                <a:tab pos="901700" algn="l"/>
              </a:tabLst>
            </a:pPr>
            <a:r>
              <a:rPr sz="2800" spc="-20" smtClean="0">
                <a:latin typeface="Times New Roman" pitchFamily="18" charset="0"/>
                <a:cs typeface="Times New Roman" pitchFamily="18" charset="0"/>
              </a:rPr>
              <a:t>GED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Laserfiche,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Hoc,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BDD,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administration du  système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GED,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…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27300" y="379729"/>
            <a:ext cx="45970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Castellar" pitchFamily="18" charset="0"/>
              </a:rPr>
              <a:t>PROGRAMME</a:t>
            </a:r>
            <a:r>
              <a:rPr sz="3200" spc="-70" dirty="0">
                <a:solidFill>
                  <a:schemeClr val="tx1"/>
                </a:solidFill>
                <a:latin typeface="Castellar" pitchFamily="18" charset="0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Castellar" pitchFamily="18" charset="0"/>
              </a:rPr>
              <a:t>MRE</a:t>
            </a:r>
            <a:endParaRPr sz="3200">
              <a:solidFill>
                <a:schemeClr val="tx1"/>
              </a:solidFill>
              <a:latin typeface="Castellar" pitchFamily="18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74839" y="957904"/>
            <a:ext cx="8969496" cy="1158168"/>
            <a:chOff x="774839" y="957904"/>
            <a:chExt cx="8969496" cy="1158168"/>
          </a:xfrm>
        </p:grpSpPr>
        <p:sp>
          <p:nvSpPr>
            <p:cNvPr id="15" name="object 15"/>
            <p:cNvSpPr/>
            <p:nvPr/>
          </p:nvSpPr>
          <p:spPr>
            <a:xfrm>
              <a:off x="774839" y="1179575"/>
              <a:ext cx="5557259" cy="803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853572" y="1272032"/>
              <a:ext cx="302127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b="1" spc="10" dirty="0">
                  <a:latin typeface="Times New Roman" pitchFamily="18" charset="0"/>
                  <a:cs typeface="Times New Roman" pitchFamily="18" charset="0"/>
                </a:rPr>
                <a:t>1.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079500" y="1187450"/>
              <a:ext cx="5105400" cy="8431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indent="-12700" algn="just">
                <a:lnSpc>
                  <a:spcPct val="100000"/>
                </a:lnSpc>
                <a:spcBef>
                  <a:spcPts val="95"/>
                </a:spcBef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Extension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et modernisation du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système</a:t>
              </a:r>
              <a:r>
                <a:rPr b="1" spc="38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intranet</a:t>
              </a:r>
              <a:endParaRPr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just">
                <a:lnSpc>
                  <a:spcPct val="100000"/>
                </a:lnSpc>
              </a:pP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internet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du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secteur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de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l’eau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et mise en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place  d’un 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SIG et d’une </a:t>
              </a: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GED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310763" y="1612391"/>
              <a:ext cx="3433572" cy="503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397885" y="957904"/>
              <a:ext cx="2773680" cy="1077859"/>
            </a:xfrm>
            <a:prstGeom prst="rect">
              <a:avLst/>
            </a:prstGeom>
          </p:spPr>
          <p:txBody>
            <a:bodyPr vert="horz" wrap="square" lIns="0" tIns="198755" rIns="0" bIns="0" rtlCol="0">
              <a:spAutoFit/>
            </a:bodyPr>
            <a:lstStyle/>
            <a:p>
              <a:pPr marL="300355">
                <a:lnSpc>
                  <a:spcPct val="100000"/>
                </a:lnSpc>
                <a:spcBef>
                  <a:spcPts val="1565"/>
                </a:spcBef>
              </a:pPr>
              <a:r>
                <a:rPr b="1" dirty="0">
                  <a:latin typeface="Times New Roman" pitchFamily="18" charset="0"/>
                  <a:cs typeface="Times New Roman" pitchFamily="18" charset="0"/>
                </a:rPr>
                <a:t>MRE </a:t>
              </a:r>
              <a:r>
                <a:rPr b="1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b="1" spc="-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smtClean="0">
                  <a:latin typeface="Times New Roman" pitchFamily="18" charset="0"/>
                  <a:cs typeface="Times New Roman" pitchFamily="18" charset="0"/>
                </a:rPr>
                <a:t>DEAH</a:t>
              </a:r>
              <a:endParaRPr lang="fr-F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2700">
                <a:lnSpc>
                  <a:spcPct val="100000"/>
                </a:lnSpc>
                <a:spcBef>
                  <a:spcPts val="630"/>
                </a:spcBef>
              </a:pPr>
              <a:endParaRPr lang="fr-FR" sz="1100" b="1" spc="-5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2700">
                <a:lnSpc>
                  <a:spcPct val="100000"/>
                </a:lnSpc>
                <a:spcBef>
                  <a:spcPts val="630"/>
                </a:spcBef>
              </a:pPr>
              <a:r>
                <a:rPr b="1" spc="-5" smtClean="0">
                  <a:latin typeface="Times New Roman" pitchFamily="18" charset="0"/>
                  <a:cs typeface="Times New Roman" pitchFamily="18" charset="0"/>
                </a:rPr>
                <a:t>slides 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page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20-35</a:t>
              </a:r>
              <a:endParaRPr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74839" y="1072134"/>
            <a:ext cx="5557260" cy="1559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3573" y="1163828"/>
            <a:ext cx="1517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5" dirty="0">
                <a:solidFill>
                  <a:srgbClr val="002060"/>
                </a:solidFill>
                <a:latin typeface="Verdana"/>
                <a:cs typeface="Verdana"/>
              </a:rPr>
              <a:t>1.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9500" y="1111250"/>
            <a:ext cx="487870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12190" algn="l"/>
                <a:tab pos="1318895" algn="l"/>
                <a:tab pos="2722880" algn="l"/>
                <a:tab pos="3078480" algn="l"/>
                <a:tab pos="3954145" algn="l"/>
                <a:tab pos="4784725" algn="l"/>
              </a:tabLst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Ext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mod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rnisation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d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b="1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anet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/  internet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l’eau et mise en place </a:t>
            </a:r>
            <a:r>
              <a:rPr b="1" spc="-5">
                <a:latin typeface="Times New Roman" pitchFamily="18" charset="0"/>
                <a:cs typeface="Times New Roman" pitchFamily="18" charset="0"/>
              </a:rPr>
              <a:t>d’un</a:t>
            </a:r>
            <a:r>
              <a:rPr b="1" spc="14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smtClean="0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 et d’une GED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102611"/>
            <a:ext cx="15875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002060"/>
                </a:solidFill>
                <a:latin typeface="Verdana"/>
                <a:cs typeface="Verdana"/>
              </a:rPr>
              <a:t>2.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9500" y="2025650"/>
            <a:ext cx="487553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Mise en place d’un système d’information pour  le plan national de</a:t>
            </a:r>
            <a:r>
              <a:rPr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l’eau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55900" y="273050"/>
            <a:ext cx="45970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  <a:latin typeface="Castellar" pitchFamily="18" charset="0"/>
              </a:rPr>
              <a:t>PROGRAMME</a:t>
            </a:r>
            <a:r>
              <a:rPr sz="3200" spc="-70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stellar" pitchFamily="18" charset="0"/>
              </a:rPr>
              <a:t>MRE</a:t>
            </a:r>
            <a:endParaRPr sz="3200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48101" y="2185415"/>
            <a:ext cx="3409187" cy="2877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33699" y="1612645"/>
            <a:ext cx="3211195" cy="3318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MRE </a:t>
            </a:r>
            <a:r>
              <a:rPr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sz="2800" b="1" spc="-10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DEAH</a:t>
            </a:r>
            <a:endParaRPr lang="fr-F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>
              <a:spcBef>
                <a:spcPts val="100"/>
              </a:spcBef>
            </a:pPr>
            <a:endParaRPr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99745" algn="ctr">
              <a:spcBef>
                <a:spcPts val="3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Géodatabase unique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centralisée  Outils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modélisation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de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>
                <a:latin typeface="Times New Roman" pitchFamily="18" charset="0"/>
                <a:cs typeface="Times New Roman" pitchFamily="18" charset="0"/>
              </a:rPr>
              <a:t>calcul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,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 algn="ctr"/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Outils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consultation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restitution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sous différentes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>
                <a:latin typeface="Times New Roman" pitchFamily="18" charset="0"/>
                <a:cs typeface="Times New Roman" pitchFamily="18" charset="0"/>
              </a:rPr>
              <a:t>formes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,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337185" algn="ctr"/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Publication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résultats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travers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un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portail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1242695" algn="ctr"/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ArcGis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serveur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entreprise  ArcGis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desktop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1400810" algn="ctr"/>
            <a:r>
              <a:rPr sz="1400" b="1" dirty="0">
                <a:latin typeface="Times New Roman" pitchFamily="18" charset="0"/>
                <a:cs typeface="Times New Roman" pitchFamily="18" charset="0"/>
              </a:rPr>
              <a:t>SQL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Serveur + suite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BI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VB.Net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74839" y="1179576"/>
            <a:ext cx="5557260" cy="231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3573" y="1272032"/>
            <a:ext cx="1517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5" dirty="0">
                <a:solidFill>
                  <a:srgbClr val="002060"/>
                </a:solidFill>
                <a:latin typeface="Verdana"/>
                <a:cs typeface="Verdana"/>
              </a:rPr>
              <a:t>1.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9500" y="1187450"/>
            <a:ext cx="51816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Extension et modernisation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système intranet /  internet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l’eau et mise en place d’un SIG  et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sz="16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GED</a:t>
            </a:r>
            <a:endParaRPr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573" y="2210815"/>
            <a:ext cx="1517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5" dirty="0">
                <a:solidFill>
                  <a:srgbClr val="002060"/>
                </a:solidFill>
                <a:latin typeface="Verdana"/>
                <a:cs typeface="Verdana"/>
              </a:rPr>
              <a:t>2.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9500" y="2025650"/>
            <a:ext cx="5181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Mise en place d’un système d’information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le plan  national de</a:t>
            </a:r>
            <a:r>
              <a:rPr sz="16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l’eau</a:t>
            </a:r>
            <a:endParaRPr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573" y="2936240"/>
            <a:ext cx="15875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002060"/>
                </a:solidFill>
                <a:latin typeface="Verdana"/>
                <a:cs typeface="Verdana"/>
              </a:rPr>
              <a:t>3.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9500" y="2787650"/>
            <a:ext cx="5181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Mise en place d’un système d’information dédié  à la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planification</a:t>
            </a:r>
            <a:endParaRPr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10763" y="2942081"/>
            <a:ext cx="3470909" cy="1954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97885" y="2404363"/>
            <a:ext cx="3211195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MRE /</a:t>
            </a:r>
            <a:r>
              <a:rPr sz="20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DPAE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140460" algn="just">
              <a:lnSpc>
                <a:spcPts val="2880"/>
              </a:lnSpc>
              <a:spcBef>
                <a:spcPts val="90"/>
              </a:spcBef>
              <a:tabLst>
                <a:tab pos="2959100" algn="l"/>
              </a:tabLst>
            </a:pPr>
            <a:r>
              <a:rPr sz="1400" b="1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unique et centralisée, 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gestion,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Outils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consultation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restitution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sous </a:t>
            </a:r>
            <a:r>
              <a:rPr sz="1400" b="1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sz="1400" b="1"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formes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2226310" algn="just">
              <a:lnSpc>
                <a:spcPct val="100000"/>
              </a:lnSpc>
            </a:pPr>
            <a:r>
              <a:rPr sz="1400" b="1" spc="-5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SQL</a:t>
            </a:r>
            <a:r>
              <a:rPr sz="1400" b="1" spc="-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Serveur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VB.Net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71211" y="806450"/>
            <a:ext cx="556628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C00000"/>
                </a:solidFill>
                <a:latin typeface="Castellar" pitchFamily="18" charset="0"/>
              </a:rPr>
              <a:t>OBJECTIF</a:t>
            </a:r>
            <a:r>
              <a:rPr sz="3600" b="1" spc="-20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stellar" pitchFamily="18" charset="0"/>
              </a:rPr>
              <a:t>GÉNÉRAL</a:t>
            </a:r>
            <a:endParaRPr sz="36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300" y="1873250"/>
            <a:ext cx="929640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 defTabSz="533400">
              <a:lnSpc>
                <a:spcPct val="100000"/>
              </a:lnSpc>
              <a:spcBef>
                <a:spcPts val="100"/>
              </a:spcBef>
            </a:pPr>
            <a:r>
              <a:rPr lang="fr-FR" sz="3600" spc="-2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600" spc="-20" smtClean="0">
                <a:latin typeface="Times New Roman" pitchFamily="18" charset="0"/>
                <a:cs typeface="Times New Roman" pitchFamily="18" charset="0"/>
              </a:rPr>
              <a:t>L'objectif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général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projet consiste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mettre  en place une gestion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de l’information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continue  et stable entre les différents services  concernés par la gestion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l’eau en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Algérie.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12700" marR="5080" indent="520700" algn="just">
              <a:lnSpc>
                <a:spcPct val="100000"/>
              </a:lnSpc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Cette gestion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devra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reposer sur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plate  </a:t>
            </a:r>
            <a:r>
              <a:rPr sz="360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3600" spc="-10" smtClean="0">
                <a:latin typeface="Times New Roman" pitchFamily="18" charset="0"/>
                <a:cs typeface="Times New Roman" pitchFamily="18" charset="0"/>
              </a:rPr>
              <a:t>intranet</a:t>
            </a:r>
            <a:r>
              <a:rPr lang="fr-FR" sz="3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sectorielle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moderne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smtClean="0">
                <a:latin typeface="Times New Roman" pitchFamily="18" charset="0"/>
                <a:cs typeface="Times New Roman" pitchFamily="18" charset="0"/>
              </a:rPr>
              <a:t>favorisant</a:t>
            </a:r>
            <a:r>
              <a:rPr lang="fr-FR" sz="3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, l’échange de données et le  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travail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collaboratif.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19897" y="1179576"/>
            <a:ext cx="5712202" cy="2964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343" y="1272032"/>
            <a:ext cx="15599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1901" y="1218692"/>
            <a:ext cx="50147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Extension et modernisation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système intranet /  internet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l’eau et mise en place d’un SIG  et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GED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9343" y="2210815"/>
            <a:ext cx="15599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9343" y="2936240"/>
            <a:ext cx="15599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1953" y="2157475"/>
            <a:ext cx="5012770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d’un système d’information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le plan  national de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l’eau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16585" algn="l"/>
                <a:tab pos="1042035" algn="l"/>
                <a:tab pos="1713864" algn="l"/>
                <a:tab pos="2304415" algn="l"/>
                <a:tab pos="3255645" algn="l"/>
                <a:tab pos="464693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d’information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planification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147" y="3661664"/>
            <a:ext cx="16317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1953" y="3608323"/>
            <a:ext cx="501277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Inventaire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la PMH et mise en place d’un SIG  national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10763" y="3627881"/>
            <a:ext cx="3470909" cy="2436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7885" y="4032758"/>
            <a:ext cx="321119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Outils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consultation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restitution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sous différentes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formes,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1242695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ArcGis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serveur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entreprise  ArcGis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desktop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2226310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SQL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Serveur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VB.Net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7885" y="3088639"/>
            <a:ext cx="273304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MRE /</a:t>
            </a:r>
            <a:r>
              <a:rPr sz="2800" b="1" spc="-60" dirty="0">
                <a:solidFill>
                  <a:srgbClr val="C00000"/>
                </a:solidFill>
                <a:latin typeface="Algerian" pitchFamily="82" charset="0"/>
                <a:cs typeface="Verdan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DHA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200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Géodatabase unique </a:t>
            </a:r>
            <a:r>
              <a:rPr sz="1200" dirty="0">
                <a:solidFill>
                  <a:srgbClr val="C00000"/>
                </a:solidFill>
                <a:latin typeface="Algerian" pitchFamily="82" charset="0"/>
                <a:cs typeface="Verdana"/>
              </a:rPr>
              <a:t>et</a:t>
            </a:r>
            <a:r>
              <a:rPr sz="1200" spc="20" dirty="0">
                <a:solidFill>
                  <a:srgbClr val="C00000"/>
                </a:solidFill>
                <a:latin typeface="Algerian" pitchFamily="82" charset="0"/>
                <a:cs typeface="Verdana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centralisée,</a:t>
            </a:r>
            <a:endParaRPr sz="1200">
              <a:solidFill>
                <a:srgbClr val="C00000"/>
              </a:solidFill>
              <a:latin typeface="Algerian" pitchFamily="82" charset="0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179576"/>
            <a:ext cx="5557260" cy="372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27203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218692"/>
            <a:ext cx="48787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Extension et modernisation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système intranet /  internet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l’eau et mise en place d’un SIG  et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GED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210815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573" y="2936240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7923" y="2157475"/>
            <a:ext cx="4876800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d’un système d’information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le plan  national de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l’eau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16585" algn="l"/>
                <a:tab pos="1042035" algn="l"/>
                <a:tab pos="1713864" algn="l"/>
                <a:tab pos="2304415" algn="l"/>
                <a:tab pos="3255645" algn="l"/>
                <a:tab pos="464693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d’information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planification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3573" y="3661664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7923" y="3608323"/>
            <a:ext cx="487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8545" algn="l"/>
                <a:tab pos="1405890" algn="l"/>
                <a:tab pos="1691639" algn="l"/>
                <a:tab pos="2212340" algn="l"/>
                <a:tab pos="2519680" algn="l"/>
                <a:tab pos="3070860" algn="l"/>
                <a:tab pos="3419475" algn="l"/>
                <a:tab pos="4015104" algn="l"/>
                <a:tab pos="453009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nv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ntaire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PMH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IG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national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573" y="4387088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5.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7923" y="4333747"/>
            <a:ext cx="4874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d’une base de connaissances pour  la formation du personnel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(e-learning)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10763" y="4384547"/>
            <a:ext cx="3470909" cy="145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7885" y="5044694"/>
            <a:ext cx="113792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Software :  Logiciels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libres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7885" y="3808730"/>
            <a:ext cx="3041650" cy="1153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Algerian" pitchFamily="82" charset="0"/>
                <a:cs typeface="Verdana"/>
              </a:rPr>
              <a:t>MRE /</a:t>
            </a:r>
            <a:r>
              <a:rPr sz="2800" spc="-5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 </a:t>
            </a:r>
            <a:r>
              <a:rPr sz="2800" dirty="0">
                <a:solidFill>
                  <a:srgbClr val="C00000"/>
                </a:solidFill>
                <a:latin typeface="Algerian" pitchFamily="82" charset="0"/>
                <a:cs typeface="Verdana"/>
              </a:rPr>
              <a:t>DEAH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>
              <a:lnSpc>
                <a:spcPct val="80000"/>
              </a:lnSpc>
              <a:spcBef>
                <a:spcPts val="147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centralisée (MRE) :  modules : cartographie, intranet,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code  des marchés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publics,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…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179576"/>
            <a:ext cx="5557260" cy="451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27203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218692"/>
            <a:ext cx="48787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Extension et modernisation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système intranet /  internet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l’eau et mise en place d’un SIG  et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GED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210815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573" y="2936240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7923" y="2157475"/>
            <a:ext cx="4876800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d’un système d’information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le plan  national de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l’eau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16585" algn="l"/>
                <a:tab pos="1042035" algn="l"/>
                <a:tab pos="1713864" algn="l"/>
                <a:tab pos="2304415" algn="l"/>
                <a:tab pos="3255645" algn="l"/>
                <a:tab pos="464693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d’information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planification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3573" y="3661664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7923" y="3608323"/>
            <a:ext cx="487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8545" algn="l"/>
                <a:tab pos="1405890" algn="l"/>
                <a:tab pos="1691639" algn="l"/>
                <a:tab pos="2212340" algn="l"/>
                <a:tab pos="2519680" algn="l"/>
                <a:tab pos="3070860" algn="l"/>
                <a:tab pos="3419475" algn="l"/>
                <a:tab pos="4015104" algn="l"/>
                <a:tab pos="453009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nv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ntaire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PMH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IG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national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573" y="438708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5.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7923" y="4333747"/>
            <a:ext cx="487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d’une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connaissances pour la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personnel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(e-learning)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3573" y="5112511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6.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67923" y="5059171"/>
            <a:ext cx="4875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Développement de sites web dynamiques pour  le MRE et les 48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DHW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10763" y="5103113"/>
            <a:ext cx="3470909" cy="169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97885" y="4528820"/>
            <a:ext cx="3219450" cy="2067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MRE /</a:t>
            </a:r>
            <a:r>
              <a:rPr sz="28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DEAH</a:t>
            </a:r>
            <a:endParaRPr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1430">
              <a:lnSpc>
                <a:spcPts val="1150"/>
              </a:lnSpc>
              <a:spcBef>
                <a:spcPts val="146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Site WEB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MRE :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hébergé au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MRE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150"/>
              </a:lnSpc>
              <a:spcBef>
                <a:spcPts val="116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Sites WEB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DHW :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site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DHW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(à  héberger à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l’extérieur)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Sites accessibles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partir </a:t>
            </a:r>
            <a:r>
              <a:rPr sz="1400" b="1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smtClean="0">
                <a:latin typeface="Times New Roman" pitchFamily="18" charset="0"/>
                <a:cs typeface="Times New Roman" pitchFamily="18" charset="0"/>
              </a:rPr>
              <a:t>l’internet</a:t>
            </a:r>
            <a:endParaRPr lang="fr-FR" sz="14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fr-FR" sz="1400" b="1" spc="-5" dirty="0" smtClean="0">
                <a:latin typeface="Times New Roman" pitchFamily="18" charset="0"/>
                <a:cs typeface="Times New Roman" pitchFamily="18" charset="0"/>
              </a:rPr>
              <a:t>Software: Logiciels libres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51100" y="806450"/>
            <a:ext cx="4583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100"/>
              </a:spcBef>
            </a:pPr>
            <a:r>
              <a:rPr lang="fr-FR" sz="3600" b="1" spc="-5" dirty="0" smtClean="0">
                <a:solidFill>
                  <a:srgbClr val="C00000"/>
                </a:solidFill>
                <a:latin typeface="Castellar" pitchFamily="18" charset="0"/>
              </a:rPr>
              <a:t>3</a:t>
            </a:r>
            <a:r>
              <a:rPr lang="fr-FR" sz="3600" b="1" spc="-5" baseline="30000" dirty="0" smtClean="0">
                <a:solidFill>
                  <a:srgbClr val="C00000"/>
                </a:solidFill>
                <a:latin typeface="Castellar" pitchFamily="18" charset="0"/>
              </a:rPr>
              <a:t>ème</a:t>
            </a:r>
            <a:r>
              <a:rPr lang="fr-FR" sz="3600" b="1" spc="-5" dirty="0" smtClean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600" b="1" spc="-5" smtClean="0">
                <a:solidFill>
                  <a:srgbClr val="C00000"/>
                </a:solidFill>
                <a:latin typeface="Castellar" pitchFamily="18" charset="0"/>
              </a:rPr>
              <a:t>AXE</a:t>
            </a:r>
            <a:endParaRPr sz="3600" b="1" dirty="0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3529" y="2501899"/>
            <a:ext cx="82524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265" marR="5080" indent="-7112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SUIVI ET </a:t>
            </a:r>
            <a:r>
              <a:rPr sz="36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COORDINATION </a:t>
            </a:r>
            <a:r>
              <a:rPr sz="36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DE L’ACTIVITÉ  </a:t>
            </a:r>
            <a:r>
              <a:rPr sz="36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INFORMATIQUE</a:t>
            </a:r>
            <a:r>
              <a:rPr sz="3600" b="1" spc="-1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(DHW/AGENCES)</a:t>
            </a:r>
            <a:endParaRPr sz="3600">
              <a:solidFill>
                <a:srgbClr val="C00000"/>
              </a:solidFill>
              <a:latin typeface="Algerian" pitchFamily="82" charset="0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774839" y="1783335"/>
            <a:ext cx="8994641" cy="1613915"/>
            <a:chOff x="774839" y="1653539"/>
            <a:chExt cx="8994641" cy="1613915"/>
          </a:xfrm>
        </p:grpSpPr>
        <p:sp>
          <p:nvSpPr>
            <p:cNvPr id="15" name="object 15"/>
            <p:cNvSpPr/>
            <p:nvPr/>
          </p:nvSpPr>
          <p:spPr>
            <a:xfrm>
              <a:off x="774839" y="1653539"/>
              <a:ext cx="5636507" cy="7612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853572" y="1746758"/>
              <a:ext cx="302127" cy="26225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600" b="1" spc="10" dirty="0">
                  <a:latin typeface="Times New Roman" pitchFamily="18" charset="0"/>
                  <a:cs typeface="Times New Roman" pitchFamily="18" charset="0"/>
                </a:rPr>
                <a:t>1.</a:t>
              </a:r>
              <a:endParaRPr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367923" y="1693418"/>
              <a:ext cx="4958080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Mise en place d’un système d’information 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régional pour </a:t>
              </a: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les 5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agences </a:t>
              </a: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de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bassins  </a:t>
              </a: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hydrographiques</a:t>
              </a:r>
              <a:r>
                <a:rPr sz="1600" b="1" spc="-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(ABH)</a:t>
              </a:r>
              <a:endParaRPr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435731" y="1653539"/>
              <a:ext cx="3333749" cy="1613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521329" y="1693418"/>
              <a:ext cx="3089910" cy="14144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39624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Système centralisé (ABH) : 1  pour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chaque</a:t>
              </a:r>
              <a:r>
                <a:rPr sz="1600" b="1" spc="1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ABH</a:t>
              </a:r>
              <a:endParaRPr sz="1600" b="1">
                <a:latin typeface="Times New Roman" pitchFamily="18" charset="0"/>
                <a:cs typeface="Times New Roman" pitchFamily="18" charset="0"/>
              </a:endParaRPr>
            </a:p>
            <a:p>
              <a:pPr marL="72390" marR="5080" indent="-60325">
                <a:lnSpc>
                  <a:spcPct val="200000"/>
                </a:lnSpc>
              </a:pPr>
              <a:r>
                <a:rPr sz="1600" b="1" spc="-5" dirty="0">
                  <a:latin typeface="Times New Roman" pitchFamily="18" charset="0"/>
                  <a:cs typeface="Times New Roman" pitchFamily="18" charset="0"/>
                </a:rPr>
                <a:t>Accessible à distance via l’intranet 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opérationnel depuis</a:t>
              </a:r>
              <a:r>
                <a:rPr sz="1600" b="1" spc="4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2005</a:t>
              </a:r>
              <a:endParaRPr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1300" y="196850"/>
            <a:ext cx="99060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solidFill>
                  <a:srgbClr val="C00000"/>
                </a:solidFill>
                <a:latin typeface="Castellar" pitchFamily="18" charset="0"/>
              </a:rPr>
              <a:t>SUIVI ET COORDINATION DE </a:t>
            </a:r>
            <a:r>
              <a:rPr sz="3000" spc="-5">
                <a:solidFill>
                  <a:srgbClr val="C00000"/>
                </a:solidFill>
                <a:latin typeface="Castellar" pitchFamily="18" charset="0"/>
              </a:rPr>
              <a:t>L’ACTIVITÉ </a:t>
            </a:r>
            <a:r>
              <a:rPr sz="3000" spc="-5" smtClean="0">
                <a:solidFill>
                  <a:srgbClr val="C00000"/>
                </a:solidFill>
                <a:latin typeface="Castellar" pitchFamily="18" charset="0"/>
              </a:rPr>
              <a:t>INFORMATIQUE</a:t>
            </a:r>
            <a:r>
              <a:rPr lang="fr-FR" sz="3000" spc="-5" dirty="0" smtClean="0">
                <a:solidFill>
                  <a:srgbClr val="C00000"/>
                </a:solidFill>
                <a:latin typeface="Castellar" pitchFamily="18" charset="0"/>
              </a:rPr>
              <a:t>  </a:t>
            </a:r>
            <a:r>
              <a:rPr sz="3000" spc="-5" smtClean="0">
                <a:solidFill>
                  <a:srgbClr val="C00000"/>
                </a:solidFill>
                <a:latin typeface="Castellar" pitchFamily="18" charset="0"/>
              </a:rPr>
              <a:t>(DHW/AGENCES)</a:t>
            </a:r>
            <a:endParaRPr sz="3000" spc="-5" dirty="0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27900" y="11874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Algerian" pitchFamily="82" charset="0"/>
              </a:rPr>
              <a:t>ABH</a:t>
            </a:r>
            <a:endParaRPr lang="fr-FR" sz="2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653539"/>
            <a:ext cx="5636507" cy="1372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573" y="2472182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7923" y="1693418"/>
            <a:ext cx="4958080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32460" algn="l"/>
                <a:tab pos="1046480" algn="l"/>
                <a:tab pos="1741170" algn="l"/>
                <a:tab pos="2160905" algn="l"/>
                <a:tab pos="3182620" algn="l"/>
                <a:tab pos="4703445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ormation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3000" b="1" spc="-5" dirty="0">
                <a:solidFill>
                  <a:srgbClr val="C00000"/>
                </a:solidFill>
                <a:latin typeface="Castellar" pitchFamily="18" charset="0"/>
              </a:rPr>
              <a:t>SUIVI ET COORDINATION DE L’ACTIVITÉ </a:t>
            </a:r>
            <a:r>
              <a:rPr sz="3000" b="1" spc="-5">
                <a:solidFill>
                  <a:srgbClr val="C00000"/>
                </a:solidFill>
                <a:latin typeface="Castellar" pitchFamily="18" charset="0"/>
              </a:rPr>
              <a:t>INFORMATIQUE </a:t>
            </a:r>
            <a:r>
              <a:rPr sz="3000" b="1" spc="-5" smtClean="0">
                <a:solidFill>
                  <a:srgbClr val="C00000"/>
                </a:solidFill>
                <a:latin typeface="Castellar" pitchFamily="18" charset="0"/>
              </a:rPr>
              <a:t>(</a:t>
            </a:r>
            <a:r>
              <a:rPr sz="3000" b="1" spc="-5" dirty="0">
                <a:solidFill>
                  <a:srgbClr val="C00000"/>
                </a:solidFill>
                <a:latin typeface="Castellar" pitchFamily="18" charset="0"/>
              </a:rPr>
              <a:t>DHW/AGENCES)</a:t>
            </a:r>
          </a:p>
        </p:txBody>
      </p:sp>
      <p:sp>
        <p:nvSpPr>
          <p:cNvPr id="21" name="object 21"/>
          <p:cNvSpPr/>
          <p:nvPr/>
        </p:nvSpPr>
        <p:spPr>
          <a:xfrm>
            <a:off x="6385439" y="2476498"/>
            <a:ext cx="3384041" cy="2673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69513" y="2514853"/>
            <a:ext cx="31089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Aménagement du data center de</a:t>
            </a:r>
            <a:r>
              <a:rPr sz="1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  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9513" y="3063494"/>
            <a:ext cx="317055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844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Acquisition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matériels (préparation  des cahiers de charges)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Interconnexion des structures de</a:t>
            </a:r>
            <a:r>
              <a:rPr sz="14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 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travers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un support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Télécom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(marché  en phase de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passation)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65405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l’irrigation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drainage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(phase de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finalisation)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1993" y="1972310"/>
            <a:ext cx="1118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ONID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653539"/>
            <a:ext cx="5636508" cy="1879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693418"/>
            <a:ext cx="495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47218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573" y="2984246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7923" y="2418842"/>
            <a:ext cx="495681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35635" algn="l"/>
                <a:tab pos="1052830" algn="l"/>
                <a:tab pos="1751330" algn="l"/>
                <a:tab pos="2173605" algn="l"/>
                <a:tab pos="3176905" algn="l"/>
                <a:tab pos="470154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l’ANBT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85439" y="2942082"/>
            <a:ext cx="3384041" cy="213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9513" y="3531361"/>
            <a:ext cx="31318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plate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intranet 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l’ANBT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siège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 système  automatique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d’acquisition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d’archivage  de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données à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partir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sites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barrages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9513" y="2332736"/>
            <a:ext cx="3098800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ANBT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75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Aménagement du data center de</a:t>
            </a:r>
            <a:r>
              <a:rPr sz="14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l’ANBT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0"/>
          <p:cNvSpPr txBox="1">
            <a:spLocks noGrp="1"/>
          </p:cNvSpPr>
          <p:nvPr>
            <p:ph type="title"/>
          </p:nvPr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3000" b="1" spc="-5" dirty="0">
                <a:solidFill>
                  <a:srgbClr val="C00000"/>
                </a:solidFill>
                <a:latin typeface="Castellar" pitchFamily="18" charset="0"/>
              </a:rPr>
              <a:t>SUIVI ET COORDINATION DE L’ACTIVITÉ </a:t>
            </a:r>
            <a:r>
              <a:rPr sz="3000" b="1" spc="-5">
                <a:solidFill>
                  <a:srgbClr val="C00000"/>
                </a:solidFill>
                <a:latin typeface="Castellar" pitchFamily="18" charset="0"/>
              </a:rPr>
              <a:t>INFORMATIQUE </a:t>
            </a:r>
            <a:r>
              <a:rPr sz="3000" b="1" spc="-5" smtClean="0">
                <a:solidFill>
                  <a:srgbClr val="C00000"/>
                </a:solidFill>
                <a:latin typeface="Castellar" pitchFamily="18" charset="0"/>
              </a:rPr>
              <a:t>(</a:t>
            </a:r>
            <a:r>
              <a:rPr sz="3000" b="1" spc="-5" dirty="0">
                <a:solidFill>
                  <a:srgbClr val="C00000"/>
                </a:solidFill>
                <a:latin typeface="Castellar" pitchFamily="18" charset="0"/>
              </a:rPr>
              <a:t>DHW/AGENCES)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74839" y="1653539"/>
            <a:ext cx="5636507" cy="242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7923" y="1693418"/>
            <a:ext cx="495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573" y="247218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7923" y="2418842"/>
            <a:ext cx="45199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573" y="2984246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573" y="3496309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7923" y="2930906"/>
            <a:ext cx="495808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l’ANBT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675640" algn="l"/>
                <a:tab pos="1132840" algn="l"/>
                <a:tab pos="1870710" algn="l"/>
                <a:tab pos="2519680" algn="l"/>
                <a:tab pos="3101340" algn="l"/>
                <a:tab pos="4129404" algn="l"/>
                <a:tab pos="4661535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lace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es  ressources hydriques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(ANRH)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85439" y="3482339"/>
            <a:ext cx="3384041" cy="181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69513" y="2908807"/>
            <a:ext cx="3125470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84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ANRH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47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Aménagement du data center de</a:t>
            </a:r>
            <a:r>
              <a:rPr sz="1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l’ANRH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715" algn="ctr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plate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intranet 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l’ANRH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siège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637540" algn="ctr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les  ressources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hydriques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(en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cours)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0"/>
          <p:cNvSpPr txBox="1">
            <a:spLocks/>
          </p:cNvSpPr>
          <p:nvPr/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0" marR="5080" lvl="0" indent="127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itchFamily="18" charset="0"/>
                <a:ea typeface="+mj-ea"/>
                <a:cs typeface="Verdana"/>
              </a:rPr>
              <a:t>SUIVI ET COORDINATION DE L’ACTIVITÉ INFORMATIQUE (DHW/AGENCES)</a:t>
            </a:r>
            <a:endParaRPr kumimoji="0" lang="fr-FR" sz="30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tellar" pitchFamily="18" charset="0"/>
              <a:ea typeface="+mj-e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653539"/>
            <a:ext cx="5636508" cy="30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693418"/>
            <a:ext cx="495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47218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7923" y="2418842"/>
            <a:ext cx="45199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573" y="2984246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7923" y="2930906"/>
            <a:ext cx="44799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l’ANBT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3573" y="3496309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7923" y="3442969"/>
            <a:ext cx="4958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d’un SIG national sur les ressources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hydriques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(ANRH)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573" y="4221733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5.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67923" y="4168394"/>
            <a:ext cx="48704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du système d’information de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l’ADE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439" y="4201667"/>
            <a:ext cx="3384041" cy="1024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69513" y="3664711"/>
            <a:ext cx="317182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2813" indent="-912813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Algerian" pitchFamily="82" charset="0"/>
                <a:cs typeface="Verdana"/>
              </a:rPr>
              <a:t>ADE</a:t>
            </a:r>
            <a:endParaRPr sz="3200" b="1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95"/>
              </a:spcBef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b="1" smtClean="0">
                <a:latin typeface="Times New Roman" pitchFamily="18" charset="0"/>
                <a:cs typeface="Times New Roman" pitchFamily="18" charset="0"/>
              </a:rPr>
              <a:t>tude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préparation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dossiers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AO  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la 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réseau des structures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l’ADE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acquisition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logiciels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les 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commerciales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(en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cours)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20"/>
          <p:cNvSpPr txBox="1">
            <a:spLocks/>
          </p:cNvSpPr>
          <p:nvPr/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0" marR="5080" lvl="0" indent="127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itchFamily="18" charset="0"/>
                <a:ea typeface="+mj-ea"/>
                <a:cs typeface="Verdana"/>
              </a:rPr>
              <a:t>SUIVI ET COORDINATION DE L’ACTIVITÉ INFORMATIQUE (DHW/AGENCES)</a:t>
            </a:r>
            <a:endParaRPr kumimoji="0" lang="fr-FR" sz="30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tellar" pitchFamily="18" charset="0"/>
              <a:ea typeface="+mj-e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653539"/>
            <a:ext cx="5636508" cy="3463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693418"/>
            <a:ext cx="495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47218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7923" y="2418842"/>
            <a:ext cx="45199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573" y="2984246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7923" y="2930906"/>
            <a:ext cx="44799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l’ANBT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3573" y="3496309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7923" y="3442969"/>
            <a:ext cx="4958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d’un SIG national sur les ressources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hydriques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(ANRH)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573" y="4221733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5.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67923" y="4168394"/>
            <a:ext cx="43713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du système d’information 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l’ADE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3573" y="4733797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6.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7923" y="4680458"/>
            <a:ext cx="49028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du système d’information de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l’ONA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85439" y="4779264"/>
            <a:ext cx="3384041" cy="213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69513" y="5367782"/>
            <a:ext cx="309054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Conception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  assainissement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certaines villes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pays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(en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cours)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400" b="1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Consolidation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  national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l’assainissement  (programme Eau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UE)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9513" y="4204970"/>
            <a:ext cx="2863850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ONA</a:t>
            </a:r>
            <a:endParaRPr sz="32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du réseau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existant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(en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cours)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20"/>
          <p:cNvSpPr txBox="1">
            <a:spLocks/>
          </p:cNvSpPr>
          <p:nvPr/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0" marR="5080" lvl="0" indent="127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itchFamily="18" charset="0"/>
                <a:ea typeface="+mj-ea"/>
                <a:cs typeface="Verdana"/>
              </a:rPr>
              <a:t>SUIVI ET COORDINATION DE L’ACTIVITÉ INFORMATIQUE (DHW/AGENCES)</a:t>
            </a:r>
            <a:endParaRPr kumimoji="0" lang="fr-FR" sz="30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tellar" pitchFamily="18" charset="0"/>
              <a:ea typeface="+mj-e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12900" y="567944"/>
            <a:ext cx="7239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Castellar" pitchFamily="18" charset="0"/>
              </a:rPr>
              <a:t>OBJECTIFS</a:t>
            </a:r>
            <a:r>
              <a:rPr sz="4000" b="1" spc="5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stellar" pitchFamily="18" charset="0"/>
              </a:rPr>
              <a:t>PARTICULIERS</a:t>
            </a:r>
            <a:endParaRPr sz="40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700" y="1568450"/>
            <a:ext cx="9906000" cy="548868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 algn="just">
              <a:spcBef>
                <a:spcPts val="560"/>
              </a:spcBef>
              <a:buClr>
                <a:srgbClr val="EEC85E"/>
              </a:buClr>
              <a:buSzPct val="70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Constituer le patrimoine informationnel sur l’eau par segment 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d’activité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assurer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archivage (l’ensemble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des acteurs  sont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>
                <a:latin typeface="Times New Roman" pitchFamily="18" charset="0"/>
                <a:cs typeface="Times New Roman" pitchFamily="18" charset="0"/>
              </a:rPr>
              <a:t>impliqués</a:t>
            </a:r>
            <a:r>
              <a:rPr sz="3200" spc="-1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buClr>
                <a:srgbClr val="EEC85E"/>
              </a:buClr>
              <a:buSzPct val="7000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Consolider l’information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synthèse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sz="3200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3200" spc="-10">
                <a:latin typeface="Times New Roman" pitchFamily="18" charset="0"/>
                <a:cs typeface="Times New Roman" pitchFamily="18" charset="0"/>
              </a:rPr>
              <a:t>MRE</a:t>
            </a:r>
            <a:r>
              <a:rPr sz="3200" spc="-1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5715" indent="-342900" algn="just">
              <a:buClr>
                <a:srgbClr val="EEC85E"/>
              </a:buClr>
              <a:buSzPct val="70000"/>
              <a:buFont typeface="Wingdings"/>
              <a:buChar char=""/>
              <a:tabLst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Mettre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centres d’hébergement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au sein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du  secteur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l’eau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pour le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partage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200" spc="4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smtClean="0">
                <a:latin typeface="Times New Roman" pitchFamily="18" charset="0"/>
                <a:cs typeface="Times New Roman" pitchFamily="18" charset="0"/>
              </a:rPr>
              <a:t>l’information</a:t>
            </a:r>
            <a:r>
              <a:rPr lang="fr-FR" sz="3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6985" indent="-342900" algn="just">
              <a:buClr>
                <a:srgbClr val="EEC85E"/>
              </a:buClr>
              <a:buSzPct val="70000"/>
              <a:buFont typeface="Wingdings"/>
              <a:buChar char=""/>
              <a:tabLst>
                <a:tab pos="355600" algn="l"/>
              </a:tabLst>
            </a:pPr>
            <a:r>
              <a:rPr sz="3200" spc="-15" dirty="0">
                <a:latin typeface="Times New Roman" pitchFamily="18" charset="0"/>
                <a:cs typeface="Times New Roman" pitchFamily="18" charset="0"/>
              </a:rPr>
              <a:t>Rendre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l’information accessible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l’intranet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et améliorer la 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qualité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et la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rapidité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échanges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200" spc="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fr-FR" sz="3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spcBef>
                <a:spcPts val="5"/>
              </a:spcBef>
              <a:buClr>
                <a:srgbClr val="EEC85E"/>
              </a:buClr>
              <a:buSzPct val="7000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3200" spc="-15" dirty="0">
                <a:latin typeface="Times New Roman" pitchFamily="18" charset="0"/>
                <a:cs typeface="Times New Roman" pitchFamily="18" charset="0"/>
              </a:rPr>
              <a:t>Former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personnel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secteur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l’eau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l’utilisation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des</a:t>
            </a:r>
            <a:r>
              <a:rPr sz="3200" spc="13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smtClean="0">
                <a:latin typeface="Times New Roman" pitchFamily="18" charset="0"/>
                <a:cs typeface="Times New Roman" pitchFamily="18" charset="0"/>
              </a:rPr>
              <a:t>TIC</a:t>
            </a:r>
            <a:r>
              <a:rPr lang="fr-FR" sz="32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839" y="1653539"/>
            <a:ext cx="5636508" cy="4074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73" y="1746758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1.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23" y="1693418"/>
            <a:ext cx="495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902335" algn="l"/>
                <a:tab pos="1503045" algn="l"/>
                <a:tab pos="2023110" algn="l"/>
                <a:tab pos="2904490" algn="l"/>
                <a:tab pos="422656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	en	place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’un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ystème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d’infor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régional  pour les 5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agences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bassins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hydrographiques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573" y="2472182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2.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7923" y="2418842"/>
            <a:ext cx="45199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l’ONID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573" y="2984246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3.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7923" y="2930906"/>
            <a:ext cx="44799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l’ANBT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3573" y="3496309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4.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7923" y="3442969"/>
            <a:ext cx="4958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place d’un SIG national sur les ressources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hydriques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(ANRH)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573" y="4221733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5.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67923" y="4168394"/>
            <a:ext cx="43713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place du système d’information de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l’ADE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3573" y="4733797"/>
            <a:ext cx="1517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6.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7923" y="4680458"/>
            <a:ext cx="440182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système d’information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4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l’ONA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3573" y="5245861"/>
            <a:ext cx="1587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7.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67923" y="5192521"/>
            <a:ext cx="495744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Gestion intégrée des ressources en eau (GIRE BV  02A)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85439" y="5319521"/>
            <a:ext cx="3384041" cy="657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9513" y="4781042"/>
            <a:ext cx="3157220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DEAH / ABH</a:t>
            </a:r>
            <a:r>
              <a:rPr sz="2800" b="1" spc="-2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lgerian" pitchFamily="82" charset="0"/>
                <a:cs typeface="Verdana"/>
              </a:rPr>
              <a:t>AHS</a:t>
            </a:r>
            <a:endParaRPr sz="2800">
              <a:solidFill>
                <a:srgbClr val="C00000"/>
              </a:solidFill>
              <a:latin typeface="Algerian" pitchFamily="82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664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Conception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SIG :  bassin versant pilote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‘02A’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(achevé)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ject 20"/>
          <p:cNvSpPr txBox="1">
            <a:spLocks/>
          </p:cNvSpPr>
          <p:nvPr/>
        </p:nvSpPr>
        <p:spPr>
          <a:xfrm>
            <a:off x="241300" y="196850"/>
            <a:ext cx="9841230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0" marR="5080" lvl="0" indent="127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itchFamily="18" charset="0"/>
                <a:ea typeface="+mj-ea"/>
                <a:cs typeface="Verdana"/>
              </a:rPr>
              <a:t>SUIVI ET COORDINATION DE L’ACTIVITÉ INFORMATIQUE (DHW/AGENCES)</a:t>
            </a:r>
            <a:endParaRPr kumimoji="0" lang="fr-FR" sz="30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tellar" pitchFamily="18" charset="0"/>
              <a:ea typeface="+mj-e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13100" y="425450"/>
            <a:ext cx="3775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Castellar" pitchFamily="18" charset="0"/>
              </a:rPr>
              <a:t>INFOGÉRANCE</a:t>
            </a:r>
            <a:endParaRPr sz="3600" b="1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500" y="1035050"/>
            <a:ext cx="9906000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0815" indent="-514984">
              <a:lnSpc>
                <a:spcPct val="100000"/>
              </a:lnSpc>
              <a:spcBef>
                <a:spcPts val="95"/>
              </a:spcBef>
              <a:buClr>
                <a:srgbClr val="EEC85E"/>
              </a:buClr>
              <a:buSzPct val="70000"/>
              <a:buFont typeface="Wingdings"/>
              <a:buChar char=""/>
              <a:tabLst>
                <a:tab pos="1440815" algn="l"/>
                <a:tab pos="144145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Étude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cours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Etudier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possibilités offertes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déléguer toute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partie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 la gestion du système d'information du MRE à un prestataire 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extérieur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Gestion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Infrastructure matériels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réseaux, contenus,  services, Télécom,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…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800" spc="-25" dirty="0">
                <a:latin typeface="Times New Roman" pitchFamily="18" charset="0"/>
                <a:cs typeface="Times New Roman" pitchFamily="18" charset="0"/>
              </a:rPr>
              <a:t>L'étude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devra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détailler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les cas de figure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sz="2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39395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l'exploitation interne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sans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délégation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sz="2800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;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39395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création d'une entité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type EPIC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;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39395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contractualisation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société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d'infogérance.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70300" y="2254250"/>
            <a:ext cx="311213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6565"/>
                </a:solidFill>
                <a:latin typeface="Brush Script MT" pitchFamily="66" charset="0"/>
              </a:rPr>
              <a:t>MERCI</a:t>
            </a:r>
            <a:endParaRPr sz="660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102997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C00000"/>
                </a:solidFill>
                <a:latin typeface="Castellar" pitchFamily="18" charset="0"/>
              </a:rPr>
              <a:t>SYSTÈME </a:t>
            </a: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DE</a:t>
            </a:r>
            <a:r>
              <a:rPr sz="3200" b="1" spc="65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stellar" pitchFamily="18" charset="0"/>
              </a:rPr>
              <a:t>GESTION</a:t>
            </a:r>
            <a:r>
              <a:rPr sz="3200" b="1" spc="25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stellar" pitchFamily="18" charset="0"/>
              </a:rPr>
              <a:t>INTÉGRÉE</a:t>
            </a:r>
            <a:r>
              <a:rPr sz="3200" b="1" spc="-10">
                <a:solidFill>
                  <a:srgbClr val="C00000"/>
                </a:solidFill>
                <a:latin typeface="Castellar" pitchFamily="18" charset="0"/>
              </a:rPr>
              <a:t>	</a:t>
            </a:r>
            <a:r>
              <a:rPr sz="3200" b="1" spc="-5" smtClean="0">
                <a:solidFill>
                  <a:srgbClr val="C00000"/>
                </a:solidFill>
                <a:latin typeface="Castellar" pitchFamily="18" charset="0"/>
              </a:rPr>
              <a:t>DE</a:t>
            </a:r>
            <a:r>
              <a:rPr lang="fr-FR" sz="3200" b="1" spc="-40" dirty="0" smtClean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sz="3200" b="1" spc="-10" smtClean="0">
                <a:solidFill>
                  <a:srgbClr val="C00000"/>
                </a:solidFill>
                <a:latin typeface="Castellar" pitchFamily="18" charset="0"/>
              </a:rPr>
              <a:t>L’INFORMATION</a:t>
            </a:r>
            <a:r>
              <a:rPr lang="fr-FR" sz="3200" b="1" spc="-10" dirty="0" smtClean="0">
                <a:solidFill>
                  <a:srgbClr val="C00000"/>
                </a:solidFill>
                <a:latin typeface="Castellar" pitchFamily="18" charset="0"/>
              </a:rPr>
              <a:t> / </a:t>
            </a:r>
            <a:r>
              <a:rPr sz="3200" b="1" spc="-5" smtClean="0">
                <a:solidFill>
                  <a:srgbClr val="C00000"/>
                </a:solidFill>
                <a:latin typeface="Castellar" pitchFamily="18" charset="0"/>
              </a:rPr>
              <a:t>CONCEPTS </a:t>
            </a:r>
            <a:r>
              <a:rPr sz="3200" b="1" spc="-5" dirty="0">
                <a:solidFill>
                  <a:srgbClr val="C00000"/>
                </a:solidFill>
                <a:latin typeface="Castellar" pitchFamily="18" charset="0"/>
              </a:rPr>
              <a:t>DE </a:t>
            </a:r>
            <a:r>
              <a:rPr sz="3200" b="1" spc="-5">
                <a:solidFill>
                  <a:srgbClr val="C00000"/>
                </a:solidFill>
                <a:latin typeface="Castellar" pitchFamily="18" charset="0"/>
              </a:rPr>
              <a:t>BASE</a:t>
            </a:r>
            <a:r>
              <a:rPr sz="3200" b="1" spc="30">
                <a:solidFill>
                  <a:srgbClr val="C00000"/>
                </a:solidFill>
                <a:latin typeface="Castellar" pitchFamily="18" charset="0"/>
              </a:rPr>
              <a:t> </a:t>
            </a:r>
            <a:endParaRPr sz="3200" b="1" spc="-5" dirty="0">
              <a:solidFill>
                <a:srgbClr val="C00000"/>
              </a:solidFill>
              <a:latin typeface="Castellar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900" y="2155953"/>
            <a:ext cx="5105400" cy="5203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70100" y="12636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astellar" pitchFamily="18" charset="0"/>
              </a:rPr>
              <a:t>Système d’Information</a:t>
            </a:r>
            <a:endParaRPr lang="fr-FR" sz="2800" b="1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70500" y="3244850"/>
            <a:ext cx="52705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Ensemble organisé de ressources, permettant d’acquérir, de stocker, de structurer et de communiquer des informations sous différentes formes.</a:t>
            </a:r>
            <a:endParaRPr lang="fr-F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41300" y="1949450"/>
            <a:ext cx="4953000" cy="5354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ZoneTexte 20"/>
          <p:cNvSpPr txBox="1"/>
          <p:nvPr/>
        </p:nvSpPr>
        <p:spPr>
          <a:xfrm>
            <a:off x="1384300" y="19685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Aspect</a:t>
            </a:r>
            <a:r>
              <a:rPr lang="fr-FR" sz="3600" b="1" spc="-20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 </a:t>
            </a:r>
            <a:r>
              <a:rPr lang="fr-FR" sz="36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organisationnel</a:t>
            </a:r>
            <a:endParaRPr lang="fr-FR" sz="3600" dirty="0" smtClean="0">
              <a:solidFill>
                <a:srgbClr val="002060"/>
              </a:solidFill>
              <a:latin typeface="Castellar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1300" y="882650"/>
            <a:ext cx="1021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600" spc="-10" dirty="0" smtClean="0">
                <a:latin typeface="Times New Roman" pitchFamily="18" charset="0"/>
                <a:cs typeface="Times New Roman" pitchFamily="18" charset="0"/>
              </a:rPr>
              <a:t>système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a une dimension  nationale,  ceci  nécessite  l’association de l’ensemble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des 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acteurs du secteur pour  </a:t>
            </a:r>
            <a:r>
              <a:rPr lang="fr-FR" sz="2600" spc="-10" dirty="0" smtClean="0">
                <a:latin typeface="Times New Roman" pitchFamily="18" charset="0"/>
                <a:cs typeface="Times New Roman" pitchFamily="18" charset="0"/>
              </a:rPr>
              <a:t>participer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à sa </a:t>
            </a:r>
            <a:r>
              <a:rPr lang="fr-FR" sz="2600" spc="-10" dirty="0" smtClean="0">
                <a:latin typeface="Times New Roman" pitchFamily="18" charset="0"/>
                <a:cs typeface="Times New Roman" pitchFamily="18" charset="0"/>
              </a:rPr>
              <a:t>concrétisation</a:t>
            </a:r>
            <a:r>
              <a:rPr lang="fr-FR" sz="26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70500" y="2200910"/>
            <a:ext cx="5257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Chaque établissement devra disposer d’une structure informatique,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Création d’un comité sectoriel (pilotage, suivi, ….),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Création de cellules (administration réseau, SIG, GED, …..),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Répartition des responsabilités (collecte des données, saisie et mise à jours, …)</a:t>
            </a:r>
          </a:p>
          <a:p>
            <a:pPr algn="just">
              <a:buFont typeface="Wingdings" pitchFamily="2" charset="2"/>
              <a:buChar char="Ø"/>
            </a:pP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5499100" y="1818754"/>
            <a:ext cx="4952999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5"/>
              </a:spcBef>
              <a:tabLst>
                <a:tab pos="2418080" algn="l"/>
              </a:tabLst>
            </a:pP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ette 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composante </a:t>
            </a:r>
            <a:r>
              <a:rPr sz="2700" spc="-10" dirty="0">
                <a:latin typeface="Times New Roman" pitchFamily="18" charset="0"/>
                <a:cs typeface="Times New Roman" pitchFamily="18" charset="0"/>
              </a:rPr>
              <a:t>fixe </a:t>
            </a:r>
            <a:r>
              <a:rPr sz="2700" spc="-5">
                <a:latin typeface="Times New Roman" pitchFamily="18" charset="0"/>
                <a:cs typeface="Times New Roman" pitchFamily="18" charset="0"/>
              </a:rPr>
              <a:t>les 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fondamentaux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d’organisation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2700" spc="-5" dirty="0">
                <a:latin typeface="Times New Roman" pitchFamily="18" charset="0"/>
                <a:cs typeface="Times New Roman" pitchFamily="18" charset="0"/>
              </a:rPr>
              <a:t>fonctionnemen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t	</a:t>
            </a:r>
            <a:r>
              <a:rPr sz="2700" spc="-5" dirty="0">
                <a:latin typeface="Times New Roman" pitchFamily="18" charset="0"/>
                <a:cs typeface="Times New Roman" pitchFamily="18" charset="0"/>
              </a:rPr>
              <a:t>du  système ainsi que les  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modalités </a:t>
            </a:r>
            <a:r>
              <a:rPr sz="2700" spc="-5" dirty="0">
                <a:latin typeface="Times New Roman" pitchFamily="18" charset="0"/>
                <a:cs typeface="Times New Roman" pitchFamily="18" charset="0"/>
              </a:rPr>
              <a:t>d’accès aux  données 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: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 pitchFamily="18" charset="0"/>
              <a:cs typeface="Times New Roman" pitchFamily="18" charset="0"/>
            </a:endParaRPr>
          </a:p>
          <a:p>
            <a:pPr marL="193040" indent="-180975">
              <a:lnSpc>
                <a:spcPct val="100000"/>
              </a:lnSpc>
              <a:spcBef>
                <a:spcPts val="5"/>
              </a:spcBef>
              <a:buChar char="-"/>
              <a:tabLst>
                <a:tab pos="193675" algn="l"/>
                <a:tab pos="1247775" algn="l"/>
              </a:tabLst>
            </a:pPr>
            <a:r>
              <a:rPr sz="2700" spc="-5">
                <a:latin typeface="Times New Roman" pitchFamily="18" charset="0"/>
                <a:cs typeface="Times New Roman" pitchFamily="18" charset="0"/>
              </a:rPr>
              <a:t>Décret</a:t>
            </a:r>
            <a:r>
              <a:rPr sz="2700" spc="13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spc="135" dirty="0" smtClean="0">
                <a:latin typeface="Times New Roman" pitchFamily="18" charset="0"/>
                <a:cs typeface="Times New Roman" pitchFamily="18" charset="0"/>
              </a:rPr>
              <a:t>N°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08-326 </a:t>
            </a:r>
            <a:r>
              <a:rPr sz="2700" spc="-5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700" spc="18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ctobre</a:t>
            </a:r>
            <a:r>
              <a:rPr sz="27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 marL="12700" marR="6350">
              <a:lnSpc>
                <a:spcPct val="100000"/>
              </a:lnSpc>
              <a:buChar char="-"/>
              <a:tabLst>
                <a:tab pos="225425" algn="l"/>
                <a:tab pos="1099820" algn="l"/>
              </a:tabLst>
            </a:pPr>
            <a:r>
              <a:rPr sz="2700" spc="-5" dirty="0">
                <a:latin typeface="Times New Roman" pitchFamily="18" charset="0"/>
                <a:cs typeface="Times New Roman" pitchFamily="18" charset="0"/>
              </a:rPr>
              <a:t>Arrêté	(</a:t>
            </a:r>
            <a:r>
              <a:rPr sz="2700" spc="-5">
                <a:latin typeface="Times New Roman" pitchFamily="18" charset="0"/>
                <a:cs typeface="Times New Roman" pitchFamily="18" charset="0"/>
              </a:rPr>
              <a:t>publication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fr-FR" sz="2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700" spc="-5" smtClean="0">
                <a:latin typeface="Times New Roman" pitchFamily="18" charset="0"/>
                <a:cs typeface="Times New Roman" pitchFamily="18" charset="0"/>
              </a:rPr>
              <a:t>cours</a:t>
            </a:r>
            <a:r>
              <a:rPr sz="2700" smtClean="0">
                <a:latin typeface="Times New Roman" pitchFamily="18" charset="0"/>
                <a:cs typeface="Times New Roman" pitchFamily="18" charset="0"/>
              </a:rPr>
              <a:t>)</a:t>
            </a:r>
            <a:endParaRPr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100" y="1187450"/>
            <a:ext cx="5181600" cy="5432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ZoneTexte 20"/>
          <p:cNvSpPr txBox="1"/>
          <p:nvPr/>
        </p:nvSpPr>
        <p:spPr>
          <a:xfrm>
            <a:off x="774700" y="27305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Aspect </a:t>
            </a:r>
            <a:r>
              <a:rPr lang="fr-FR" sz="3200" b="1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juridique </a:t>
            </a:r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et </a:t>
            </a:r>
            <a:r>
              <a:rPr lang="fr-FR" sz="3200" b="1" spc="-5" dirty="0" smtClean="0">
                <a:solidFill>
                  <a:srgbClr val="002060"/>
                </a:solidFill>
                <a:latin typeface="Castellar" pitchFamily="18" charset="0"/>
                <a:cs typeface="Times New Roman" pitchFamily="18" charset="0"/>
              </a:rPr>
              <a:t> </a:t>
            </a:r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Times New Roman" pitchFamily="18" charset="0"/>
              </a:rPr>
              <a:t>réglementaire</a:t>
            </a:r>
            <a:endParaRPr lang="fr-FR" sz="3200" dirty="0" smtClean="0">
              <a:solidFill>
                <a:srgbClr val="002060"/>
              </a:solidFill>
              <a:latin typeface="Castellar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41300" y="1416050"/>
            <a:ext cx="5615939" cy="576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32500" y="1541780"/>
            <a:ext cx="4419599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54000" algn="just">
              <a:lnSpc>
                <a:spcPct val="100000"/>
              </a:lnSpc>
              <a:spcBef>
                <a:spcPts val="5"/>
              </a:spcBef>
            </a:pP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normes et des standards  doivent être développés pour 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fixer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les règles gouvernant la  gestion des données</a:t>
            </a:r>
            <a:r>
              <a:rPr sz="2600" spc="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12700" marR="5715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  <a:tab pos="2787650" algn="l"/>
              </a:tabLst>
            </a:pP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l'interopé</a:t>
            </a:r>
            <a:r>
              <a:rPr sz="2600" spc="-3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bilit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des 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systèmes,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2600" spc="-5" dirty="0">
                <a:latin typeface="Times New Roman" pitchFamily="18" charset="0"/>
                <a:cs typeface="Times New Roman" pitchFamily="18" charset="0"/>
              </a:rPr>
              <a:t>la compatibilité et le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partage 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des données,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84455" indent="-7239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2600" spc="-5" dirty="0">
                <a:latin typeface="Times New Roman" pitchFamily="18" charset="0"/>
                <a:cs typeface="Times New Roman" pitchFamily="18" charset="0"/>
              </a:rPr>
              <a:t>le format d’échange,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84455" indent="-7239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2600" spc="-5" dirty="0">
                <a:latin typeface="Times New Roman" pitchFamily="18" charset="0"/>
                <a:cs typeface="Times New Roman" pitchFamily="18" charset="0"/>
              </a:rPr>
              <a:t>le système de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codification,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  <a:tab pos="700405" algn="l"/>
                <a:tab pos="1991360" algn="l"/>
                <a:tab pos="2679065" algn="l"/>
              </a:tabLst>
            </a:pPr>
            <a:r>
              <a:rPr lang="fr-FR" sz="2600" spc="-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systèm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géo- 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référencement,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84455" indent="-7239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</a:tabLst>
            </a:pPr>
            <a:r>
              <a:rPr sz="2600" spc="-5" dirty="0">
                <a:latin typeface="Times New Roman" pitchFamily="18" charset="0"/>
                <a:cs typeface="Times New Roman" pitchFamily="18" charset="0"/>
              </a:rPr>
              <a:t>les métadonnées,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84455" indent="-72390">
              <a:lnSpc>
                <a:spcPct val="100000"/>
              </a:lnSpc>
              <a:buSzPct val="93750"/>
              <a:buFont typeface="Arial"/>
              <a:buChar char="•"/>
              <a:tabLst>
                <a:tab pos="85090" algn="l"/>
                <a:tab pos="533400" algn="l"/>
              </a:tabLst>
            </a:pPr>
            <a:r>
              <a:rPr sz="2600" spc="-5" dirty="0">
                <a:latin typeface="Times New Roman" pitchFamily="18" charset="0"/>
                <a:cs typeface="Times New Roman" pitchFamily="18" charset="0"/>
              </a:rPr>
              <a:t>etc	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…</a:t>
            </a:r>
            <a:endParaRPr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08100" y="27305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Normalisation des</a:t>
            </a:r>
            <a:r>
              <a:rPr lang="fr-FR" sz="3200" b="1" spc="-2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 </a:t>
            </a:r>
            <a:r>
              <a:rPr lang="fr-FR" sz="3200" b="1" spc="-5" dirty="0" smtClean="0">
                <a:solidFill>
                  <a:srgbClr val="002060"/>
                </a:solidFill>
                <a:uFill>
                  <a:solidFill>
                    <a:srgbClr val="EAEAEA"/>
                  </a:solidFill>
                </a:uFill>
                <a:latin typeface="Castellar" pitchFamily="18" charset="0"/>
                <a:cs typeface="Verdana"/>
              </a:rPr>
              <a:t>données</a:t>
            </a:r>
            <a:endParaRPr lang="fr-FR" sz="3200" dirty="0" smtClean="0">
              <a:solidFill>
                <a:srgbClr val="002060"/>
              </a:solidFill>
              <a:latin typeface="Castellar" pitchFamily="18" charset="0"/>
              <a:cs typeface="Verdan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2696</Words>
  <Application>Microsoft Office PowerPoint</Application>
  <PresentationFormat>Personnalisé</PresentationFormat>
  <Paragraphs>427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Débit</vt:lpstr>
      <vt:lpstr>Diapositive 1</vt:lpstr>
      <vt:lpstr>Diapositive 2</vt:lpstr>
      <vt:lpstr>1er AXE </vt:lpstr>
      <vt:lpstr>OBJECTIF GÉNÉRAL</vt:lpstr>
      <vt:lpstr>OBJECTIFS PARTICULIERS</vt:lpstr>
      <vt:lpstr>SYSTÈME DE GESTION INTÉGRÉE DE L’INFORMATION / CONCEPTS DE BASE </vt:lpstr>
      <vt:lpstr>Diapositive 7</vt:lpstr>
      <vt:lpstr>Diapositive 8</vt:lpstr>
      <vt:lpstr>Diapositive 9</vt:lpstr>
      <vt:lpstr>Diapositive 10</vt:lpstr>
      <vt:lpstr>Diapositive 11</vt:lpstr>
      <vt:lpstr>ORGANISATION ET CIRCUIT DE  L’INFORMATION</vt:lpstr>
      <vt:lpstr>VUE D’ENSEMBLE</vt:lpstr>
      <vt:lpstr>CHOIX TECHNOLOGIQUES</vt:lpstr>
      <vt:lpstr>CADRE RÉGLEMENTAIRE</vt:lpstr>
      <vt:lpstr>ORGANISATION À 03 NIVEAUX</vt:lpstr>
      <vt:lpstr>SOUS-SYSTÈMES</vt:lpstr>
      <vt:lpstr>2ème AXE</vt:lpstr>
      <vt:lpstr>DÉMARCHE ADOPTÉE</vt:lpstr>
      <vt:lpstr>PRÉSENTATION DES PROJETS</vt:lpstr>
      <vt:lpstr>Diapositive 21</vt:lpstr>
      <vt:lpstr>i. Aménagement du Data Center du MRE </vt:lpstr>
      <vt:lpstr>ii. Support Télécom </vt:lpstr>
      <vt:lpstr>Diapositive 24</vt:lpstr>
      <vt:lpstr>iii. Plate forme intranet / internet </vt:lpstr>
      <vt:lpstr>MODÈLE : FORÊTS MULTIPLES + APPROBATIONS</vt:lpstr>
      <vt:lpstr>ARCHITECTURE GÉNÉRALE DU SYSTÈME  INTRANET DU SECTEUR DE L’EAU</vt:lpstr>
      <vt:lpstr>DATA CENTER</vt:lpstr>
      <vt:lpstr>iv. Mise en place d’un SIG de synthèse </vt:lpstr>
      <vt:lpstr>ORGANISATION FONCTIONNELLE</vt:lpstr>
      <vt:lpstr>INTERFACE - SIG</vt:lpstr>
      <vt:lpstr>SIG Vue 3D</vt:lpstr>
      <vt:lpstr>v. Mise en place d’une GED </vt:lpstr>
      <vt:lpstr>ORGANISATION FONCTIONNELLE</vt:lpstr>
      <vt:lpstr>INTERFACE – GED</vt:lpstr>
      <vt:lpstr>vi. Formation et transfert  de onnaissances</vt:lpstr>
      <vt:lpstr>PROGRAMME MRE</vt:lpstr>
      <vt:lpstr>PROGRAMME MRE</vt:lpstr>
      <vt:lpstr>Diapositive 39</vt:lpstr>
      <vt:lpstr>Diapositive 40</vt:lpstr>
      <vt:lpstr>Diapositive 41</vt:lpstr>
      <vt:lpstr>Diapositive 42</vt:lpstr>
      <vt:lpstr>3ème AXE</vt:lpstr>
      <vt:lpstr>SUIVI ET COORDINATION DE L’ACTIVITÉ INFORMATIQUE  (DHW/AGENCES)</vt:lpstr>
      <vt:lpstr>SUIVI ET COORDINATION DE L’ACTIVITÉ INFORMATIQUE (DHW/AGENCES)</vt:lpstr>
      <vt:lpstr>SUIVI ET COORDINATION DE L’ACTIVITÉ INFORMATIQUE (DHW/AGENCES)</vt:lpstr>
      <vt:lpstr>Diapositive 47</vt:lpstr>
      <vt:lpstr>Diapositive 48</vt:lpstr>
      <vt:lpstr>Diapositive 49</vt:lpstr>
      <vt:lpstr>Diapositive 50</vt:lpstr>
      <vt:lpstr>INFOGÉRANCE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- 6_Présentation_SI_MRE_MATE_6-7avril2011.pptx</dc:title>
  <dc:creator>chowdhury</dc:creator>
  <cp:lastModifiedBy>info</cp:lastModifiedBy>
  <cp:revision>17</cp:revision>
  <dcterms:created xsi:type="dcterms:W3CDTF">2019-11-23T22:08:35Z</dcterms:created>
  <dcterms:modified xsi:type="dcterms:W3CDTF">2019-11-24T00:52:57Z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2011-07-14T00:00:00Z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2019-11-23T00:00:00Z</vt:filetime>
  </property>
</Properties>
</file>