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9" r:id="rId24"/>
    <p:sldId id="35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588-5764-DD88-DD7C-577103B933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2A858-C25E-C8A4-8351-E9135E84D8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553C-A5DE-65D5-8216-E5F9CD2128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8F4D98-1798-4F50-BCD1-80B6C3F67A68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254F3-C827-DAD4-22C8-4E2D59BD9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8DC7-CE6E-8602-41EC-B8755A8074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B1C1A-A0D7-4DE3-B197-B3EFB9DBAD1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9689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4207-F7F9-DC9D-830F-3CF4C98A6FD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C5109-D2F3-7FA1-2C75-524664F8EE5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BB7BF-3792-D11A-9872-3807037744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43560-74F6-4F0D-BD79-0447AC341561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691D-6A04-A93E-7F1F-136B0401EE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AB654-903A-94CB-42B2-4F6749533D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85860F-27AB-4220-BFA8-DC0C98EA39F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7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309FE-84A3-0237-5C5B-9EB0B9268EA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BFEEC-B6A1-14D7-7F15-165D978E9E5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4DC4-C5A8-1093-914C-A49C8E37A8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33FEC-2AD8-4B91-8D90-D9F1F0F0A34B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8EC99-4095-6801-0087-31A4EA157F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E7F0-68FC-8685-1D32-69D1A97B21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4E9E7-AFBB-43B2-9213-E4592806EAA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4E17-CCC7-14F9-9B49-3AF71BA337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9A389-F842-8062-A32F-97E380B6A39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D7BB-9488-F997-5168-421545EC6B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89F36-C757-4C6A-B0A2-834465E89253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0BCB8-B077-6199-3ADA-F7F65F5C4D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883F3-E1B6-5B9F-45E4-C13D0948C0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18B04-5E99-4CA0-A613-351AE6FA554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6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937C-5C0F-586E-7208-A3DA80EC3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568F-998C-A8A0-5549-723CC7A666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7ADE-7B1A-D2A3-B46A-E404EB483A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A479CB-46CA-45C9-929F-026CF7805680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EDFB-7934-99C1-8428-8D772D502E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7463-CE8F-0CC3-560C-657BF2754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F2AD4-88A3-4481-AA5B-71740112077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77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8BBC-D747-0665-B497-328B9731E4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0C1EF-ABA6-B23C-D086-7CE93B9CFC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D47E9-E8EB-528F-9241-781C23D2F8B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06C0A-2DB0-4B18-9124-9772C4D6F6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37F710-9191-4805-A0F3-D25E0F3E1B2F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20E2F-3994-0A45-997D-9847594027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17372-E44C-338F-84EE-72060288A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88FE7-9FC7-4693-A828-C73185B9F94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43573-E04B-A20B-1A63-A79F6AD2C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26A89-8F6C-B7FD-1194-139F562100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DA7BF-B57A-01C6-55A9-D79518272E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73AC9-B48F-F9D4-94BB-1F1C35B9CE5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5E39A-B62F-C5BE-7402-F6444ACD6BD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FEA6B-B159-6E55-BD94-EC18D3DC13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D1362-620B-4273-AFEF-8D901AD00BA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C5F46-541B-F0DA-D1F7-081A71BD43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E999F-8ECF-C5DF-F336-F4CB6F2ADD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BF8FB-1682-4646-9523-208EDA3C2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2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3AC7-6C27-1E5C-35E0-F6B3DCB2C4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C994F-1E7D-AE83-83B5-918FD396B2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6EAE4-EF28-446C-896F-05462BF8FC8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8E689-C1EA-9207-65F4-D3AAC7F9A7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75522-1A4D-D897-E4CA-CBB4AA1203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FA6DC8-AAA1-4540-971E-0FB385475E2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57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3D779-0913-3F2B-1EB6-9D7BD661A1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00C3D-1D88-4886-B51B-45C5C577C325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E783F-75B9-A0D9-7840-070EB619F6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D6A71-DBA1-A86F-A55E-200E9A40D5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9BDB97-9619-4465-B433-7A79E4D518A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4223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6157-AB3B-751B-000B-57541F3F0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47F-8A43-2513-4A5B-0F60FF4FF5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05521-DF23-C0A7-F225-8480A22D3B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2B77F-92B2-A7AE-2BED-3B0071FEB4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441A9-C508-4E1C-8BD3-19FAF4929D9E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8D8C7-9B1C-001C-7F8B-9C034563E7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AAC8C-34D5-5DCC-D7E5-42C8F1B8C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B96705-4EF3-4766-859D-A3072106C91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E534-C481-DAA0-5B86-FF59A1EAFE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370F4-BD22-079B-F255-EBEECD75924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47E61-86B4-7D6A-D8A6-B61FBAAF7A4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E8F64-0967-0B8D-094B-F1688737D5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F735D-D4A1-4C42-8A9B-AAAE474D7B6A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4C687-E79E-CDAC-BBD7-073A1165A1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08603-A2C1-B52A-7DD8-8AE787E58E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078394-38E2-4C22-B0E5-A97021113CE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6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26E22-3516-7190-38AC-57F2195FC3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8088-55E1-8E1E-318A-28987A5BD7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8F70-7E8E-D55C-27E6-0E84C12FD4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D7F5D54-FE5C-4CBF-9764-0027919C959E}" type="datetime1">
              <a:rPr lang="fr-FR"/>
              <a:pPr lvl="0"/>
              <a:t>06/05/2024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BF3B3-498D-0E65-5444-6D4734BBFDE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F041-53DA-8C35-2236-2690673ED98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B88E167-8167-4940-B967-91F2BEC48A9B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6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17D6E-E669-A08E-1CCE-7B5BC0810808}"/>
              </a:ext>
            </a:extLst>
          </p:cNvPr>
          <p:cNvSpPr txBox="1"/>
          <p:nvPr/>
        </p:nvSpPr>
        <p:spPr>
          <a:xfrm>
            <a:off x="1259175" y="2587398"/>
            <a:ext cx="834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b="1" dirty="0"/>
              <a:t>دور علم الأثار الوقائي الفرنسي الوظيفي وعلاقة مؤسساته بالمصالح والهيئات الأخرى</a:t>
            </a:r>
            <a:endParaRPr lang="fr-FR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8A1266-B10E-AD2F-E489-2D57A7DA9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47" y="479685"/>
            <a:ext cx="10809744" cy="60115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9A6E71-B42D-4A03-593A-7B4222102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0" y="899412"/>
            <a:ext cx="11173849" cy="49467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59BDBB-5D61-7302-9580-A4E61B1B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1" y="1259174"/>
            <a:ext cx="11230925" cy="44370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E871BE-A910-1E5E-E1E3-4F3FE6FD8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5" y="1798816"/>
            <a:ext cx="11260552" cy="31779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C1B1B6-45A4-B6E8-AB10-2A28850F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06" y="345570"/>
            <a:ext cx="10447440" cy="6025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4CEC6D-C0BA-E5A3-A31F-518EF924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83" y="2713216"/>
            <a:ext cx="9599243" cy="9930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9FF0D1-DF94-E60D-4DED-A0D2E6246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87" y="1184221"/>
            <a:ext cx="11239091" cy="43921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670D8C-F93D-B26E-2688-F565F2B4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7" y="1424068"/>
            <a:ext cx="11378052" cy="38074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BEB6C6-D544-EC55-CA15-A468406C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12"/>
            <a:ext cx="11661891" cy="17069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4B37111-DD7B-36AE-3EA0-8102DC01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4" y="2919596"/>
            <a:ext cx="11541035" cy="20544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15CE6C-F0CF-99F6-88ED-D81A3DD55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7" y="1633923"/>
            <a:ext cx="11843628" cy="29980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FEA19A-3BB1-06B7-9B8A-C68C3158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95" y="659565"/>
            <a:ext cx="11272137" cy="56213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3DB6EF-5072-5A90-A125-82CCB2D6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2" y="1454042"/>
            <a:ext cx="11310387" cy="38824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764EA2-18F8-43D2-6E10-9A7DE1DF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9" y="1543982"/>
            <a:ext cx="11468011" cy="380749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C3B2E4-EA04-D318-8393-6F1FDA5F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4" y="1633923"/>
            <a:ext cx="11506507" cy="31929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A793C3-5CF5-8957-580A-72968C99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0" y="1349114"/>
            <a:ext cx="11506242" cy="3972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44ADB4-F48F-6ECA-5E59-2ACAA2C9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3" y="1603949"/>
            <a:ext cx="11156841" cy="37625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F7EB62-3191-62B4-AE20-5B0F43AE1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02" y="1442804"/>
            <a:ext cx="11824801" cy="3972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ADE44F-82B6-0CF2-304F-14F0F039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1" y="1215521"/>
            <a:ext cx="10819464" cy="25753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2587AEA-DB02-F72E-DDD5-2C4D9096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64" y="3134115"/>
            <a:ext cx="11463878" cy="13135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152ACF-AF07-8175-EE35-20E460E8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28" y="175226"/>
            <a:ext cx="10747949" cy="65075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81128E-0F39-3DCC-C140-92041DB1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2" y="1469038"/>
            <a:ext cx="10849538" cy="3545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3C0704-9DB4-51F9-6545-CD8EC8C1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2" y="535902"/>
            <a:ext cx="11096911" cy="3790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0D68F29-8651-D0D3-3521-56339DA7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2" y="4116994"/>
            <a:ext cx="11302331" cy="1879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3C70DB-006D-45B6-FABC-A625B7C8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0" y="1999884"/>
            <a:ext cx="11545552" cy="26620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7AB96E-126C-DA48-7C4C-DA9913F8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1" y="2728212"/>
            <a:ext cx="10733483" cy="10292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BOUDJELLABA FOUZIA SOUAD</dc:creator>
  <cp:lastModifiedBy>BOUDJELLABA FOUZIA SOUAD</cp:lastModifiedBy>
  <cp:revision>1</cp:revision>
  <dcterms:created xsi:type="dcterms:W3CDTF">2024-05-06T15:31:50Z</dcterms:created>
  <dcterms:modified xsi:type="dcterms:W3CDTF">2024-05-06T15:35:18Z</dcterms:modified>
</cp:coreProperties>
</file>