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7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738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41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0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7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1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7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1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1574-AF08-4836-86EB-4A14BC821870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DA8BE-86E3-4C21-8C7F-2B25EDB6B14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6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/>
          <a:lstStyle/>
          <a:p>
            <a:r>
              <a:rPr lang="en-GB" b="1" dirty="0" smtClean="0"/>
              <a:t>Prepositions</a:t>
            </a:r>
            <a:endParaRPr lang="en-GB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8352928" cy="5400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7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06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4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4"/>
            <a:ext cx="822960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6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4"/>
            <a:ext cx="8229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2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33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4" y="332656"/>
            <a:ext cx="812557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82296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9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50" y="188640"/>
            <a:ext cx="783242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6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32"/>
            <a:ext cx="82296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9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720"/>
            <a:ext cx="8229600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5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8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8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229600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8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9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</Words>
  <Application>Microsoft Office PowerPoint</Application>
  <PresentationFormat>Affichage à l'écran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Prepositions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Prepositions</dc:title>
  <dc:creator>User</dc:creator>
  <cp:lastModifiedBy>User</cp:lastModifiedBy>
  <cp:revision>5</cp:revision>
  <dcterms:created xsi:type="dcterms:W3CDTF">2023-02-21T19:17:20Z</dcterms:created>
  <dcterms:modified xsi:type="dcterms:W3CDTF">2023-02-21T22:08:55Z</dcterms:modified>
</cp:coreProperties>
</file>