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76" r:id="rId4"/>
    <p:sldId id="257" r:id="rId5"/>
    <p:sldId id="259" r:id="rId6"/>
    <p:sldId id="260" r:id="rId7"/>
    <p:sldId id="261" r:id="rId8"/>
    <p:sldId id="262" r:id="rId9"/>
    <p:sldId id="267" r:id="rId10"/>
    <p:sldId id="268" r:id="rId11"/>
    <p:sldId id="269" r:id="rId12"/>
    <p:sldId id="270" r:id="rId13"/>
    <p:sldId id="263" r:id="rId14"/>
    <p:sldId id="264" r:id="rId15"/>
    <p:sldId id="265" r:id="rId16"/>
    <p:sldId id="266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74204" y="1908313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000" b="1" i="1" dirty="0" smtClean="0">
                <a:solidFill>
                  <a:srgbClr val="C00000"/>
                </a:solidFill>
              </a:rPr>
              <a:t/>
            </a:r>
            <a:br>
              <a:rPr lang="en-GB" sz="6000" b="1" i="1" dirty="0" smtClean="0">
                <a:solidFill>
                  <a:srgbClr val="C00000"/>
                </a:solidFill>
              </a:rPr>
            </a:br>
            <a:r>
              <a:rPr lang="en-GB" sz="6000" b="1" i="1" dirty="0">
                <a:solidFill>
                  <a:srgbClr val="C00000"/>
                </a:solidFill>
              </a:rPr>
              <a:t/>
            </a:r>
            <a:br>
              <a:rPr lang="en-GB" sz="6000" b="1" i="1" dirty="0">
                <a:solidFill>
                  <a:srgbClr val="C00000"/>
                </a:solidFill>
              </a:rPr>
            </a:br>
            <a:r>
              <a:rPr lang="en-GB" sz="6000" b="1" i="1" dirty="0" smtClean="0">
                <a:solidFill>
                  <a:srgbClr val="C00000"/>
                </a:solidFill>
              </a:rPr>
              <a:t>The </a:t>
            </a:r>
            <a:r>
              <a:rPr lang="en-GB" sz="6000" b="1" i="1" dirty="0">
                <a:solidFill>
                  <a:srgbClr val="C00000"/>
                </a:solidFill>
              </a:rPr>
              <a:t>W</a:t>
            </a:r>
            <a:r>
              <a:rPr lang="en-GB" sz="6000" b="1" i="1" dirty="0" smtClean="0">
                <a:solidFill>
                  <a:srgbClr val="C00000"/>
                </a:solidFill>
              </a:rPr>
              <a:t>riting Process</a:t>
            </a:r>
            <a:endParaRPr lang="en-GB" sz="6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18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4921" y="2156791"/>
            <a:ext cx="10168193" cy="283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5329" y="639146"/>
            <a:ext cx="8766313" cy="570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7521" y="335643"/>
            <a:ext cx="8766313" cy="618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6304" y="149088"/>
            <a:ext cx="8786191" cy="656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4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4738" y="624110"/>
            <a:ext cx="9995172" cy="540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6243" y="184471"/>
            <a:ext cx="8587409" cy="647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8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5878" y="308474"/>
            <a:ext cx="8578754" cy="619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792" y="1877128"/>
            <a:ext cx="9554815" cy="448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10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6488" y="244757"/>
            <a:ext cx="8875642" cy="651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95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7583" y="284853"/>
            <a:ext cx="9477029" cy="631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u="sng" dirty="0" smtClean="0">
                <a:solidFill>
                  <a:srgbClr val="C00000"/>
                </a:solidFill>
              </a:rPr>
              <a:t>Outline</a:t>
            </a:r>
            <a:endParaRPr lang="en-GB" sz="4800" b="1" u="sng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10748" y="1639957"/>
            <a:ext cx="9993864" cy="427126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GB" sz="4000" b="1" dirty="0" smtClean="0">
                <a:solidFill>
                  <a:srgbClr val="0070C0"/>
                </a:solidFill>
              </a:rPr>
              <a:t>Preliminary</a:t>
            </a:r>
          </a:p>
          <a:p>
            <a:pPr>
              <a:lnSpc>
                <a:spcPct val="200000"/>
              </a:lnSpc>
            </a:pPr>
            <a:r>
              <a:rPr lang="en-GB" sz="4000" b="1" dirty="0" smtClean="0">
                <a:solidFill>
                  <a:srgbClr val="0070C0"/>
                </a:solidFill>
              </a:rPr>
              <a:t>Pre-writing Phase</a:t>
            </a:r>
          </a:p>
          <a:p>
            <a:pPr>
              <a:lnSpc>
                <a:spcPct val="200000"/>
              </a:lnSpc>
            </a:pPr>
            <a:r>
              <a:rPr lang="en-GB" sz="4000" b="1" smtClean="0">
                <a:solidFill>
                  <a:srgbClr val="0070C0"/>
                </a:solidFill>
              </a:rPr>
              <a:t>Writing </a:t>
            </a:r>
            <a:r>
              <a:rPr lang="en-GB" sz="4000" b="1" dirty="0" smtClean="0">
                <a:solidFill>
                  <a:srgbClr val="0070C0"/>
                </a:solidFill>
              </a:rPr>
              <a:t>Phase</a:t>
            </a:r>
          </a:p>
        </p:txBody>
      </p:sp>
    </p:spTree>
    <p:extLst>
      <p:ext uri="{BB962C8B-B14F-4D97-AF65-F5344CB8AC3E}">
        <p14:creationId xmlns:p14="http://schemas.microsoft.com/office/powerpoint/2010/main" val="5969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3566" y="1204458"/>
            <a:ext cx="8291386" cy="535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7704" y="423614"/>
            <a:ext cx="9091797" cy="619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9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56821" y="544597"/>
            <a:ext cx="8911687" cy="128089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Writing Process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</a:t>
            </a:r>
            <a:r>
              <a:rPr lang="en-GB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individual writer has their own aim and needs and their own ways of approaching various parts of the writing process. However, whether you are writing a short essay, an article, a report or research paper, the overall process is generally the same.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07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5206" y="2494721"/>
            <a:ext cx="9529406" cy="242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4689" y="1620078"/>
            <a:ext cx="8242570" cy="454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8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6184" y="566530"/>
            <a:ext cx="8488016" cy="610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0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08923" y="624110"/>
            <a:ext cx="9695690" cy="697794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2-</a:t>
            </a:r>
            <a:r>
              <a:rPr lang="en-GB" b="1" dirty="0" smtClean="0">
                <a:solidFill>
                  <a:srgbClr val="C00000"/>
                </a:solidFill>
              </a:rPr>
              <a:t>Pre-writing phase</a:t>
            </a:r>
            <a:endParaRPr lang="en-GB" b="1" dirty="0">
              <a:solidFill>
                <a:srgbClr val="C0000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8922" y="1822411"/>
            <a:ext cx="9493820" cy="435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7826" y="262799"/>
            <a:ext cx="8320513" cy="45775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06826" y="5054418"/>
            <a:ext cx="7875103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FF0000"/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When you read sources, take detailed notes and keep an accurate record of each source</a:t>
            </a:r>
            <a:r>
              <a:rPr lang="en-GB" sz="2000" b="1" dirty="0">
                <a:solidFill>
                  <a:srgbClr val="FF0000"/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15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6243" y="322721"/>
            <a:ext cx="8716618" cy="62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4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247</TotalTime>
  <Words>77</Words>
  <Application>Microsoft Office PowerPoint</Application>
  <PresentationFormat>Grand écran</PresentationFormat>
  <Paragraphs>9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 3</vt:lpstr>
      <vt:lpstr>Brin</vt:lpstr>
      <vt:lpstr>  The Writing Process</vt:lpstr>
      <vt:lpstr>Outline</vt:lpstr>
      <vt:lpstr>The Writing Process </vt:lpstr>
      <vt:lpstr>Présentation PowerPoint</vt:lpstr>
      <vt:lpstr>Présentation PowerPoint</vt:lpstr>
      <vt:lpstr>Présentation PowerPoint</vt:lpstr>
      <vt:lpstr>2-Pre-writing phase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13</cp:revision>
  <dcterms:created xsi:type="dcterms:W3CDTF">2021-11-08T10:22:58Z</dcterms:created>
  <dcterms:modified xsi:type="dcterms:W3CDTF">2023-03-07T22:54:36Z</dcterms:modified>
</cp:coreProperties>
</file>