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6" r:id="rId4"/>
    <p:sldId id="257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3" r:id="rId14"/>
    <p:sldId id="264" r:id="rId15"/>
    <p:sldId id="265" r:id="rId16"/>
    <p:sldId id="266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74204" y="1908313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i="1" dirty="0" smtClean="0">
                <a:solidFill>
                  <a:srgbClr val="C00000"/>
                </a:solidFill>
              </a:rPr>
              <a:t/>
            </a:r>
            <a:br>
              <a:rPr lang="en-GB" sz="6000" b="1" i="1" dirty="0" smtClean="0">
                <a:solidFill>
                  <a:srgbClr val="C00000"/>
                </a:solidFill>
              </a:rPr>
            </a:br>
            <a:r>
              <a:rPr lang="en-GB" sz="6000" b="1" i="1" dirty="0">
                <a:solidFill>
                  <a:srgbClr val="C00000"/>
                </a:solidFill>
              </a:rPr>
              <a:t/>
            </a:r>
            <a:br>
              <a:rPr lang="en-GB" sz="6000" b="1" i="1" dirty="0">
                <a:solidFill>
                  <a:srgbClr val="C00000"/>
                </a:solidFill>
              </a:rPr>
            </a:br>
            <a:r>
              <a:rPr lang="en-GB" sz="6000" b="1" i="1" dirty="0" smtClean="0">
                <a:solidFill>
                  <a:srgbClr val="C00000"/>
                </a:solidFill>
              </a:rPr>
              <a:t>The </a:t>
            </a:r>
            <a:r>
              <a:rPr lang="en-GB" sz="6000" b="1" i="1" dirty="0">
                <a:solidFill>
                  <a:srgbClr val="C00000"/>
                </a:solidFill>
              </a:rPr>
              <a:t>W</a:t>
            </a:r>
            <a:r>
              <a:rPr lang="en-GB" sz="6000" b="1" i="1" dirty="0" smtClean="0">
                <a:solidFill>
                  <a:srgbClr val="C00000"/>
                </a:solidFill>
              </a:rPr>
              <a:t>riting Process</a:t>
            </a:r>
            <a:endParaRPr lang="en-GB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921" y="2156791"/>
            <a:ext cx="10168193" cy="28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329" y="639146"/>
            <a:ext cx="8766313" cy="57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521" y="335643"/>
            <a:ext cx="8766313" cy="61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304" y="149088"/>
            <a:ext cx="8786191" cy="65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738" y="624110"/>
            <a:ext cx="9995172" cy="54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243" y="184471"/>
            <a:ext cx="8587409" cy="64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878" y="308474"/>
            <a:ext cx="8578754" cy="61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792" y="1877128"/>
            <a:ext cx="9554815" cy="44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488" y="244757"/>
            <a:ext cx="8875642" cy="65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583" y="284853"/>
            <a:ext cx="9477029" cy="631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u="sng" dirty="0" smtClean="0">
                <a:solidFill>
                  <a:srgbClr val="C00000"/>
                </a:solidFill>
              </a:rPr>
              <a:t>Outline</a:t>
            </a:r>
            <a:endParaRPr lang="en-GB" sz="4800" b="1" u="sng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0748" y="1639957"/>
            <a:ext cx="9993864" cy="427126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4000" b="1" dirty="0" smtClean="0">
                <a:solidFill>
                  <a:srgbClr val="0070C0"/>
                </a:solidFill>
              </a:rPr>
              <a:t>Preliminary</a:t>
            </a:r>
          </a:p>
          <a:p>
            <a:pPr>
              <a:lnSpc>
                <a:spcPct val="200000"/>
              </a:lnSpc>
            </a:pPr>
            <a:r>
              <a:rPr lang="en-GB" sz="4000" b="1" dirty="0" smtClean="0">
                <a:solidFill>
                  <a:srgbClr val="0070C0"/>
                </a:solidFill>
              </a:rPr>
              <a:t>Pre-writing Phase</a:t>
            </a:r>
          </a:p>
          <a:p>
            <a:pPr>
              <a:lnSpc>
                <a:spcPct val="200000"/>
              </a:lnSpc>
            </a:pPr>
            <a:r>
              <a:rPr lang="en-GB" sz="4000" b="1" smtClean="0">
                <a:solidFill>
                  <a:srgbClr val="0070C0"/>
                </a:solidFill>
              </a:rPr>
              <a:t>Writing </a:t>
            </a:r>
            <a:r>
              <a:rPr lang="en-GB" sz="4000" b="1" dirty="0" smtClean="0">
                <a:solidFill>
                  <a:srgbClr val="0070C0"/>
                </a:solidFill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596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3566" y="1204458"/>
            <a:ext cx="8291386" cy="53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704" y="423614"/>
            <a:ext cx="9091797" cy="61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6821" y="544597"/>
            <a:ext cx="8911687" cy="128089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Writing Process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 writer has their own aim and needs and their own ways of approaching various parts of the writing process. However, whether you are writing a short essay, an article, a report or research paper, the overall process is generally the same.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0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206" y="2494721"/>
            <a:ext cx="9529406" cy="24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689" y="1620078"/>
            <a:ext cx="8242570" cy="454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184" y="566530"/>
            <a:ext cx="8488016" cy="61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8923" y="624110"/>
            <a:ext cx="9695690" cy="697794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2-</a:t>
            </a:r>
            <a:r>
              <a:rPr lang="en-GB" b="1" dirty="0" smtClean="0">
                <a:solidFill>
                  <a:srgbClr val="C00000"/>
                </a:solidFill>
              </a:rPr>
              <a:t>Pre-writing phase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922" y="1822411"/>
            <a:ext cx="9493820" cy="43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826" y="262799"/>
            <a:ext cx="8320513" cy="45775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6826" y="5054418"/>
            <a:ext cx="787510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you read sources, take detailed notes and keep an accurate record of each source</a:t>
            </a:r>
            <a:r>
              <a:rPr lang="en-GB" sz="20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243" y="322721"/>
            <a:ext cx="8716618" cy="62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247</TotalTime>
  <Words>77</Words>
  <Application>Microsoft Office PowerPoint</Application>
  <PresentationFormat>Grand écran</PresentationFormat>
  <Paragraphs>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 3</vt:lpstr>
      <vt:lpstr>Brin</vt:lpstr>
      <vt:lpstr>  The Writing Process</vt:lpstr>
      <vt:lpstr>Outline</vt:lpstr>
      <vt:lpstr>The Writing Process </vt:lpstr>
      <vt:lpstr>Présentation PowerPoint</vt:lpstr>
      <vt:lpstr>Présentation PowerPoint</vt:lpstr>
      <vt:lpstr>Présentation PowerPoint</vt:lpstr>
      <vt:lpstr>2-Pre-writing phase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13</cp:revision>
  <dcterms:created xsi:type="dcterms:W3CDTF">2021-11-08T10:22:58Z</dcterms:created>
  <dcterms:modified xsi:type="dcterms:W3CDTF">2023-03-07T22:54:36Z</dcterms:modified>
</cp:coreProperties>
</file>