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8" r:id="rId4"/>
    <p:sldId id="258" r:id="rId5"/>
    <p:sldId id="262" r:id="rId6"/>
    <p:sldId id="269" r:id="rId7"/>
    <p:sldId id="260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8B0928-8158-4CBF-AEFD-463EB05694F9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AC7F6D3-8582-48E2-923D-3FE8F74F5FF3}">
      <dgm:prSet phldrT="[Texte]"/>
      <dgm:spPr/>
      <dgm:t>
        <a:bodyPr/>
        <a:lstStyle/>
        <a:p>
          <a:r>
            <a:rPr lang="fr-FR" dirty="0" smtClean="0"/>
            <a:t>4 types de tissu </a:t>
          </a:r>
          <a:endParaRPr lang="fr-FR" dirty="0"/>
        </a:p>
      </dgm:t>
    </dgm:pt>
    <dgm:pt modelId="{2DE44427-672A-48F5-863D-2FCDA5891544}" type="parTrans" cxnId="{C2EEC742-FD5C-4A57-AE46-86789447D311}">
      <dgm:prSet/>
      <dgm:spPr/>
      <dgm:t>
        <a:bodyPr/>
        <a:lstStyle/>
        <a:p>
          <a:endParaRPr lang="fr-FR"/>
        </a:p>
      </dgm:t>
    </dgm:pt>
    <dgm:pt modelId="{7CB32CE3-17F5-45A2-8159-6C6CC766493A}" type="sibTrans" cxnId="{C2EEC742-FD5C-4A57-AE46-86789447D311}">
      <dgm:prSet/>
      <dgm:spPr/>
      <dgm:t>
        <a:bodyPr/>
        <a:lstStyle/>
        <a:p>
          <a:endParaRPr lang="fr-FR"/>
        </a:p>
      </dgm:t>
    </dgm:pt>
    <dgm:pt modelId="{236EE9C7-6F59-47A2-BC86-EB3E12829275}">
      <dgm:prSet phldrT="[Texte]"/>
      <dgm:spPr/>
      <dgm:t>
        <a:bodyPr/>
        <a:lstStyle/>
        <a:p>
          <a:r>
            <a:rPr lang="fr-FR" dirty="0" smtClean="0"/>
            <a:t>épithélial</a:t>
          </a:r>
          <a:endParaRPr lang="fr-FR" dirty="0"/>
        </a:p>
      </dgm:t>
    </dgm:pt>
    <dgm:pt modelId="{FC337A2F-A410-4E89-9637-0DC8DE1D6014}" type="parTrans" cxnId="{5B221B00-EC96-46CD-9AD7-6226B3170F4A}">
      <dgm:prSet/>
      <dgm:spPr/>
      <dgm:t>
        <a:bodyPr/>
        <a:lstStyle/>
        <a:p>
          <a:endParaRPr lang="fr-FR"/>
        </a:p>
      </dgm:t>
    </dgm:pt>
    <dgm:pt modelId="{2030297C-8E42-4A07-834A-7685D36B0E7C}" type="sibTrans" cxnId="{5B221B00-EC96-46CD-9AD7-6226B3170F4A}">
      <dgm:prSet/>
      <dgm:spPr/>
      <dgm:t>
        <a:bodyPr/>
        <a:lstStyle/>
        <a:p>
          <a:endParaRPr lang="fr-FR"/>
        </a:p>
      </dgm:t>
    </dgm:pt>
    <dgm:pt modelId="{A0676B3D-5D2A-4A78-914C-701395456EB4}">
      <dgm:prSet phldrT="[Texte]"/>
      <dgm:spPr/>
      <dgm:t>
        <a:bodyPr/>
        <a:lstStyle/>
        <a:p>
          <a:r>
            <a:rPr lang="fr-FR" dirty="0" smtClean="0"/>
            <a:t>conjonctif</a:t>
          </a:r>
          <a:endParaRPr lang="fr-FR" dirty="0"/>
        </a:p>
      </dgm:t>
    </dgm:pt>
    <dgm:pt modelId="{03AB5BD0-1487-487A-86C4-033F1CC25A73}" type="parTrans" cxnId="{F6CA0D77-7B8C-41C1-B941-34A9A59CEAED}">
      <dgm:prSet/>
      <dgm:spPr/>
    </dgm:pt>
    <dgm:pt modelId="{B1644972-4177-42C2-857F-C6FA639CF3AC}" type="sibTrans" cxnId="{F6CA0D77-7B8C-41C1-B941-34A9A59CEAED}">
      <dgm:prSet/>
      <dgm:spPr/>
    </dgm:pt>
    <dgm:pt modelId="{76879B05-0AFC-4338-95F7-99F25BBE3D35}">
      <dgm:prSet/>
      <dgm:spPr/>
      <dgm:t>
        <a:bodyPr/>
        <a:lstStyle/>
        <a:p>
          <a:r>
            <a:rPr lang="fr-FR" smtClean="0"/>
            <a:t>musculaire </a:t>
          </a:r>
          <a:endParaRPr lang="fr-FR"/>
        </a:p>
      </dgm:t>
    </dgm:pt>
    <dgm:pt modelId="{78377E51-D1DC-419B-9023-C08C16B8E806}" type="parTrans" cxnId="{18A8C599-2F16-4309-B6D4-6A46FCF888D7}">
      <dgm:prSet/>
      <dgm:spPr/>
      <dgm:t>
        <a:bodyPr/>
        <a:lstStyle/>
        <a:p>
          <a:endParaRPr lang="fr-FR"/>
        </a:p>
      </dgm:t>
    </dgm:pt>
    <dgm:pt modelId="{3C863C10-F12C-4984-9D79-31A3BDC87170}" type="sibTrans" cxnId="{18A8C599-2F16-4309-B6D4-6A46FCF888D7}">
      <dgm:prSet/>
      <dgm:spPr/>
      <dgm:t>
        <a:bodyPr/>
        <a:lstStyle/>
        <a:p>
          <a:endParaRPr lang="fr-FR"/>
        </a:p>
      </dgm:t>
    </dgm:pt>
    <dgm:pt modelId="{018141C1-40D4-4BE4-9401-53B12D455D87}">
      <dgm:prSet/>
      <dgm:spPr/>
      <dgm:t>
        <a:bodyPr/>
        <a:lstStyle/>
        <a:p>
          <a:r>
            <a:rPr lang="fr-FR" smtClean="0"/>
            <a:t>nerveux</a:t>
          </a:r>
          <a:endParaRPr lang="fr-FR"/>
        </a:p>
      </dgm:t>
    </dgm:pt>
    <dgm:pt modelId="{23C1EF84-DAC8-4305-92D3-4869C06AFE25}" type="parTrans" cxnId="{EFED9495-6277-4E4C-877F-82D6852B401D}">
      <dgm:prSet/>
      <dgm:spPr/>
      <dgm:t>
        <a:bodyPr/>
        <a:lstStyle/>
        <a:p>
          <a:endParaRPr lang="fr-FR"/>
        </a:p>
      </dgm:t>
    </dgm:pt>
    <dgm:pt modelId="{E14810A7-770B-4BED-B036-6B0A09E08EF3}" type="sibTrans" cxnId="{EFED9495-6277-4E4C-877F-82D6852B401D}">
      <dgm:prSet/>
      <dgm:spPr/>
      <dgm:t>
        <a:bodyPr/>
        <a:lstStyle/>
        <a:p>
          <a:endParaRPr lang="fr-FR"/>
        </a:p>
      </dgm:t>
    </dgm:pt>
    <dgm:pt modelId="{BFB71E8B-1A2F-4F93-A63D-4D1940110EF6}" type="pres">
      <dgm:prSet presAssocID="{7B8B0928-8158-4CBF-AEFD-463EB05694F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5B0F4F8-E12A-430F-BA08-8BB513DF392C}" type="pres">
      <dgm:prSet presAssocID="{9AC7F6D3-8582-48E2-923D-3FE8F74F5FF3}" presName="hierRoot1" presStyleCnt="0"/>
      <dgm:spPr/>
    </dgm:pt>
    <dgm:pt modelId="{DD10E3B1-D736-43B4-9D37-698B4A1BCACF}" type="pres">
      <dgm:prSet presAssocID="{9AC7F6D3-8582-48E2-923D-3FE8F74F5FF3}" presName="composite" presStyleCnt="0"/>
      <dgm:spPr/>
    </dgm:pt>
    <dgm:pt modelId="{31630941-9B5D-4435-9881-20AAE5A077CA}" type="pres">
      <dgm:prSet presAssocID="{9AC7F6D3-8582-48E2-923D-3FE8F74F5FF3}" presName="background" presStyleLbl="node0" presStyleIdx="0" presStyleCnt="1"/>
      <dgm:spPr/>
    </dgm:pt>
    <dgm:pt modelId="{BD67FCAB-A95C-4216-B322-31FC215693BC}" type="pres">
      <dgm:prSet presAssocID="{9AC7F6D3-8582-48E2-923D-3FE8F74F5FF3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6D2A0F96-7714-482B-A81E-C4D408A0547C}" type="pres">
      <dgm:prSet presAssocID="{9AC7F6D3-8582-48E2-923D-3FE8F74F5FF3}" presName="hierChild2" presStyleCnt="0"/>
      <dgm:spPr/>
    </dgm:pt>
    <dgm:pt modelId="{50CC38FC-8F8A-4AB8-AAFA-359DB77BE364}" type="pres">
      <dgm:prSet presAssocID="{FC337A2F-A410-4E89-9637-0DC8DE1D6014}" presName="Name10" presStyleLbl="parChTrans1D2" presStyleIdx="0" presStyleCnt="4"/>
      <dgm:spPr/>
    </dgm:pt>
    <dgm:pt modelId="{8C0B8E0B-EA03-4117-B80F-74A03FB1FB77}" type="pres">
      <dgm:prSet presAssocID="{236EE9C7-6F59-47A2-BC86-EB3E12829275}" presName="hierRoot2" presStyleCnt="0"/>
      <dgm:spPr/>
    </dgm:pt>
    <dgm:pt modelId="{1AD986AC-FA13-4BD4-ADFD-8A15FA5B8613}" type="pres">
      <dgm:prSet presAssocID="{236EE9C7-6F59-47A2-BC86-EB3E12829275}" presName="composite2" presStyleCnt="0"/>
      <dgm:spPr/>
    </dgm:pt>
    <dgm:pt modelId="{A7B2B306-DF71-481D-9F8B-B93149807F52}" type="pres">
      <dgm:prSet presAssocID="{236EE9C7-6F59-47A2-BC86-EB3E12829275}" presName="background2" presStyleLbl="node2" presStyleIdx="0" presStyleCnt="4"/>
      <dgm:spPr/>
    </dgm:pt>
    <dgm:pt modelId="{0F53E7E3-C1C6-4643-9838-821EE1E86045}" type="pres">
      <dgm:prSet presAssocID="{236EE9C7-6F59-47A2-BC86-EB3E12829275}" presName="text2" presStyleLbl="fgAcc2" presStyleIdx="0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6D0BADC4-95D1-4E26-B40A-9927B78E33BC}" type="pres">
      <dgm:prSet presAssocID="{236EE9C7-6F59-47A2-BC86-EB3E12829275}" presName="hierChild3" presStyleCnt="0"/>
      <dgm:spPr/>
    </dgm:pt>
    <dgm:pt modelId="{25A81E39-28B3-44A0-85CA-AB224DD54482}" type="pres">
      <dgm:prSet presAssocID="{03AB5BD0-1487-487A-86C4-033F1CC25A73}" presName="Name10" presStyleLbl="parChTrans1D2" presStyleIdx="1" presStyleCnt="4"/>
      <dgm:spPr/>
    </dgm:pt>
    <dgm:pt modelId="{A9DE45A3-192D-47E8-9215-408B78D9242D}" type="pres">
      <dgm:prSet presAssocID="{A0676B3D-5D2A-4A78-914C-701395456EB4}" presName="hierRoot2" presStyleCnt="0"/>
      <dgm:spPr/>
    </dgm:pt>
    <dgm:pt modelId="{B8F3F8A6-DF48-431E-8446-838BF1A7D498}" type="pres">
      <dgm:prSet presAssocID="{A0676B3D-5D2A-4A78-914C-701395456EB4}" presName="composite2" presStyleCnt="0"/>
      <dgm:spPr/>
    </dgm:pt>
    <dgm:pt modelId="{303E0722-319D-4B97-AEB5-DFEFB7250A71}" type="pres">
      <dgm:prSet presAssocID="{A0676B3D-5D2A-4A78-914C-701395456EB4}" presName="background2" presStyleLbl="node2" presStyleIdx="1" presStyleCnt="4"/>
      <dgm:spPr/>
    </dgm:pt>
    <dgm:pt modelId="{41441D6E-EDDA-4E4E-8E5B-2B22C1B036C2}" type="pres">
      <dgm:prSet presAssocID="{A0676B3D-5D2A-4A78-914C-701395456EB4}" presName="text2" presStyleLbl="fgAcc2" presStyleIdx="1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541F6B55-5052-45FE-90FE-BB25E2D69FD4}" type="pres">
      <dgm:prSet presAssocID="{A0676B3D-5D2A-4A78-914C-701395456EB4}" presName="hierChild3" presStyleCnt="0"/>
      <dgm:spPr/>
    </dgm:pt>
    <dgm:pt modelId="{5F4FBA4B-B1DE-4C2F-9E04-93E14E64199E}" type="pres">
      <dgm:prSet presAssocID="{23C1EF84-DAC8-4305-92D3-4869C06AFE25}" presName="Name10" presStyleLbl="parChTrans1D2" presStyleIdx="2" presStyleCnt="4"/>
      <dgm:spPr/>
    </dgm:pt>
    <dgm:pt modelId="{31C3C801-004B-4F44-B0A3-5EEB802A9431}" type="pres">
      <dgm:prSet presAssocID="{018141C1-40D4-4BE4-9401-53B12D455D87}" presName="hierRoot2" presStyleCnt="0"/>
      <dgm:spPr/>
    </dgm:pt>
    <dgm:pt modelId="{A2AAF025-CE19-4355-A2C8-FE2ADD446837}" type="pres">
      <dgm:prSet presAssocID="{018141C1-40D4-4BE4-9401-53B12D455D87}" presName="composite2" presStyleCnt="0"/>
      <dgm:spPr/>
    </dgm:pt>
    <dgm:pt modelId="{5C184F39-A8B7-4663-BDC3-67327B2BCA93}" type="pres">
      <dgm:prSet presAssocID="{018141C1-40D4-4BE4-9401-53B12D455D87}" presName="background2" presStyleLbl="node2" presStyleIdx="2" presStyleCnt="4"/>
      <dgm:spPr/>
    </dgm:pt>
    <dgm:pt modelId="{CE713C62-76FA-4972-BB59-819710438EEF}" type="pres">
      <dgm:prSet presAssocID="{018141C1-40D4-4BE4-9401-53B12D455D87}" presName="text2" presStyleLbl="fgAcc2" presStyleIdx="2" presStyleCnt="4">
        <dgm:presLayoutVars>
          <dgm:chPref val="3"/>
        </dgm:presLayoutVars>
      </dgm:prSet>
      <dgm:spPr/>
    </dgm:pt>
    <dgm:pt modelId="{ED67229C-2929-4021-949B-7E1DD3BA5998}" type="pres">
      <dgm:prSet presAssocID="{018141C1-40D4-4BE4-9401-53B12D455D87}" presName="hierChild3" presStyleCnt="0"/>
      <dgm:spPr/>
    </dgm:pt>
    <dgm:pt modelId="{CCC58140-16F7-4225-AA01-D900F037393A}" type="pres">
      <dgm:prSet presAssocID="{78377E51-D1DC-419B-9023-C08C16B8E806}" presName="Name10" presStyleLbl="parChTrans1D2" presStyleIdx="3" presStyleCnt="4"/>
      <dgm:spPr/>
    </dgm:pt>
    <dgm:pt modelId="{F6B3E2DC-9C99-47E1-97E5-5481696754D1}" type="pres">
      <dgm:prSet presAssocID="{76879B05-0AFC-4338-95F7-99F25BBE3D35}" presName="hierRoot2" presStyleCnt="0"/>
      <dgm:spPr/>
    </dgm:pt>
    <dgm:pt modelId="{F8722E6B-0117-4C4F-BC2D-36C37E2B83D0}" type="pres">
      <dgm:prSet presAssocID="{76879B05-0AFC-4338-95F7-99F25BBE3D35}" presName="composite2" presStyleCnt="0"/>
      <dgm:spPr/>
    </dgm:pt>
    <dgm:pt modelId="{2C712858-67CE-4FC5-9AC0-EA4F04D8426B}" type="pres">
      <dgm:prSet presAssocID="{76879B05-0AFC-4338-95F7-99F25BBE3D35}" presName="background2" presStyleLbl="node2" presStyleIdx="3" presStyleCnt="4"/>
      <dgm:spPr/>
    </dgm:pt>
    <dgm:pt modelId="{10793C1C-4425-411C-AC5D-643E1985C854}" type="pres">
      <dgm:prSet presAssocID="{76879B05-0AFC-4338-95F7-99F25BBE3D35}" presName="text2" presStyleLbl="fgAcc2" presStyleIdx="3" presStyleCnt="4">
        <dgm:presLayoutVars>
          <dgm:chPref val="3"/>
        </dgm:presLayoutVars>
      </dgm:prSet>
      <dgm:spPr/>
    </dgm:pt>
    <dgm:pt modelId="{B6F8BA89-060C-4106-874A-99402A95E7C5}" type="pres">
      <dgm:prSet presAssocID="{76879B05-0AFC-4338-95F7-99F25BBE3D35}" presName="hierChild3" presStyleCnt="0"/>
      <dgm:spPr/>
    </dgm:pt>
  </dgm:ptLst>
  <dgm:cxnLst>
    <dgm:cxn modelId="{E130A3F0-216D-468C-A944-389F1583033A}" type="presOf" srcId="{FC337A2F-A410-4E89-9637-0DC8DE1D6014}" destId="{50CC38FC-8F8A-4AB8-AAFA-359DB77BE364}" srcOrd="0" destOrd="0" presId="urn:microsoft.com/office/officeart/2005/8/layout/hierarchy1"/>
    <dgm:cxn modelId="{C2EEC742-FD5C-4A57-AE46-86789447D311}" srcId="{7B8B0928-8158-4CBF-AEFD-463EB05694F9}" destId="{9AC7F6D3-8582-48E2-923D-3FE8F74F5FF3}" srcOrd="0" destOrd="0" parTransId="{2DE44427-672A-48F5-863D-2FCDA5891544}" sibTransId="{7CB32CE3-17F5-45A2-8159-6C6CC766493A}"/>
    <dgm:cxn modelId="{EFED9495-6277-4E4C-877F-82D6852B401D}" srcId="{9AC7F6D3-8582-48E2-923D-3FE8F74F5FF3}" destId="{018141C1-40D4-4BE4-9401-53B12D455D87}" srcOrd="2" destOrd="0" parTransId="{23C1EF84-DAC8-4305-92D3-4869C06AFE25}" sibTransId="{E14810A7-770B-4BED-B036-6B0A09E08EF3}"/>
    <dgm:cxn modelId="{69AAD4A7-CB71-470C-A82B-A5BFA1FE73F5}" type="presOf" srcId="{9AC7F6D3-8582-48E2-923D-3FE8F74F5FF3}" destId="{BD67FCAB-A95C-4216-B322-31FC215693BC}" srcOrd="0" destOrd="0" presId="urn:microsoft.com/office/officeart/2005/8/layout/hierarchy1"/>
    <dgm:cxn modelId="{4D8501A7-2BB3-4100-B422-DEBB12F145F6}" type="presOf" srcId="{A0676B3D-5D2A-4A78-914C-701395456EB4}" destId="{41441D6E-EDDA-4E4E-8E5B-2B22C1B036C2}" srcOrd="0" destOrd="0" presId="urn:microsoft.com/office/officeart/2005/8/layout/hierarchy1"/>
    <dgm:cxn modelId="{18A8C599-2F16-4309-B6D4-6A46FCF888D7}" srcId="{9AC7F6D3-8582-48E2-923D-3FE8F74F5FF3}" destId="{76879B05-0AFC-4338-95F7-99F25BBE3D35}" srcOrd="3" destOrd="0" parTransId="{78377E51-D1DC-419B-9023-C08C16B8E806}" sibTransId="{3C863C10-F12C-4984-9D79-31A3BDC87170}"/>
    <dgm:cxn modelId="{C22D8166-F0FF-4862-8A3C-9CB8C9CD01F7}" type="presOf" srcId="{018141C1-40D4-4BE4-9401-53B12D455D87}" destId="{CE713C62-76FA-4972-BB59-819710438EEF}" srcOrd="0" destOrd="0" presId="urn:microsoft.com/office/officeart/2005/8/layout/hierarchy1"/>
    <dgm:cxn modelId="{5B221B00-EC96-46CD-9AD7-6226B3170F4A}" srcId="{9AC7F6D3-8582-48E2-923D-3FE8F74F5FF3}" destId="{236EE9C7-6F59-47A2-BC86-EB3E12829275}" srcOrd="0" destOrd="0" parTransId="{FC337A2F-A410-4E89-9637-0DC8DE1D6014}" sibTransId="{2030297C-8E42-4A07-834A-7685D36B0E7C}"/>
    <dgm:cxn modelId="{909209C7-17FB-440A-936E-65E7240E6932}" type="presOf" srcId="{76879B05-0AFC-4338-95F7-99F25BBE3D35}" destId="{10793C1C-4425-411C-AC5D-643E1985C854}" srcOrd="0" destOrd="0" presId="urn:microsoft.com/office/officeart/2005/8/layout/hierarchy1"/>
    <dgm:cxn modelId="{5449A578-23C6-4F28-9B00-638E03BE84FF}" type="presOf" srcId="{236EE9C7-6F59-47A2-BC86-EB3E12829275}" destId="{0F53E7E3-C1C6-4643-9838-821EE1E86045}" srcOrd="0" destOrd="0" presId="urn:microsoft.com/office/officeart/2005/8/layout/hierarchy1"/>
    <dgm:cxn modelId="{9A4F7BF3-6B9A-4E3F-89C2-466A2595531F}" type="presOf" srcId="{23C1EF84-DAC8-4305-92D3-4869C06AFE25}" destId="{5F4FBA4B-B1DE-4C2F-9E04-93E14E64199E}" srcOrd="0" destOrd="0" presId="urn:microsoft.com/office/officeart/2005/8/layout/hierarchy1"/>
    <dgm:cxn modelId="{DDC2073E-8B5E-4CB0-9BCC-C0F69D2A52AC}" type="presOf" srcId="{7B8B0928-8158-4CBF-AEFD-463EB05694F9}" destId="{BFB71E8B-1A2F-4F93-A63D-4D1940110EF6}" srcOrd="0" destOrd="0" presId="urn:microsoft.com/office/officeart/2005/8/layout/hierarchy1"/>
    <dgm:cxn modelId="{F6CA0D77-7B8C-41C1-B941-34A9A59CEAED}" srcId="{9AC7F6D3-8582-48E2-923D-3FE8F74F5FF3}" destId="{A0676B3D-5D2A-4A78-914C-701395456EB4}" srcOrd="1" destOrd="0" parTransId="{03AB5BD0-1487-487A-86C4-033F1CC25A73}" sibTransId="{B1644972-4177-42C2-857F-C6FA639CF3AC}"/>
    <dgm:cxn modelId="{3BAE5043-4D71-4499-B596-02B811370E9C}" type="presOf" srcId="{78377E51-D1DC-419B-9023-C08C16B8E806}" destId="{CCC58140-16F7-4225-AA01-D900F037393A}" srcOrd="0" destOrd="0" presId="urn:microsoft.com/office/officeart/2005/8/layout/hierarchy1"/>
    <dgm:cxn modelId="{E1F6B763-6980-489A-992C-BB1FEA59707A}" type="presOf" srcId="{03AB5BD0-1487-487A-86C4-033F1CC25A73}" destId="{25A81E39-28B3-44A0-85CA-AB224DD54482}" srcOrd="0" destOrd="0" presId="urn:microsoft.com/office/officeart/2005/8/layout/hierarchy1"/>
    <dgm:cxn modelId="{03D34395-0352-4586-AB9E-215364DE8A35}" type="presParOf" srcId="{BFB71E8B-1A2F-4F93-A63D-4D1940110EF6}" destId="{75B0F4F8-E12A-430F-BA08-8BB513DF392C}" srcOrd="0" destOrd="0" presId="urn:microsoft.com/office/officeart/2005/8/layout/hierarchy1"/>
    <dgm:cxn modelId="{E7689609-788E-4B99-B00B-1AE2FD1FEE65}" type="presParOf" srcId="{75B0F4F8-E12A-430F-BA08-8BB513DF392C}" destId="{DD10E3B1-D736-43B4-9D37-698B4A1BCACF}" srcOrd="0" destOrd="0" presId="urn:microsoft.com/office/officeart/2005/8/layout/hierarchy1"/>
    <dgm:cxn modelId="{235A2F7B-D139-418E-80A2-042F1AC68CAE}" type="presParOf" srcId="{DD10E3B1-D736-43B4-9D37-698B4A1BCACF}" destId="{31630941-9B5D-4435-9881-20AAE5A077CA}" srcOrd="0" destOrd="0" presId="urn:microsoft.com/office/officeart/2005/8/layout/hierarchy1"/>
    <dgm:cxn modelId="{25404800-4C76-4014-A049-88C3F3F3C822}" type="presParOf" srcId="{DD10E3B1-D736-43B4-9D37-698B4A1BCACF}" destId="{BD67FCAB-A95C-4216-B322-31FC215693BC}" srcOrd="1" destOrd="0" presId="urn:microsoft.com/office/officeart/2005/8/layout/hierarchy1"/>
    <dgm:cxn modelId="{E5506FDB-4A3D-45DD-9019-A5F992BCB745}" type="presParOf" srcId="{75B0F4F8-E12A-430F-BA08-8BB513DF392C}" destId="{6D2A0F96-7714-482B-A81E-C4D408A0547C}" srcOrd="1" destOrd="0" presId="urn:microsoft.com/office/officeart/2005/8/layout/hierarchy1"/>
    <dgm:cxn modelId="{D61C3CB4-AC77-4867-9DAD-59F7E95B4D75}" type="presParOf" srcId="{6D2A0F96-7714-482B-A81E-C4D408A0547C}" destId="{50CC38FC-8F8A-4AB8-AAFA-359DB77BE364}" srcOrd="0" destOrd="0" presId="urn:microsoft.com/office/officeart/2005/8/layout/hierarchy1"/>
    <dgm:cxn modelId="{CCA083EA-ACBE-4BD5-B45A-F2E11F5AEAEC}" type="presParOf" srcId="{6D2A0F96-7714-482B-A81E-C4D408A0547C}" destId="{8C0B8E0B-EA03-4117-B80F-74A03FB1FB77}" srcOrd="1" destOrd="0" presId="urn:microsoft.com/office/officeart/2005/8/layout/hierarchy1"/>
    <dgm:cxn modelId="{01CF2590-5882-48BB-AE0E-E8A00D3D6E65}" type="presParOf" srcId="{8C0B8E0B-EA03-4117-B80F-74A03FB1FB77}" destId="{1AD986AC-FA13-4BD4-ADFD-8A15FA5B8613}" srcOrd="0" destOrd="0" presId="urn:microsoft.com/office/officeart/2005/8/layout/hierarchy1"/>
    <dgm:cxn modelId="{962BE42A-698C-4DCC-92F8-DC472A46B581}" type="presParOf" srcId="{1AD986AC-FA13-4BD4-ADFD-8A15FA5B8613}" destId="{A7B2B306-DF71-481D-9F8B-B93149807F52}" srcOrd="0" destOrd="0" presId="urn:microsoft.com/office/officeart/2005/8/layout/hierarchy1"/>
    <dgm:cxn modelId="{0CF57C11-BC0B-484F-8CE6-3C0AC5782819}" type="presParOf" srcId="{1AD986AC-FA13-4BD4-ADFD-8A15FA5B8613}" destId="{0F53E7E3-C1C6-4643-9838-821EE1E86045}" srcOrd="1" destOrd="0" presId="urn:microsoft.com/office/officeart/2005/8/layout/hierarchy1"/>
    <dgm:cxn modelId="{E5A23212-1D93-4612-A82D-FBFAA8FAD76B}" type="presParOf" srcId="{8C0B8E0B-EA03-4117-B80F-74A03FB1FB77}" destId="{6D0BADC4-95D1-4E26-B40A-9927B78E33BC}" srcOrd="1" destOrd="0" presId="urn:microsoft.com/office/officeart/2005/8/layout/hierarchy1"/>
    <dgm:cxn modelId="{83D92386-A58D-4FA1-997B-C61262465FB2}" type="presParOf" srcId="{6D2A0F96-7714-482B-A81E-C4D408A0547C}" destId="{25A81E39-28B3-44A0-85CA-AB224DD54482}" srcOrd="2" destOrd="0" presId="urn:microsoft.com/office/officeart/2005/8/layout/hierarchy1"/>
    <dgm:cxn modelId="{F3BB77D8-3ED1-4FF4-99A3-7916B70B896C}" type="presParOf" srcId="{6D2A0F96-7714-482B-A81E-C4D408A0547C}" destId="{A9DE45A3-192D-47E8-9215-408B78D9242D}" srcOrd="3" destOrd="0" presId="urn:microsoft.com/office/officeart/2005/8/layout/hierarchy1"/>
    <dgm:cxn modelId="{7550BEA3-029E-4848-84C2-128C78CFCFCC}" type="presParOf" srcId="{A9DE45A3-192D-47E8-9215-408B78D9242D}" destId="{B8F3F8A6-DF48-431E-8446-838BF1A7D498}" srcOrd="0" destOrd="0" presId="urn:microsoft.com/office/officeart/2005/8/layout/hierarchy1"/>
    <dgm:cxn modelId="{6622E9E1-34BC-4B15-98A5-E5949974F7DD}" type="presParOf" srcId="{B8F3F8A6-DF48-431E-8446-838BF1A7D498}" destId="{303E0722-319D-4B97-AEB5-DFEFB7250A71}" srcOrd="0" destOrd="0" presId="urn:microsoft.com/office/officeart/2005/8/layout/hierarchy1"/>
    <dgm:cxn modelId="{1F9DEECD-8044-492D-895D-6E5A64AEF558}" type="presParOf" srcId="{B8F3F8A6-DF48-431E-8446-838BF1A7D498}" destId="{41441D6E-EDDA-4E4E-8E5B-2B22C1B036C2}" srcOrd="1" destOrd="0" presId="urn:microsoft.com/office/officeart/2005/8/layout/hierarchy1"/>
    <dgm:cxn modelId="{4E964D50-538B-48EF-B36D-F99740F50EF0}" type="presParOf" srcId="{A9DE45A3-192D-47E8-9215-408B78D9242D}" destId="{541F6B55-5052-45FE-90FE-BB25E2D69FD4}" srcOrd="1" destOrd="0" presId="urn:microsoft.com/office/officeart/2005/8/layout/hierarchy1"/>
    <dgm:cxn modelId="{A7123608-912F-46D3-9F6D-8B6A7D815D4F}" type="presParOf" srcId="{6D2A0F96-7714-482B-A81E-C4D408A0547C}" destId="{5F4FBA4B-B1DE-4C2F-9E04-93E14E64199E}" srcOrd="4" destOrd="0" presId="urn:microsoft.com/office/officeart/2005/8/layout/hierarchy1"/>
    <dgm:cxn modelId="{F9DDD061-959F-448E-BF7D-472B3B27F62B}" type="presParOf" srcId="{6D2A0F96-7714-482B-A81E-C4D408A0547C}" destId="{31C3C801-004B-4F44-B0A3-5EEB802A9431}" srcOrd="5" destOrd="0" presId="urn:microsoft.com/office/officeart/2005/8/layout/hierarchy1"/>
    <dgm:cxn modelId="{E11DE5A8-2DBF-4918-BBA4-A277994238A3}" type="presParOf" srcId="{31C3C801-004B-4F44-B0A3-5EEB802A9431}" destId="{A2AAF025-CE19-4355-A2C8-FE2ADD446837}" srcOrd="0" destOrd="0" presId="urn:microsoft.com/office/officeart/2005/8/layout/hierarchy1"/>
    <dgm:cxn modelId="{41744D0A-2CC6-4C3C-A512-CC99F26E59DA}" type="presParOf" srcId="{A2AAF025-CE19-4355-A2C8-FE2ADD446837}" destId="{5C184F39-A8B7-4663-BDC3-67327B2BCA93}" srcOrd="0" destOrd="0" presId="urn:microsoft.com/office/officeart/2005/8/layout/hierarchy1"/>
    <dgm:cxn modelId="{4C2E4FBF-3E7E-4B99-BC43-C7779B942C15}" type="presParOf" srcId="{A2AAF025-CE19-4355-A2C8-FE2ADD446837}" destId="{CE713C62-76FA-4972-BB59-819710438EEF}" srcOrd="1" destOrd="0" presId="urn:microsoft.com/office/officeart/2005/8/layout/hierarchy1"/>
    <dgm:cxn modelId="{0BF88528-CB2C-427D-BBA0-CF25B2314C96}" type="presParOf" srcId="{31C3C801-004B-4F44-B0A3-5EEB802A9431}" destId="{ED67229C-2929-4021-949B-7E1DD3BA5998}" srcOrd="1" destOrd="0" presId="urn:microsoft.com/office/officeart/2005/8/layout/hierarchy1"/>
    <dgm:cxn modelId="{60800D10-D601-4409-9C5C-6262E2228D4A}" type="presParOf" srcId="{6D2A0F96-7714-482B-A81E-C4D408A0547C}" destId="{CCC58140-16F7-4225-AA01-D900F037393A}" srcOrd="6" destOrd="0" presId="urn:microsoft.com/office/officeart/2005/8/layout/hierarchy1"/>
    <dgm:cxn modelId="{388725CB-D742-4B4A-B7A2-E71D5A665966}" type="presParOf" srcId="{6D2A0F96-7714-482B-A81E-C4D408A0547C}" destId="{F6B3E2DC-9C99-47E1-97E5-5481696754D1}" srcOrd="7" destOrd="0" presId="urn:microsoft.com/office/officeart/2005/8/layout/hierarchy1"/>
    <dgm:cxn modelId="{3ED8BFCF-F28D-488E-8856-4BA45F088CF6}" type="presParOf" srcId="{F6B3E2DC-9C99-47E1-97E5-5481696754D1}" destId="{F8722E6B-0117-4C4F-BC2D-36C37E2B83D0}" srcOrd="0" destOrd="0" presId="urn:microsoft.com/office/officeart/2005/8/layout/hierarchy1"/>
    <dgm:cxn modelId="{C1923496-63B0-4F19-B7E5-214CB71EBA84}" type="presParOf" srcId="{F8722E6B-0117-4C4F-BC2D-36C37E2B83D0}" destId="{2C712858-67CE-4FC5-9AC0-EA4F04D8426B}" srcOrd="0" destOrd="0" presId="urn:microsoft.com/office/officeart/2005/8/layout/hierarchy1"/>
    <dgm:cxn modelId="{2A13C9A1-0551-4E3E-831D-22D99D500865}" type="presParOf" srcId="{F8722E6B-0117-4C4F-BC2D-36C37E2B83D0}" destId="{10793C1C-4425-411C-AC5D-643E1985C854}" srcOrd="1" destOrd="0" presId="urn:microsoft.com/office/officeart/2005/8/layout/hierarchy1"/>
    <dgm:cxn modelId="{0B2D63C4-3A41-428D-8C23-4CBE41113844}" type="presParOf" srcId="{F6B3E2DC-9C99-47E1-97E5-5481696754D1}" destId="{B6F8BA89-060C-4106-874A-99402A95E7C5}" srcOrd="1" destOrd="0" presId="urn:microsoft.com/office/officeart/2005/8/layout/hierarchy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86316E6-8010-4DC3-A1ED-46EE30044BCC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56EC038-5FFA-45A5-B83C-673116949D2F}">
      <dgm:prSet phldrT="[Texte]"/>
      <dgm:spPr/>
      <dgm:t>
        <a:bodyPr/>
        <a:lstStyle/>
        <a:p>
          <a:r>
            <a:rPr lang="fr-FR" dirty="0" smtClean="0"/>
            <a:t>Les </a:t>
          </a:r>
          <a:r>
            <a:rPr lang="fr-FR" b="1" dirty="0" smtClean="0"/>
            <a:t>muscles squelettiques</a:t>
          </a:r>
          <a:endParaRPr lang="fr-FR" dirty="0"/>
        </a:p>
      </dgm:t>
    </dgm:pt>
    <dgm:pt modelId="{B040F37C-6601-4A1F-9D26-DC01320CDEA9}" type="parTrans" cxnId="{BE8A3FAD-68A7-4408-8761-76BD230C279D}">
      <dgm:prSet/>
      <dgm:spPr/>
      <dgm:t>
        <a:bodyPr/>
        <a:lstStyle/>
        <a:p>
          <a:endParaRPr lang="fr-FR"/>
        </a:p>
      </dgm:t>
    </dgm:pt>
    <dgm:pt modelId="{0AF3C53D-F05D-422F-8111-D163D278B5A0}" type="sibTrans" cxnId="{BE8A3FAD-68A7-4408-8761-76BD230C279D}">
      <dgm:prSet/>
      <dgm:spPr/>
      <dgm:t>
        <a:bodyPr/>
        <a:lstStyle/>
        <a:p>
          <a:endParaRPr lang="fr-FR"/>
        </a:p>
      </dgm:t>
    </dgm:pt>
    <dgm:pt modelId="{7DC4DB8C-C7CC-4F1A-931E-F6EC6F08E051}">
      <dgm:prSet phldrT="[Texte]"/>
      <dgm:spPr/>
      <dgm:t>
        <a:bodyPr/>
        <a:lstStyle/>
        <a:p>
          <a:r>
            <a:rPr lang="fr-FR" dirty="0" smtClean="0"/>
            <a:t>Les </a:t>
          </a:r>
          <a:r>
            <a:rPr lang="fr-FR" b="1" dirty="0" smtClean="0"/>
            <a:t>muscles lisses</a:t>
          </a:r>
          <a:endParaRPr lang="fr-FR" dirty="0"/>
        </a:p>
      </dgm:t>
    </dgm:pt>
    <dgm:pt modelId="{F7E9A96B-44B9-479B-93FA-8D54ABB4B2B9}" type="parTrans" cxnId="{6DE44A9F-A2CB-4B9E-9515-F958765A7093}">
      <dgm:prSet/>
      <dgm:spPr/>
      <dgm:t>
        <a:bodyPr/>
        <a:lstStyle/>
        <a:p>
          <a:endParaRPr lang="fr-FR"/>
        </a:p>
      </dgm:t>
    </dgm:pt>
    <dgm:pt modelId="{BB85A909-58FF-45DF-A91F-86C730341F1A}" type="sibTrans" cxnId="{6DE44A9F-A2CB-4B9E-9515-F958765A7093}">
      <dgm:prSet/>
      <dgm:spPr/>
      <dgm:t>
        <a:bodyPr/>
        <a:lstStyle/>
        <a:p>
          <a:endParaRPr lang="fr-FR"/>
        </a:p>
      </dgm:t>
    </dgm:pt>
    <dgm:pt modelId="{8EC0D952-D3A4-40C3-98FB-DD5EF4145030}">
      <dgm:prSet phldrT="[Texte]"/>
      <dgm:spPr/>
      <dgm:t>
        <a:bodyPr/>
        <a:lstStyle/>
        <a:p>
          <a:r>
            <a:rPr lang="fr-FR" b="1" dirty="0" smtClean="0"/>
            <a:t>Le muscle cardiaque</a:t>
          </a:r>
          <a:endParaRPr lang="fr-FR" dirty="0"/>
        </a:p>
      </dgm:t>
    </dgm:pt>
    <dgm:pt modelId="{671300C5-6A64-4F35-B203-A321DB4513D1}" type="parTrans" cxnId="{54476066-88CE-429D-894B-FF2491C58C2A}">
      <dgm:prSet/>
      <dgm:spPr/>
      <dgm:t>
        <a:bodyPr/>
        <a:lstStyle/>
        <a:p>
          <a:endParaRPr lang="fr-FR"/>
        </a:p>
      </dgm:t>
    </dgm:pt>
    <dgm:pt modelId="{1D5B048C-005A-41E7-9003-8C11451828EC}" type="sibTrans" cxnId="{54476066-88CE-429D-894B-FF2491C58C2A}">
      <dgm:prSet/>
      <dgm:spPr/>
      <dgm:t>
        <a:bodyPr/>
        <a:lstStyle/>
        <a:p>
          <a:endParaRPr lang="fr-FR"/>
        </a:p>
      </dgm:t>
    </dgm:pt>
    <dgm:pt modelId="{4444EA58-5788-4FE0-B01D-C5525BC81556}" type="pres">
      <dgm:prSet presAssocID="{886316E6-8010-4DC3-A1ED-46EE30044BCC}" presName="linear" presStyleCnt="0">
        <dgm:presLayoutVars>
          <dgm:dir/>
          <dgm:animLvl val="lvl"/>
          <dgm:resizeHandles val="exact"/>
        </dgm:presLayoutVars>
      </dgm:prSet>
      <dgm:spPr/>
    </dgm:pt>
    <dgm:pt modelId="{D1C8EE73-6447-47D8-AD81-79426AA1B0AA}" type="pres">
      <dgm:prSet presAssocID="{356EC038-5FFA-45A5-B83C-673116949D2F}" presName="parentLin" presStyleCnt="0"/>
      <dgm:spPr/>
    </dgm:pt>
    <dgm:pt modelId="{9BAA04F0-15B1-4931-80AB-484BC1EDFA30}" type="pres">
      <dgm:prSet presAssocID="{356EC038-5FFA-45A5-B83C-673116949D2F}" presName="parentLeftMargin" presStyleLbl="node1" presStyleIdx="0" presStyleCnt="3"/>
      <dgm:spPr/>
    </dgm:pt>
    <dgm:pt modelId="{59FE019F-CDE3-48AE-A80D-22B1BB1949EF}" type="pres">
      <dgm:prSet presAssocID="{356EC038-5FFA-45A5-B83C-673116949D2F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0C05C59-66B0-40A6-968B-91A5BBC921E6}" type="pres">
      <dgm:prSet presAssocID="{356EC038-5FFA-45A5-B83C-673116949D2F}" presName="negativeSpace" presStyleCnt="0"/>
      <dgm:spPr/>
    </dgm:pt>
    <dgm:pt modelId="{238865ED-3A56-4D2E-9FCB-6B19753A72CF}" type="pres">
      <dgm:prSet presAssocID="{356EC038-5FFA-45A5-B83C-673116949D2F}" presName="childText" presStyleLbl="conFgAcc1" presStyleIdx="0" presStyleCnt="3">
        <dgm:presLayoutVars>
          <dgm:bulletEnabled val="1"/>
        </dgm:presLayoutVars>
      </dgm:prSet>
      <dgm:spPr/>
    </dgm:pt>
    <dgm:pt modelId="{77C68EFE-6964-4C35-BBF8-67F9F9CC62BB}" type="pres">
      <dgm:prSet presAssocID="{0AF3C53D-F05D-422F-8111-D163D278B5A0}" presName="spaceBetweenRectangles" presStyleCnt="0"/>
      <dgm:spPr/>
    </dgm:pt>
    <dgm:pt modelId="{5E1F5C18-3816-415D-BB81-97A9F35F497B}" type="pres">
      <dgm:prSet presAssocID="{7DC4DB8C-C7CC-4F1A-931E-F6EC6F08E051}" presName="parentLin" presStyleCnt="0"/>
      <dgm:spPr/>
    </dgm:pt>
    <dgm:pt modelId="{3756C09A-3921-44AA-80A3-179C08B0B9CB}" type="pres">
      <dgm:prSet presAssocID="{7DC4DB8C-C7CC-4F1A-931E-F6EC6F08E051}" presName="parentLeftMargin" presStyleLbl="node1" presStyleIdx="0" presStyleCnt="3"/>
      <dgm:spPr/>
    </dgm:pt>
    <dgm:pt modelId="{B765F56F-1E85-4482-95A7-D590B903493E}" type="pres">
      <dgm:prSet presAssocID="{7DC4DB8C-C7CC-4F1A-931E-F6EC6F08E051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8A94614-05A2-4D95-97C0-10F51324B980}" type="pres">
      <dgm:prSet presAssocID="{7DC4DB8C-C7CC-4F1A-931E-F6EC6F08E051}" presName="negativeSpace" presStyleCnt="0"/>
      <dgm:spPr/>
    </dgm:pt>
    <dgm:pt modelId="{4D3D3EE9-8DDE-48DC-8711-3BB0E571CEF9}" type="pres">
      <dgm:prSet presAssocID="{7DC4DB8C-C7CC-4F1A-931E-F6EC6F08E051}" presName="childText" presStyleLbl="conFgAcc1" presStyleIdx="1" presStyleCnt="3">
        <dgm:presLayoutVars>
          <dgm:bulletEnabled val="1"/>
        </dgm:presLayoutVars>
      </dgm:prSet>
      <dgm:spPr/>
    </dgm:pt>
    <dgm:pt modelId="{2D085995-CF12-4531-8E4A-8E012DEA0DCD}" type="pres">
      <dgm:prSet presAssocID="{BB85A909-58FF-45DF-A91F-86C730341F1A}" presName="spaceBetweenRectangles" presStyleCnt="0"/>
      <dgm:spPr/>
    </dgm:pt>
    <dgm:pt modelId="{B5C6933B-612F-4C00-8034-5C153AE2B942}" type="pres">
      <dgm:prSet presAssocID="{8EC0D952-D3A4-40C3-98FB-DD5EF4145030}" presName="parentLin" presStyleCnt="0"/>
      <dgm:spPr/>
    </dgm:pt>
    <dgm:pt modelId="{E2BC9123-0197-41F6-AFAF-B93D8F5D7135}" type="pres">
      <dgm:prSet presAssocID="{8EC0D952-D3A4-40C3-98FB-DD5EF4145030}" presName="parentLeftMargin" presStyleLbl="node1" presStyleIdx="1" presStyleCnt="3"/>
      <dgm:spPr/>
    </dgm:pt>
    <dgm:pt modelId="{86DCAA8B-5E48-46FE-BE7A-A48335AFAE57}" type="pres">
      <dgm:prSet presAssocID="{8EC0D952-D3A4-40C3-98FB-DD5EF414503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4ED26C4-E8BF-4E39-B7CD-578BEF5915D9}" type="pres">
      <dgm:prSet presAssocID="{8EC0D952-D3A4-40C3-98FB-DD5EF4145030}" presName="negativeSpace" presStyleCnt="0"/>
      <dgm:spPr/>
    </dgm:pt>
    <dgm:pt modelId="{6FA76B1C-5D90-4554-B778-90DE7AFC36CA}" type="pres">
      <dgm:prSet presAssocID="{8EC0D952-D3A4-40C3-98FB-DD5EF4145030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4476066-88CE-429D-894B-FF2491C58C2A}" srcId="{886316E6-8010-4DC3-A1ED-46EE30044BCC}" destId="{8EC0D952-D3A4-40C3-98FB-DD5EF4145030}" srcOrd="2" destOrd="0" parTransId="{671300C5-6A64-4F35-B203-A321DB4513D1}" sibTransId="{1D5B048C-005A-41E7-9003-8C11451828EC}"/>
    <dgm:cxn modelId="{BE8A3FAD-68A7-4408-8761-76BD230C279D}" srcId="{886316E6-8010-4DC3-A1ED-46EE30044BCC}" destId="{356EC038-5FFA-45A5-B83C-673116949D2F}" srcOrd="0" destOrd="0" parTransId="{B040F37C-6601-4A1F-9D26-DC01320CDEA9}" sibTransId="{0AF3C53D-F05D-422F-8111-D163D278B5A0}"/>
    <dgm:cxn modelId="{E63E6631-4903-4916-B72B-C6D9D2D8379A}" type="presOf" srcId="{356EC038-5FFA-45A5-B83C-673116949D2F}" destId="{59FE019F-CDE3-48AE-A80D-22B1BB1949EF}" srcOrd="1" destOrd="0" presId="urn:microsoft.com/office/officeart/2005/8/layout/list1"/>
    <dgm:cxn modelId="{DD56CF2A-FED1-4E82-8311-78E37AE9A69C}" type="presOf" srcId="{8EC0D952-D3A4-40C3-98FB-DD5EF4145030}" destId="{E2BC9123-0197-41F6-AFAF-B93D8F5D7135}" srcOrd="0" destOrd="0" presId="urn:microsoft.com/office/officeart/2005/8/layout/list1"/>
    <dgm:cxn modelId="{6DE44A9F-A2CB-4B9E-9515-F958765A7093}" srcId="{886316E6-8010-4DC3-A1ED-46EE30044BCC}" destId="{7DC4DB8C-C7CC-4F1A-931E-F6EC6F08E051}" srcOrd="1" destOrd="0" parTransId="{F7E9A96B-44B9-479B-93FA-8D54ABB4B2B9}" sibTransId="{BB85A909-58FF-45DF-A91F-86C730341F1A}"/>
    <dgm:cxn modelId="{06FEBB86-9370-405C-9A1C-E24231C676AD}" type="presOf" srcId="{356EC038-5FFA-45A5-B83C-673116949D2F}" destId="{9BAA04F0-15B1-4931-80AB-484BC1EDFA30}" srcOrd="0" destOrd="0" presId="urn:microsoft.com/office/officeart/2005/8/layout/list1"/>
    <dgm:cxn modelId="{B4A92B05-7435-4F6A-9C32-ECC5539704F3}" type="presOf" srcId="{7DC4DB8C-C7CC-4F1A-931E-F6EC6F08E051}" destId="{B765F56F-1E85-4482-95A7-D590B903493E}" srcOrd="1" destOrd="0" presId="urn:microsoft.com/office/officeart/2005/8/layout/list1"/>
    <dgm:cxn modelId="{DE1B0E87-F4E2-4A13-A4D7-8137509F6A9F}" type="presOf" srcId="{7DC4DB8C-C7CC-4F1A-931E-F6EC6F08E051}" destId="{3756C09A-3921-44AA-80A3-179C08B0B9CB}" srcOrd="0" destOrd="0" presId="urn:microsoft.com/office/officeart/2005/8/layout/list1"/>
    <dgm:cxn modelId="{5F7FB450-FC93-4258-95EE-583A4381AD2A}" type="presOf" srcId="{886316E6-8010-4DC3-A1ED-46EE30044BCC}" destId="{4444EA58-5788-4FE0-B01D-C5525BC81556}" srcOrd="0" destOrd="0" presId="urn:microsoft.com/office/officeart/2005/8/layout/list1"/>
    <dgm:cxn modelId="{E5E05275-D41E-48F9-A733-7529014CDC9B}" type="presOf" srcId="{8EC0D952-D3A4-40C3-98FB-DD5EF4145030}" destId="{86DCAA8B-5E48-46FE-BE7A-A48335AFAE57}" srcOrd="1" destOrd="0" presId="urn:microsoft.com/office/officeart/2005/8/layout/list1"/>
    <dgm:cxn modelId="{577664A3-8A68-4B12-B44E-4233B348A645}" type="presParOf" srcId="{4444EA58-5788-4FE0-B01D-C5525BC81556}" destId="{D1C8EE73-6447-47D8-AD81-79426AA1B0AA}" srcOrd="0" destOrd="0" presId="urn:microsoft.com/office/officeart/2005/8/layout/list1"/>
    <dgm:cxn modelId="{527E6645-CEFD-4BF7-A50F-D0266F1AA1EE}" type="presParOf" srcId="{D1C8EE73-6447-47D8-AD81-79426AA1B0AA}" destId="{9BAA04F0-15B1-4931-80AB-484BC1EDFA30}" srcOrd="0" destOrd="0" presId="urn:microsoft.com/office/officeart/2005/8/layout/list1"/>
    <dgm:cxn modelId="{195971B8-F29E-4230-A964-8B19673AA5E7}" type="presParOf" srcId="{D1C8EE73-6447-47D8-AD81-79426AA1B0AA}" destId="{59FE019F-CDE3-48AE-A80D-22B1BB1949EF}" srcOrd="1" destOrd="0" presId="urn:microsoft.com/office/officeart/2005/8/layout/list1"/>
    <dgm:cxn modelId="{3C709603-BDBB-410F-8C66-961A760986BD}" type="presParOf" srcId="{4444EA58-5788-4FE0-B01D-C5525BC81556}" destId="{70C05C59-66B0-40A6-968B-91A5BBC921E6}" srcOrd="1" destOrd="0" presId="urn:microsoft.com/office/officeart/2005/8/layout/list1"/>
    <dgm:cxn modelId="{EDAA281C-F28B-479F-924E-602030493613}" type="presParOf" srcId="{4444EA58-5788-4FE0-B01D-C5525BC81556}" destId="{238865ED-3A56-4D2E-9FCB-6B19753A72CF}" srcOrd="2" destOrd="0" presId="urn:microsoft.com/office/officeart/2005/8/layout/list1"/>
    <dgm:cxn modelId="{03D9C069-BF6F-4503-BC28-4320804EA7B2}" type="presParOf" srcId="{4444EA58-5788-4FE0-B01D-C5525BC81556}" destId="{77C68EFE-6964-4C35-BBF8-67F9F9CC62BB}" srcOrd="3" destOrd="0" presId="urn:microsoft.com/office/officeart/2005/8/layout/list1"/>
    <dgm:cxn modelId="{BCFB0E68-5FF9-4053-A329-E25A2D8854CE}" type="presParOf" srcId="{4444EA58-5788-4FE0-B01D-C5525BC81556}" destId="{5E1F5C18-3816-415D-BB81-97A9F35F497B}" srcOrd="4" destOrd="0" presId="urn:microsoft.com/office/officeart/2005/8/layout/list1"/>
    <dgm:cxn modelId="{76E1B6E5-0E6D-4BA3-B7D8-E975332D6343}" type="presParOf" srcId="{5E1F5C18-3816-415D-BB81-97A9F35F497B}" destId="{3756C09A-3921-44AA-80A3-179C08B0B9CB}" srcOrd="0" destOrd="0" presId="urn:microsoft.com/office/officeart/2005/8/layout/list1"/>
    <dgm:cxn modelId="{37C3B4B3-E229-45D7-B06B-7561AA946FC0}" type="presParOf" srcId="{5E1F5C18-3816-415D-BB81-97A9F35F497B}" destId="{B765F56F-1E85-4482-95A7-D590B903493E}" srcOrd="1" destOrd="0" presId="urn:microsoft.com/office/officeart/2005/8/layout/list1"/>
    <dgm:cxn modelId="{001973EA-2200-4A35-B2A0-9B4FBF4F12CD}" type="presParOf" srcId="{4444EA58-5788-4FE0-B01D-C5525BC81556}" destId="{38A94614-05A2-4D95-97C0-10F51324B980}" srcOrd="5" destOrd="0" presId="urn:microsoft.com/office/officeart/2005/8/layout/list1"/>
    <dgm:cxn modelId="{5B3D6779-D337-4C9A-8218-01DDA83C9625}" type="presParOf" srcId="{4444EA58-5788-4FE0-B01D-C5525BC81556}" destId="{4D3D3EE9-8DDE-48DC-8711-3BB0E571CEF9}" srcOrd="6" destOrd="0" presId="urn:microsoft.com/office/officeart/2005/8/layout/list1"/>
    <dgm:cxn modelId="{1E250C63-1679-4E63-A00C-491285C9EE26}" type="presParOf" srcId="{4444EA58-5788-4FE0-B01D-C5525BC81556}" destId="{2D085995-CF12-4531-8E4A-8E012DEA0DCD}" srcOrd="7" destOrd="0" presId="urn:microsoft.com/office/officeart/2005/8/layout/list1"/>
    <dgm:cxn modelId="{11FCDDF4-7360-44A8-83E4-93E82181F174}" type="presParOf" srcId="{4444EA58-5788-4FE0-B01D-C5525BC81556}" destId="{B5C6933B-612F-4C00-8034-5C153AE2B942}" srcOrd="8" destOrd="0" presId="urn:microsoft.com/office/officeart/2005/8/layout/list1"/>
    <dgm:cxn modelId="{A08EB92D-ED54-4C93-924E-7E49C8EBE3EC}" type="presParOf" srcId="{B5C6933B-612F-4C00-8034-5C153AE2B942}" destId="{E2BC9123-0197-41F6-AFAF-B93D8F5D7135}" srcOrd="0" destOrd="0" presId="urn:microsoft.com/office/officeart/2005/8/layout/list1"/>
    <dgm:cxn modelId="{B8CD4F3D-F272-42EF-9F1B-AB745D5CDDC5}" type="presParOf" srcId="{B5C6933B-612F-4C00-8034-5C153AE2B942}" destId="{86DCAA8B-5E48-46FE-BE7A-A48335AFAE57}" srcOrd="1" destOrd="0" presId="urn:microsoft.com/office/officeart/2005/8/layout/list1"/>
    <dgm:cxn modelId="{CB760EDA-AA5D-4959-AF2A-61A2A6B91FE3}" type="presParOf" srcId="{4444EA58-5788-4FE0-B01D-C5525BC81556}" destId="{54ED26C4-E8BF-4E39-B7CD-578BEF5915D9}" srcOrd="9" destOrd="0" presId="urn:microsoft.com/office/officeart/2005/8/layout/list1"/>
    <dgm:cxn modelId="{1A04B961-BB45-4DCD-82A9-E31ED8DF7673}" type="presParOf" srcId="{4444EA58-5788-4FE0-B01D-C5525BC81556}" destId="{6FA76B1C-5D90-4554-B778-90DE7AFC36CA}" srcOrd="10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0D5692-7124-4E70-8185-87A2378C992B}" type="datetimeFigureOut">
              <a:rPr lang="fr-FR" smtClean="0"/>
              <a:t>11/10/2023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3A2C36-8828-428E-A26B-B8F7E238DD47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3A2C36-8828-428E-A26B-B8F7E238DD47}" type="slidenum">
              <a:rPr lang="fr-FR" smtClean="0"/>
              <a:t>9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10/10/2023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10/10/2023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10/10/2023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10/10/2023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10/10/2023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10/10/2023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10/10/2023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10/10/2023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10/10/2023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10/10/2023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10/10/2023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10/10/2023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 smtClean="0"/>
              <a:t>Éléments de morphologie fonctionnelle humaine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Les </a:t>
            </a:r>
            <a:r>
              <a:rPr lang="fr-FR" b="1" dirty="0" smtClean="0"/>
              <a:t>muscles squelettiques</a:t>
            </a:r>
            <a:r>
              <a:rPr lang="fr-FR" dirty="0" smtClean="0"/>
              <a:t> peuvent être contrôlés, comme les biceps pour les bras et les quadriceps et les tendons pour les jambes.</a:t>
            </a:r>
          </a:p>
          <a:p>
            <a:r>
              <a:rPr lang="fr-FR" dirty="0" smtClean="0"/>
              <a:t>Les </a:t>
            </a:r>
            <a:r>
              <a:rPr lang="fr-FR" b="1" dirty="0" smtClean="0"/>
              <a:t>muscles lisses</a:t>
            </a:r>
            <a:r>
              <a:rPr lang="fr-FR" dirty="0" smtClean="0"/>
              <a:t> ne peuvent pas être contrôlés, comme ceux des organes de l’appareil digestif qui font circuler la nourriture et les déchets dans le corps.</a:t>
            </a:r>
          </a:p>
          <a:p>
            <a:r>
              <a:rPr lang="fr-FR" dirty="0" smtClean="0"/>
              <a:t>Le </a:t>
            </a:r>
            <a:r>
              <a:rPr lang="fr-FR" b="1" dirty="0" smtClean="0"/>
              <a:t>muscle cardiaque</a:t>
            </a:r>
            <a:r>
              <a:rPr lang="fr-FR" dirty="0" smtClean="0"/>
              <a:t> aide à faire circuler le sang et à maintenir la pression artérielle. Il n’est présent que dans le cœur.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4. Tissu </a:t>
            </a:r>
            <a:r>
              <a:rPr lang="fr-FR" b="1" dirty="0" smtClean="0"/>
              <a:t>nerveux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fr-FR" b="1" dirty="0" smtClean="0"/>
          </a:p>
          <a:p>
            <a:r>
              <a:rPr lang="fr-FR" dirty="0" smtClean="0"/>
              <a:t>Le tissu nerveux envoie des signaux électriques d’une partie du corps à une autre. </a:t>
            </a:r>
            <a:endParaRPr lang="fr-FR" dirty="0" smtClean="0"/>
          </a:p>
          <a:p>
            <a:r>
              <a:rPr lang="fr-FR" dirty="0" smtClean="0"/>
              <a:t>Ces </a:t>
            </a:r>
            <a:r>
              <a:rPr lang="fr-FR" dirty="0" smtClean="0"/>
              <a:t>signaux participent surtout aux sensations et aux mouvements. </a:t>
            </a:r>
            <a:endParaRPr lang="fr-FR" dirty="0" smtClean="0"/>
          </a:p>
          <a:p>
            <a:r>
              <a:rPr lang="fr-FR" dirty="0" smtClean="0"/>
              <a:t>Le </a:t>
            </a:r>
            <a:r>
              <a:rPr lang="fr-FR" dirty="0" smtClean="0"/>
              <a:t>tissu nerveux forme le cerveau, la moelle épinière et les nerfs. </a:t>
            </a:r>
            <a:endParaRPr lang="fr-FR" dirty="0" smtClean="0"/>
          </a:p>
          <a:p>
            <a:r>
              <a:rPr lang="fr-FR" dirty="0" smtClean="0"/>
              <a:t>Deux </a:t>
            </a:r>
            <a:r>
              <a:rPr lang="fr-FR" dirty="0" smtClean="0"/>
              <a:t>types principaux de cellules composent le tissu nerveux : les neurones sont des cellules qui envoient des signaux électriques et les cellules </a:t>
            </a:r>
            <a:r>
              <a:rPr lang="fr-FR" dirty="0" err="1" smtClean="0"/>
              <a:t>neurogliales</a:t>
            </a:r>
            <a:r>
              <a:rPr lang="fr-FR" dirty="0" smtClean="0"/>
              <a:t> soutiennent le tissu nerveux et fournissent les éléments nutritifs aux neurones.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Les cellules sont les éléments de base de tous les organismes vivants et elles sont responsables de toutes les tâches principales qui nous maintiennent en vie. </a:t>
            </a:r>
            <a:endParaRPr lang="fr-FR" dirty="0" smtClean="0"/>
          </a:p>
          <a:p>
            <a:r>
              <a:rPr lang="fr-FR" dirty="0" smtClean="0"/>
              <a:t>toutes </a:t>
            </a:r>
            <a:r>
              <a:rPr lang="fr-FR" dirty="0" smtClean="0"/>
              <a:t>les cellules possèdent les mêmes constituants de </a:t>
            </a:r>
            <a:r>
              <a:rPr lang="fr-FR" dirty="0" smtClean="0"/>
              <a:t>base</a:t>
            </a:r>
            <a:r>
              <a:rPr lang="fr-FR" dirty="0" smtClean="0"/>
              <a:t>:</a:t>
            </a:r>
            <a:endParaRPr lang="fr-FR" dirty="0" smtClean="0"/>
          </a:p>
          <a:p>
            <a:pPr>
              <a:buFont typeface="Courier New" pitchFamily="49" charset="0"/>
              <a:buChar char="o"/>
            </a:pPr>
            <a:r>
              <a:rPr lang="fr-FR" dirty="0" smtClean="0"/>
              <a:t>Une </a:t>
            </a:r>
            <a:r>
              <a:rPr lang="fr-FR" dirty="0" smtClean="0"/>
              <a:t>membrane </a:t>
            </a:r>
            <a:endParaRPr lang="fr-FR" dirty="0" smtClean="0"/>
          </a:p>
          <a:p>
            <a:pPr>
              <a:buFont typeface="Courier New" pitchFamily="49" charset="0"/>
              <a:buChar char="o"/>
            </a:pPr>
            <a:r>
              <a:rPr lang="fr-FR" dirty="0" smtClean="0"/>
              <a:t>L’intérieur </a:t>
            </a:r>
            <a:r>
              <a:rPr lang="fr-FR" dirty="0" smtClean="0"/>
              <a:t>de la cellule est appelé cytoplasme</a:t>
            </a:r>
            <a:r>
              <a:rPr lang="fr-FR" dirty="0" smtClean="0"/>
              <a:t>.</a:t>
            </a:r>
          </a:p>
          <a:p>
            <a:pPr>
              <a:buFont typeface="Courier New" pitchFamily="49" charset="0"/>
              <a:buChar char="o"/>
            </a:pPr>
            <a:r>
              <a:rPr lang="fr-FR" dirty="0" smtClean="0"/>
              <a:t> </a:t>
            </a:r>
            <a:r>
              <a:rPr lang="fr-FR" dirty="0" smtClean="0"/>
              <a:t>Le cytoplasme est composé de nombreux petits éléments appelés organites, qui sont entourés de liquide.</a:t>
            </a:r>
            <a:endParaRPr lang="fr-FR" dirty="0"/>
          </a:p>
        </p:txBody>
      </p:sp>
      <p:pic>
        <p:nvPicPr>
          <p:cNvPr id="2050" name="Picture 2" descr="C:\Users\user\Downloads\téléchargement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64" y="0"/>
            <a:ext cx="2305050" cy="15716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fontAlgn="base"/>
            <a:r>
              <a:rPr lang="fr-FR" dirty="0" smtClean="0"/>
              <a:t>Un </a:t>
            </a:r>
            <a:r>
              <a:rPr lang="fr-FR" b="1" dirty="0" smtClean="0"/>
              <a:t>organe</a:t>
            </a:r>
            <a:r>
              <a:rPr lang="fr-FR" dirty="0" smtClean="0"/>
              <a:t> est formé de différents types de tissus :</a:t>
            </a:r>
            <a:br>
              <a:rPr lang="fr-FR" dirty="0" smtClean="0"/>
            </a:br>
            <a:r>
              <a:rPr lang="fr-FR" dirty="0" smtClean="0"/>
              <a:t>– le </a:t>
            </a:r>
            <a:r>
              <a:rPr lang="fr-FR" b="1" dirty="0" smtClean="0"/>
              <a:t>parenchyme</a:t>
            </a:r>
            <a:r>
              <a:rPr lang="fr-FR" dirty="0" smtClean="0"/>
              <a:t> : composé des cellules responsables de la fonction propre de l’organe ;</a:t>
            </a:r>
            <a:br>
              <a:rPr lang="fr-FR" dirty="0" smtClean="0"/>
            </a:br>
            <a:r>
              <a:rPr lang="fr-FR" dirty="0" smtClean="0"/>
              <a:t>– le </a:t>
            </a:r>
            <a:r>
              <a:rPr lang="fr-FR" b="1" dirty="0" smtClean="0"/>
              <a:t>stroma ou compartiment </a:t>
            </a:r>
            <a:r>
              <a:rPr lang="fr-FR" b="1" dirty="0" smtClean="0"/>
              <a:t>interstitiel</a:t>
            </a:r>
            <a:r>
              <a:rPr lang="fr-FR" dirty="0" smtClean="0"/>
              <a:t>: </a:t>
            </a:r>
          </a:p>
          <a:p>
            <a:pPr fontAlgn="base"/>
            <a:r>
              <a:rPr lang="fr-FR" dirty="0" smtClean="0">
                <a:solidFill>
                  <a:srgbClr val="0070C0"/>
                </a:solidFill>
              </a:rPr>
              <a:t>forme </a:t>
            </a:r>
            <a:r>
              <a:rPr lang="fr-FR" dirty="0" smtClean="0">
                <a:solidFill>
                  <a:srgbClr val="0070C0"/>
                </a:solidFill>
              </a:rPr>
              <a:t>l’ossature de l’organe, il contient du tissu conjonctif (TC), plus rarement du tissu épithélial et des cellules musculaires, ainsi que des vaisseaux et des nerfs.</a:t>
            </a:r>
          </a:p>
          <a:p>
            <a:pPr fontAlgn="base"/>
            <a:r>
              <a:rPr lang="fr-FR" dirty="0" smtClean="0">
                <a:solidFill>
                  <a:srgbClr val="0070C0"/>
                </a:solidFill>
              </a:rPr>
              <a:t>L’</a:t>
            </a:r>
            <a:r>
              <a:rPr lang="fr-FR" b="1" dirty="0" smtClean="0">
                <a:solidFill>
                  <a:srgbClr val="0070C0"/>
                </a:solidFill>
              </a:rPr>
              <a:t>espace intercellulaire</a:t>
            </a:r>
            <a:r>
              <a:rPr lang="fr-FR" dirty="0" smtClean="0">
                <a:solidFill>
                  <a:srgbClr val="0070C0"/>
                </a:solidFill>
              </a:rPr>
              <a:t> est rempli d’une substance intercellulaire ou </a:t>
            </a:r>
            <a:r>
              <a:rPr lang="fr-FR" b="1" dirty="0" smtClean="0">
                <a:solidFill>
                  <a:srgbClr val="0070C0"/>
                </a:solidFill>
              </a:rPr>
              <a:t>matrice extracellulaire</a:t>
            </a:r>
            <a:r>
              <a:rPr lang="fr-FR" dirty="0" smtClean="0">
                <a:solidFill>
                  <a:srgbClr val="0070C0"/>
                </a:solidFill>
              </a:rPr>
              <a:t>→ échange de substances entre le sang et les cellules, fonction </a:t>
            </a:r>
            <a:r>
              <a:rPr lang="fr-FR" dirty="0" smtClean="0">
                <a:solidFill>
                  <a:srgbClr val="0070C0"/>
                </a:solidFill>
              </a:rPr>
              <a:t>mécanique.</a:t>
            </a:r>
            <a:endParaRPr lang="fr-FR" dirty="0" smtClean="0">
              <a:solidFill>
                <a:srgbClr val="0070C0"/>
              </a:solidFill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 </a:t>
            </a:r>
            <a:r>
              <a:rPr lang="fr-FR" b="1" dirty="0" smtClean="0"/>
              <a:t>tissu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 est une structure composée de cellules qui effectuent une même tâche pour l’ensemble de l’organisme. </a:t>
            </a:r>
            <a:endParaRPr lang="fr-FR" dirty="0" smtClean="0"/>
          </a:p>
          <a:p>
            <a:r>
              <a:rPr lang="fr-FR" dirty="0" smtClean="0"/>
              <a:t>Il </a:t>
            </a:r>
            <a:r>
              <a:rPr lang="fr-FR" dirty="0" smtClean="0"/>
              <a:t>est possible de différencier quatre types de tissus fondamentaux en s’appuyant sur leur mode de développement, leur structure </a:t>
            </a:r>
            <a:r>
              <a:rPr lang="fr-FR" dirty="0" smtClean="0"/>
              <a:t>               et </a:t>
            </a:r>
            <a:r>
              <a:rPr lang="fr-FR" dirty="0" smtClean="0"/>
              <a:t>leur fonction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 descr="C:\Users\user\Downloads\zzzzzzzzGBM\M 1\cours 2 tissus\Les-differents-tissus-de-lorganisme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42876"/>
            <a:ext cx="8501122" cy="65722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1.Tissu </a:t>
            </a:r>
            <a:r>
              <a:rPr lang="fr-FR" b="1" dirty="0" smtClean="0"/>
              <a:t>épithélial</a:t>
            </a:r>
            <a:br>
              <a:rPr lang="fr-FR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fontAlgn="base"/>
            <a:r>
              <a:rPr lang="fr-FR" dirty="0" smtClean="0"/>
              <a:t>recouvrent </a:t>
            </a:r>
            <a:r>
              <a:rPr lang="fr-FR" dirty="0" smtClean="0"/>
              <a:t>les faces interne et externe de l’organisme :</a:t>
            </a:r>
          </a:p>
          <a:p>
            <a:pPr fontAlgn="base"/>
            <a:r>
              <a:rPr lang="fr-FR" dirty="0" smtClean="0"/>
              <a:t>épithélium cutané : protège des influences environnementales et de la perte d’eau ;</a:t>
            </a:r>
          </a:p>
          <a:p>
            <a:pPr fontAlgn="base"/>
            <a:r>
              <a:rPr lang="fr-FR" dirty="0" smtClean="0"/>
              <a:t>les épithéliums de revêtement de l’intérieur du corps : tapissent entre autre les organes creux et les canaux excréteurs des glandes :</a:t>
            </a:r>
            <a:br>
              <a:rPr lang="fr-FR" dirty="0" smtClean="0"/>
            </a:br>
            <a:r>
              <a:rPr lang="fr-FR" dirty="0" smtClean="0"/>
              <a:t>→ protègent les tissus de l’organisme situés plus en profondeur des substances agressives ;</a:t>
            </a:r>
            <a:br>
              <a:rPr lang="fr-FR" dirty="0" smtClean="0"/>
            </a:br>
            <a:r>
              <a:rPr lang="fr-FR" dirty="0" smtClean="0"/>
              <a:t>→ contiennent souvent des cellules sécrétrices ainsi que des glandes</a:t>
            </a:r>
            <a:br>
              <a:rPr lang="fr-FR" dirty="0" smtClean="0"/>
            </a:br>
            <a:r>
              <a:rPr lang="fr-FR" dirty="0" smtClean="0"/>
              <a:t>→ forment des </a:t>
            </a:r>
            <a:r>
              <a:rPr lang="fr-FR" b="1" dirty="0" smtClean="0"/>
              <a:t>muqueuses</a:t>
            </a:r>
            <a:r>
              <a:rPr lang="fr-FR" dirty="0" smtClean="0"/>
              <a:t> (tunique muqueuse ou muqueuse, du latin </a:t>
            </a:r>
            <a:r>
              <a:rPr lang="fr-FR" i="1" dirty="0" smtClean="0"/>
              <a:t>mucus</a:t>
            </a:r>
            <a:r>
              <a:rPr lang="fr-FR" dirty="0" smtClean="0"/>
              <a:t>, mucus).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2. Tissu </a:t>
            </a:r>
            <a:r>
              <a:rPr lang="fr-FR" b="1" dirty="0" smtClean="0"/>
              <a:t>conjonctif</a:t>
            </a:r>
            <a:br>
              <a:rPr lang="fr-FR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Le </a:t>
            </a:r>
            <a:r>
              <a:rPr lang="fr-FR" dirty="0" smtClean="0"/>
              <a:t>tissu conjonctif maintient des parties du corps ensemble et il </a:t>
            </a:r>
            <a:r>
              <a:rPr lang="fr-FR" dirty="0" smtClean="0">
                <a:solidFill>
                  <a:srgbClr val="FF0000"/>
                </a:solidFill>
              </a:rPr>
              <a:t>soutient</a:t>
            </a:r>
            <a:r>
              <a:rPr lang="fr-FR" dirty="0" smtClean="0"/>
              <a:t> d’autres tissus. </a:t>
            </a:r>
            <a:endParaRPr lang="fr-FR" dirty="0" smtClean="0"/>
          </a:p>
          <a:p>
            <a:r>
              <a:rPr lang="fr-FR" dirty="0" smtClean="0"/>
              <a:t>De </a:t>
            </a:r>
            <a:r>
              <a:rPr lang="fr-FR" dirty="0" smtClean="0"/>
              <a:t>plus, il </a:t>
            </a:r>
            <a:r>
              <a:rPr lang="fr-FR" dirty="0" smtClean="0">
                <a:solidFill>
                  <a:srgbClr val="FF0000"/>
                </a:solidFill>
              </a:rPr>
              <a:t>protège</a:t>
            </a:r>
            <a:r>
              <a:rPr lang="fr-FR" dirty="0" smtClean="0"/>
              <a:t> les </a:t>
            </a:r>
            <a:r>
              <a:rPr lang="fr-FR" dirty="0" smtClean="0"/>
              <a:t>organes</a:t>
            </a:r>
          </a:p>
          <a:p>
            <a:r>
              <a:rPr lang="fr-FR" dirty="0" smtClean="0"/>
              <a:t>Les </a:t>
            </a:r>
            <a:r>
              <a:rPr lang="fr-FR" dirty="0" smtClean="0"/>
              <a:t>os, le cartilage, les ligaments, les tendons et la graisse sont tous des tissus conjonctifs. </a:t>
            </a:r>
            <a:endParaRPr lang="fr-FR" dirty="0" smtClean="0"/>
          </a:p>
          <a:p>
            <a:r>
              <a:rPr lang="fr-FR" dirty="0" smtClean="0"/>
              <a:t>Le sang </a:t>
            </a:r>
            <a:r>
              <a:rPr lang="fr-FR" dirty="0" smtClean="0"/>
              <a:t>et la lymphe sont aussi des tissus conjonctifs sous forme liquide, qui sont constitués de cellules dans un liquide.</a:t>
            </a:r>
          </a:p>
          <a:p>
            <a:r>
              <a:rPr lang="fr-FR" dirty="0" smtClean="0"/>
              <a:t>Le tissu épithélial et le tissu conjonctif peuvent former ensemble des membranes comme la </a:t>
            </a:r>
            <a:r>
              <a:rPr lang="fr-FR" dirty="0" smtClean="0"/>
              <a:t> muqueuse </a:t>
            </a:r>
            <a:r>
              <a:rPr lang="fr-FR" dirty="0" smtClean="0"/>
              <a:t> de la bouche.</a:t>
            </a: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3. Tissu </a:t>
            </a:r>
            <a:r>
              <a:rPr lang="fr-FR" b="1" dirty="0" smtClean="0"/>
              <a:t>musculaire</a:t>
            </a:r>
            <a:br>
              <a:rPr lang="fr-FR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 </a:t>
            </a:r>
            <a:r>
              <a:rPr lang="fr-FR" dirty="0" smtClean="0"/>
              <a:t>tissu musculaire a comme fonctions la contraction et le relâchement</a:t>
            </a:r>
            <a:r>
              <a:rPr lang="fr-FR" dirty="0" smtClean="0"/>
              <a:t>.</a:t>
            </a:r>
          </a:p>
          <a:p>
            <a:r>
              <a:rPr lang="fr-FR" dirty="0" smtClean="0"/>
              <a:t> </a:t>
            </a:r>
            <a:r>
              <a:rPr lang="fr-FR" dirty="0" smtClean="0"/>
              <a:t>Il existe 3 types de muscle dans le </a:t>
            </a:r>
            <a:r>
              <a:rPr lang="fr-FR" dirty="0" smtClean="0"/>
              <a:t>corps:</a:t>
            </a:r>
          </a:p>
          <a:p>
            <a:endParaRPr lang="fr-FR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758</TotalTime>
  <Words>295</Words>
  <PresentationFormat>Affichage à l'écran (4:3)</PresentationFormat>
  <Paragraphs>43</Paragraphs>
  <Slides>12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Éléments de morphologie fonctionnelle humaine</vt:lpstr>
      <vt:lpstr>Diapositive 2</vt:lpstr>
      <vt:lpstr>Diapositive 3</vt:lpstr>
      <vt:lpstr>Un tissu</vt:lpstr>
      <vt:lpstr>Diapositive 5</vt:lpstr>
      <vt:lpstr>Diapositive 6</vt:lpstr>
      <vt:lpstr>1.Tissu épithélial </vt:lpstr>
      <vt:lpstr>2. Tissu conjonctif </vt:lpstr>
      <vt:lpstr>3. Tissu musculaire </vt:lpstr>
      <vt:lpstr>Diapositive 10</vt:lpstr>
      <vt:lpstr>Diapositive 11</vt:lpstr>
      <vt:lpstr>4. Tissu nerveux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Éléments de morphologie fonctionnelle humaine</dc:title>
  <dc:creator>user</dc:creator>
  <cp:lastModifiedBy>user</cp:lastModifiedBy>
  <cp:revision>19</cp:revision>
  <dcterms:created xsi:type="dcterms:W3CDTF">2023-10-10T21:07:49Z</dcterms:created>
  <dcterms:modified xsi:type="dcterms:W3CDTF">2023-10-11T11:22:21Z</dcterms:modified>
</cp:coreProperties>
</file>