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68" r:id="rId6"/>
    <p:sldId id="259" r:id="rId7"/>
    <p:sldId id="260" r:id="rId8"/>
    <p:sldId id="262" r:id="rId9"/>
    <p:sldId id="263" r:id="rId10"/>
    <p:sldId id="264" r:id="rId11"/>
    <p:sldId id="261" r:id="rId12"/>
    <p:sldId id="271" r:id="rId13"/>
    <p:sldId id="265" r:id="rId14"/>
    <p:sldId id="266" r:id="rId15"/>
    <p:sldId id="269" r:id="rId16"/>
    <p:sldId id="272" r:id="rId17"/>
    <p:sldId id="270" r:id="rId18"/>
    <p:sldId id="274" r:id="rId19"/>
    <p:sldId id="275" r:id="rId20"/>
    <p:sldId id="273"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80" autoAdjust="0"/>
  </p:normalViewPr>
  <p:slideViewPr>
    <p:cSldViewPr>
      <p:cViewPr varScale="1">
        <p:scale>
          <a:sx n="56" d="100"/>
          <a:sy n="56" d="100"/>
        </p:scale>
        <p:origin x="1512"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image" Target="../media/image6.jpg"/><Relationship Id="rId1" Type="http://schemas.openxmlformats.org/officeDocument/2006/relationships/image" Target="../media/image5.jpg"/><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8.jpg"/></Relationships>
</file>

<file path=ppt/diagrams/_rels/drawing2.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image" Target="../media/image6.jpg"/><Relationship Id="rId1" Type="http://schemas.openxmlformats.org/officeDocument/2006/relationships/image" Target="../media/image5.jpg"/><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8.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B4CF2D-46FF-4FA5-A8D3-FDC9E7C18AF1}" type="doc">
      <dgm:prSet loTypeId="urn:microsoft.com/office/officeart/2005/8/layout/radial5" loCatId="relationship" qsTypeId="urn:microsoft.com/office/officeart/2005/8/quickstyle/simple5" qsCatId="simple" csTypeId="urn:microsoft.com/office/officeart/2005/8/colors/colorful5" csCatId="colorful" phldr="1"/>
      <dgm:spPr/>
      <dgm:t>
        <a:bodyPr/>
        <a:lstStyle/>
        <a:p>
          <a:endParaRPr lang="fr-FR"/>
        </a:p>
      </dgm:t>
    </dgm:pt>
    <dgm:pt modelId="{8CDE74D0-6953-47B7-9227-1827F1C53ED8}">
      <dgm:prSet phldrT="[Texte]"/>
      <dgm:spPr/>
      <dgm:t>
        <a:bodyPr/>
        <a:lstStyle/>
        <a:p>
          <a:r>
            <a:rPr lang="fr-FR" dirty="0"/>
            <a:t>Risques</a:t>
          </a:r>
        </a:p>
      </dgm:t>
    </dgm:pt>
    <dgm:pt modelId="{BE5F92CC-D8D4-449B-BEF0-5A2FB1FB44DD}" type="parTrans" cxnId="{43496887-6F81-4379-B025-2D96066E8D62}">
      <dgm:prSet/>
      <dgm:spPr/>
      <dgm:t>
        <a:bodyPr/>
        <a:lstStyle/>
        <a:p>
          <a:endParaRPr lang="fr-FR"/>
        </a:p>
      </dgm:t>
    </dgm:pt>
    <dgm:pt modelId="{82EF62FD-0385-4740-B431-3D16179CBF86}" type="sibTrans" cxnId="{43496887-6F81-4379-B025-2D96066E8D62}">
      <dgm:prSet/>
      <dgm:spPr/>
      <dgm:t>
        <a:bodyPr/>
        <a:lstStyle/>
        <a:p>
          <a:endParaRPr lang="fr-FR"/>
        </a:p>
      </dgm:t>
    </dgm:pt>
    <dgm:pt modelId="{E6C52766-F793-45DD-B933-7FFEAB611098}">
      <dgm:prSet phldrT="[Texte]" custT="1"/>
      <dgm:spPr/>
      <dgm:t>
        <a:bodyPr/>
        <a:lstStyle/>
        <a:p>
          <a:r>
            <a:rPr lang="fr-FR" sz="2000" b="1" dirty="0"/>
            <a:t>Naturels</a:t>
          </a:r>
          <a:r>
            <a:rPr lang="fr-FR" sz="1500" b="1" dirty="0"/>
            <a:t> </a:t>
          </a:r>
        </a:p>
      </dgm:t>
    </dgm:pt>
    <dgm:pt modelId="{D263D4CB-3A35-4D51-9A8C-DDB533FEB5A3}" type="parTrans" cxnId="{DE6DA7C2-FA77-4586-A0D8-CD81CE5B1750}">
      <dgm:prSet/>
      <dgm:spPr/>
      <dgm:t>
        <a:bodyPr/>
        <a:lstStyle/>
        <a:p>
          <a:endParaRPr lang="fr-FR"/>
        </a:p>
      </dgm:t>
    </dgm:pt>
    <dgm:pt modelId="{FFFB5617-1BC9-49A7-85D2-FC4322CB0957}" type="sibTrans" cxnId="{DE6DA7C2-FA77-4586-A0D8-CD81CE5B1750}">
      <dgm:prSet/>
      <dgm:spPr/>
      <dgm:t>
        <a:bodyPr/>
        <a:lstStyle/>
        <a:p>
          <a:endParaRPr lang="fr-FR"/>
        </a:p>
      </dgm:t>
    </dgm:pt>
    <dgm:pt modelId="{5ACFFA2A-1446-4AF1-8BC8-EC91F29A08F6}">
      <dgm:prSet phldrT="[Texte]"/>
      <dgm:spPr/>
      <dgm:t>
        <a:bodyPr/>
        <a:lstStyle/>
        <a:p>
          <a:r>
            <a:rPr lang="fr-FR" b="1" i="0" dirty="0"/>
            <a:t>transports collectifs</a:t>
          </a:r>
          <a:endParaRPr lang="fr-FR" dirty="0"/>
        </a:p>
      </dgm:t>
    </dgm:pt>
    <dgm:pt modelId="{AB22E332-0612-46E2-8B05-4529DE7C30D2}" type="parTrans" cxnId="{60EE38CB-888A-4A34-871C-C3DD56ADAFBD}">
      <dgm:prSet/>
      <dgm:spPr/>
      <dgm:t>
        <a:bodyPr/>
        <a:lstStyle/>
        <a:p>
          <a:endParaRPr lang="fr-FR"/>
        </a:p>
      </dgm:t>
    </dgm:pt>
    <dgm:pt modelId="{178C6492-9EE6-4E3A-84C6-D200C6D18439}" type="sibTrans" cxnId="{60EE38CB-888A-4A34-871C-C3DD56ADAFBD}">
      <dgm:prSet/>
      <dgm:spPr/>
      <dgm:t>
        <a:bodyPr/>
        <a:lstStyle/>
        <a:p>
          <a:endParaRPr lang="fr-FR"/>
        </a:p>
      </dgm:t>
    </dgm:pt>
    <dgm:pt modelId="{C56CB85F-05CD-460E-8A37-71151AA51A47}">
      <dgm:prSet phldrT="[Texte]"/>
      <dgm:spPr/>
      <dgm:t>
        <a:bodyPr/>
        <a:lstStyle/>
        <a:p>
          <a:r>
            <a:rPr lang="fr-FR" b="1" i="0" dirty="0"/>
            <a:t>de la vie quotidienne</a:t>
          </a:r>
          <a:endParaRPr lang="fr-FR" dirty="0"/>
        </a:p>
      </dgm:t>
    </dgm:pt>
    <dgm:pt modelId="{BD4D0EE0-1E41-422E-ACFA-FFB423E1AF51}" type="parTrans" cxnId="{1FD4C8CB-4251-47CB-9C40-27EF1D5228C8}">
      <dgm:prSet/>
      <dgm:spPr/>
      <dgm:t>
        <a:bodyPr/>
        <a:lstStyle/>
        <a:p>
          <a:endParaRPr lang="fr-FR"/>
        </a:p>
      </dgm:t>
    </dgm:pt>
    <dgm:pt modelId="{F026C99A-B2EB-4041-9CF5-FFB44B0DB96B}" type="sibTrans" cxnId="{1FD4C8CB-4251-47CB-9C40-27EF1D5228C8}">
      <dgm:prSet/>
      <dgm:spPr/>
      <dgm:t>
        <a:bodyPr/>
        <a:lstStyle/>
        <a:p>
          <a:endParaRPr lang="fr-FR"/>
        </a:p>
      </dgm:t>
    </dgm:pt>
    <dgm:pt modelId="{320A4456-863D-4FE4-B53E-49620C9C8481}">
      <dgm:prSet phldrT="[Texte]" custT="1"/>
      <dgm:spPr/>
      <dgm:t>
        <a:bodyPr/>
        <a:lstStyle/>
        <a:p>
          <a:r>
            <a:rPr lang="fr-FR" sz="1600" b="1" dirty="0"/>
            <a:t>Technologique </a:t>
          </a:r>
        </a:p>
      </dgm:t>
    </dgm:pt>
    <dgm:pt modelId="{F362CA80-269A-4710-B487-20B1417818A0}" type="parTrans" cxnId="{AC64F7A7-BFA5-42E4-AFF7-3A73A42E163D}">
      <dgm:prSet/>
      <dgm:spPr/>
      <dgm:t>
        <a:bodyPr/>
        <a:lstStyle/>
        <a:p>
          <a:endParaRPr lang="fr-FR"/>
        </a:p>
      </dgm:t>
    </dgm:pt>
    <dgm:pt modelId="{D9622E1E-8FB6-4093-A932-51D082EB6B1A}" type="sibTrans" cxnId="{AC64F7A7-BFA5-42E4-AFF7-3A73A42E163D}">
      <dgm:prSet/>
      <dgm:spPr/>
      <dgm:t>
        <a:bodyPr/>
        <a:lstStyle/>
        <a:p>
          <a:endParaRPr lang="fr-FR"/>
        </a:p>
      </dgm:t>
    </dgm:pt>
    <dgm:pt modelId="{5FFB0FB1-7C61-41D5-840A-522FFCAFBD8F}">
      <dgm:prSet phldrT="[Texte]"/>
      <dgm:spPr/>
      <dgm:t>
        <a:bodyPr/>
        <a:lstStyle/>
        <a:p>
          <a:r>
            <a:rPr lang="fr-FR" b="1" i="0"/>
            <a:t>liés aux conflits</a:t>
          </a:r>
          <a:endParaRPr lang="fr-FR" dirty="0"/>
        </a:p>
      </dgm:t>
    </dgm:pt>
    <dgm:pt modelId="{CE9E8273-D482-4063-8BC4-6A4A57382648}" type="parTrans" cxnId="{7B43819C-6E29-4B76-BD65-EF85BF4002B6}">
      <dgm:prSet/>
      <dgm:spPr/>
      <dgm:t>
        <a:bodyPr/>
        <a:lstStyle/>
        <a:p>
          <a:endParaRPr lang="fr-FR"/>
        </a:p>
      </dgm:t>
    </dgm:pt>
    <dgm:pt modelId="{789D9883-A377-4038-9684-A5DC020AA593}" type="sibTrans" cxnId="{7B43819C-6E29-4B76-BD65-EF85BF4002B6}">
      <dgm:prSet/>
      <dgm:spPr/>
      <dgm:t>
        <a:bodyPr/>
        <a:lstStyle/>
        <a:p>
          <a:endParaRPr lang="fr-FR"/>
        </a:p>
      </dgm:t>
    </dgm:pt>
    <dgm:pt modelId="{1E02A0D0-6AC8-412F-97C2-AC39B83C9790}" type="pres">
      <dgm:prSet presAssocID="{05B4CF2D-46FF-4FA5-A8D3-FDC9E7C18AF1}" presName="Name0" presStyleCnt="0">
        <dgm:presLayoutVars>
          <dgm:chMax val="1"/>
          <dgm:dir/>
          <dgm:animLvl val="ctr"/>
          <dgm:resizeHandles val="exact"/>
        </dgm:presLayoutVars>
      </dgm:prSet>
      <dgm:spPr/>
    </dgm:pt>
    <dgm:pt modelId="{5EAF3FF2-D0E6-4228-B959-C592A7595C61}" type="pres">
      <dgm:prSet presAssocID="{8CDE74D0-6953-47B7-9227-1827F1C53ED8}" presName="centerShape" presStyleLbl="node0" presStyleIdx="0" presStyleCnt="1"/>
      <dgm:spPr/>
    </dgm:pt>
    <dgm:pt modelId="{AA6B953D-7649-4566-A924-D7EFEC5520B0}" type="pres">
      <dgm:prSet presAssocID="{D263D4CB-3A35-4D51-9A8C-DDB533FEB5A3}" presName="parTrans" presStyleLbl="sibTrans2D1" presStyleIdx="0" presStyleCnt="5"/>
      <dgm:spPr/>
    </dgm:pt>
    <dgm:pt modelId="{AB842A72-65B8-4AB7-9B21-1F614E3C4839}" type="pres">
      <dgm:prSet presAssocID="{D263D4CB-3A35-4D51-9A8C-DDB533FEB5A3}" presName="connectorText" presStyleLbl="sibTrans2D1" presStyleIdx="0" presStyleCnt="5"/>
      <dgm:spPr/>
    </dgm:pt>
    <dgm:pt modelId="{63EF71A3-9F23-4EDF-816F-9D3A761AD820}" type="pres">
      <dgm:prSet presAssocID="{E6C52766-F793-45DD-B933-7FFEAB611098}" presName="node" presStyleLbl="node1" presStyleIdx="0" presStyleCnt="5">
        <dgm:presLayoutVars>
          <dgm:bulletEnabled val="1"/>
        </dgm:presLayoutVars>
      </dgm:prSet>
      <dgm:spPr/>
    </dgm:pt>
    <dgm:pt modelId="{724978D7-26B0-4394-A9CC-C3FCCB732E14}" type="pres">
      <dgm:prSet presAssocID="{AB22E332-0612-46E2-8B05-4529DE7C30D2}" presName="parTrans" presStyleLbl="sibTrans2D1" presStyleIdx="1" presStyleCnt="5"/>
      <dgm:spPr/>
    </dgm:pt>
    <dgm:pt modelId="{BE8573AC-852E-4465-B9DF-67E14688724C}" type="pres">
      <dgm:prSet presAssocID="{AB22E332-0612-46E2-8B05-4529DE7C30D2}" presName="connectorText" presStyleLbl="sibTrans2D1" presStyleIdx="1" presStyleCnt="5"/>
      <dgm:spPr/>
    </dgm:pt>
    <dgm:pt modelId="{8139B919-0FCE-4FE7-85B1-44C7760BF18C}" type="pres">
      <dgm:prSet presAssocID="{5ACFFA2A-1446-4AF1-8BC8-EC91F29A08F6}" presName="node" presStyleLbl="node1" presStyleIdx="1" presStyleCnt="5">
        <dgm:presLayoutVars>
          <dgm:bulletEnabled val="1"/>
        </dgm:presLayoutVars>
      </dgm:prSet>
      <dgm:spPr/>
    </dgm:pt>
    <dgm:pt modelId="{BEC09CA5-6FAD-45B2-8739-2A344A085503}" type="pres">
      <dgm:prSet presAssocID="{BD4D0EE0-1E41-422E-ACFA-FFB423E1AF51}" presName="parTrans" presStyleLbl="sibTrans2D1" presStyleIdx="2" presStyleCnt="5"/>
      <dgm:spPr/>
    </dgm:pt>
    <dgm:pt modelId="{6F8A2A9E-A560-4FAB-99D3-F3E9323B185A}" type="pres">
      <dgm:prSet presAssocID="{BD4D0EE0-1E41-422E-ACFA-FFB423E1AF51}" presName="connectorText" presStyleLbl="sibTrans2D1" presStyleIdx="2" presStyleCnt="5"/>
      <dgm:spPr/>
    </dgm:pt>
    <dgm:pt modelId="{7E9B8FF0-F3F9-4883-B167-4DEAA4E9D7BE}" type="pres">
      <dgm:prSet presAssocID="{C56CB85F-05CD-460E-8A37-71151AA51A47}" presName="node" presStyleLbl="node1" presStyleIdx="2" presStyleCnt="5">
        <dgm:presLayoutVars>
          <dgm:bulletEnabled val="1"/>
        </dgm:presLayoutVars>
      </dgm:prSet>
      <dgm:spPr/>
    </dgm:pt>
    <dgm:pt modelId="{691E90A1-BAC8-4CAF-B16F-C002000290B4}" type="pres">
      <dgm:prSet presAssocID="{CE9E8273-D482-4063-8BC4-6A4A57382648}" presName="parTrans" presStyleLbl="sibTrans2D1" presStyleIdx="3" presStyleCnt="5"/>
      <dgm:spPr/>
    </dgm:pt>
    <dgm:pt modelId="{92A715AC-39A7-42AD-A0CF-8EB7619A57B4}" type="pres">
      <dgm:prSet presAssocID="{CE9E8273-D482-4063-8BC4-6A4A57382648}" presName="connectorText" presStyleLbl="sibTrans2D1" presStyleIdx="3" presStyleCnt="5"/>
      <dgm:spPr/>
    </dgm:pt>
    <dgm:pt modelId="{E8D6FC23-343E-48EA-BE5A-B3F1FA556261}" type="pres">
      <dgm:prSet presAssocID="{5FFB0FB1-7C61-41D5-840A-522FFCAFBD8F}" presName="node" presStyleLbl="node1" presStyleIdx="3" presStyleCnt="5">
        <dgm:presLayoutVars>
          <dgm:bulletEnabled val="1"/>
        </dgm:presLayoutVars>
      </dgm:prSet>
      <dgm:spPr/>
    </dgm:pt>
    <dgm:pt modelId="{1350284D-442E-4D39-8D66-D4E48C241633}" type="pres">
      <dgm:prSet presAssocID="{F362CA80-269A-4710-B487-20B1417818A0}" presName="parTrans" presStyleLbl="sibTrans2D1" presStyleIdx="4" presStyleCnt="5"/>
      <dgm:spPr/>
    </dgm:pt>
    <dgm:pt modelId="{D874EFDA-F171-4E59-9AD9-665BD53A5EDC}" type="pres">
      <dgm:prSet presAssocID="{F362CA80-269A-4710-B487-20B1417818A0}" presName="connectorText" presStyleLbl="sibTrans2D1" presStyleIdx="4" presStyleCnt="5"/>
      <dgm:spPr/>
    </dgm:pt>
    <dgm:pt modelId="{6A380846-02E0-4B2D-8D9A-BAAFB8E48038}" type="pres">
      <dgm:prSet presAssocID="{320A4456-863D-4FE4-B53E-49620C9C8481}" presName="node" presStyleLbl="node1" presStyleIdx="4" presStyleCnt="5">
        <dgm:presLayoutVars>
          <dgm:bulletEnabled val="1"/>
        </dgm:presLayoutVars>
      </dgm:prSet>
      <dgm:spPr/>
    </dgm:pt>
  </dgm:ptLst>
  <dgm:cxnLst>
    <dgm:cxn modelId="{60E3AF16-8C78-4D53-A620-E186C4580F8A}" type="presOf" srcId="{5FFB0FB1-7C61-41D5-840A-522FFCAFBD8F}" destId="{E8D6FC23-343E-48EA-BE5A-B3F1FA556261}" srcOrd="0" destOrd="0" presId="urn:microsoft.com/office/officeart/2005/8/layout/radial5"/>
    <dgm:cxn modelId="{9D08101E-F8D1-475A-AA0B-2B48CFA1EFDD}" type="presOf" srcId="{D263D4CB-3A35-4D51-9A8C-DDB533FEB5A3}" destId="{AB842A72-65B8-4AB7-9B21-1F614E3C4839}" srcOrd="1" destOrd="0" presId="urn:microsoft.com/office/officeart/2005/8/layout/radial5"/>
    <dgm:cxn modelId="{85A6A923-589D-4345-B459-B97AA9AD51B3}" type="presOf" srcId="{C56CB85F-05CD-460E-8A37-71151AA51A47}" destId="{7E9B8FF0-F3F9-4883-B167-4DEAA4E9D7BE}" srcOrd="0" destOrd="0" presId="urn:microsoft.com/office/officeart/2005/8/layout/radial5"/>
    <dgm:cxn modelId="{CCE9812B-DE81-4993-A9EB-65057521DC8D}" type="presOf" srcId="{F362CA80-269A-4710-B487-20B1417818A0}" destId="{1350284D-442E-4D39-8D66-D4E48C241633}" srcOrd="0" destOrd="0" presId="urn:microsoft.com/office/officeart/2005/8/layout/radial5"/>
    <dgm:cxn modelId="{8AF6FE30-3411-45AC-855E-0C162ED24709}" type="presOf" srcId="{F362CA80-269A-4710-B487-20B1417818A0}" destId="{D874EFDA-F171-4E59-9AD9-665BD53A5EDC}" srcOrd="1" destOrd="0" presId="urn:microsoft.com/office/officeart/2005/8/layout/radial5"/>
    <dgm:cxn modelId="{DE33BA3D-4F84-4DF7-9A8C-9787BBED015E}" type="presOf" srcId="{8CDE74D0-6953-47B7-9227-1827F1C53ED8}" destId="{5EAF3FF2-D0E6-4228-B959-C592A7595C61}" srcOrd="0" destOrd="0" presId="urn:microsoft.com/office/officeart/2005/8/layout/radial5"/>
    <dgm:cxn modelId="{D376A95D-69E2-4FC0-88E2-E92252A88131}" type="presOf" srcId="{AB22E332-0612-46E2-8B05-4529DE7C30D2}" destId="{724978D7-26B0-4394-A9CC-C3FCCB732E14}" srcOrd="0" destOrd="0" presId="urn:microsoft.com/office/officeart/2005/8/layout/radial5"/>
    <dgm:cxn modelId="{C788AB5D-1FD7-4354-AE87-93318ECA00FE}" type="presOf" srcId="{5ACFFA2A-1446-4AF1-8BC8-EC91F29A08F6}" destId="{8139B919-0FCE-4FE7-85B1-44C7760BF18C}" srcOrd="0" destOrd="0" presId="urn:microsoft.com/office/officeart/2005/8/layout/radial5"/>
    <dgm:cxn modelId="{3FDEFB5F-5CFD-441D-8456-86BCC18955CB}" type="presOf" srcId="{BD4D0EE0-1E41-422E-ACFA-FFB423E1AF51}" destId="{BEC09CA5-6FAD-45B2-8739-2A344A085503}" srcOrd="0" destOrd="0" presId="urn:microsoft.com/office/officeart/2005/8/layout/radial5"/>
    <dgm:cxn modelId="{D0990348-1FDB-4695-B43B-FD0B0D2F78ED}" type="presOf" srcId="{D263D4CB-3A35-4D51-9A8C-DDB533FEB5A3}" destId="{AA6B953D-7649-4566-A924-D7EFEC5520B0}" srcOrd="0" destOrd="0" presId="urn:microsoft.com/office/officeart/2005/8/layout/radial5"/>
    <dgm:cxn modelId="{1AC9756A-8638-47C1-90A0-9DB1A4585430}" type="presOf" srcId="{BD4D0EE0-1E41-422E-ACFA-FFB423E1AF51}" destId="{6F8A2A9E-A560-4FAB-99D3-F3E9323B185A}" srcOrd="1" destOrd="0" presId="urn:microsoft.com/office/officeart/2005/8/layout/radial5"/>
    <dgm:cxn modelId="{AC38055A-ED74-4A4B-BDEC-8BB1B58CEA98}" type="presOf" srcId="{320A4456-863D-4FE4-B53E-49620C9C8481}" destId="{6A380846-02E0-4B2D-8D9A-BAAFB8E48038}" srcOrd="0" destOrd="0" presId="urn:microsoft.com/office/officeart/2005/8/layout/radial5"/>
    <dgm:cxn modelId="{43496887-6F81-4379-B025-2D96066E8D62}" srcId="{05B4CF2D-46FF-4FA5-A8D3-FDC9E7C18AF1}" destId="{8CDE74D0-6953-47B7-9227-1827F1C53ED8}" srcOrd="0" destOrd="0" parTransId="{BE5F92CC-D8D4-449B-BEF0-5A2FB1FB44DD}" sibTransId="{82EF62FD-0385-4740-B431-3D16179CBF86}"/>
    <dgm:cxn modelId="{7598508B-2C33-4B23-85E7-676FBA5F0905}" type="presOf" srcId="{CE9E8273-D482-4063-8BC4-6A4A57382648}" destId="{691E90A1-BAC8-4CAF-B16F-C002000290B4}" srcOrd="0" destOrd="0" presId="urn:microsoft.com/office/officeart/2005/8/layout/radial5"/>
    <dgm:cxn modelId="{19A06C94-95A1-4CAE-B93E-C71C813BF7F1}" type="presOf" srcId="{CE9E8273-D482-4063-8BC4-6A4A57382648}" destId="{92A715AC-39A7-42AD-A0CF-8EB7619A57B4}" srcOrd="1" destOrd="0" presId="urn:microsoft.com/office/officeart/2005/8/layout/radial5"/>
    <dgm:cxn modelId="{7B43819C-6E29-4B76-BD65-EF85BF4002B6}" srcId="{8CDE74D0-6953-47B7-9227-1827F1C53ED8}" destId="{5FFB0FB1-7C61-41D5-840A-522FFCAFBD8F}" srcOrd="3" destOrd="0" parTransId="{CE9E8273-D482-4063-8BC4-6A4A57382648}" sibTransId="{789D9883-A377-4038-9684-A5DC020AA593}"/>
    <dgm:cxn modelId="{AC64F7A7-BFA5-42E4-AFF7-3A73A42E163D}" srcId="{8CDE74D0-6953-47B7-9227-1827F1C53ED8}" destId="{320A4456-863D-4FE4-B53E-49620C9C8481}" srcOrd="4" destOrd="0" parTransId="{F362CA80-269A-4710-B487-20B1417818A0}" sibTransId="{D9622E1E-8FB6-4093-A932-51D082EB6B1A}"/>
    <dgm:cxn modelId="{674F05B2-55E4-494F-8112-184AF9BD712C}" type="presOf" srcId="{AB22E332-0612-46E2-8B05-4529DE7C30D2}" destId="{BE8573AC-852E-4465-B9DF-67E14688724C}" srcOrd="1" destOrd="0" presId="urn:microsoft.com/office/officeart/2005/8/layout/radial5"/>
    <dgm:cxn modelId="{DE6DA7C2-FA77-4586-A0D8-CD81CE5B1750}" srcId="{8CDE74D0-6953-47B7-9227-1827F1C53ED8}" destId="{E6C52766-F793-45DD-B933-7FFEAB611098}" srcOrd="0" destOrd="0" parTransId="{D263D4CB-3A35-4D51-9A8C-DDB533FEB5A3}" sibTransId="{FFFB5617-1BC9-49A7-85D2-FC4322CB0957}"/>
    <dgm:cxn modelId="{60EE38CB-888A-4A34-871C-C3DD56ADAFBD}" srcId="{8CDE74D0-6953-47B7-9227-1827F1C53ED8}" destId="{5ACFFA2A-1446-4AF1-8BC8-EC91F29A08F6}" srcOrd="1" destOrd="0" parTransId="{AB22E332-0612-46E2-8B05-4529DE7C30D2}" sibTransId="{178C6492-9EE6-4E3A-84C6-D200C6D18439}"/>
    <dgm:cxn modelId="{1FD4C8CB-4251-47CB-9C40-27EF1D5228C8}" srcId="{8CDE74D0-6953-47B7-9227-1827F1C53ED8}" destId="{C56CB85F-05CD-460E-8A37-71151AA51A47}" srcOrd="2" destOrd="0" parTransId="{BD4D0EE0-1E41-422E-ACFA-FFB423E1AF51}" sibTransId="{F026C99A-B2EB-4041-9CF5-FFB44B0DB96B}"/>
    <dgm:cxn modelId="{0150E8D7-347D-407D-96D7-67D791479EBC}" type="presOf" srcId="{E6C52766-F793-45DD-B933-7FFEAB611098}" destId="{63EF71A3-9F23-4EDF-816F-9D3A761AD820}" srcOrd="0" destOrd="0" presId="urn:microsoft.com/office/officeart/2005/8/layout/radial5"/>
    <dgm:cxn modelId="{0B7CDCEC-4397-4659-BE92-1C17626B74F3}" type="presOf" srcId="{05B4CF2D-46FF-4FA5-A8D3-FDC9E7C18AF1}" destId="{1E02A0D0-6AC8-412F-97C2-AC39B83C9790}" srcOrd="0" destOrd="0" presId="urn:microsoft.com/office/officeart/2005/8/layout/radial5"/>
    <dgm:cxn modelId="{996ABB88-0027-422C-AD0A-F5FE49084A2F}" type="presParOf" srcId="{1E02A0D0-6AC8-412F-97C2-AC39B83C9790}" destId="{5EAF3FF2-D0E6-4228-B959-C592A7595C61}" srcOrd="0" destOrd="0" presId="urn:microsoft.com/office/officeart/2005/8/layout/radial5"/>
    <dgm:cxn modelId="{4B34CCC9-2C1F-45C0-B77C-57D03B104281}" type="presParOf" srcId="{1E02A0D0-6AC8-412F-97C2-AC39B83C9790}" destId="{AA6B953D-7649-4566-A924-D7EFEC5520B0}" srcOrd="1" destOrd="0" presId="urn:microsoft.com/office/officeart/2005/8/layout/radial5"/>
    <dgm:cxn modelId="{EA6C58CF-7F20-4F49-98D5-9EFF35FDF976}" type="presParOf" srcId="{AA6B953D-7649-4566-A924-D7EFEC5520B0}" destId="{AB842A72-65B8-4AB7-9B21-1F614E3C4839}" srcOrd="0" destOrd="0" presId="urn:microsoft.com/office/officeart/2005/8/layout/radial5"/>
    <dgm:cxn modelId="{57648C8A-394F-40D8-8B1C-7BFBB89160F7}" type="presParOf" srcId="{1E02A0D0-6AC8-412F-97C2-AC39B83C9790}" destId="{63EF71A3-9F23-4EDF-816F-9D3A761AD820}" srcOrd="2" destOrd="0" presId="urn:microsoft.com/office/officeart/2005/8/layout/radial5"/>
    <dgm:cxn modelId="{9E642600-368C-4389-A99D-92879EF4CEB1}" type="presParOf" srcId="{1E02A0D0-6AC8-412F-97C2-AC39B83C9790}" destId="{724978D7-26B0-4394-A9CC-C3FCCB732E14}" srcOrd="3" destOrd="0" presId="urn:microsoft.com/office/officeart/2005/8/layout/radial5"/>
    <dgm:cxn modelId="{106CC19F-E991-4AD0-8229-24F13EB9BE45}" type="presParOf" srcId="{724978D7-26B0-4394-A9CC-C3FCCB732E14}" destId="{BE8573AC-852E-4465-B9DF-67E14688724C}" srcOrd="0" destOrd="0" presId="urn:microsoft.com/office/officeart/2005/8/layout/radial5"/>
    <dgm:cxn modelId="{7C4262EE-E072-45DA-AF4B-35F8B6D439C9}" type="presParOf" srcId="{1E02A0D0-6AC8-412F-97C2-AC39B83C9790}" destId="{8139B919-0FCE-4FE7-85B1-44C7760BF18C}" srcOrd="4" destOrd="0" presId="urn:microsoft.com/office/officeart/2005/8/layout/radial5"/>
    <dgm:cxn modelId="{34D8B38D-E95F-42CA-A78A-3BC2E84C7948}" type="presParOf" srcId="{1E02A0D0-6AC8-412F-97C2-AC39B83C9790}" destId="{BEC09CA5-6FAD-45B2-8739-2A344A085503}" srcOrd="5" destOrd="0" presId="urn:microsoft.com/office/officeart/2005/8/layout/radial5"/>
    <dgm:cxn modelId="{BC1F8E3B-575C-4934-83F0-C4088FCBAF19}" type="presParOf" srcId="{BEC09CA5-6FAD-45B2-8739-2A344A085503}" destId="{6F8A2A9E-A560-4FAB-99D3-F3E9323B185A}" srcOrd="0" destOrd="0" presId="urn:microsoft.com/office/officeart/2005/8/layout/radial5"/>
    <dgm:cxn modelId="{95E22CAE-9575-48FE-99F1-87B9DF3D9269}" type="presParOf" srcId="{1E02A0D0-6AC8-412F-97C2-AC39B83C9790}" destId="{7E9B8FF0-F3F9-4883-B167-4DEAA4E9D7BE}" srcOrd="6" destOrd="0" presId="urn:microsoft.com/office/officeart/2005/8/layout/radial5"/>
    <dgm:cxn modelId="{DD515AB6-B08A-464A-AF0E-48FAC9D26E4F}" type="presParOf" srcId="{1E02A0D0-6AC8-412F-97C2-AC39B83C9790}" destId="{691E90A1-BAC8-4CAF-B16F-C002000290B4}" srcOrd="7" destOrd="0" presId="urn:microsoft.com/office/officeart/2005/8/layout/radial5"/>
    <dgm:cxn modelId="{718369A3-3EC7-4C16-BA64-DCD067557017}" type="presParOf" srcId="{691E90A1-BAC8-4CAF-B16F-C002000290B4}" destId="{92A715AC-39A7-42AD-A0CF-8EB7619A57B4}" srcOrd="0" destOrd="0" presId="urn:microsoft.com/office/officeart/2005/8/layout/radial5"/>
    <dgm:cxn modelId="{74415D93-BF38-4C13-9D41-1110648F5E2A}" type="presParOf" srcId="{1E02A0D0-6AC8-412F-97C2-AC39B83C9790}" destId="{E8D6FC23-343E-48EA-BE5A-B3F1FA556261}" srcOrd="8" destOrd="0" presId="urn:microsoft.com/office/officeart/2005/8/layout/radial5"/>
    <dgm:cxn modelId="{14FDE0FC-8E9F-4163-A3DC-E4B0EE8B82AE}" type="presParOf" srcId="{1E02A0D0-6AC8-412F-97C2-AC39B83C9790}" destId="{1350284D-442E-4D39-8D66-D4E48C241633}" srcOrd="9" destOrd="0" presId="urn:microsoft.com/office/officeart/2005/8/layout/radial5"/>
    <dgm:cxn modelId="{CCC18B42-8F9F-493F-9E4A-9589AC236186}" type="presParOf" srcId="{1350284D-442E-4D39-8D66-D4E48C241633}" destId="{D874EFDA-F171-4E59-9AD9-665BD53A5EDC}" srcOrd="0" destOrd="0" presId="urn:microsoft.com/office/officeart/2005/8/layout/radial5"/>
    <dgm:cxn modelId="{90082EF4-46A9-4E9D-8876-87EE68930D05}" type="presParOf" srcId="{1E02A0D0-6AC8-412F-97C2-AC39B83C9790}" destId="{6A380846-02E0-4B2D-8D9A-BAAFB8E48038}"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97F211-8A35-4498-A21D-841C9C9A2A93}" type="doc">
      <dgm:prSet loTypeId="urn:microsoft.com/office/officeart/2008/layout/CircularPictureCallout" loCatId="picture" qsTypeId="urn:microsoft.com/office/officeart/2005/8/quickstyle/simple1" qsCatId="simple" csTypeId="urn:microsoft.com/office/officeart/2005/8/colors/accent1_2" csCatId="accent1" phldr="1"/>
      <dgm:spPr/>
      <dgm:t>
        <a:bodyPr/>
        <a:lstStyle/>
        <a:p>
          <a:endParaRPr lang="fr-FR"/>
        </a:p>
      </dgm:t>
    </dgm:pt>
    <dgm:pt modelId="{CBF7E085-B11C-46CF-82D0-5EB4997FDED3}">
      <dgm:prSet/>
      <dgm:spPr/>
      <dgm:t>
        <a:bodyPr/>
        <a:lstStyle/>
        <a:p>
          <a:endParaRPr lang="fr-FR"/>
        </a:p>
      </dgm:t>
    </dgm:pt>
    <dgm:pt modelId="{F83E65E5-E7AE-4118-B7CC-7ADD78F70D92}" type="parTrans" cxnId="{AC43221E-7BB9-41C0-AE10-BDD8BA5E9350}">
      <dgm:prSet/>
      <dgm:spPr/>
      <dgm:t>
        <a:bodyPr/>
        <a:lstStyle/>
        <a:p>
          <a:endParaRPr lang="fr-FR"/>
        </a:p>
      </dgm:t>
    </dgm:pt>
    <dgm:pt modelId="{0236B751-A0DE-4AF0-BBE5-BFF3722EA32C}" type="sibTrans" cxnId="{AC43221E-7BB9-41C0-AE10-BDD8BA5E9350}">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dgm:spPr>
      <dgm:t>
        <a:bodyPr/>
        <a:lstStyle/>
        <a:p>
          <a:endParaRPr lang="fr-FR"/>
        </a:p>
      </dgm:t>
    </dgm:pt>
    <dgm:pt modelId="{17503645-514A-4C11-A96E-F49927A92005}">
      <dgm:prSet phldrT="[Texte]"/>
      <dgm:spPr/>
      <dgm:t>
        <a:bodyPr/>
        <a:lstStyle/>
        <a:p>
          <a:r>
            <a:rPr lang="fr-FR" dirty="0"/>
            <a:t>Inondations</a:t>
          </a:r>
        </a:p>
      </dgm:t>
    </dgm:pt>
    <dgm:pt modelId="{F5AE5D2F-8A83-4B37-ACFF-91AE871B4F37}" type="parTrans" cxnId="{764F6FFD-4B94-45B0-AEAF-7F96B004B9C9}">
      <dgm:prSet/>
      <dgm:spPr/>
      <dgm:t>
        <a:bodyPr/>
        <a:lstStyle/>
        <a:p>
          <a:endParaRPr lang="fr-FR"/>
        </a:p>
      </dgm:t>
    </dgm:pt>
    <dgm:pt modelId="{C7BFFB04-28DE-4B67-B5F2-A7851D12D4DF}" type="sibTrans" cxnId="{764F6FFD-4B94-45B0-AEAF-7F96B004B9C9}">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dgm:spPr>
      <dgm:t>
        <a:bodyPr/>
        <a:lstStyle/>
        <a:p>
          <a:endParaRPr lang="fr-FR"/>
        </a:p>
      </dgm:t>
    </dgm:pt>
    <dgm:pt modelId="{1E933C29-BDBE-4B17-8516-567F778D13A8}">
      <dgm:prSet phldrT="[Texte]"/>
      <dgm:spPr/>
      <dgm:t>
        <a:bodyPr/>
        <a:lstStyle/>
        <a:p>
          <a:r>
            <a:rPr lang="fr-FR" dirty="0"/>
            <a:t>Séismes </a:t>
          </a:r>
        </a:p>
      </dgm:t>
    </dgm:pt>
    <dgm:pt modelId="{83104371-2A3F-483D-A0CB-E3E6BFEE11F2}" type="parTrans" cxnId="{1FC86F19-0B75-4734-99BB-9492773AB1A0}">
      <dgm:prSet/>
      <dgm:spPr/>
      <dgm:t>
        <a:bodyPr/>
        <a:lstStyle/>
        <a:p>
          <a:endParaRPr lang="fr-FR"/>
        </a:p>
      </dgm:t>
    </dgm:pt>
    <dgm:pt modelId="{64D47FC7-06D6-41E5-92D3-1CBC444C11E7}" type="sibTrans" cxnId="{1FC86F19-0B75-4734-99BB-9492773AB1A0}">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l="-39000" r="-39000"/>
          </a:stretch>
        </a:blipFill>
      </dgm:spPr>
      <dgm:t>
        <a:bodyPr/>
        <a:lstStyle/>
        <a:p>
          <a:endParaRPr lang="fr-FR"/>
        </a:p>
      </dgm:t>
    </dgm:pt>
    <dgm:pt modelId="{E95A865E-A933-4D15-AEC3-6C2C83FADF9D}">
      <dgm:prSet phldrT="[Texte]"/>
      <dgm:spPr/>
      <dgm:t>
        <a:bodyPr/>
        <a:lstStyle/>
        <a:p>
          <a:r>
            <a:rPr lang="fr-FR" dirty="0"/>
            <a:t>Éruptions volcaniques</a:t>
          </a:r>
        </a:p>
      </dgm:t>
    </dgm:pt>
    <dgm:pt modelId="{91151244-B28C-4465-9E24-352A5512301C}" type="parTrans" cxnId="{99620022-DDD9-48C6-AD08-6BC364A82ABA}">
      <dgm:prSet/>
      <dgm:spPr/>
      <dgm:t>
        <a:bodyPr/>
        <a:lstStyle/>
        <a:p>
          <a:endParaRPr lang="fr-FR"/>
        </a:p>
      </dgm:t>
    </dgm:pt>
    <dgm:pt modelId="{C6E88A1B-320D-41A8-AEBF-11A746C2DD61}" type="sibTrans" cxnId="{99620022-DDD9-48C6-AD08-6BC364A82ABA}">
      <dgm:prSet/>
      <dgm:spPr>
        <a:blipFill>
          <a:blip xmlns:r="http://schemas.openxmlformats.org/officeDocument/2006/relationships" r:embed="rId4">
            <a:extLst>
              <a:ext uri="{28A0092B-C50C-407E-A947-70E740481C1C}">
                <a14:useLocalDpi xmlns:a14="http://schemas.microsoft.com/office/drawing/2010/main" val="0"/>
              </a:ext>
            </a:extLst>
          </a:blip>
          <a:srcRect/>
          <a:stretch>
            <a:fillRect/>
          </a:stretch>
        </a:blipFill>
      </dgm:spPr>
      <dgm:t>
        <a:bodyPr/>
        <a:lstStyle/>
        <a:p>
          <a:endParaRPr lang="fr-FR"/>
        </a:p>
      </dgm:t>
    </dgm:pt>
    <dgm:pt modelId="{FAD44CB2-BD5E-4F7F-942D-DCC82698D538}">
      <dgm:prSet phldrT="[Texte]"/>
      <dgm:spPr/>
      <dgm:t>
        <a:bodyPr/>
        <a:lstStyle/>
        <a:p>
          <a:endParaRPr lang="fr-FR" dirty="0"/>
        </a:p>
      </dgm:t>
    </dgm:pt>
    <dgm:pt modelId="{6E18F71A-BD0B-4F65-98AE-34A0EDFAD569}" type="parTrans" cxnId="{8C90B843-466F-4689-A070-7A6D4EBB3D46}">
      <dgm:prSet/>
      <dgm:spPr/>
      <dgm:t>
        <a:bodyPr/>
        <a:lstStyle/>
        <a:p>
          <a:endParaRPr lang="fr-FR"/>
        </a:p>
      </dgm:t>
    </dgm:pt>
    <dgm:pt modelId="{1DA16154-5229-4437-81A6-56DEE4D192B5}" type="sibTrans" cxnId="{8C90B843-466F-4689-A070-7A6D4EBB3D46}">
      <dgm:prSet/>
      <dgm:spPr/>
      <dgm:t>
        <a:bodyPr/>
        <a:lstStyle/>
        <a:p>
          <a:endParaRPr lang="fr-FR"/>
        </a:p>
      </dgm:t>
    </dgm:pt>
    <dgm:pt modelId="{D8EE1BC8-84DF-443A-9B78-6A1FE18A1549}">
      <dgm:prSet phldrT="[Texte]"/>
      <dgm:spPr/>
      <dgm:t>
        <a:bodyPr/>
        <a:lstStyle/>
        <a:p>
          <a:r>
            <a:rPr lang="fr-FR" dirty="0"/>
            <a:t>Les mouvements de terrain</a:t>
          </a:r>
        </a:p>
      </dgm:t>
    </dgm:pt>
    <dgm:pt modelId="{79751133-F5B5-4A52-BD58-758065E128B2}" type="parTrans" cxnId="{98D6580C-B64A-43A5-9069-68E1E63BC867}">
      <dgm:prSet/>
      <dgm:spPr/>
      <dgm:t>
        <a:bodyPr/>
        <a:lstStyle/>
        <a:p>
          <a:endParaRPr lang="fr-FR"/>
        </a:p>
      </dgm:t>
    </dgm:pt>
    <dgm:pt modelId="{6704F226-B192-4813-8CC9-E3BDFAA930C9}" type="sibTrans" cxnId="{98D6580C-B64A-43A5-9069-68E1E63BC867}">
      <dgm:prSet/>
      <dgm:spPr>
        <a:blipFill>
          <a:blip xmlns:r="http://schemas.openxmlformats.org/officeDocument/2006/relationships" r:embed="rId5">
            <a:extLst>
              <a:ext uri="{28A0092B-C50C-407E-A947-70E740481C1C}">
                <a14:useLocalDpi xmlns:a14="http://schemas.microsoft.com/office/drawing/2010/main" val="0"/>
              </a:ext>
            </a:extLst>
          </a:blip>
          <a:srcRect/>
          <a:stretch>
            <a:fillRect l="-17000" r="-17000"/>
          </a:stretch>
        </a:blipFill>
      </dgm:spPr>
      <dgm:t>
        <a:bodyPr/>
        <a:lstStyle/>
        <a:p>
          <a:endParaRPr lang="fr-FR"/>
        </a:p>
      </dgm:t>
    </dgm:pt>
    <dgm:pt modelId="{ADA2DAEF-5EBA-4942-BF16-8A800E107687}">
      <dgm:prSet phldrT="[Texte]"/>
      <dgm:spPr/>
      <dgm:t>
        <a:bodyPr/>
        <a:lstStyle/>
        <a:p>
          <a:r>
            <a:rPr lang="fr-FR" dirty="0"/>
            <a:t>Les feux de forets</a:t>
          </a:r>
        </a:p>
      </dgm:t>
    </dgm:pt>
    <dgm:pt modelId="{6B5DFFE8-18A9-4D0B-AB45-90DCF68E85D7}" type="parTrans" cxnId="{5F01DBEE-EF95-4134-A104-F9E95B2FCEC3}">
      <dgm:prSet/>
      <dgm:spPr/>
      <dgm:t>
        <a:bodyPr/>
        <a:lstStyle/>
        <a:p>
          <a:endParaRPr lang="fr-FR"/>
        </a:p>
      </dgm:t>
    </dgm:pt>
    <dgm:pt modelId="{7D287ACE-11C8-4942-900B-DD874C9B319A}" type="sibTrans" cxnId="{5F01DBEE-EF95-4134-A104-F9E95B2FCEC3}">
      <dgm:prSet/>
      <dgm:spPr>
        <a:blipFill>
          <a:blip xmlns:r="http://schemas.openxmlformats.org/officeDocument/2006/relationships" r:embed="rId6">
            <a:extLst>
              <a:ext uri="{28A0092B-C50C-407E-A947-70E740481C1C}">
                <a14:useLocalDpi xmlns:a14="http://schemas.microsoft.com/office/drawing/2010/main" val="0"/>
              </a:ext>
            </a:extLst>
          </a:blip>
          <a:srcRect/>
          <a:stretch>
            <a:fillRect l="-82000" r="-82000"/>
          </a:stretch>
        </a:blipFill>
      </dgm:spPr>
      <dgm:t>
        <a:bodyPr/>
        <a:lstStyle/>
        <a:p>
          <a:endParaRPr lang="fr-FR"/>
        </a:p>
      </dgm:t>
    </dgm:pt>
    <dgm:pt modelId="{8C34AD71-4F19-4910-AB53-476A01E39F6D}">
      <dgm:prSet phldrT="[Texte]"/>
      <dgm:spPr/>
      <dgm:t>
        <a:bodyPr/>
        <a:lstStyle/>
        <a:p>
          <a:r>
            <a:rPr lang="fr-FR" dirty="0"/>
            <a:t>Les tempêtes</a:t>
          </a:r>
        </a:p>
      </dgm:t>
    </dgm:pt>
    <dgm:pt modelId="{76363CA8-4BCB-4ED7-B955-F23E94C3A836}" type="parTrans" cxnId="{28059DF6-6EA0-44C8-8E16-04E2247C885C}">
      <dgm:prSet/>
      <dgm:spPr/>
      <dgm:t>
        <a:bodyPr/>
        <a:lstStyle/>
        <a:p>
          <a:endParaRPr lang="fr-FR"/>
        </a:p>
      </dgm:t>
    </dgm:pt>
    <dgm:pt modelId="{DE9BA000-D981-4085-B5F5-51B97682FB13}" type="sibTrans" cxnId="{28059DF6-6EA0-44C8-8E16-04E2247C885C}">
      <dgm:prSet/>
      <dgm:spPr>
        <a:blipFill>
          <a:blip xmlns:r="http://schemas.openxmlformats.org/officeDocument/2006/relationships" r:embed="rId7">
            <a:extLst>
              <a:ext uri="{28A0092B-C50C-407E-A947-70E740481C1C}">
                <a14:useLocalDpi xmlns:a14="http://schemas.microsoft.com/office/drawing/2010/main" val="0"/>
              </a:ext>
            </a:extLst>
          </a:blip>
          <a:srcRect/>
          <a:stretch>
            <a:fillRect l="-46000" r="-46000"/>
          </a:stretch>
        </a:blipFill>
      </dgm:spPr>
      <dgm:t>
        <a:bodyPr/>
        <a:lstStyle/>
        <a:p>
          <a:endParaRPr lang="fr-FR"/>
        </a:p>
      </dgm:t>
    </dgm:pt>
    <dgm:pt modelId="{808462A5-9F8D-4622-BC99-A63C9EFC597E}">
      <dgm:prSet phldrT="[Texte]"/>
      <dgm:spPr/>
      <dgm:t>
        <a:bodyPr/>
        <a:lstStyle/>
        <a:p>
          <a:endParaRPr lang="fr-FR" dirty="0"/>
        </a:p>
      </dgm:t>
    </dgm:pt>
    <dgm:pt modelId="{436B5961-B520-4894-848C-7FE546F38AA0}" type="parTrans" cxnId="{76797768-BAE5-49B7-BC52-38230419D244}">
      <dgm:prSet/>
      <dgm:spPr/>
      <dgm:t>
        <a:bodyPr/>
        <a:lstStyle/>
        <a:p>
          <a:endParaRPr lang="fr-FR"/>
        </a:p>
      </dgm:t>
    </dgm:pt>
    <dgm:pt modelId="{23728224-6344-4C87-AF9F-D6D184CA7489}" type="sibTrans" cxnId="{76797768-BAE5-49B7-BC52-38230419D244}">
      <dgm:prSet/>
      <dgm:spPr/>
      <dgm:t>
        <a:bodyPr/>
        <a:lstStyle/>
        <a:p>
          <a:endParaRPr lang="fr-FR"/>
        </a:p>
      </dgm:t>
    </dgm:pt>
    <dgm:pt modelId="{142B980C-3D3F-4261-A50A-C860ACD8377C}" type="pres">
      <dgm:prSet presAssocID="{7097F211-8A35-4498-A21D-841C9C9A2A93}" presName="Name0" presStyleCnt="0">
        <dgm:presLayoutVars>
          <dgm:chMax val="7"/>
          <dgm:chPref val="7"/>
          <dgm:dir/>
        </dgm:presLayoutVars>
      </dgm:prSet>
      <dgm:spPr/>
    </dgm:pt>
    <dgm:pt modelId="{7CC8E5E5-91E0-4BD3-9587-58B6A101D0FF}" type="pres">
      <dgm:prSet presAssocID="{7097F211-8A35-4498-A21D-841C9C9A2A93}" presName="Name1" presStyleCnt="0"/>
      <dgm:spPr/>
    </dgm:pt>
    <dgm:pt modelId="{C8D790D9-6D4D-4CD3-9696-0649311A5B29}" type="pres">
      <dgm:prSet presAssocID="{0236B751-A0DE-4AF0-BBE5-BFF3722EA32C}" presName="picture_1" presStyleCnt="0"/>
      <dgm:spPr/>
    </dgm:pt>
    <dgm:pt modelId="{CBAE67D1-543E-4BC9-9BEB-DCA489FE8C70}" type="pres">
      <dgm:prSet presAssocID="{0236B751-A0DE-4AF0-BBE5-BFF3722EA32C}" presName="pictureRepeatNode" presStyleLbl="alignImgPlace1" presStyleIdx="0" presStyleCnt="7" custScaleX="81193" custScaleY="83761" custLinFactNeighborX="-1285" custLinFactNeighborY="0"/>
      <dgm:spPr/>
    </dgm:pt>
    <dgm:pt modelId="{E81E0CB6-9653-4113-B7C3-5E79004EC882}" type="pres">
      <dgm:prSet presAssocID="{CBF7E085-B11C-46CF-82D0-5EB4997FDED3}" presName="text_1" presStyleLbl="node1" presStyleIdx="0" presStyleCnt="0">
        <dgm:presLayoutVars>
          <dgm:bulletEnabled val="1"/>
        </dgm:presLayoutVars>
      </dgm:prSet>
      <dgm:spPr/>
    </dgm:pt>
    <dgm:pt modelId="{884C10F1-44B6-442A-BABC-600861CEEFFA}" type="pres">
      <dgm:prSet presAssocID="{C7BFFB04-28DE-4B67-B5F2-A7851D12D4DF}" presName="picture_2" presStyleCnt="0"/>
      <dgm:spPr/>
    </dgm:pt>
    <dgm:pt modelId="{E41F5D06-6F71-466D-AEEE-F9C2B7490115}" type="pres">
      <dgm:prSet presAssocID="{C7BFFB04-28DE-4B67-B5F2-A7851D12D4DF}" presName="pictureRepeatNode" presStyleLbl="alignImgPlace1" presStyleIdx="1" presStyleCnt="7"/>
      <dgm:spPr/>
    </dgm:pt>
    <dgm:pt modelId="{E068912A-3DDD-43D0-B0EB-CDEE632EA2B9}" type="pres">
      <dgm:prSet presAssocID="{17503645-514A-4C11-A96E-F49927A92005}" presName="line_2" presStyleLbl="parChTrans1D1" presStyleIdx="0" presStyleCnt="6"/>
      <dgm:spPr/>
    </dgm:pt>
    <dgm:pt modelId="{50B40ABF-98DA-4B74-ACFA-E85B6A3DE69D}" type="pres">
      <dgm:prSet presAssocID="{17503645-514A-4C11-A96E-F49927A92005}" presName="textparent_2" presStyleLbl="node1" presStyleIdx="0" presStyleCnt="0"/>
      <dgm:spPr/>
    </dgm:pt>
    <dgm:pt modelId="{39FC03EE-E40D-498A-928F-15A372FFA359}" type="pres">
      <dgm:prSet presAssocID="{17503645-514A-4C11-A96E-F49927A92005}" presName="text_2" presStyleLbl="revTx" presStyleIdx="0" presStyleCnt="6" custScaleX="2000000">
        <dgm:presLayoutVars>
          <dgm:bulletEnabled val="1"/>
        </dgm:presLayoutVars>
      </dgm:prSet>
      <dgm:spPr/>
    </dgm:pt>
    <dgm:pt modelId="{D852A108-EBFF-4EFC-9F5E-B468D19F7EB6}" type="pres">
      <dgm:prSet presAssocID="{64D47FC7-06D6-41E5-92D3-1CBC444C11E7}" presName="picture_3" presStyleCnt="0"/>
      <dgm:spPr/>
    </dgm:pt>
    <dgm:pt modelId="{4055FD9B-895D-4A4A-8721-47A14B220023}" type="pres">
      <dgm:prSet presAssocID="{64D47FC7-06D6-41E5-92D3-1CBC444C11E7}" presName="pictureRepeatNode" presStyleLbl="alignImgPlace1" presStyleIdx="2" presStyleCnt="7"/>
      <dgm:spPr/>
    </dgm:pt>
    <dgm:pt modelId="{F7CD2648-4D44-4426-A3DC-4FF9BD0DB664}" type="pres">
      <dgm:prSet presAssocID="{1E933C29-BDBE-4B17-8516-567F778D13A8}" presName="line_3" presStyleLbl="parChTrans1D1" presStyleIdx="1" presStyleCnt="6"/>
      <dgm:spPr/>
    </dgm:pt>
    <dgm:pt modelId="{C5E26B6B-ACC1-4E4E-828A-65A13A5AF68E}" type="pres">
      <dgm:prSet presAssocID="{1E933C29-BDBE-4B17-8516-567F778D13A8}" presName="textparent_3" presStyleLbl="node1" presStyleIdx="0" presStyleCnt="0"/>
      <dgm:spPr/>
    </dgm:pt>
    <dgm:pt modelId="{F51120E3-C832-423F-A2B8-29F9592F5819}" type="pres">
      <dgm:prSet presAssocID="{1E933C29-BDBE-4B17-8516-567F778D13A8}" presName="text_3" presStyleLbl="revTx" presStyleIdx="1" presStyleCnt="6" custScaleX="2000000">
        <dgm:presLayoutVars>
          <dgm:bulletEnabled val="1"/>
        </dgm:presLayoutVars>
      </dgm:prSet>
      <dgm:spPr/>
    </dgm:pt>
    <dgm:pt modelId="{26349E6D-55C3-4E13-97E5-38CE896CD2B0}" type="pres">
      <dgm:prSet presAssocID="{C6E88A1B-320D-41A8-AEBF-11A746C2DD61}" presName="picture_4" presStyleCnt="0"/>
      <dgm:spPr/>
    </dgm:pt>
    <dgm:pt modelId="{9B47CF76-D0EC-4DED-A235-83B77F8F0CB6}" type="pres">
      <dgm:prSet presAssocID="{C6E88A1B-320D-41A8-AEBF-11A746C2DD61}" presName="pictureRepeatNode" presStyleLbl="alignImgPlace1" presStyleIdx="3" presStyleCnt="7"/>
      <dgm:spPr/>
    </dgm:pt>
    <dgm:pt modelId="{3AEAE1E0-3795-4DE7-AFAD-9163D34A165F}" type="pres">
      <dgm:prSet presAssocID="{E95A865E-A933-4D15-AEC3-6C2C83FADF9D}" presName="line_4" presStyleLbl="parChTrans1D1" presStyleIdx="2" presStyleCnt="6"/>
      <dgm:spPr/>
    </dgm:pt>
    <dgm:pt modelId="{49F0C5E4-A959-4A0F-BD9A-07254A59A230}" type="pres">
      <dgm:prSet presAssocID="{E95A865E-A933-4D15-AEC3-6C2C83FADF9D}" presName="textparent_4" presStyleLbl="node1" presStyleIdx="0" presStyleCnt="0"/>
      <dgm:spPr/>
    </dgm:pt>
    <dgm:pt modelId="{818C0D17-015A-483F-84EC-70144DD3A452}" type="pres">
      <dgm:prSet presAssocID="{E95A865E-A933-4D15-AEC3-6C2C83FADF9D}" presName="text_4" presStyleLbl="revTx" presStyleIdx="2" presStyleCnt="6" custScaleX="2000000">
        <dgm:presLayoutVars>
          <dgm:bulletEnabled val="1"/>
        </dgm:presLayoutVars>
      </dgm:prSet>
      <dgm:spPr/>
    </dgm:pt>
    <dgm:pt modelId="{6769A8A0-7BA3-4B1E-AD32-DDD8BAF0CCAE}" type="pres">
      <dgm:prSet presAssocID="{6704F226-B192-4813-8CC9-E3BDFAA930C9}" presName="picture_5" presStyleCnt="0"/>
      <dgm:spPr/>
    </dgm:pt>
    <dgm:pt modelId="{88431AD5-F0C2-4413-870A-03C5A9C7281D}" type="pres">
      <dgm:prSet presAssocID="{6704F226-B192-4813-8CC9-E3BDFAA930C9}" presName="pictureRepeatNode" presStyleLbl="alignImgPlace1" presStyleIdx="4" presStyleCnt="7"/>
      <dgm:spPr/>
    </dgm:pt>
    <dgm:pt modelId="{8ED83655-2F19-4170-AF28-EF5C5690BFF1}" type="pres">
      <dgm:prSet presAssocID="{D8EE1BC8-84DF-443A-9B78-6A1FE18A1549}" presName="line_5" presStyleLbl="parChTrans1D1" presStyleIdx="3" presStyleCnt="6"/>
      <dgm:spPr/>
    </dgm:pt>
    <dgm:pt modelId="{4B0135E6-BE79-4B2C-BB1F-CFF2F3DB8F1A}" type="pres">
      <dgm:prSet presAssocID="{D8EE1BC8-84DF-443A-9B78-6A1FE18A1549}" presName="textparent_5" presStyleLbl="node1" presStyleIdx="0" presStyleCnt="0"/>
      <dgm:spPr/>
    </dgm:pt>
    <dgm:pt modelId="{F17FA418-002E-48AD-8E36-E7D6FE8C13D4}" type="pres">
      <dgm:prSet presAssocID="{D8EE1BC8-84DF-443A-9B78-6A1FE18A1549}" presName="text_5" presStyleLbl="revTx" presStyleIdx="3" presStyleCnt="6" custScaleX="1408357">
        <dgm:presLayoutVars>
          <dgm:bulletEnabled val="1"/>
        </dgm:presLayoutVars>
      </dgm:prSet>
      <dgm:spPr/>
    </dgm:pt>
    <dgm:pt modelId="{13FD4A45-ABCA-496A-A9CB-432AE52BCB74}" type="pres">
      <dgm:prSet presAssocID="{7D287ACE-11C8-4942-900B-DD874C9B319A}" presName="picture_6" presStyleCnt="0"/>
      <dgm:spPr/>
    </dgm:pt>
    <dgm:pt modelId="{4AC12118-1B84-4F55-8B98-0C3F7D11A819}" type="pres">
      <dgm:prSet presAssocID="{7D287ACE-11C8-4942-900B-DD874C9B319A}" presName="pictureRepeatNode" presStyleLbl="alignImgPlace1" presStyleIdx="5" presStyleCnt="7"/>
      <dgm:spPr/>
    </dgm:pt>
    <dgm:pt modelId="{9C07CC8C-2CF7-489B-9867-A865FB40C000}" type="pres">
      <dgm:prSet presAssocID="{ADA2DAEF-5EBA-4942-BF16-8A800E107687}" presName="line_6" presStyleLbl="parChTrans1D1" presStyleIdx="4" presStyleCnt="6"/>
      <dgm:spPr/>
    </dgm:pt>
    <dgm:pt modelId="{F79CBEAF-85BA-4189-AC6E-F436F7701E3E}" type="pres">
      <dgm:prSet presAssocID="{ADA2DAEF-5EBA-4942-BF16-8A800E107687}" presName="textparent_6" presStyleLbl="node1" presStyleIdx="0" presStyleCnt="0"/>
      <dgm:spPr/>
    </dgm:pt>
    <dgm:pt modelId="{2FF80907-6618-403E-93E5-2ED9B35C649F}" type="pres">
      <dgm:prSet presAssocID="{ADA2DAEF-5EBA-4942-BF16-8A800E107687}" presName="text_6" presStyleLbl="revTx" presStyleIdx="4" presStyleCnt="6" custScaleX="1957220">
        <dgm:presLayoutVars>
          <dgm:bulletEnabled val="1"/>
        </dgm:presLayoutVars>
      </dgm:prSet>
      <dgm:spPr/>
    </dgm:pt>
    <dgm:pt modelId="{954183B0-16B8-4BEA-B407-6B220DE30049}" type="pres">
      <dgm:prSet presAssocID="{DE9BA000-D981-4085-B5F5-51B97682FB13}" presName="picture_7" presStyleCnt="0"/>
      <dgm:spPr/>
    </dgm:pt>
    <dgm:pt modelId="{96114E8B-5B6C-4397-B025-9C2EDA4DB771}" type="pres">
      <dgm:prSet presAssocID="{DE9BA000-D981-4085-B5F5-51B97682FB13}" presName="pictureRepeatNode" presStyleLbl="alignImgPlace1" presStyleIdx="6" presStyleCnt="7"/>
      <dgm:spPr/>
    </dgm:pt>
    <dgm:pt modelId="{05104339-B602-4694-AB10-127266F76248}" type="pres">
      <dgm:prSet presAssocID="{8C34AD71-4F19-4910-AB53-476A01E39F6D}" presName="line_7" presStyleLbl="parChTrans1D1" presStyleIdx="5" presStyleCnt="6"/>
      <dgm:spPr/>
    </dgm:pt>
    <dgm:pt modelId="{6EF58D27-4D9A-4CF1-8FBD-21AD8EAA255B}" type="pres">
      <dgm:prSet presAssocID="{8C34AD71-4F19-4910-AB53-476A01E39F6D}" presName="textparent_7" presStyleLbl="node1" presStyleIdx="0" presStyleCnt="0"/>
      <dgm:spPr/>
    </dgm:pt>
    <dgm:pt modelId="{DDCC30D9-A17B-416A-89ED-CAF6D27EDC92}" type="pres">
      <dgm:prSet presAssocID="{8C34AD71-4F19-4910-AB53-476A01E39F6D}" presName="text_7" presStyleLbl="revTx" presStyleIdx="5" presStyleCnt="6" custScaleX="2000000">
        <dgm:presLayoutVars>
          <dgm:bulletEnabled val="1"/>
        </dgm:presLayoutVars>
      </dgm:prSet>
      <dgm:spPr/>
    </dgm:pt>
  </dgm:ptLst>
  <dgm:cxnLst>
    <dgm:cxn modelId="{40EA8C08-FD29-4B7E-AE0C-8ED417EB7B46}" type="presOf" srcId="{C6E88A1B-320D-41A8-AEBF-11A746C2DD61}" destId="{9B47CF76-D0EC-4DED-A235-83B77F8F0CB6}" srcOrd="0" destOrd="0" presId="urn:microsoft.com/office/officeart/2008/layout/CircularPictureCallout"/>
    <dgm:cxn modelId="{98D6580C-B64A-43A5-9069-68E1E63BC867}" srcId="{7097F211-8A35-4498-A21D-841C9C9A2A93}" destId="{D8EE1BC8-84DF-443A-9B78-6A1FE18A1549}" srcOrd="4" destOrd="0" parTransId="{79751133-F5B5-4A52-BD58-758065E128B2}" sibTransId="{6704F226-B192-4813-8CC9-E3BDFAA930C9}"/>
    <dgm:cxn modelId="{1FC86F19-0B75-4734-99BB-9492773AB1A0}" srcId="{7097F211-8A35-4498-A21D-841C9C9A2A93}" destId="{1E933C29-BDBE-4B17-8516-567F778D13A8}" srcOrd="2" destOrd="0" parTransId="{83104371-2A3F-483D-A0CB-E3E6BFEE11F2}" sibTransId="{64D47FC7-06D6-41E5-92D3-1CBC444C11E7}"/>
    <dgm:cxn modelId="{5EDCA319-9F86-4160-A469-404AF340423E}" type="presOf" srcId="{8C34AD71-4F19-4910-AB53-476A01E39F6D}" destId="{DDCC30D9-A17B-416A-89ED-CAF6D27EDC92}" srcOrd="0" destOrd="0" presId="urn:microsoft.com/office/officeart/2008/layout/CircularPictureCallout"/>
    <dgm:cxn modelId="{AC43221E-7BB9-41C0-AE10-BDD8BA5E9350}" srcId="{7097F211-8A35-4498-A21D-841C9C9A2A93}" destId="{CBF7E085-B11C-46CF-82D0-5EB4997FDED3}" srcOrd="0" destOrd="0" parTransId="{F83E65E5-E7AE-4118-B7CC-7ADD78F70D92}" sibTransId="{0236B751-A0DE-4AF0-BBE5-BFF3722EA32C}"/>
    <dgm:cxn modelId="{99620022-DDD9-48C6-AD08-6BC364A82ABA}" srcId="{7097F211-8A35-4498-A21D-841C9C9A2A93}" destId="{E95A865E-A933-4D15-AEC3-6C2C83FADF9D}" srcOrd="3" destOrd="0" parTransId="{91151244-B28C-4465-9E24-352A5512301C}" sibTransId="{C6E88A1B-320D-41A8-AEBF-11A746C2DD61}"/>
    <dgm:cxn modelId="{DACE4030-65C6-49C8-823E-ACC07A391D03}" type="presOf" srcId="{C7BFFB04-28DE-4B67-B5F2-A7851D12D4DF}" destId="{E41F5D06-6F71-466D-AEEE-F9C2B7490115}" srcOrd="0" destOrd="0" presId="urn:microsoft.com/office/officeart/2008/layout/CircularPictureCallout"/>
    <dgm:cxn modelId="{30985B5F-D802-43A5-9756-3F214891FC95}" type="presOf" srcId="{DE9BA000-D981-4085-B5F5-51B97682FB13}" destId="{96114E8B-5B6C-4397-B025-9C2EDA4DB771}" srcOrd="0" destOrd="0" presId="urn:microsoft.com/office/officeart/2008/layout/CircularPictureCallout"/>
    <dgm:cxn modelId="{8C90B843-466F-4689-A070-7A6D4EBB3D46}" srcId="{7097F211-8A35-4498-A21D-841C9C9A2A93}" destId="{FAD44CB2-BD5E-4F7F-942D-DCC82698D538}" srcOrd="8" destOrd="0" parTransId="{6E18F71A-BD0B-4F65-98AE-34A0EDFAD569}" sibTransId="{1DA16154-5229-4437-81A6-56DEE4D192B5}"/>
    <dgm:cxn modelId="{76797768-BAE5-49B7-BC52-38230419D244}" srcId="{7097F211-8A35-4498-A21D-841C9C9A2A93}" destId="{808462A5-9F8D-4622-BC99-A63C9EFC597E}" srcOrd="7" destOrd="0" parTransId="{436B5961-B520-4894-848C-7FE546F38AA0}" sibTransId="{23728224-6344-4C87-AF9F-D6D184CA7489}"/>
    <dgm:cxn modelId="{0BC09651-52A8-40AA-B1F3-6B49D5654EF0}" type="presOf" srcId="{ADA2DAEF-5EBA-4942-BF16-8A800E107687}" destId="{2FF80907-6618-403E-93E5-2ED9B35C649F}" srcOrd="0" destOrd="0" presId="urn:microsoft.com/office/officeart/2008/layout/CircularPictureCallout"/>
    <dgm:cxn modelId="{66F7FAA3-1639-4A5D-B099-190EB35697E9}" type="presOf" srcId="{64D47FC7-06D6-41E5-92D3-1CBC444C11E7}" destId="{4055FD9B-895D-4A4A-8721-47A14B220023}" srcOrd="0" destOrd="0" presId="urn:microsoft.com/office/officeart/2008/layout/CircularPictureCallout"/>
    <dgm:cxn modelId="{45F45EA8-F208-4E84-B963-FFE527E87D72}" type="presOf" srcId="{1E933C29-BDBE-4B17-8516-567F778D13A8}" destId="{F51120E3-C832-423F-A2B8-29F9592F5819}" srcOrd="0" destOrd="0" presId="urn:microsoft.com/office/officeart/2008/layout/CircularPictureCallout"/>
    <dgm:cxn modelId="{E45D3FB1-5B5A-4A53-9E0B-999E23FFC3AD}" type="presOf" srcId="{0236B751-A0DE-4AF0-BBE5-BFF3722EA32C}" destId="{CBAE67D1-543E-4BC9-9BEB-DCA489FE8C70}" srcOrd="0" destOrd="0" presId="urn:microsoft.com/office/officeart/2008/layout/CircularPictureCallout"/>
    <dgm:cxn modelId="{237ACCBB-CFEF-4D05-9918-0CE3F30C6F76}" type="presOf" srcId="{D8EE1BC8-84DF-443A-9B78-6A1FE18A1549}" destId="{F17FA418-002E-48AD-8E36-E7D6FE8C13D4}" srcOrd="0" destOrd="0" presId="urn:microsoft.com/office/officeart/2008/layout/CircularPictureCallout"/>
    <dgm:cxn modelId="{8D5DB2BC-D531-4861-B2C7-CA1D36D63DF9}" type="presOf" srcId="{7097F211-8A35-4498-A21D-841C9C9A2A93}" destId="{142B980C-3D3F-4261-A50A-C860ACD8377C}" srcOrd="0" destOrd="0" presId="urn:microsoft.com/office/officeart/2008/layout/CircularPictureCallout"/>
    <dgm:cxn modelId="{EDCB9AC7-C08E-4B08-9B17-B665EEF53C78}" type="presOf" srcId="{7D287ACE-11C8-4942-900B-DD874C9B319A}" destId="{4AC12118-1B84-4F55-8B98-0C3F7D11A819}" srcOrd="0" destOrd="0" presId="urn:microsoft.com/office/officeart/2008/layout/CircularPictureCallout"/>
    <dgm:cxn modelId="{0B1C42CC-2CA1-42FA-9AB8-BA630418F582}" type="presOf" srcId="{CBF7E085-B11C-46CF-82D0-5EB4997FDED3}" destId="{E81E0CB6-9653-4113-B7C3-5E79004EC882}" srcOrd="0" destOrd="0" presId="urn:microsoft.com/office/officeart/2008/layout/CircularPictureCallout"/>
    <dgm:cxn modelId="{FC5664EB-BEAC-4119-A667-42813C591A49}" type="presOf" srcId="{17503645-514A-4C11-A96E-F49927A92005}" destId="{39FC03EE-E40D-498A-928F-15A372FFA359}" srcOrd="0" destOrd="0" presId="urn:microsoft.com/office/officeart/2008/layout/CircularPictureCallout"/>
    <dgm:cxn modelId="{6F9B9EEE-B924-4496-BE44-69A01C44ED17}" type="presOf" srcId="{6704F226-B192-4813-8CC9-E3BDFAA930C9}" destId="{88431AD5-F0C2-4413-870A-03C5A9C7281D}" srcOrd="0" destOrd="0" presId="urn:microsoft.com/office/officeart/2008/layout/CircularPictureCallout"/>
    <dgm:cxn modelId="{5F01DBEE-EF95-4134-A104-F9E95B2FCEC3}" srcId="{7097F211-8A35-4498-A21D-841C9C9A2A93}" destId="{ADA2DAEF-5EBA-4942-BF16-8A800E107687}" srcOrd="5" destOrd="0" parTransId="{6B5DFFE8-18A9-4D0B-AB45-90DCF68E85D7}" sibTransId="{7D287ACE-11C8-4942-900B-DD874C9B319A}"/>
    <dgm:cxn modelId="{28059DF6-6EA0-44C8-8E16-04E2247C885C}" srcId="{7097F211-8A35-4498-A21D-841C9C9A2A93}" destId="{8C34AD71-4F19-4910-AB53-476A01E39F6D}" srcOrd="6" destOrd="0" parTransId="{76363CA8-4BCB-4ED7-B955-F23E94C3A836}" sibTransId="{DE9BA000-D981-4085-B5F5-51B97682FB13}"/>
    <dgm:cxn modelId="{509111F9-F305-4A34-ACF4-CE013D8CB126}" type="presOf" srcId="{E95A865E-A933-4D15-AEC3-6C2C83FADF9D}" destId="{818C0D17-015A-483F-84EC-70144DD3A452}" srcOrd="0" destOrd="0" presId="urn:microsoft.com/office/officeart/2008/layout/CircularPictureCallout"/>
    <dgm:cxn modelId="{764F6FFD-4B94-45B0-AEAF-7F96B004B9C9}" srcId="{7097F211-8A35-4498-A21D-841C9C9A2A93}" destId="{17503645-514A-4C11-A96E-F49927A92005}" srcOrd="1" destOrd="0" parTransId="{F5AE5D2F-8A83-4B37-ACFF-91AE871B4F37}" sibTransId="{C7BFFB04-28DE-4B67-B5F2-A7851D12D4DF}"/>
    <dgm:cxn modelId="{0CC48CB2-96A8-4D45-AACC-D07A6C9E1B6D}" type="presParOf" srcId="{142B980C-3D3F-4261-A50A-C860ACD8377C}" destId="{7CC8E5E5-91E0-4BD3-9587-58B6A101D0FF}" srcOrd="0" destOrd="0" presId="urn:microsoft.com/office/officeart/2008/layout/CircularPictureCallout"/>
    <dgm:cxn modelId="{AAE81097-F01A-4649-99CE-7130CCA85CB3}" type="presParOf" srcId="{7CC8E5E5-91E0-4BD3-9587-58B6A101D0FF}" destId="{C8D790D9-6D4D-4CD3-9696-0649311A5B29}" srcOrd="0" destOrd="0" presId="urn:microsoft.com/office/officeart/2008/layout/CircularPictureCallout"/>
    <dgm:cxn modelId="{C54DA663-37B4-4516-B2BD-B6E0A56CC2A4}" type="presParOf" srcId="{C8D790D9-6D4D-4CD3-9696-0649311A5B29}" destId="{CBAE67D1-543E-4BC9-9BEB-DCA489FE8C70}" srcOrd="0" destOrd="0" presId="urn:microsoft.com/office/officeart/2008/layout/CircularPictureCallout"/>
    <dgm:cxn modelId="{20721C89-F718-4735-B732-70C096ECCAB8}" type="presParOf" srcId="{7CC8E5E5-91E0-4BD3-9587-58B6A101D0FF}" destId="{E81E0CB6-9653-4113-B7C3-5E79004EC882}" srcOrd="1" destOrd="0" presId="urn:microsoft.com/office/officeart/2008/layout/CircularPictureCallout"/>
    <dgm:cxn modelId="{F0B5CC4F-56E8-4847-8A7F-00E536C6826E}" type="presParOf" srcId="{7CC8E5E5-91E0-4BD3-9587-58B6A101D0FF}" destId="{884C10F1-44B6-442A-BABC-600861CEEFFA}" srcOrd="2" destOrd="0" presId="urn:microsoft.com/office/officeart/2008/layout/CircularPictureCallout"/>
    <dgm:cxn modelId="{77E94C52-0CD5-4C19-ADCF-F2F899236E29}" type="presParOf" srcId="{884C10F1-44B6-442A-BABC-600861CEEFFA}" destId="{E41F5D06-6F71-466D-AEEE-F9C2B7490115}" srcOrd="0" destOrd="0" presId="urn:microsoft.com/office/officeart/2008/layout/CircularPictureCallout"/>
    <dgm:cxn modelId="{393A1D54-1452-440F-B9CD-CCAC84C4E08D}" type="presParOf" srcId="{7CC8E5E5-91E0-4BD3-9587-58B6A101D0FF}" destId="{E068912A-3DDD-43D0-B0EB-CDEE632EA2B9}" srcOrd="3" destOrd="0" presId="urn:microsoft.com/office/officeart/2008/layout/CircularPictureCallout"/>
    <dgm:cxn modelId="{26A15E8A-D500-4D46-9D82-85091AEB10D8}" type="presParOf" srcId="{7CC8E5E5-91E0-4BD3-9587-58B6A101D0FF}" destId="{50B40ABF-98DA-4B74-ACFA-E85B6A3DE69D}" srcOrd="4" destOrd="0" presId="urn:microsoft.com/office/officeart/2008/layout/CircularPictureCallout"/>
    <dgm:cxn modelId="{68EEE31D-357C-462C-B9AF-BFFA584A8647}" type="presParOf" srcId="{50B40ABF-98DA-4B74-ACFA-E85B6A3DE69D}" destId="{39FC03EE-E40D-498A-928F-15A372FFA359}" srcOrd="0" destOrd="0" presId="urn:microsoft.com/office/officeart/2008/layout/CircularPictureCallout"/>
    <dgm:cxn modelId="{B569120C-63C4-49CF-87AD-BAA078C9D0B5}" type="presParOf" srcId="{7CC8E5E5-91E0-4BD3-9587-58B6A101D0FF}" destId="{D852A108-EBFF-4EFC-9F5E-B468D19F7EB6}" srcOrd="5" destOrd="0" presId="urn:microsoft.com/office/officeart/2008/layout/CircularPictureCallout"/>
    <dgm:cxn modelId="{387BC313-74E1-449A-8A3D-7A8AE01D10D3}" type="presParOf" srcId="{D852A108-EBFF-4EFC-9F5E-B468D19F7EB6}" destId="{4055FD9B-895D-4A4A-8721-47A14B220023}" srcOrd="0" destOrd="0" presId="urn:microsoft.com/office/officeart/2008/layout/CircularPictureCallout"/>
    <dgm:cxn modelId="{A8880F66-7C50-4F4E-A3C2-F9D00392DA0D}" type="presParOf" srcId="{7CC8E5E5-91E0-4BD3-9587-58B6A101D0FF}" destId="{F7CD2648-4D44-4426-A3DC-4FF9BD0DB664}" srcOrd="6" destOrd="0" presId="urn:microsoft.com/office/officeart/2008/layout/CircularPictureCallout"/>
    <dgm:cxn modelId="{2AE91590-6AB4-415B-8777-D4B15E601A98}" type="presParOf" srcId="{7CC8E5E5-91E0-4BD3-9587-58B6A101D0FF}" destId="{C5E26B6B-ACC1-4E4E-828A-65A13A5AF68E}" srcOrd="7" destOrd="0" presId="urn:microsoft.com/office/officeart/2008/layout/CircularPictureCallout"/>
    <dgm:cxn modelId="{E6D031A1-A253-4EC4-8020-D8602F27BF2F}" type="presParOf" srcId="{C5E26B6B-ACC1-4E4E-828A-65A13A5AF68E}" destId="{F51120E3-C832-423F-A2B8-29F9592F5819}" srcOrd="0" destOrd="0" presId="urn:microsoft.com/office/officeart/2008/layout/CircularPictureCallout"/>
    <dgm:cxn modelId="{93C650C5-9E0B-45E7-ADFA-F9AB3A1F4472}" type="presParOf" srcId="{7CC8E5E5-91E0-4BD3-9587-58B6A101D0FF}" destId="{26349E6D-55C3-4E13-97E5-38CE896CD2B0}" srcOrd="8" destOrd="0" presId="urn:microsoft.com/office/officeart/2008/layout/CircularPictureCallout"/>
    <dgm:cxn modelId="{8095D52E-931D-445E-AD2E-6C70C59D7F2E}" type="presParOf" srcId="{26349E6D-55C3-4E13-97E5-38CE896CD2B0}" destId="{9B47CF76-D0EC-4DED-A235-83B77F8F0CB6}" srcOrd="0" destOrd="0" presId="urn:microsoft.com/office/officeart/2008/layout/CircularPictureCallout"/>
    <dgm:cxn modelId="{687732F8-8FAA-4152-AD2E-74104E77411B}" type="presParOf" srcId="{7CC8E5E5-91E0-4BD3-9587-58B6A101D0FF}" destId="{3AEAE1E0-3795-4DE7-AFAD-9163D34A165F}" srcOrd="9" destOrd="0" presId="urn:microsoft.com/office/officeart/2008/layout/CircularPictureCallout"/>
    <dgm:cxn modelId="{8CE0F937-3B07-4291-BE61-BCF3A3CE145F}" type="presParOf" srcId="{7CC8E5E5-91E0-4BD3-9587-58B6A101D0FF}" destId="{49F0C5E4-A959-4A0F-BD9A-07254A59A230}" srcOrd="10" destOrd="0" presId="urn:microsoft.com/office/officeart/2008/layout/CircularPictureCallout"/>
    <dgm:cxn modelId="{4C12A36B-3E44-476A-A947-38D0D7913CEF}" type="presParOf" srcId="{49F0C5E4-A959-4A0F-BD9A-07254A59A230}" destId="{818C0D17-015A-483F-84EC-70144DD3A452}" srcOrd="0" destOrd="0" presId="urn:microsoft.com/office/officeart/2008/layout/CircularPictureCallout"/>
    <dgm:cxn modelId="{81944300-1CA8-4699-90A8-357C6FA00A4B}" type="presParOf" srcId="{7CC8E5E5-91E0-4BD3-9587-58B6A101D0FF}" destId="{6769A8A0-7BA3-4B1E-AD32-DDD8BAF0CCAE}" srcOrd="11" destOrd="0" presId="urn:microsoft.com/office/officeart/2008/layout/CircularPictureCallout"/>
    <dgm:cxn modelId="{57FE20F5-2A5F-4309-83D5-CBB165FD277A}" type="presParOf" srcId="{6769A8A0-7BA3-4B1E-AD32-DDD8BAF0CCAE}" destId="{88431AD5-F0C2-4413-870A-03C5A9C7281D}" srcOrd="0" destOrd="0" presId="urn:microsoft.com/office/officeart/2008/layout/CircularPictureCallout"/>
    <dgm:cxn modelId="{04118F00-3A0A-4529-BE9A-ED034220D310}" type="presParOf" srcId="{7CC8E5E5-91E0-4BD3-9587-58B6A101D0FF}" destId="{8ED83655-2F19-4170-AF28-EF5C5690BFF1}" srcOrd="12" destOrd="0" presId="urn:microsoft.com/office/officeart/2008/layout/CircularPictureCallout"/>
    <dgm:cxn modelId="{D8FCC13B-1EA0-4995-9955-DAAB4B8DEE54}" type="presParOf" srcId="{7CC8E5E5-91E0-4BD3-9587-58B6A101D0FF}" destId="{4B0135E6-BE79-4B2C-BB1F-CFF2F3DB8F1A}" srcOrd="13" destOrd="0" presId="urn:microsoft.com/office/officeart/2008/layout/CircularPictureCallout"/>
    <dgm:cxn modelId="{83D5F07B-97D4-4627-ACFE-34667A0195BF}" type="presParOf" srcId="{4B0135E6-BE79-4B2C-BB1F-CFF2F3DB8F1A}" destId="{F17FA418-002E-48AD-8E36-E7D6FE8C13D4}" srcOrd="0" destOrd="0" presId="urn:microsoft.com/office/officeart/2008/layout/CircularPictureCallout"/>
    <dgm:cxn modelId="{4909C9A5-12F6-413F-B4AB-6F2630EF351C}" type="presParOf" srcId="{7CC8E5E5-91E0-4BD3-9587-58B6A101D0FF}" destId="{13FD4A45-ABCA-496A-A9CB-432AE52BCB74}" srcOrd="14" destOrd="0" presId="urn:microsoft.com/office/officeart/2008/layout/CircularPictureCallout"/>
    <dgm:cxn modelId="{8A2A0C1E-A645-4EDF-B947-D6E6AC6CF355}" type="presParOf" srcId="{13FD4A45-ABCA-496A-A9CB-432AE52BCB74}" destId="{4AC12118-1B84-4F55-8B98-0C3F7D11A819}" srcOrd="0" destOrd="0" presId="urn:microsoft.com/office/officeart/2008/layout/CircularPictureCallout"/>
    <dgm:cxn modelId="{C60F05C6-CC22-440B-B708-C578BC953BEA}" type="presParOf" srcId="{7CC8E5E5-91E0-4BD3-9587-58B6A101D0FF}" destId="{9C07CC8C-2CF7-489B-9867-A865FB40C000}" srcOrd="15" destOrd="0" presId="urn:microsoft.com/office/officeart/2008/layout/CircularPictureCallout"/>
    <dgm:cxn modelId="{4DD7DBE6-A1F1-4FDC-84F7-CD766ECB6EE7}" type="presParOf" srcId="{7CC8E5E5-91E0-4BD3-9587-58B6A101D0FF}" destId="{F79CBEAF-85BA-4189-AC6E-F436F7701E3E}" srcOrd="16" destOrd="0" presId="urn:microsoft.com/office/officeart/2008/layout/CircularPictureCallout"/>
    <dgm:cxn modelId="{00D81897-0BBB-44CC-8732-F4F4CECF0869}" type="presParOf" srcId="{F79CBEAF-85BA-4189-AC6E-F436F7701E3E}" destId="{2FF80907-6618-403E-93E5-2ED9B35C649F}" srcOrd="0" destOrd="0" presId="urn:microsoft.com/office/officeart/2008/layout/CircularPictureCallout"/>
    <dgm:cxn modelId="{0F2918EE-3618-4BFB-B69A-1E5BBDD950BF}" type="presParOf" srcId="{7CC8E5E5-91E0-4BD3-9587-58B6A101D0FF}" destId="{954183B0-16B8-4BEA-B407-6B220DE30049}" srcOrd="17" destOrd="0" presId="urn:microsoft.com/office/officeart/2008/layout/CircularPictureCallout"/>
    <dgm:cxn modelId="{96E8A9D8-7B13-4648-9E0E-E029D9F3D2A3}" type="presParOf" srcId="{954183B0-16B8-4BEA-B407-6B220DE30049}" destId="{96114E8B-5B6C-4397-B025-9C2EDA4DB771}" srcOrd="0" destOrd="0" presId="urn:microsoft.com/office/officeart/2008/layout/CircularPictureCallout"/>
    <dgm:cxn modelId="{432BD748-307D-4072-B89D-9A6E35B09426}" type="presParOf" srcId="{7CC8E5E5-91E0-4BD3-9587-58B6A101D0FF}" destId="{05104339-B602-4694-AB10-127266F76248}" srcOrd="18" destOrd="0" presId="urn:microsoft.com/office/officeart/2008/layout/CircularPictureCallout"/>
    <dgm:cxn modelId="{012C3458-B9A6-4B2F-9610-FF36996B53C1}" type="presParOf" srcId="{7CC8E5E5-91E0-4BD3-9587-58B6A101D0FF}" destId="{6EF58D27-4D9A-4CF1-8FBD-21AD8EAA255B}" srcOrd="19" destOrd="0" presId="urn:microsoft.com/office/officeart/2008/layout/CircularPictureCallout"/>
    <dgm:cxn modelId="{8C336A9D-63D2-4769-8CDC-0121F79B08EA}" type="presParOf" srcId="{6EF58D27-4D9A-4CF1-8FBD-21AD8EAA255B}" destId="{DDCC30D9-A17B-416A-89ED-CAF6D27EDC92}" srcOrd="0" destOrd="0" presId="urn:microsoft.com/office/officeart/2008/layout/CircularPictureCallou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AF3FF2-D0E6-4228-B959-C592A7595C61}">
      <dsp:nvSpPr>
        <dsp:cNvPr id="0" name=""/>
        <dsp:cNvSpPr/>
      </dsp:nvSpPr>
      <dsp:spPr>
        <a:xfrm>
          <a:off x="2558859" y="2010221"/>
          <a:ext cx="1435009" cy="1435009"/>
        </a:xfrm>
        <a:prstGeom prst="ellips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fr-FR" sz="2500" kern="1200" dirty="0"/>
            <a:t>Risques</a:t>
          </a:r>
        </a:p>
      </dsp:txBody>
      <dsp:txXfrm>
        <a:off x="2769011" y="2220373"/>
        <a:ext cx="1014705" cy="1014705"/>
      </dsp:txXfrm>
    </dsp:sp>
    <dsp:sp modelId="{AA6B953D-7649-4566-A924-D7EFEC5520B0}">
      <dsp:nvSpPr>
        <dsp:cNvPr id="0" name=""/>
        <dsp:cNvSpPr/>
      </dsp:nvSpPr>
      <dsp:spPr>
        <a:xfrm rot="16200000">
          <a:off x="3124734" y="1488759"/>
          <a:ext cx="303259" cy="487903"/>
        </a:xfrm>
        <a:prstGeom prst="rightArrow">
          <a:avLst>
            <a:gd name="adj1" fmla="val 60000"/>
            <a:gd name="adj2" fmla="val 5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3170223" y="1631829"/>
        <a:ext cx="212281" cy="292741"/>
      </dsp:txXfrm>
    </dsp:sp>
    <dsp:sp modelId="{63EF71A3-9F23-4EDF-816F-9D3A761AD820}">
      <dsp:nvSpPr>
        <dsp:cNvPr id="0" name=""/>
        <dsp:cNvSpPr/>
      </dsp:nvSpPr>
      <dsp:spPr>
        <a:xfrm>
          <a:off x="2558859" y="3024"/>
          <a:ext cx="1435009" cy="1435009"/>
        </a:xfrm>
        <a:prstGeom prst="ellipse">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r-FR" sz="2000" b="1" kern="1200" dirty="0"/>
            <a:t>Naturels</a:t>
          </a:r>
          <a:r>
            <a:rPr lang="fr-FR" sz="1500" b="1" kern="1200" dirty="0"/>
            <a:t> </a:t>
          </a:r>
        </a:p>
      </dsp:txBody>
      <dsp:txXfrm>
        <a:off x="2769011" y="213176"/>
        <a:ext cx="1014705" cy="1014705"/>
      </dsp:txXfrm>
    </dsp:sp>
    <dsp:sp modelId="{724978D7-26B0-4394-A9CC-C3FCCB732E14}">
      <dsp:nvSpPr>
        <dsp:cNvPr id="0" name=""/>
        <dsp:cNvSpPr/>
      </dsp:nvSpPr>
      <dsp:spPr>
        <a:xfrm rot="20520000">
          <a:off x="4071050" y="2176297"/>
          <a:ext cx="303259" cy="487903"/>
        </a:xfrm>
        <a:prstGeom prst="rightArrow">
          <a:avLst>
            <a:gd name="adj1" fmla="val 60000"/>
            <a:gd name="adj2" fmla="val 50000"/>
          </a:avLst>
        </a:prstGeom>
        <a:gradFill rotWithShape="0">
          <a:gsLst>
            <a:gs pos="0">
              <a:schemeClr val="accent5">
                <a:hueOff val="154832"/>
                <a:satOff val="-16355"/>
                <a:lumOff val="637"/>
                <a:alphaOff val="0"/>
                <a:shade val="15000"/>
                <a:satMod val="180000"/>
              </a:schemeClr>
            </a:gs>
            <a:gs pos="50000">
              <a:schemeClr val="accent5">
                <a:hueOff val="154832"/>
                <a:satOff val="-16355"/>
                <a:lumOff val="637"/>
                <a:alphaOff val="0"/>
                <a:shade val="45000"/>
                <a:satMod val="170000"/>
              </a:schemeClr>
            </a:gs>
            <a:gs pos="70000">
              <a:schemeClr val="accent5">
                <a:hueOff val="154832"/>
                <a:satOff val="-16355"/>
                <a:lumOff val="637"/>
                <a:alphaOff val="0"/>
                <a:tint val="99000"/>
                <a:shade val="65000"/>
                <a:satMod val="155000"/>
              </a:schemeClr>
            </a:gs>
            <a:gs pos="100000">
              <a:schemeClr val="accent5">
                <a:hueOff val="154832"/>
                <a:satOff val="-16355"/>
                <a:lumOff val="637"/>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4073276" y="2287935"/>
        <a:ext cx="212281" cy="292741"/>
      </dsp:txXfrm>
    </dsp:sp>
    <dsp:sp modelId="{8139B919-0FCE-4FE7-85B1-44C7760BF18C}">
      <dsp:nvSpPr>
        <dsp:cNvPr id="0" name=""/>
        <dsp:cNvSpPr/>
      </dsp:nvSpPr>
      <dsp:spPr>
        <a:xfrm>
          <a:off x="4467817" y="1389963"/>
          <a:ext cx="1435009" cy="1435009"/>
        </a:xfrm>
        <a:prstGeom prst="ellipse">
          <a:avLst/>
        </a:prstGeom>
        <a:gradFill rotWithShape="0">
          <a:gsLst>
            <a:gs pos="0">
              <a:schemeClr val="accent5">
                <a:hueOff val="154832"/>
                <a:satOff val="-16355"/>
                <a:lumOff val="637"/>
                <a:alphaOff val="0"/>
                <a:shade val="15000"/>
                <a:satMod val="180000"/>
              </a:schemeClr>
            </a:gs>
            <a:gs pos="50000">
              <a:schemeClr val="accent5">
                <a:hueOff val="154832"/>
                <a:satOff val="-16355"/>
                <a:lumOff val="637"/>
                <a:alphaOff val="0"/>
                <a:shade val="45000"/>
                <a:satMod val="170000"/>
              </a:schemeClr>
            </a:gs>
            <a:gs pos="70000">
              <a:schemeClr val="accent5">
                <a:hueOff val="154832"/>
                <a:satOff val="-16355"/>
                <a:lumOff val="637"/>
                <a:alphaOff val="0"/>
                <a:tint val="99000"/>
                <a:shade val="65000"/>
                <a:satMod val="155000"/>
              </a:schemeClr>
            </a:gs>
            <a:gs pos="100000">
              <a:schemeClr val="accent5">
                <a:hueOff val="154832"/>
                <a:satOff val="-16355"/>
                <a:lumOff val="637"/>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fr-FR" sz="1500" b="1" i="0" kern="1200" dirty="0"/>
            <a:t>transports collectifs</a:t>
          </a:r>
          <a:endParaRPr lang="fr-FR" sz="1500" kern="1200" dirty="0"/>
        </a:p>
      </dsp:txBody>
      <dsp:txXfrm>
        <a:off x="4677969" y="1600115"/>
        <a:ext cx="1014705" cy="1014705"/>
      </dsp:txXfrm>
    </dsp:sp>
    <dsp:sp modelId="{BEC09CA5-6FAD-45B2-8739-2A344A085503}">
      <dsp:nvSpPr>
        <dsp:cNvPr id="0" name=""/>
        <dsp:cNvSpPr/>
      </dsp:nvSpPr>
      <dsp:spPr>
        <a:xfrm rot="3240000">
          <a:off x="3709589" y="3288759"/>
          <a:ext cx="303259" cy="487903"/>
        </a:xfrm>
        <a:prstGeom prst="rightArrow">
          <a:avLst>
            <a:gd name="adj1" fmla="val 60000"/>
            <a:gd name="adj2" fmla="val 50000"/>
          </a:avLst>
        </a:prstGeom>
        <a:gradFill rotWithShape="0">
          <a:gsLst>
            <a:gs pos="0">
              <a:schemeClr val="accent5">
                <a:hueOff val="309664"/>
                <a:satOff val="-32710"/>
                <a:lumOff val="1274"/>
                <a:alphaOff val="0"/>
                <a:shade val="15000"/>
                <a:satMod val="180000"/>
              </a:schemeClr>
            </a:gs>
            <a:gs pos="50000">
              <a:schemeClr val="accent5">
                <a:hueOff val="309664"/>
                <a:satOff val="-32710"/>
                <a:lumOff val="1274"/>
                <a:alphaOff val="0"/>
                <a:shade val="45000"/>
                <a:satMod val="170000"/>
              </a:schemeClr>
            </a:gs>
            <a:gs pos="70000">
              <a:schemeClr val="accent5">
                <a:hueOff val="309664"/>
                <a:satOff val="-32710"/>
                <a:lumOff val="1274"/>
                <a:alphaOff val="0"/>
                <a:tint val="99000"/>
                <a:shade val="65000"/>
                <a:satMod val="155000"/>
              </a:schemeClr>
            </a:gs>
            <a:gs pos="100000">
              <a:schemeClr val="accent5">
                <a:hueOff val="309664"/>
                <a:satOff val="-32710"/>
                <a:lumOff val="1274"/>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3728340" y="3349539"/>
        <a:ext cx="212281" cy="292741"/>
      </dsp:txXfrm>
    </dsp:sp>
    <dsp:sp modelId="{7E9B8FF0-F3F9-4883-B167-4DEAA4E9D7BE}">
      <dsp:nvSpPr>
        <dsp:cNvPr id="0" name=""/>
        <dsp:cNvSpPr/>
      </dsp:nvSpPr>
      <dsp:spPr>
        <a:xfrm>
          <a:off x="3738660" y="3634078"/>
          <a:ext cx="1435009" cy="1435009"/>
        </a:xfrm>
        <a:prstGeom prst="ellipse">
          <a:avLst/>
        </a:prstGeom>
        <a:gradFill rotWithShape="0">
          <a:gsLst>
            <a:gs pos="0">
              <a:schemeClr val="accent5">
                <a:hueOff val="309664"/>
                <a:satOff val="-32710"/>
                <a:lumOff val="1274"/>
                <a:alphaOff val="0"/>
                <a:shade val="15000"/>
                <a:satMod val="180000"/>
              </a:schemeClr>
            </a:gs>
            <a:gs pos="50000">
              <a:schemeClr val="accent5">
                <a:hueOff val="309664"/>
                <a:satOff val="-32710"/>
                <a:lumOff val="1274"/>
                <a:alphaOff val="0"/>
                <a:shade val="45000"/>
                <a:satMod val="170000"/>
              </a:schemeClr>
            </a:gs>
            <a:gs pos="70000">
              <a:schemeClr val="accent5">
                <a:hueOff val="309664"/>
                <a:satOff val="-32710"/>
                <a:lumOff val="1274"/>
                <a:alphaOff val="0"/>
                <a:tint val="99000"/>
                <a:shade val="65000"/>
                <a:satMod val="155000"/>
              </a:schemeClr>
            </a:gs>
            <a:gs pos="100000">
              <a:schemeClr val="accent5">
                <a:hueOff val="309664"/>
                <a:satOff val="-32710"/>
                <a:lumOff val="1274"/>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fr-FR" sz="1500" b="1" i="0" kern="1200" dirty="0"/>
            <a:t>de la vie quotidienne</a:t>
          </a:r>
          <a:endParaRPr lang="fr-FR" sz="1500" kern="1200" dirty="0"/>
        </a:p>
      </dsp:txBody>
      <dsp:txXfrm>
        <a:off x="3948812" y="3844230"/>
        <a:ext cx="1014705" cy="1014705"/>
      </dsp:txXfrm>
    </dsp:sp>
    <dsp:sp modelId="{691E90A1-BAC8-4CAF-B16F-C002000290B4}">
      <dsp:nvSpPr>
        <dsp:cNvPr id="0" name=""/>
        <dsp:cNvSpPr/>
      </dsp:nvSpPr>
      <dsp:spPr>
        <a:xfrm rot="7560000">
          <a:off x="2539878" y="3288759"/>
          <a:ext cx="303259" cy="487903"/>
        </a:xfrm>
        <a:prstGeom prst="rightArrow">
          <a:avLst>
            <a:gd name="adj1" fmla="val 60000"/>
            <a:gd name="adj2" fmla="val 50000"/>
          </a:avLst>
        </a:prstGeom>
        <a:gradFill rotWithShape="0">
          <a:gsLst>
            <a:gs pos="0">
              <a:schemeClr val="accent5">
                <a:hueOff val="464495"/>
                <a:satOff val="-49065"/>
                <a:lumOff val="1912"/>
                <a:alphaOff val="0"/>
                <a:shade val="15000"/>
                <a:satMod val="180000"/>
              </a:schemeClr>
            </a:gs>
            <a:gs pos="50000">
              <a:schemeClr val="accent5">
                <a:hueOff val="464495"/>
                <a:satOff val="-49065"/>
                <a:lumOff val="1912"/>
                <a:alphaOff val="0"/>
                <a:shade val="45000"/>
                <a:satMod val="170000"/>
              </a:schemeClr>
            </a:gs>
            <a:gs pos="70000">
              <a:schemeClr val="accent5">
                <a:hueOff val="464495"/>
                <a:satOff val="-49065"/>
                <a:lumOff val="1912"/>
                <a:alphaOff val="0"/>
                <a:tint val="99000"/>
                <a:shade val="65000"/>
                <a:satMod val="155000"/>
              </a:schemeClr>
            </a:gs>
            <a:gs pos="100000">
              <a:schemeClr val="accent5">
                <a:hueOff val="464495"/>
                <a:satOff val="-49065"/>
                <a:lumOff val="1912"/>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rot="10800000">
        <a:off x="2612105" y="3349539"/>
        <a:ext cx="212281" cy="292741"/>
      </dsp:txXfrm>
    </dsp:sp>
    <dsp:sp modelId="{E8D6FC23-343E-48EA-BE5A-B3F1FA556261}">
      <dsp:nvSpPr>
        <dsp:cNvPr id="0" name=""/>
        <dsp:cNvSpPr/>
      </dsp:nvSpPr>
      <dsp:spPr>
        <a:xfrm>
          <a:off x="1379058" y="3634078"/>
          <a:ext cx="1435009" cy="1435009"/>
        </a:xfrm>
        <a:prstGeom prst="ellipse">
          <a:avLst/>
        </a:prstGeom>
        <a:gradFill rotWithShape="0">
          <a:gsLst>
            <a:gs pos="0">
              <a:schemeClr val="accent5">
                <a:hueOff val="464495"/>
                <a:satOff val="-49065"/>
                <a:lumOff val="1912"/>
                <a:alphaOff val="0"/>
                <a:shade val="15000"/>
                <a:satMod val="180000"/>
              </a:schemeClr>
            </a:gs>
            <a:gs pos="50000">
              <a:schemeClr val="accent5">
                <a:hueOff val="464495"/>
                <a:satOff val="-49065"/>
                <a:lumOff val="1912"/>
                <a:alphaOff val="0"/>
                <a:shade val="45000"/>
                <a:satMod val="170000"/>
              </a:schemeClr>
            </a:gs>
            <a:gs pos="70000">
              <a:schemeClr val="accent5">
                <a:hueOff val="464495"/>
                <a:satOff val="-49065"/>
                <a:lumOff val="1912"/>
                <a:alphaOff val="0"/>
                <a:tint val="99000"/>
                <a:shade val="65000"/>
                <a:satMod val="155000"/>
              </a:schemeClr>
            </a:gs>
            <a:gs pos="100000">
              <a:schemeClr val="accent5">
                <a:hueOff val="464495"/>
                <a:satOff val="-49065"/>
                <a:lumOff val="1912"/>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fr-FR" sz="1500" b="1" i="0" kern="1200"/>
            <a:t>liés aux conflits</a:t>
          </a:r>
          <a:endParaRPr lang="fr-FR" sz="1500" kern="1200" dirty="0"/>
        </a:p>
      </dsp:txBody>
      <dsp:txXfrm>
        <a:off x="1589210" y="3844230"/>
        <a:ext cx="1014705" cy="1014705"/>
      </dsp:txXfrm>
    </dsp:sp>
    <dsp:sp modelId="{1350284D-442E-4D39-8D66-D4E48C241633}">
      <dsp:nvSpPr>
        <dsp:cNvPr id="0" name=""/>
        <dsp:cNvSpPr/>
      </dsp:nvSpPr>
      <dsp:spPr>
        <a:xfrm rot="11880000">
          <a:off x="2178418" y="2176297"/>
          <a:ext cx="303259" cy="487903"/>
        </a:xfrm>
        <a:prstGeom prst="rightArrow">
          <a:avLst>
            <a:gd name="adj1" fmla="val 60000"/>
            <a:gd name="adj2" fmla="val 50000"/>
          </a:avLst>
        </a:prstGeom>
        <a:gradFill rotWithShape="0">
          <a:gsLst>
            <a:gs pos="0">
              <a:schemeClr val="accent5">
                <a:hueOff val="619327"/>
                <a:satOff val="-65420"/>
                <a:lumOff val="2549"/>
                <a:alphaOff val="0"/>
                <a:shade val="15000"/>
                <a:satMod val="180000"/>
              </a:schemeClr>
            </a:gs>
            <a:gs pos="50000">
              <a:schemeClr val="accent5">
                <a:hueOff val="619327"/>
                <a:satOff val="-65420"/>
                <a:lumOff val="2549"/>
                <a:alphaOff val="0"/>
                <a:shade val="45000"/>
                <a:satMod val="170000"/>
              </a:schemeClr>
            </a:gs>
            <a:gs pos="70000">
              <a:schemeClr val="accent5">
                <a:hueOff val="619327"/>
                <a:satOff val="-65420"/>
                <a:lumOff val="2549"/>
                <a:alphaOff val="0"/>
                <a:tint val="99000"/>
                <a:shade val="65000"/>
                <a:satMod val="155000"/>
              </a:schemeClr>
            </a:gs>
            <a:gs pos="100000">
              <a:schemeClr val="accent5">
                <a:hueOff val="619327"/>
                <a:satOff val="-65420"/>
                <a:lumOff val="2549"/>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rot="10800000">
        <a:off x="2267170" y="2287935"/>
        <a:ext cx="212281" cy="292741"/>
      </dsp:txXfrm>
    </dsp:sp>
    <dsp:sp modelId="{6A380846-02E0-4B2D-8D9A-BAAFB8E48038}">
      <dsp:nvSpPr>
        <dsp:cNvPr id="0" name=""/>
        <dsp:cNvSpPr/>
      </dsp:nvSpPr>
      <dsp:spPr>
        <a:xfrm>
          <a:off x="649901" y="1389963"/>
          <a:ext cx="1435009" cy="1435009"/>
        </a:xfrm>
        <a:prstGeom prst="ellipse">
          <a:avLst/>
        </a:prstGeom>
        <a:gradFill rotWithShape="0">
          <a:gsLst>
            <a:gs pos="0">
              <a:schemeClr val="accent5">
                <a:hueOff val="619327"/>
                <a:satOff val="-65420"/>
                <a:lumOff val="2549"/>
                <a:alphaOff val="0"/>
                <a:shade val="15000"/>
                <a:satMod val="180000"/>
              </a:schemeClr>
            </a:gs>
            <a:gs pos="50000">
              <a:schemeClr val="accent5">
                <a:hueOff val="619327"/>
                <a:satOff val="-65420"/>
                <a:lumOff val="2549"/>
                <a:alphaOff val="0"/>
                <a:shade val="45000"/>
                <a:satMod val="170000"/>
              </a:schemeClr>
            </a:gs>
            <a:gs pos="70000">
              <a:schemeClr val="accent5">
                <a:hueOff val="619327"/>
                <a:satOff val="-65420"/>
                <a:lumOff val="2549"/>
                <a:alphaOff val="0"/>
                <a:tint val="99000"/>
                <a:shade val="65000"/>
                <a:satMod val="155000"/>
              </a:schemeClr>
            </a:gs>
            <a:gs pos="100000">
              <a:schemeClr val="accent5">
                <a:hueOff val="619327"/>
                <a:satOff val="-65420"/>
                <a:lumOff val="2549"/>
                <a:alphaOff val="0"/>
                <a:tint val="95500"/>
                <a:shade val="100000"/>
                <a:satMod val="155000"/>
              </a:schemeClr>
            </a:gs>
          </a:gsLst>
          <a:lin ang="16200000" scaled="0"/>
        </a:gradFill>
        <a:ln>
          <a:noFill/>
        </a:ln>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Technologique </a:t>
          </a:r>
        </a:p>
      </dsp:txBody>
      <dsp:txXfrm>
        <a:off x="860053" y="1600115"/>
        <a:ext cx="1014705" cy="10147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04339-B602-4694-AB10-127266F76248}">
      <dsp:nvSpPr>
        <dsp:cNvPr id="0" name=""/>
        <dsp:cNvSpPr/>
      </dsp:nvSpPr>
      <dsp:spPr>
        <a:xfrm>
          <a:off x="2006253" y="4294377"/>
          <a:ext cx="4478533"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07CC8C-2CF7-489B-9867-A865FB40C000}">
      <dsp:nvSpPr>
        <dsp:cNvPr id="0" name=""/>
        <dsp:cNvSpPr/>
      </dsp:nvSpPr>
      <dsp:spPr>
        <a:xfrm>
          <a:off x="2006253" y="3621246"/>
          <a:ext cx="3829759"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83655-2F19-4170-AF28-EF5C5690BFF1}">
      <dsp:nvSpPr>
        <dsp:cNvPr id="0" name=""/>
        <dsp:cNvSpPr/>
      </dsp:nvSpPr>
      <dsp:spPr>
        <a:xfrm>
          <a:off x="2006253" y="2832974"/>
          <a:ext cx="3476366"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EAE1E0-3795-4DE7-AFAD-9163D34A165F}">
      <dsp:nvSpPr>
        <dsp:cNvPr id="0" name=""/>
        <dsp:cNvSpPr/>
      </dsp:nvSpPr>
      <dsp:spPr>
        <a:xfrm>
          <a:off x="2006253" y="1991561"/>
          <a:ext cx="3476366"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CD2648-4D44-4426-A3DC-4FF9BD0DB664}">
      <dsp:nvSpPr>
        <dsp:cNvPr id="0" name=""/>
        <dsp:cNvSpPr/>
      </dsp:nvSpPr>
      <dsp:spPr>
        <a:xfrm>
          <a:off x="2006253" y="1203289"/>
          <a:ext cx="3829759"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68912A-3DDD-43D0-B0EB-CDEE632EA2B9}">
      <dsp:nvSpPr>
        <dsp:cNvPr id="0" name=""/>
        <dsp:cNvSpPr/>
      </dsp:nvSpPr>
      <dsp:spPr>
        <a:xfrm>
          <a:off x="2006253" y="530158"/>
          <a:ext cx="4478533"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AE67D1-543E-4BC9-9BEB-DCA489FE8C70}">
      <dsp:nvSpPr>
        <dsp:cNvPr id="0" name=""/>
        <dsp:cNvSpPr/>
      </dsp:nvSpPr>
      <dsp:spPr>
        <a:xfrm>
          <a:off x="151534" y="557593"/>
          <a:ext cx="3595625" cy="370934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9000" r="-19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1E0CB6-9653-4113-B7C3-5E79004EC882}">
      <dsp:nvSpPr>
        <dsp:cNvPr id="0" name=""/>
        <dsp:cNvSpPr/>
      </dsp:nvSpPr>
      <dsp:spPr>
        <a:xfrm>
          <a:off x="589135" y="2549551"/>
          <a:ext cx="2834234" cy="146140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b" anchorCtr="0">
          <a:noAutofit/>
        </a:bodyPr>
        <a:lstStyle/>
        <a:p>
          <a:pPr marL="0" lvl="0" indent="0" algn="ctr" defTabSz="2889250">
            <a:lnSpc>
              <a:spcPct val="90000"/>
            </a:lnSpc>
            <a:spcBef>
              <a:spcPct val="0"/>
            </a:spcBef>
            <a:spcAft>
              <a:spcPct val="35000"/>
            </a:spcAft>
            <a:buNone/>
          </a:pPr>
          <a:endParaRPr lang="fr-FR" sz="6500" kern="1200"/>
        </a:p>
      </dsp:txBody>
      <dsp:txXfrm>
        <a:off x="589135" y="2549551"/>
        <a:ext cx="2834234" cy="1461402"/>
      </dsp:txXfrm>
    </dsp:sp>
    <dsp:sp modelId="{E41F5D06-6F71-466D-AEEE-F9C2B7490115}">
      <dsp:nvSpPr>
        <dsp:cNvPr id="0" name=""/>
        <dsp:cNvSpPr/>
      </dsp:nvSpPr>
      <dsp:spPr>
        <a:xfrm>
          <a:off x="6152650" y="198022"/>
          <a:ext cx="664273" cy="664273"/>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FC03EE-E40D-498A-928F-15A372FFA359}">
      <dsp:nvSpPr>
        <dsp:cNvPr id="0" name=""/>
        <dsp:cNvSpPr/>
      </dsp:nvSpPr>
      <dsp:spPr>
        <a:xfrm>
          <a:off x="6816923" y="198022"/>
          <a:ext cx="1831619"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Inondations</a:t>
          </a:r>
        </a:p>
      </dsp:txBody>
      <dsp:txXfrm>
        <a:off x="6816923" y="198022"/>
        <a:ext cx="1831619" cy="664273"/>
      </dsp:txXfrm>
    </dsp:sp>
    <dsp:sp modelId="{4055FD9B-895D-4A4A-8721-47A14B220023}">
      <dsp:nvSpPr>
        <dsp:cNvPr id="0" name=""/>
        <dsp:cNvSpPr/>
      </dsp:nvSpPr>
      <dsp:spPr>
        <a:xfrm>
          <a:off x="5503875" y="871152"/>
          <a:ext cx="664273" cy="664273"/>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39000" r="-39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1120E3-C832-423F-A2B8-29F9592F5819}">
      <dsp:nvSpPr>
        <dsp:cNvPr id="0" name=""/>
        <dsp:cNvSpPr/>
      </dsp:nvSpPr>
      <dsp:spPr>
        <a:xfrm>
          <a:off x="6168149" y="871152"/>
          <a:ext cx="2478418"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Séismes </a:t>
          </a:r>
        </a:p>
      </dsp:txBody>
      <dsp:txXfrm>
        <a:off x="6168149" y="871152"/>
        <a:ext cx="2478418" cy="664273"/>
      </dsp:txXfrm>
    </dsp:sp>
    <dsp:sp modelId="{9B47CF76-D0EC-4DED-A235-83B77F8F0CB6}">
      <dsp:nvSpPr>
        <dsp:cNvPr id="0" name=""/>
        <dsp:cNvSpPr/>
      </dsp:nvSpPr>
      <dsp:spPr>
        <a:xfrm>
          <a:off x="5150482" y="1659424"/>
          <a:ext cx="664273" cy="664273"/>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8C0D17-015A-483F-84EC-70144DD3A452}">
      <dsp:nvSpPr>
        <dsp:cNvPr id="0" name=""/>
        <dsp:cNvSpPr/>
      </dsp:nvSpPr>
      <dsp:spPr>
        <a:xfrm>
          <a:off x="5814756" y="1659424"/>
          <a:ext cx="2833542"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Éruptions volcaniques</a:t>
          </a:r>
        </a:p>
      </dsp:txBody>
      <dsp:txXfrm>
        <a:off x="5814756" y="1659424"/>
        <a:ext cx="2833542" cy="664273"/>
      </dsp:txXfrm>
    </dsp:sp>
    <dsp:sp modelId="{88431AD5-F0C2-4413-870A-03C5A9C7281D}">
      <dsp:nvSpPr>
        <dsp:cNvPr id="0" name=""/>
        <dsp:cNvSpPr/>
      </dsp:nvSpPr>
      <dsp:spPr>
        <a:xfrm>
          <a:off x="5150482" y="2500837"/>
          <a:ext cx="664273" cy="664273"/>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17000" r="-17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7FA418-002E-48AD-8E36-E7D6FE8C13D4}">
      <dsp:nvSpPr>
        <dsp:cNvPr id="0" name=""/>
        <dsp:cNvSpPr/>
      </dsp:nvSpPr>
      <dsp:spPr>
        <a:xfrm>
          <a:off x="5814756" y="2500837"/>
          <a:ext cx="2833220"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Les mouvements de terrain</a:t>
          </a:r>
        </a:p>
      </dsp:txBody>
      <dsp:txXfrm>
        <a:off x="5814756" y="2500837"/>
        <a:ext cx="2833220" cy="664273"/>
      </dsp:txXfrm>
    </dsp:sp>
    <dsp:sp modelId="{4AC12118-1B84-4F55-8B98-0C3F7D11A819}">
      <dsp:nvSpPr>
        <dsp:cNvPr id="0" name=""/>
        <dsp:cNvSpPr/>
      </dsp:nvSpPr>
      <dsp:spPr>
        <a:xfrm>
          <a:off x="5503875" y="3289109"/>
          <a:ext cx="664273" cy="664273"/>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82000" r="-82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F80907-6618-403E-93E5-2ED9B35C649F}">
      <dsp:nvSpPr>
        <dsp:cNvPr id="0" name=""/>
        <dsp:cNvSpPr/>
      </dsp:nvSpPr>
      <dsp:spPr>
        <a:xfrm>
          <a:off x="6168149" y="3289109"/>
          <a:ext cx="2477471"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Les feux de forets</a:t>
          </a:r>
        </a:p>
      </dsp:txBody>
      <dsp:txXfrm>
        <a:off x="6168149" y="3289109"/>
        <a:ext cx="2477471" cy="664273"/>
      </dsp:txXfrm>
    </dsp:sp>
    <dsp:sp modelId="{96114E8B-5B6C-4397-B025-9C2EDA4DB771}">
      <dsp:nvSpPr>
        <dsp:cNvPr id="0" name=""/>
        <dsp:cNvSpPr/>
      </dsp:nvSpPr>
      <dsp:spPr>
        <a:xfrm>
          <a:off x="6152650" y="3962240"/>
          <a:ext cx="664273" cy="664273"/>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46000" r="-46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CC30D9-A17B-416A-89ED-CAF6D27EDC92}">
      <dsp:nvSpPr>
        <dsp:cNvPr id="0" name=""/>
        <dsp:cNvSpPr/>
      </dsp:nvSpPr>
      <dsp:spPr>
        <a:xfrm>
          <a:off x="6816923" y="3962240"/>
          <a:ext cx="1830278" cy="66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0" rIns="99060" bIns="0" numCol="1" spcCol="1270" anchor="ctr" anchorCtr="0">
          <a:noAutofit/>
        </a:bodyPr>
        <a:lstStyle/>
        <a:p>
          <a:pPr marL="0" lvl="0" indent="0" algn="l" defTabSz="1155700">
            <a:lnSpc>
              <a:spcPct val="90000"/>
            </a:lnSpc>
            <a:spcBef>
              <a:spcPct val="0"/>
            </a:spcBef>
            <a:spcAft>
              <a:spcPct val="35000"/>
            </a:spcAft>
            <a:buNone/>
          </a:pPr>
          <a:r>
            <a:rPr lang="fr-FR" sz="2600" kern="1200" dirty="0"/>
            <a:t>Les tempêtes</a:t>
          </a:r>
        </a:p>
      </dsp:txBody>
      <dsp:txXfrm>
        <a:off x="6816923" y="3962240"/>
        <a:ext cx="1830278" cy="664273"/>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CircularPictureCallout">
  <dgm:title val=""/>
  <dgm:desc val=""/>
  <dgm:catLst>
    <dgm:cat type="picture" pri="2000"/>
    <dgm:cat type="pictureconvert" pri="2000"/>
  </dgm:catLst>
  <dgm:sampData>
    <dgm:dataModel>
      <dgm:ptLst>
        <dgm:pt modelId="0" type="doc"/>
        <dgm:pt modelId="1"/>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2"/>
    </dgm:constrLst>
    <dgm:layoutNode name="Name1">
      <dgm:alg type="composite"/>
      <dgm:shape xmlns:r="http://schemas.openxmlformats.org/officeDocument/2006/relationships" r:blip="">
        <dgm:adjLst/>
      </dgm:shape>
      <dgm:choose name="Name2">
        <dgm:if name="Name3" axis="ch" ptType="node" func="cnt" op="lte" val="1">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w" refFor="ch" refForName="picture_1" fact="0.18"/>
            <dgm:constr type="t" for="ch" forName="text_1" refType="h" refFor="ch" refForName="picture_1" fact="0.531"/>
          </dgm:constrLst>
        </dgm:if>
        <dgm:if name="Name4" axis="ch" ptType="node" func="cnt" op="lte" val="2">
          <dgm:choose name="Name5">
            <dgm:if name="Name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l" for="ch" forName="picture_2" refType="w" refFor="ch" refForName="picture_1" fact="1.21"/>
                <dgm:constr type="ctrY" for="ch" forName="picture_2" refType="h" refFor="ch" refForName="picture_1" fact="0.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Lst>
            </dgm:if>
            <dgm:else name="Name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r" for="ch" forName="picture_2" refType="w"/>
                <dgm:constr type="rOff" for="ch" forName="picture_2" refType="w" refFor="ch" refForName="picture_1" fact="-1.21"/>
                <dgm:constr type="ctrY" for="ch" forName="picture_2" refType="h" refFor="ch" refForName="picture_1" fact="0.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Lst>
            </dgm:else>
          </dgm:choose>
        </dgm:if>
        <dgm:if name="Name8" axis="ch" ptType="node" func="cnt" op="lte" val="3">
          <dgm:choose name="Name9">
            <dgm:if name="Name10"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l" for="ch" forName="picture_2" refType="w" refFor="ch" refForName="picture_1" fact="1.21"/>
                <dgm:constr type="ctrY" for="ch" forName="picture_2" refType="h" refFor="ch" refForName="picture_1" fact="0.18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l" for="ch" forName="picture_3" refType="w" refFor="ch" refForName="picture_1" fact="1.21"/>
                <dgm:constr type="ctrY" for="ch" forName="picture_3" refType="h" refFor="ch" refForName="picture_1" fact="0.812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Lst>
            </dgm:if>
            <dgm:else name="Name11">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r" for="ch" forName="picture_2" refType="w"/>
                <dgm:constr type="rOff" for="ch" forName="picture_2" refType="w" refFor="ch" refForName="picture_1" fact="-1.21"/>
                <dgm:constr type="ctrY" for="ch" forName="picture_2" refType="h" refFor="ch" refForName="picture_1" fact="0.18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r" for="ch" forName="picture_3" refType="w"/>
                <dgm:constr type="rOff" for="ch" forName="picture_3" refType="w" refFor="ch" refForName="picture_1" fact="-1.21"/>
                <dgm:constr type="ctrY" for="ch" forName="picture_3" refType="h" refFor="ch" refForName="picture_1" fact="0.812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Lst>
            </dgm:else>
          </dgm:choose>
        </dgm:if>
        <dgm:if name="Name12" axis="ch" ptType="node" func="cnt" op="lte" val="4">
          <dgm:choose name="Name13">
            <dgm:if name="Name14"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l" for="ch" forName="picture_2" refType="w" refFor="ch" refForName="picture_1" fact="1.354"/>
                <dgm:constr type="ctrY" for="ch" forName="picture_2" refType="h" refFor="ch" refForName="picture_1" fact="0.1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l" for="ch" forName="picture_3" refType="w" refFor="ch" refForName="picture_1" fact="1.21"/>
                <dgm:constr type="ctrY" for="ch" forName="picture_3" refType="h" refFor="ch" refForName="picture_1" fact="0.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l" for="ch" forName="picture_4" refType="w" refFor="ch" refForName="picture_1" fact="1.354"/>
                <dgm:constr type="ctrY" for="ch" forName="picture_4" refType="h" refFor="ch" refForName="picture_1" fact="0.8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Lst>
            </dgm:if>
            <dgm:else name="Name15">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r" for="ch" forName="picture_2" refType="w"/>
                <dgm:constr type="rOff" for="ch" forName="picture_2" refType="w" refFor="ch" refForName="picture_1" fact="-1.354"/>
                <dgm:constr type="ctrY" for="ch" forName="picture_2" refType="h" refFor="ch" refForName="picture_1" fact="0.1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r" for="ch" forName="picture_3" refType="w"/>
                <dgm:constr type="rOff" for="ch" forName="picture_3" refType="w" refFor="ch" refForName="picture_1" fact="-1.21"/>
                <dgm:constr type="ctrY" for="ch" forName="picture_3" refType="h" refFor="ch" refForName="picture_1" fact="0.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r" for="ch" forName="picture_4" refType="w"/>
                <dgm:constr type="rOff" for="ch" forName="picture_4" refType="w" refFor="ch" refForName="picture_1" fact="-1.354"/>
                <dgm:constr type="ctrY" for="ch" forName="picture_4" refType="h" refFor="ch" refForName="picture_1" fact="0.8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Lst>
            </dgm:else>
          </dgm:choose>
        </dgm:if>
        <dgm:if name="Name16" axis="ch" ptType="node" func="cnt" op="lte" val="5">
          <dgm:choose name="Name17">
            <dgm:if name="Name18"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l" for="ch" forName="picture_2" refType="w" refFor="ch" refForName="picture_1" fact="1.375"/>
                <dgm:constr type="ctrY" for="ch" forName="picture_2" refType="h" refFor="ch" refForName="picture_1" fact="0.11"/>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l" for="ch" forName="picture_3" refType="w" refFor="ch" refForName="picture_1" fact="1.21"/>
                <dgm:constr type="ctrY" for="ch" forName="picture_3" refType="h" refFor="ch" refForName="picture_1" fact="0.353"/>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l" for="ch" forName="picture_4" refType="w" refFor="ch" refForName="picture_1" fact="1.21"/>
                <dgm:constr type="ctrY" for="ch" forName="picture_4" refType="h" refFor="ch" refForName="picture_1" fact="0.647"/>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l" for="ch" forName="picture_5" refType="w" refFor="ch" refForName="picture_1" fact="1.375"/>
                <dgm:constr type="ctrY" for="ch" forName="picture_5" refType="h" refFor="ch" refForName="picture_1" fact="0.8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Lst>
            </dgm:if>
            <dgm:else name="Name19">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r" for="ch" forName="picture_2" refType="w"/>
                <dgm:constr type="rOff" for="ch" forName="picture_2" refType="w" refFor="ch" refForName="picture_1" fact="-1.375"/>
                <dgm:constr type="ctrY" for="ch" forName="picture_2" refType="h" refFor="ch" refForName="picture_1" fact="0.11"/>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r" for="ch" forName="picture_3" refType="w"/>
                <dgm:constr type="rOff" for="ch" forName="picture_3" refType="w" refFor="ch" refForName="picture_1" fact="-1.21"/>
                <dgm:constr type="ctrY" for="ch" forName="picture_3" refType="h" refFor="ch" refForName="picture_1" fact="0.353"/>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r" for="ch" forName="picture_4" refType="w"/>
                <dgm:constr type="rOff" for="ch" forName="picture_4" refType="w" refFor="ch" refForName="picture_1" fact="-1.21"/>
                <dgm:constr type="ctrY" for="ch" forName="picture_4" refType="h" refFor="ch" refForName="picture_1" fact="0.647"/>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r" for="ch" forName="picture_5" refType="w"/>
                <dgm:constr type="rOff" for="ch" forName="picture_5" refType="w" refFor="ch" refForName="picture_1" fact="-1.375"/>
                <dgm:constr type="ctrY" for="ch" forName="picture_5" refType="h" refFor="ch" refForName="picture_1" fact="0.8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Lst>
            </dgm:else>
          </dgm:choose>
        </dgm:if>
        <dgm:if name="Name20" axis="ch" ptType="node" func="cnt" op="lte" val="6">
          <dgm:choose name="Name21">
            <dgm:if name="Name22"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l" for="ch" forName="picture_2" refType="w" refFor="ch" refForName="picture_1" fact="1.4238"/>
                <dgm:constr type="ctrY" for="ch" forName="picture_2" refType="h" refFor="ch" refForName="picture_1" fact="0.09"/>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l" for="ch" forName="picture_3" refType="w" refFor="ch" refForName="picture_1" fact="1.2667"/>
                <dgm:constr type="ctrY" for="ch" forName="picture_3" refType="h" refFor="ch" refForName="picture_1" fact="0.261"/>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l" for="ch" forName="picture_4" refType="w" refFor="ch" refForName="picture_1" fact="1.21"/>
                <dgm:constr type="ctrY" for="ch" forName="picture_4" refType="h" refFor="ch" refForName="picture_1" fact="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l" for="ch" forName="picture_5" refType="w" refFor="ch" refForName="picture_1" fact="1.2667"/>
                <dgm:constr type="ctrY" for="ch" forName="picture_5" refType="h" refFor="ch" refForName="picture_1" fact="0.73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l" for="ch" forName="picture_6" refType="w" refFor="ch" refForName="picture_1" fact="1.4238"/>
                <dgm:constr type="ctrY" for="ch" forName="picture_6" refType="h" refFor="ch" refForName="picture_1" fact="0.91"/>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Lst>
            </dgm:if>
            <dgm:else name="Name23">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r" for="ch" forName="picture_2" refType="w"/>
                <dgm:constr type="rOff" for="ch" forName="picture_2" refType="w" refFor="ch" refForName="picture_1" fact="-1.4238"/>
                <dgm:constr type="ctrY" for="ch" forName="picture_2" refType="h" refFor="ch" refForName="picture_1" fact="0.09"/>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r" for="ch" forName="picture_3" refType="w"/>
                <dgm:constr type="rOff" for="ch" forName="picture_3" refType="w" refFor="ch" refForName="picture_1" fact="-1.2667"/>
                <dgm:constr type="ctrY" for="ch" forName="picture_3" refType="h" refFor="ch" refForName="picture_1" fact="0.261"/>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r" for="ch" forName="picture_4" refType="w"/>
                <dgm:constr type="rOff" for="ch" forName="picture_4" refType="w" refFor="ch" refForName="picture_1" fact="-1.21"/>
                <dgm:constr type="ctrY" for="ch" forName="picture_4" refType="h" refFor="ch" refForName="picture_1" fact="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r" for="ch" forName="picture_5" refType="w"/>
                <dgm:constr type="rOff" for="ch" forName="picture_5" refType="w" refFor="ch" refForName="picture_1" fact="-1.2667"/>
                <dgm:constr type="ctrY" for="ch" forName="picture_5" refType="h" refFor="ch" refForName="picture_1" fact="0.73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r" for="ch" forName="picture_6" refType="w"/>
                <dgm:constr type="rOff" for="ch" forName="picture_6" refType="w" refFor="ch" refForName="picture_1" fact="-1.4238"/>
                <dgm:constr type="ctrY" for="ch" forName="picture_6" refType="h" refFor="ch" refForName="picture_1" fact="0.91"/>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Lst>
            </dgm:else>
          </dgm:choose>
        </dgm:if>
        <dgm:else name="Name24">
          <dgm:choose name="Name25">
            <dgm:if name="Name2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l" for="ch" forName="picture_2" refType="w" refFor="ch" refForName="picture_1" fact="1.4363"/>
                <dgm:constr type="ctrY" for="ch" forName="picture_2" refType="h" refFor="ch" refForName="picture_1" fact="0.0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l" for="ch" forName="picture_3" refType="w" refFor="ch" refForName="picture_1" fact="1.2898"/>
                <dgm:constr type="ctrY" for="ch" forName="picture_3" refType="h" refFor="ch" refForName="picture_1" fact="0.227"/>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l" for="ch" forName="picture_4" refType="w" refFor="ch" refForName="picture_1" fact="1.21"/>
                <dgm:constr type="ctrY" for="ch" forName="picture_4" refType="h" refFor="ch" refForName="picture_1" fact="0.4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l" for="ch" forName="picture_5" refType="w" refFor="ch" refForName="picture_1" fact="1.21"/>
                <dgm:constr type="ctrY" for="ch" forName="picture_5" refType="h" refFor="ch" refForName="picture_1" fact="0.595"/>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l" for="ch" forName="picture_6" refType="w" refFor="ch" refForName="picture_1" fact="1.2898"/>
                <dgm:constr type="ctrY" for="ch" forName="picture_6" refType="h" refFor="ch" refForName="picture_1" fact="0.773"/>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l" for="ch" forName="picture_7" refType="w" refFor="ch" refForName="picture_1" fact="1.4363"/>
                <dgm:constr type="ctrY" for="ch" forName="picture_7" refType="h" refFor="ch" refForName="picture_1" fact="0.925"/>
                <dgm:constr type="l" for="ch" forName="line_7" refType="ctrX" refFor="ch" refForName="picture_1"/>
                <dgm:constr type="h" for="ch" forName="line_7"/>
                <dgm:constr type="r" for="ch" forName="line_7" refType="ctrX" refFor="ch" refForName="picture_7"/>
                <dgm:constr type="ctrY" for="ch" forName="line_7" refType="ctrY" refFor="ch" refForName="picture_7"/>
                <dgm:constr type="r" for="ch" forName="textparent_7" refType="w"/>
                <dgm:constr type="h" for="ch" forName="textparent_7" refType="h" refFor="ch" refForName="picture_7"/>
                <dgm:constr type="l" for="ch" forName="textparent_7" refType="r" refFor="ch" refForName="picture_7"/>
                <dgm:constr type="ctrY" for="ch" forName="textparent_7" refType="ctrY" refFor="ch" refForName="picture_7"/>
                <dgm:constr type="primFontSz" for="des" forName="text_7" refType="primFontSz" refFor="des" refForName="text_2" op="equ"/>
              </dgm:constrLst>
            </dgm:if>
            <dgm:else name="Name2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r" for="ch" forName="picture_2" refType="w"/>
                <dgm:constr type="rOff" for="ch" forName="picture_2" refType="w" refFor="ch" refForName="picture_1" fact="-1.4363"/>
                <dgm:constr type="ctrY" for="ch" forName="picture_2" refType="h" refFor="ch" refForName="picture_1" fact="0.0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r" for="ch" forName="picture_3" refType="w"/>
                <dgm:constr type="rOff" for="ch" forName="picture_3" refType="w" refFor="ch" refForName="picture_1" fact="-1.2898"/>
                <dgm:constr type="ctrY" for="ch" forName="picture_3" refType="h" refFor="ch" refForName="picture_1" fact="0.227"/>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r" for="ch" forName="picture_4" refType="w"/>
                <dgm:constr type="rOff" for="ch" forName="picture_4" refType="w" refFor="ch" refForName="picture_1" fact="-1.21"/>
                <dgm:constr type="ctrY" for="ch" forName="picture_4" refType="h" refFor="ch" refForName="picture_1" fact="0.4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r" for="ch" forName="picture_5" refType="w"/>
                <dgm:constr type="rOff" for="ch" forName="picture_5" refType="w" refFor="ch" refForName="picture_1" fact="-1.21"/>
                <dgm:constr type="ctrY" for="ch" forName="picture_5" refType="h" refFor="ch" refForName="picture_1" fact="0.595"/>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r" for="ch" forName="picture_6" refType="w"/>
                <dgm:constr type="rOff" for="ch" forName="picture_6" refType="w" refFor="ch" refForName="picture_1" fact="-1.2898"/>
                <dgm:constr type="ctrY" for="ch" forName="picture_6" refType="h" refFor="ch" refForName="picture_1" fact="0.773"/>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r" for="ch" forName="picture_7" refType="w"/>
                <dgm:constr type="rOff" for="ch" forName="picture_7" refType="w" refFor="ch" refForName="picture_1" fact="-1.4363"/>
                <dgm:constr type="ctrY" for="ch" forName="picture_7" refType="h" refFor="ch" refForName="picture_1" fact="0.925"/>
                <dgm:constr type="r" for="ch" forName="line_7" refType="ctrX" refFor="ch" refForName="picture_1"/>
                <dgm:constr type="h" for="ch" forName="line_7"/>
                <dgm:constr type="l" for="ch" forName="line_7" refType="ctrX" refFor="ch" refForName="picture_7"/>
                <dgm:constr type="ctrY" for="ch" forName="line_7" refType="ctrY" refFor="ch" refForName="picture_7"/>
                <dgm:constr type="l" for="ch" forName="textparent_7"/>
                <dgm:constr type="h" for="ch" forName="textparent_7" refType="h" refFor="ch" refForName="picture_7"/>
                <dgm:constr type="r" for="ch" forName="textparent_7" refType="l" refFor="ch" refForName="picture_7"/>
                <dgm:constr type="ctrY" for="ch" forName="textparent_7" refType="ctrY" refFor="ch" refForName="picture_7"/>
                <dgm:constr type="primFontSz" for="des" forName="text_7" refType="primFontSz" refFor="des" refForName="text_2" op="equ"/>
              </dgm:constrLst>
            </dgm:else>
          </dgm:choose>
        </dgm:else>
      </dgm:choose>
      <dgm:forEach name="wrapper" axis="self" ptType="parTrans">
        <dgm:forEach name="wrapper2" axis="self" ptType="sibTrans" st="2">
          <dgm:forEach name="pictureRepeat" axis="self">
            <dgm:layoutNode name="pictureRepeatNode" styleLbl="alignImgPlace1">
              <dgm:alg type="sp"/>
              <dgm:shape xmlns:r="http://schemas.openxmlformats.org/officeDocument/2006/relationships" type="ellipse" r:blip="" blipPhldr="1">
                <dgm:adjLst/>
              </dgm:shape>
              <dgm:presOf axis="self"/>
            </dgm:layoutNode>
          </dgm:forEach>
        </dgm:forEach>
      </dgm:forEach>
      <dgm:forEach name="Name28" axis="ch" ptType="sibTrans" hideLastTrans="0" cnt="1">
        <dgm:layoutNode name="picture_1">
          <dgm:alg type="sp"/>
          <dgm:shape xmlns:r="http://schemas.openxmlformats.org/officeDocument/2006/relationships" r:blip="">
            <dgm:adjLst/>
          </dgm:shape>
          <dgm:presOf/>
          <dgm:constrLst/>
          <dgm:forEach name="Name29" ref="pictureRepeat"/>
        </dgm:layoutNode>
      </dgm:forEach>
      <dgm:forEach name="Name30" axis="ch" ptType="node" cnt="1">
        <dgm:layoutNode name="text_1" styleLbl="node1">
          <dgm:varLst>
            <dgm:bulletEnabled val="1"/>
          </dgm:varLst>
          <dgm:alg type="tx">
            <dgm:param type="txAnchorVert" val="b"/>
            <dgm:param type="txAnchorVertCh" val="b"/>
            <dgm:param type="parTxRTLAlign" val="r"/>
            <dgm:param type="shpTxRTLAlignCh" val="r"/>
          </dgm:alg>
          <dgm:shape xmlns:r="http://schemas.openxmlformats.org/officeDocument/2006/relationships" type="rect" r:blip="" hideGeom="1">
            <dgm:adjLst/>
          </dgm:shape>
          <dgm:presOf axis="desOrSelf" ptType="node"/>
          <dgm:constrLst>
            <dgm:constr type="primFontSz" val="65"/>
            <dgm:constr type="lMarg"/>
            <dgm:constr type="rMarg"/>
            <dgm:constr type="tMarg"/>
            <dgm:constr type="bMarg"/>
          </dgm:constrLst>
          <dgm:ruleLst>
            <dgm:rule type="primFontSz" val="5" fact="NaN" max="NaN"/>
          </dgm:ruleLst>
        </dgm:layoutNode>
      </dgm:forEach>
      <dgm:forEach name="Name31" axis="ch" ptType="sibTrans" hideLastTrans="0" st="2" cnt="1">
        <dgm:layoutNode name="picture_2">
          <dgm:alg type="sp"/>
          <dgm:shape xmlns:r="http://schemas.openxmlformats.org/officeDocument/2006/relationships" r:blip="">
            <dgm:adjLst/>
          </dgm:shape>
          <dgm:presOf/>
          <dgm:constrLst/>
          <dgm:forEach name="Name32" ref="pictureRepeat"/>
        </dgm:layoutNode>
      </dgm:forEach>
      <dgm:forEach name="Name33" axis="ch" ptType="node" st="2" cnt="1">
        <dgm:layoutNode name="line_2" styleLbl="parChTrans1D1">
          <dgm:alg type="sp"/>
          <dgm:shape xmlns:r="http://schemas.openxmlformats.org/officeDocument/2006/relationships" type="line" r:blip="" zOrderOff="-100">
            <dgm:adjLst/>
          </dgm:shape>
          <dgm:presOf/>
        </dgm:layoutNode>
        <dgm:layoutNode name="textparent_2">
          <dgm:choose name="Name34">
            <dgm:if name="Name35" func="var" arg="dir" op="equ" val="norm">
              <dgm:alg type="lin">
                <dgm:param type="horzAlign" val="l"/>
              </dgm:alg>
            </dgm:if>
            <dgm:else name="Name36">
              <dgm:alg type="lin">
                <dgm:param type="horzAlign" val="r"/>
              </dgm:alg>
            </dgm:else>
          </dgm:choose>
          <dgm:shape xmlns:r="http://schemas.openxmlformats.org/officeDocument/2006/relationships" type="rect" r:blip="" hideGeom="1">
            <dgm:adjLst/>
          </dgm:shape>
          <dgm:constrLst>
            <dgm:constr type="userW" for="ch" forName="text_2" refType="w"/>
            <dgm:constr type="h" for="ch" forName="text_2" refType="h"/>
          </dgm:constrLst>
          <dgm:presOf/>
          <dgm:layoutNode name="text_2" styleLbl="revTx">
            <dgm:varLst>
              <dgm:bulletEnabled val="1"/>
            </dgm:varLst>
            <dgm:choose name="Name37">
              <dgm:if name="Name38" func="var" arg="dir" op="equ" val="norm">
                <dgm:alg type="tx">
                  <dgm:param type="parTxLTRAlign" val="l"/>
                  <dgm:param type="shpTxLTRAlignCh" val="l"/>
                  <dgm:param type="parTxRTLAlign" val="r"/>
                  <dgm:param type="shpTxRTLAlignCh" val="r"/>
                </dgm:alg>
              </dgm:if>
              <dgm:else name="Name39">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0" axis="ch" ptType="sibTrans" hideLastTrans="0" st="3" cnt="1">
        <dgm:layoutNode name="picture_3">
          <dgm:alg type="sp"/>
          <dgm:shape xmlns:r="http://schemas.openxmlformats.org/officeDocument/2006/relationships" r:blip="">
            <dgm:adjLst/>
          </dgm:shape>
          <dgm:presOf/>
          <dgm:constrLst/>
          <dgm:forEach name="Name41" ref="pictureRepeat"/>
        </dgm:layoutNode>
      </dgm:forEach>
      <dgm:forEach name="Name42" axis="ch" ptType="node" st="3" cnt="1">
        <dgm:layoutNode name="line_3" styleLbl="parChTrans1D1">
          <dgm:alg type="sp"/>
          <dgm:shape xmlns:r="http://schemas.openxmlformats.org/officeDocument/2006/relationships" type="line" r:blip="" zOrderOff="-100">
            <dgm:adjLst/>
          </dgm:shape>
          <dgm:presOf/>
        </dgm:layoutNode>
        <dgm:layoutNode name="textparent_3">
          <dgm:choose name="Name43">
            <dgm:if name="Name44" func="var" arg="dir" op="equ" val="norm">
              <dgm:alg type="lin">
                <dgm:param type="horzAlign" val="l"/>
              </dgm:alg>
            </dgm:if>
            <dgm:else name="Name45">
              <dgm:alg type="lin">
                <dgm:param type="horzAlign" val="r"/>
              </dgm:alg>
            </dgm:else>
          </dgm:choose>
          <dgm:shape xmlns:r="http://schemas.openxmlformats.org/officeDocument/2006/relationships" type="rect" r:blip="" hideGeom="1">
            <dgm:adjLst/>
          </dgm:shape>
          <dgm:constrLst>
            <dgm:constr type="userW" for="ch" forName="text_3" refType="w"/>
            <dgm:constr type="h" for="ch" forName="text_3" refType="h"/>
          </dgm:constrLst>
          <dgm:presOf/>
          <dgm:layoutNode name="text_3" styleLbl="revTx">
            <dgm:varLst>
              <dgm:bulletEnabled val="1"/>
            </dgm:varLst>
            <dgm:choose name="Name46">
              <dgm:if name="Name47" func="var" arg="dir" op="equ" val="norm">
                <dgm:alg type="tx">
                  <dgm:param type="parTxLTRAlign" val="l"/>
                  <dgm:param type="shpTxLTRAlignCh" val="l"/>
                  <dgm:param type="parTxRTLAlign" val="r"/>
                  <dgm:param type="shpTxRTLAlignCh" val="r"/>
                </dgm:alg>
              </dgm:if>
              <dgm:else name="Name48">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9" axis="ch" ptType="sibTrans" hideLastTrans="0" st="4" cnt="1">
        <dgm:layoutNode name="picture_4">
          <dgm:alg type="sp"/>
          <dgm:shape xmlns:r="http://schemas.openxmlformats.org/officeDocument/2006/relationships" r:blip="">
            <dgm:adjLst/>
          </dgm:shape>
          <dgm:presOf/>
          <dgm:constrLst/>
          <dgm:forEach name="Name50" ref="pictureRepeat"/>
        </dgm:layoutNode>
      </dgm:forEach>
      <dgm:forEach name="Name51" axis="ch" ptType="node" st="4" cnt="1">
        <dgm:layoutNode name="line_4" styleLbl="parChTrans1D1">
          <dgm:alg type="sp"/>
          <dgm:shape xmlns:r="http://schemas.openxmlformats.org/officeDocument/2006/relationships" type="line" r:blip="" zOrderOff="-100">
            <dgm:adjLst/>
          </dgm:shape>
          <dgm:presOf/>
        </dgm:layoutNode>
        <dgm:layoutNode name="textparent_4">
          <dgm:choose name="Name52">
            <dgm:if name="Name53" func="var" arg="dir" op="equ" val="norm">
              <dgm:alg type="lin">
                <dgm:param type="horzAlign" val="l"/>
              </dgm:alg>
            </dgm:if>
            <dgm:else name="Name54">
              <dgm:alg type="lin">
                <dgm:param type="horzAlign" val="r"/>
              </dgm:alg>
            </dgm:else>
          </dgm:choose>
          <dgm:shape xmlns:r="http://schemas.openxmlformats.org/officeDocument/2006/relationships" type="rect" r:blip="" hideGeom="1">
            <dgm:adjLst/>
          </dgm:shape>
          <dgm:constrLst>
            <dgm:constr type="userW" for="ch" forName="text_4" refType="w"/>
            <dgm:constr type="h" for="ch" forName="text_4" refType="h"/>
          </dgm:constrLst>
          <dgm:presOf/>
          <dgm:layoutNode name="text_4" styleLbl="revTx">
            <dgm:varLst>
              <dgm:bulletEnabled val="1"/>
            </dgm:varLst>
            <dgm:choose name="Name55">
              <dgm:if name="Name56" func="var" arg="dir" op="equ" val="norm">
                <dgm:alg type="tx">
                  <dgm:param type="parTxLTRAlign" val="l"/>
                  <dgm:param type="shpTxLTRAlignCh" val="l"/>
                  <dgm:param type="parTxRTLAlign" val="r"/>
                  <dgm:param type="shpTxRTLAlignCh" val="r"/>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58" axis="ch" ptType="sibTrans" hideLastTrans="0" st="5" cnt="1">
        <dgm:layoutNode name="picture_5">
          <dgm:alg type="sp"/>
          <dgm:shape xmlns:r="http://schemas.openxmlformats.org/officeDocument/2006/relationships" r:blip="">
            <dgm:adjLst/>
          </dgm:shape>
          <dgm:presOf/>
          <dgm:constrLst/>
          <dgm:forEach name="Name59" ref="pictureRepeat"/>
        </dgm:layoutNode>
      </dgm:forEach>
      <dgm:forEach name="Name60" axis="ch" ptType="node" st="5" cnt="1">
        <dgm:layoutNode name="line_5" styleLbl="parChTrans1D1">
          <dgm:alg type="sp"/>
          <dgm:shape xmlns:r="http://schemas.openxmlformats.org/officeDocument/2006/relationships" type="line" r:blip="" zOrderOff="-100">
            <dgm:adjLst/>
          </dgm:shape>
          <dgm:presOf/>
        </dgm:layoutNode>
        <dgm:layoutNode name="textparent_5">
          <dgm:choose name="Name61">
            <dgm:if name="Name62" func="var" arg="dir" op="equ" val="norm">
              <dgm:alg type="lin">
                <dgm:param type="horzAlign" val="l"/>
              </dgm:alg>
            </dgm:if>
            <dgm:else name="Name63">
              <dgm:alg type="lin">
                <dgm:param type="horzAlign" val="r"/>
              </dgm:alg>
            </dgm:else>
          </dgm:choose>
          <dgm:shape xmlns:r="http://schemas.openxmlformats.org/officeDocument/2006/relationships" type="rect" r:blip="" hideGeom="1">
            <dgm:adjLst/>
          </dgm:shape>
          <dgm:constrLst>
            <dgm:constr type="userW" for="ch" forName="text_5" refType="w"/>
            <dgm:constr type="h" for="ch" forName="text_5" refType="h"/>
          </dgm:constrLst>
          <dgm:presOf/>
          <dgm:layoutNode name="text_5" styleLbl="revTx">
            <dgm:varLst>
              <dgm:bulletEnabled val="1"/>
            </dgm:varLst>
            <dgm:choose name="Name64">
              <dgm:if name="Name65" func="var" arg="dir" op="equ" val="norm">
                <dgm:alg type="tx">
                  <dgm:param type="parTxLTRAlign" val="l"/>
                  <dgm:param type="shpTxLTRAlignCh" val="l"/>
                  <dgm:param type="parTxRTLAlign" val="r"/>
                  <dgm:param type="shpTxRTLAlignCh" val="r"/>
                </dgm:alg>
              </dgm:if>
              <dgm:else name="Name66">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67" axis="ch" ptType="sibTrans" hideLastTrans="0" st="6" cnt="1">
        <dgm:layoutNode name="picture_6">
          <dgm:alg type="sp"/>
          <dgm:shape xmlns:r="http://schemas.openxmlformats.org/officeDocument/2006/relationships" r:blip="">
            <dgm:adjLst/>
          </dgm:shape>
          <dgm:presOf/>
          <dgm:constrLst/>
          <dgm:forEach name="Name68" ref="pictureRepeat"/>
        </dgm:layoutNode>
      </dgm:forEach>
      <dgm:forEach name="Name69" axis="ch" ptType="node" st="6" cnt="1">
        <dgm:layoutNode name="line_6" styleLbl="parChTrans1D1">
          <dgm:alg type="sp"/>
          <dgm:shape xmlns:r="http://schemas.openxmlformats.org/officeDocument/2006/relationships" type="line" r:blip="" zOrderOff="-100">
            <dgm:adjLst/>
          </dgm:shape>
          <dgm:presOf/>
        </dgm:layoutNode>
        <dgm:layoutNode name="textparent_6">
          <dgm:choose name="Name70">
            <dgm:if name="Name71" func="var" arg="dir" op="equ" val="norm">
              <dgm:alg type="lin">
                <dgm:param type="horzAlign" val="l"/>
              </dgm:alg>
            </dgm:if>
            <dgm:else name="Name72">
              <dgm:alg type="lin">
                <dgm:param type="horzAlign" val="r"/>
              </dgm:alg>
            </dgm:else>
          </dgm:choose>
          <dgm:shape xmlns:r="http://schemas.openxmlformats.org/officeDocument/2006/relationships" type="rect" r:blip="" hideGeom="1">
            <dgm:adjLst/>
          </dgm:shape>
          <dgm:constrLst>
            <dgm:constr type="userW" for="ch" forName="text_6" refType="w"/>
            <dgm:constr type="h" for="ch" forName="text_6" refType="h"/>
          </dgm:constrLst>
          <dgm:presOf/>
          <dgm:layoutNode name="text_6" styleLbl="revTx">
            <dgm:varLst>
              <dgm:bulletEnabled val="1"/>
            </dgm:varLst>
            <dgm:choose name="Name73">
              <dgm:if name="Name74" func="var" arg="dir" op="equ" val="norm">
                <dgm:alg type="tx">
                  <dgm:param type="parTxLTRAlign" val="l"/>
                  <dgm:param type="shpTxLTRAlignCh" val="l"/>
                  <dgm:param type="parTxRTLAlign" val="r"/>
                  <dgm:param type="shpTxRTLAlignCh" val="r"/>
                </dgm:alg>
              </dgm:if>
              <dgm:else name="Name75">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76" axis="ch" ptType="sibTrans" hideLastTrans="0" st="7" cnt="1">
        <dgm:layoutNode name="picture_7">
          <dgm:alg type="sp"/>
          <dgm:shape xmlns:r="http://schemas.openxmlformats.org/officeDocument/2006/relationships" r:blip="">
            <dgm:adjLst/>
          </dgm:shape>
          <dgm:presOf/>
          <dgm:constrLst/>
          <dgm:forEach name="Name77" ref="pictureRepeat"/>
        </dgm:layoutNode>
      </dgm:forEach>
      <dgm:forEach name="Name78" axis="ch" ptType="node" st="7" cnt="1">
        <dgm:layoutNode name="line_7" styleLbl="parChTrans1D1">
          <dgm:alg type="sp"/>
          <dgm:shape xmlns:r="http://schemas.openxmlformats.org/officeDocument/2006/relationships" type="line" r:blip="" zOrderOff="-100">
            <dgm:adjLst/>
          </dgm:shape>
          <dgm:presOf/>
        </dgm:layoutNode>
        <dgm:layoutNode name="textparent_7">
          <dgm:choose name="Name79">
            <dgm:if name="Name80" func="var" arg="dir" op="equ" val="norm">
              <dgm:alg type="lin">
                <dgm:param type="horzAlign" val="l"/>
              </dgm:alg>
            </dgm:if>
            <dgm:else name="Name81">
              <dgm:alg type="lin">
                <dgm:param type="horzAlign" val="r"/>
              </dgm:alg>
            </dgm:else>
          </dgm:choose>
          <dgm:shape xmlns:r="http://schemas.openxmlformats.org/officeDocument/2006/relationships" type="rect" r:blip="" hideGeom="1">
            <dgm:adjLst/>
          </dgm:shape>
          <dgm:constrLst>
            <dgm:constr type="userW" for="ch" forName="text_7" refType="w"/>
            <dgm:constr type="h" for="ch" forName="text_7" refType="h"/>
          </dgm:constrLst>
          <dgm:presOf/>
          <dgm:layoutNode name="text_7" styleLbl="revTx">
            <dgm:varLst>
              <dgm:bulletEnabled val="1"/>
            </dgm:varLst>
            <dgm:choose name="Name82">
              <dgm:if name="Name83" func="var" arg="dir" op="equ" val="norm">
                <dgm:alg type="tx">
                  <dgm:param type="parTxLTRAlign" val="l"/>
                  <dgm:param type="shpTxLTRAlignCh" val="l"/>
                  <dgm:param type="parTxRTLAlign" val="r"/>
                  <dgm:param type="shpTxRTLAlignCh" val="r"/>
                </dgm:alg>
              </dgm:if>
              <dgm:else name="Name84">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E549F0D-DF60-4353-882C-DBD59040D9FB}" type="datetimeFigureOut">
              <a:rPr lang="fr-FR" smtClean="0"/>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A8AD0A7-72FA-4815-AB48-F13C3F4B41E5}" type="slidenum">
              <a:rPr lang="fr-FR" smtClean="0"/>
              <a:t>‹N°›</a:t>
            </a:fld>
            <a:endParaRPr lang="fr-F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fr-FR"/>
              <a:t>Modifiez le style du titre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E549F0D-DF60-4353-882C-DBD59040D9FB}" type="datetimeFigureOut">
              <a:rPr lang="fr-FR" smtClean="0"/>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E549F0D-DF60-4353-882C-DBD59040D9FB}" type="datetimeFigureOut">
              <a:rPr lang="fr-FR" smtClean="0"/>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E549F0D-DF60-4353-882C-DBD59040D9FB}" type="datetimeFigureOut">
              <a:rPr lang="fr-FR" smtClean="0"/>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95" name="Title 94"/>
          <p:cNvSpPr>
            <a:spLocks noGrp="1"/>
          </p:cNvSpPr>
          <p:nvPr>
            <p:ph type="title"/>
          </p:nvPr>
        </p:nvSpPr>
        <p:spPr>
          <a:xfrm>
            <a:off x="457200" y="4463568"/>
            <a:ext cx="8305800" cy="1143000"/>
          </a:xfrm>
        </p:spPr>
        <p:txBody>
          <a:bodyPr/>
          <a:lstStyle/>
          <a:p>
            <a:r>
              <a:rPr lang="fr-FR"/>
              <a:t>Modifiez le style du titre</a:t>
            </a:r>
            <a:endParaRPr lang="en-US"/>
          </a:p>
        </p:txBody>
      </p:sp>
      <p:sp>
        <p:nvSpPr>
          <p:cNvPr id="2" name="Date Placeholder 1"/>
          <p:cNvSpPr>
            <a:spLocks noGrp="1"/>
          </p:cNvSpPr>
          <p:nvPr>
            <p:ph type="dt" sz="half" idx="10"/>
          </p:nvPr>
        </p:nvSpPr>
        <p:spPr/>
        <p:txBody>
          <a:bodyPr/>
          <a:lstStyle/>
          <a:p>
            <a:fld id="{2E549F0D-DF60-4353-882C-DBD59040D9FB}" type="datetimeFigureOut">
              <a:rPr lang="fr-FR" smtClean="0"/>
              <a:t>12/12/2023</a:t>
            </a:fld>
            <a:endParaRPr lang="fr-FR"/>
          </a:p>
        </p:txBody>
      </p:sp>
      <p:sp>
        <p:nvSpPr>
          <p:cNvPr id="91" name="Footer Placeholder 90"/>
          <p:cNvSpPr>
            <a:spLocks noGrp="1"/>
          </p:cNvSpPr>
          <p:nvPr>
            <p:ph type="ftr" sz="quarter" idx="11"/>
          </p:nvPr>
        </p:nvSpPr>
        <p:spPr/>
        <p:txBody>
          <a:bodyPr/>
          <a:lstStyle/>
          <a:p>
            <a:endParaRPr lang="fr-FR"/>
          </a:p>
        </p:txBody>
      </p:sp>
      <p:sp>
        <p:nvSpPr>
          <p:cNvPr id="92" name="Slide Number Placeholder 91"/>
          <p:cNvSpPr>
            <a:spLocks noGrp="1"/>
          </p:cNvSpPr>
          <p:nvPr>
            <p:ph type="sldNum" sz="quarter" idx="12"/>
          </p:nvPr>
        </p:nvSpPr>
        <p:spPr/>
        <p:txBody>
          <a:bodyPr/>
          <a:lstStyle/>
          <a:p>
            <a:fld id="{2A8AD0A7-72FA-4815-AB48-F13C3F4B41E5}"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2E549F0D-DF60-4353-882C-DBD59040D9FB}" type="datetimeFigureOut">
              <a:rPr lang="fr-FR" smtClean="0"/>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2E549F0D-DF60-4353-882C-DBD59040D9FB}" type="datetimeFigureOut">
              <a:rPr lang="fr-FR" smtClean="0"/>
              <a:t>12/12/2023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2E549F0D-DF60-4353-882C-DBD59040D9FB}" type="datetimeFigureOut">
              <a:rPr lang="fr-FR" smtClean="0"/>
              <a:t>12/12/2023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49F0D-DF60-4353-882C-DBD59040D9FB}" type="datetimeFigureOut">
              <a:rPr lang="fr-FR" smtClean="0"/>
              <a:t>12/12/2023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A8AD0A7-72FA-4815-AB48-F13C3F4B41E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E549F0D-DF60-4353-882C-DBD59040D9FB}" type="datetimeFigureOut">
              <a:rPr lang="fr-FR" smtClean="0"/>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A8AD0A7-72FA-4815-AB48-F13C3F4B41E5}" type="slidenum">
              <a:rPr lang="fr-FR" smtClean="0"/>
              <a:t>‹N°›</a:t>
            </a:fld>
            <a:endParaRPr lang="fr-F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fr-FR"/>
              <a:t>Modifiez le style du titre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5" name="Date Placeholder 4"/>
          <p:cNvSpPr>
            <a:spLocks noGrp="1"/>
          </p:cNvSpPr>
          <p:nvPr>
            <p:ph type="dt" sz="half" idx="10"/>
          </p:nvPr>
        </p:nvSpPr>
        <p:spPr/>
        <p:txBody>
          <a:bodyPr/>
          <a:lstStyle/>
          <a:p>
            <a:fld id="{2E549F0D-DF60-4353-882C-DBD59040D9FB}" type="datetimeFigureOut">
              <a:rPr lang="fr-FR" smtClean="0"/>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A8AD0A7-72FA-4815-AB48-F13C3F4B41E5}" type="slidenum">
              <a:rPr lang="fr-FR" smtClean="0"/>
              <a:t>‹N°›</a:t>
            </a:fld>
            <a:endParaRPr lang="fr-F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fr-FR"/>
              <a:t>Modifiez le style du titre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2E549F0D-DF60-4353-882C-DBD59040D9FB}" type="datetimeFigureOut">
              <a:rPr lang="fr-FR" smtClean="0"/>
              <a:t>12/12/2023</a:t>
            </a:fld>
            <a:endParaRPr lang="fr-F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2A8AD0A7-72FA-4815-AB48-F13C3F4B41E5}"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risques naturels²&amp;																									</a:t>
            </a:r>
          </a:p>
        </p:txBody>
      </p:sp>
      <p:sp>
        <p:nvSpPr>
          <p:cNvPr id="3" name="Sous-titre 2"/>
          <p:cNvSpPr>
            <a:spLocks noGrp="1"/>
          </p:cNvSpPr>
          <p:nvPr>
            <p:ph type="subTitle" idx="1"/>
          </p:nvPr>
        </p:nvSpPr>
        <p:spPr/>
        <p:txBody>
          <a:bodyPr/>
          <a:lstStyle/>
          <a:p>
            <a:r>
              <a:rPr lang="fr-FR" dirty="0"/>
              <a:t>La géologie appliquée au génie civil</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4110305"/>
            <a:ext cx="4220217" cy="2747695"/>
          </a:xfrm>
          <a:prstGeom prst="rect">
            <a:avLst/>
          </a:prstGeom>
        </p:spPr>
      </p:pic>
      <p:pic>
        <p:nvPicPr>
          <p:cNvPr id="6" name="Image 5"/>
          <p:cNvPicPr>
            <a:picLocks noChangeAspect="1"/>
          </p:cNvPicPr>
          <p:nvPr/>
        </p:nvPicPr>
        <p:blipFill rotWithShape="1">
          <a:blip r:embed="rId3">
            <a:extLst>
              <a:ext uri="{28A0092B-C50C-407E-A947-70E740481C1C}">
                <a14:useLocalDpi xmlns:a14="http://schemas.microsoft.com/office/drawing/2010/main" val="0"/>
              </a:ext>
            </a:extLst>
          </a:blip>
          <a:srcRect l="9804" r="9804"/>
          <a:stretch/>
        </p:blipFill>
        <p:spPr>
          <a:xfrm>
            <a:off x="4932040" y="835"/>
            <a:ext cx="4211960" cy="3183582"/>
          </a:xfrm>
          <a:prstGeom prst="rect">
            <a:avLst/>
          </a:prstGeom>
        </p:spPr>
      </p:pic>
    </p:spTree>
    <p:extLst>
      <p:ext uri="{BB962C8B-B14F-4D97-AF65-F5344CB8AC3E}">
        <p14:creationId xmlns:p14="http://schemas.microsoft.com/office/powerpoint/2010/main" val="2534384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16632"/>
            <a:ext cx="8229600" cy="792088"/>
          </a:xfrm>
        </p:spPr>
        <p:txBody>
          <a:bodyPr>
            <a:normAutofit/>
          </a:bodyPr>
          <a:lstStyle/>
          <a:p>
            <a:r>
              <a:rPr lang="fr-FR" dirty="0"/>
              <a:t>Les mouvements de terrain</a:t>
            </a:r>
          </a:p>
        </p:txBody>
      </p:sp>
      <p:sp>
        <p:nvSpPr>
          <p:cNvPr id="3" name="Espace réservé du contenu 2"/>
          <p:cNvSpPr>
            <a:spLocks noGrp="1"/>
          </p:cNvSpPr>
          <p:nvPr>
            <p:ph idx="1"/>
          </p:nvPr>
        </p:nvSpPr>
        <p:spPr>
          <a:xfrm>
            <a:off x="251520" y="908720"/>
            <a:ext cx="8712968" cy="5832648"/>
          </a:xfrm>
        </p:spPr>
        <p:txBody>
          <a:bodyPr>
            <a:normAutofit fontScale="92500"/>
          </a:bodyPr>
          <a:lstStyle/>
          <a:p>
            <a:pPr marL="0" indent="0">
              <a:buNone/>
            </a:pPr>
            <a:r>
              <a:rPr lang="fr-FR" dirty="0"/>
              <a:t>Le terme mouvements de terrain regroupe plusieurs types de phénomènes bien différents :</a:t>
            </a:r>
          </a:p>
          <a:p>
            <a:r>
              <a:rPr lang="fr-FR" dirty="0"/>
              <a:t>les affaissements et les effondrements liés aux cavités souterraines ;</a:t>
            </a:r>
          </a:p>
          <a:p>
            <a:r>
              <a:rPr lang="fr-FR" dirty="0"/>
              <a:t>les éboulements et les chutes de pierres et de blocs ;</a:t>
            </a:r>
          </a:p>
          <a:p>
            <a:r>
              <a:rPr lang="fr-FR" dirty="0"/>
              <a:t>les glissements de terrain ;</a:t>
            </a:r>
          </a:p>
          <a:p>
            <a:r>
              <a:rPr lang="fr-FR" dirty="0"/>
              <a:t>le retrait-gonflement des sols argileux.</a:t>
            </a:r>
          </a:p>
          <a:p>
            <a:pPr marL="0" indent="0">
              <a:buNone/>
            </a:pPr>
            <a:r>
              <a:rPr lang="fr-FR" dirty="0"/>
              <a:t>Ces mouvements, plus ou moins rapides, du sol et du sous-sol interviennent sous l’effet de facteurs naturels divers comme de fortes précipitations, une alternance de gel et dégel, des températures très élevées ou sous l’effet d’activités humaines touchant aux terrains comme le déboisement, l’exploitation de matériaux ou les travaux de terrassement.</a:t>
            </a:r>
          </a:p>
          <a:p>
            <a:pPr marL="0" indent="0">
              <a:buNone/>
            </a:pPr>
            <a:r>
              <a:rPr lang="fr-FR" dirty="0"/>
              <a:t>Si ces mouvements restent ponctuels, ils constituent un risque majeur en raison des conséquences lourdes, matérielles et humaines, qu’ils peuvent entraîner.</a:t>
            </a:r>
          </a:p>
          <a:p>
            <a:pPr marL="0" indent="0">
              <a:buNone/>
            </a:pPr>
            <a:r>
              <a:rPr lang="fr-FR" dirty="0"/>
              <a:t>Au plan mondial, les mouvements de terrain causent chaque année la mort de 800 à 1 000 personnes.</a:t>
            </a:r>
          </a:p>
          <a:p>
            <a:endParaRPr lang="fr-FR" dirty="0"/>
          </a:p>
        </p:txBody>
      </p:sp>
    </p:spTree>
    <p:extLst>
      <p:ext uri="{BB962C8B-B14F-4D97-AF65-F5344CB8AC3E}">
        <p14:creationId xmlns:p14="http://schemas.microsoft.com/office/powerpoint/2010/main" val="3357726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3682752" cy="1143000"/>
          </a:xfrm>
        </p:spPr>
        <p:txBody>
          <a:bodyPr>
            <a:normAutofit fontScale="90000"/>
          </a:bodyPr>
          <a:lstStyle/>
          <a:p>
            <a:r>
              <a:rPr lang="fr-FR" dirty="0"/>
              <a:t>Les inondations</a:t>
            </a:r>
            <a:br>
              <a:rPr lang="fr-FR" dirty="0"/>
            </a:br>
            <a:endParaRPr lang="fr-FR"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73924" y="2492896"/>
            <a:ext cx="3800908" cy="2529331"/>
          </a:xfrm>
        </p:spPr>
      </p:pic>
      <p:sp>
        <p:nvSpPr>
          <p:cNvPr id="5" name="ZoneTexte 4"/>
          <p:cNvSpPr txBox="1"/>
          <p:nvPr/>
        </p:nvSpPr>
        <p:spPr>
          <a:xfrm>
            <a:off x="179512" y="1052736"/>
            <a:ext cx="8784976" cy="1815882"/>
          </a:xfrm>
          <a:prstGeom prst="rect">
            <a:avLst/>
          </a:prstGeom>
          <a:noFill/>
        </p:spPr>
        <p:txBody>
          <a:bodyPr wrap="square" rtlCol="0">
            <a:spAutoFit/>
          </a:bodyPr>
          <a:lstStyle/>
          <a:p>
            <a:r>
              <a:rPr lang="fr-FR" sz="2800" dirty="0"/>
              <a:t>On parle d'inondation </a:t>
            </a:r>
            <a:r>
              <a:rPr lang="fr-FR" sz="2800" b="1" dirty="0"/>
              <a:t>lorsque l'eau déborde des limites normales d'un cours d'eau, d'une rivière ou d'un autre plan d'eau ou s'accumule dans une zone habituellement sèche.</a:t>
            </a:r>
          </a:p>
        </p:txBody>
      </p:sp>
      <p:sp>
        <p:nvSpPr>
          <p:cNvPr id="6" name="ZoneTexte 5"/>
          <p:cNvSpPr txBox="1"/>
          <p:nvPr/>
        </p:nvSpPr>
        <p:spPr>
          <a:xfrm>
            <a:off x="248036" y="4005064"/>
            <a:ext cx="8784976" cy="2677656"/>
          </a:xfrm>
          <a:prstGeom prst="rect">
            <a:avLst/>
          </a:prstGeom>
          <a:noFill/>
        </p:spPr>
        <p:txBody>
          <a:bodyPr wrap="square" rtlCol="0">
            <a:spAutoFit/>
          </a:bodyPr>
          <a:lstStyle/>
          <a:p>
            <a:r>
              <a:rPr lang="fr-FR" sz="2400" b="1" dirty="0"/>
              <a:t>On distingue différents types d’inondation :</a:t>
            </a:r>
            <a:endParaRPr lang="fr-FR" sz="2400" dirty="0"/>
          </a:p>
          <a:p>
            <a:pPr marL="342900" indent="-342900">
              <a:buFont typeface="Wingdings" pitchFamily="2" charset="2"/>
              <a:buChar char="ü"/>
            </a:pPr>
            <a:r>
              <a:rPr lang="fr-FR" sz="2400" dirty="0"/>
              <a:t>Crue ou débordement de cours d’eau,</a:t>
            </a:r>
          </a:p>
          <a:p>
            <a:pPr marL="342900" indent="-342900">
              <a:buFont typeface="Wingdings" pitchFamily="2" charset="2"/>
              <a:buChar char="ü"/>
            </a:pPr>
            <a:r>
              <a:rPr lang="fr-FR" sz="2400" dirty="0"/>
              <a:t>Ruissellement,</a:t>
            </a:r>
          </a:p>
          <a:p>
            <a:pPr marL="342900" indent="-342900">
              <a:buFont typeface="Wingdings" pitchFamily="2" charset="2"/>
              <a:buChar char="ü"/>
            </a:pPr>
            <a:r>
              <a:rPr lang="fr-FR" sz="2400" dirty="0"/>
              <a:t>Remontée de nappe phréatique,</a:t>
            </a:r>
          </a:p>
          <a:p>
            <a:pPr marL="342900" indent="-342900">
              <a:buFont typeface="Wingdings" pitchFamily="2" charset="2"/>
              <a:buChar char="ü"/>
            </a:pPr>
            <a:r>
              <a:rPr lang="fr-FR" sz="2400" dirty="0"/>
              <a:t>Rupture d’ouvrage,</a:t>
            </a:r>
          </a:p>
          <a:p>
            <a:pPr marL="342900" indent="-342900">
              <a:buFont typeface="Wingdings" pitchFamily="2" charset="2"/>
              <a:buChar char="ü"/>
            </a:pPr>
            <a:r>
              <a:rPr lang="fr-FR" sz="2400" dirty="0"/>
              <a:t>Autre : débordement de lac, débordement de réseaux d’eaux pluviales, etc.</a:t>
            </a:r>
          </a:p>
        </p:txBody>
      </p:sp>
    </p:spTree>
    <p:extLst>
      <p:ext uri="{BB962C8B-B14F-4D97-AF65-F5344CB8AC3E}">
        <p14:creationId xmlns:p14="http://schemas.microsoft.com/office/powerpoint/2010/main" val="243105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772816"/>
            <a:ext cx="3538736" cy="1143000"/>
          </a:xfrm>
        </p:spPr>
        <p:txBody>
          <a:bodyPr/>
          <a:lstStyle/>
          <a:p>
            <a:r>
              <a:rPr lang="fr-FR" dirty="0"/>
              <a:t>Tsunamis</a:t>
            </a:r>
          </a:p>
        </p:txBody>
      </p:sp>
      <p:sp>
        <p:nvSpPr>
          <p:cNvPr id="3" name="Espace réservé du contenu 2"/>
          <p:cNvSpPr>
            <a:spLocks noGrp="1"/>
          </p:cNvSpPr>
          <p:nvPr>
            <p:ph idx="1"/>
          </p:nvPr>
        </p:nvSpPr>
        <p:spPr>
          <a:xfrm>
            <a:off x="467544" y="3872805"/>
            <a:ext cx="8229600" cy="2985195"/>
          </a:xfrm>
        </p:spPr>
        <p:txBody>
          <a:bodyPr>
            <a:normAutofit/>
          </a:bodyPr>
          <a:lstStyle/>
          <a:p>
            <a:r>
              <a:rPr lang="fr-FR" sz="2800" dirty="0"/>
              <a:t>Un tsunami est une </a:t>
            </a:r>
            <a:r>
              <a:rPr lang="fr-FR" sz="2800" b="1" dirty="0"/>
              <a:t>vague de mer déclenchée par un déplacement à grande échelle du plancher océanique</a:t>
            </a:r>
            <a:r>
              <a:rPr lang="fr-FR" sz="2800" dirty="0"/>
              <a:t>. Les tsunamis sont le plus souvent provoqués par des tremblements de terre, mais ils peuvent également être provoqués par des glissements de terrain sous-marins ou des éruptions volcaniques.</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5976" y="116631"/>
            <a:ext cx="4613498" cy="3727706"/>
          </a:xfrm>
          <a:prstGeom prst="rect">
            <a:avLst/>
          </a:prstGeom>
        </p:spPr>
      </p:pic>
    </p:spTree>
    <p:extLst>
      <p:ext uri="{BB962C8B-B14F-4D97-AF65-F5344CB8AC3E}">
        <p14:creationId xmlns:p14="http://schemas.microsoft.com/office/powerpoint/2010/main" val="2975181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060848"/>
            <a:ext cx="4104456" cy="1143000"/>
          </a:xfrm>
        </p:spPr>
        <p:txBody>
          <a:bodyPr>
            <a:normAutofit fontScale="90000"/>
          </a:bodyPr>
          <a:lstStyle/>
          <a:p>
            <a:r>
              <a:rPr lang="fr-FR" dirty="0"/>
              <a:t>Les incendies de forêt</a:t>
            </a:r>
            <a:br>
              <a:rPr lang="fr-FR" dirty="0"/>
            </a:br>
            <a:endParaRPr lang="fr-FR" dirty="0"/>
          </a:p>
        </p:txBody>
      </p:sp>
      <p:sp>
        <p:nvSpPr>
          <p:cNvPr id="3" name="Espace réservé du contenu 2"/>
          <p:cNvSpPr>
            <a:spLocks noGrp="1"/>
          </p:cNvSpPr>
          <p:nvPr>
            <p:ph idx="1"/>
          </p:nvPr>
        </p:nvSpPr>
        <p:spPr>
          <a:xfrm>
            <a:off x="323528" y="3068960"/>
            <a:ext cx="8568952" cy="3633267"/>
          </a:xfrm>
        </p:spPr>
        <p:txBody>
          <a:bodyPr>
            <a:normAutofit/>
          </a:bodyPr>
          <a:lstStyle/>
          <a:p>
            <a:pPr marL="0" indent="0">
              <a:buNone/>
            </a:pPr>
            <a:r>
              <a:rPr lang="fr-FR" sz="2800" dirty="0"/>
              <a:t>	Avec plus de quinze millions d’hectares de zones boisées, l’Algérie est régulièrement soumise à des incendies de forêt, plus particulièrement en région méditerranéenne, Face à ce constat, l’État mène une politique de prévention active qui s’articule autours de la lutte, de la gestion de la forêt mais aussi de l’espace entre la forêt et les habitations (interfaces habitat-forêt) et l’information du public et des usagers de la forêt.</a:t>
            </a:r>
          </a:p>
          <a:p>
            <a:endParaRPr lang="fr-FR" sz="28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254968"/>
            <a:ext cx="8733209" cy="1606032"/>
          </a:xfrm>
          <a:prstGeom prst="rect">
            <a:avLst/>
          </a:prstGeom>
        </p:spPr>
      </p:pic>
    </p:spTree>
    <p:extLst>
      <p:ext uri="{BB962C8B-B14F-4D97-AF65-F5344CB8AC3E}">
        <p14:creationId xmlns:p14="http://schemas.microsoft.com/office/powerpoint/2010/main" val="399243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24744"/>
            <a:ext cx="3240360" cy="850106"/>
          </a:xfrm>
        </p:spPr>
        <p:txBody>
          <a:bodyPr>
            <a:normAutofit/>
          </a:bodyPr>
          <a:lstStyle/>
          <a:p>
            <a:r>
              <a:rPr lang="fr-FR" dirty="0"/>
              <a:t>Les tempêtes</a:t>
            </a:r>
          </a:p>
        </p:txBody>
      </p:sp>
      <p:sp>
        <p:nvSpPr>
          <p:cNvPr id="3" name="Espace réservé du contenu 2"/>
          <p:cNvSpPr>
            <a:spLocks noGrp="1"/>
          </p:cNvSpPr>
          <p:nvPr>
            <p:ph idx="1"/>
          </p:nvPr>
        </p:nvSpPr>
        <p:spPr>
          <a:xfrm>
            <a:off x="179512" y="2060848"/>
            <a:ext cx="8784976" cy="4641379"/>
          </a:xfrm>
        </p:spPr>
        <p:txBody>
          <a:bodyPr>
            <a:normAutofit/>
          </a:bodyPr>
          <a:lstStyle/>
          <a:p>
            <a:r>
              <a:rPr lang="fr-FR" sz="2800" dirty="0"/>
              <a:t>Les tempêtes engendrent des vents pouvant dépasser 200 km/h en rafales, auxquelles peuvent s’ajouter des pluies torrentielles.</a:t>
            </a:r>
          </a:p>
          <a:p>
            <a:r>
              <a:rPr lang="fr-FR" sz="2800" dirty="0"/>
              <a:t>Les tempêtes de sable sont ces vents qui soulèvent les poussières mobilisables au sol et forment de gigantesques murs de poussière. En somme, ce sont des orages tropicaux dans le désert qui sont à l'origine de ces </a:t>
            </a:r>
            <a:r>
              <a:rPr lang="fr-FR" sz="2800" b="1" dirty="0"/>
              <a:t>tempêtes</a:t>
            </a:r>
            <a:r>
              <a:rPr lang="fr-FR" sz="2800" dirty="0"/>
              <a:t> de poussières,</a:t>
            </a:r>
          </a:p>
          <a:p>
            <a:r>
              <a:rPr lang="fr-FR" sz="2800" dirty="0"/>
              <a:t>L’ensemble des zones saharienne et toute la partie sud du pays est spécialement exposée.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188640"/>
            <a:ext cx="5166320" cy="1714500"/>
          </a:xfrm>
          <a:prstGeom prst="rect">
            <a:avLst/>
          </a:prstGeom>
        </p:spPr>
      </p:pic>
    </p:spTree>
    <p:extLst>
      <p:ext uri="{BB962C8B-B14F-4D97-AF65-F5344CB8AC3E}">
        <p14:creationId xmlns:p14="http://schemas.microsoft.com/office/powerpoint/2010/main" val="1898492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a:t>Conclusion </a:t>
            </a:r>
          </a:p>
        </p:txBody>
      </p:sp>
      <p:sp>
        <p:nvSpPr>
          <p:cNvPr id="3" name="Espace réservé du contenu 2"/>
          <p:cNvSpPr>
            <a:spLocks noGrp="1"/>
          </p:cNvSpPr>
          <p:nvPr>
            <p:ph idx="1"/>
          </p:nvPr>
        </p:nvSpPr>
        <p:spPr>
          <a:xfrm>
            <a:off x="539552" y="1196752"/>
            <a:ext cx="8229600" cy="4525963"/>
          </a:xfrm>
        </p:spPr>
        <p:txBody>
          <a:bodyPr>
            <a:normAutofit/>
          </a:bodyPr>
          <a:lstStyle/>
          <a:p>
            <a:r>
              <a:rPr lang="fr-FR" sz="2800" dirty="0"/>
              <a:t>Les principales </a:t>
            </a:r>
            <a:r>
              <a:rPr lang="fr-FR" sz="2800" b="1" dirty="0"/>
              <a:t>causes</a:t>
            </a:r>
            <a:r>
              <a:rPr lang="fr-FR" sz="2800" dirty="0"/>
              <a:t> de catastrophes </a:t>
            </a:r>
            <a:r>
              <a:rPr lang="fr-FR" sz="2800" b="1" dirty="0"/>
              <a:t>naturelles sont</a:t>
            </a:r>
            <a:r>
              <a:rPr lang="fr-FR" sz="2800" dirty="0"/>
              <a:t> les changements climatiques progressifs et les processus </a:t>
            </a:r>
            <a:r>
              <a:rPr lang="fr-FR" sz="2800" b="1" dirty="0"/>
              <a:t>naturels</a:t>
            </a:r>
            <a:r>
              <a:rPr lang="fr-FR" sz="2800" dirty="0"/>
              <a:t> indépendants de la volonté de l'homme. La manière dont l'homme atteint l'environnement peut aussi accroître le </a:t>
            </a:r>
            <a:r>
              <a:rPr lang="fr-FR" sz="2800" b="1" dirty="0"/>
              <a:t>risque</a:t>
            </a:r>
            <a:r>
              <a:rPr lang="fr-FR" sz="2800" dirty="0"/>
              <a:t> de catastrophes </a:t>
            </a:r>
            <a:r>
              <a:rPr lang="fr-FR" sz="2800" b="1" dirty="0"/>
              <a:t>naturelles</a:t>
            </a:r>
            <a:r>
              <a:rPr lang="fr-FR" sz="2800" dirty="0"/>
              <a:t>.</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3645024"/>
            <a:ext cx="3835127" cy="2872643"/>
          </a:xfrm>
          <a:prstGeom prst="rect">
            <a:avLst/>
          </a:prstGeom>
        </p:spPr>
      </p:pic>
    </p:spTree>
    <p:extLst>
      <p:ext uri="{BB962C8B-B14F-4D97-AF65-F5344CB8AC3E}">
        <p14:creationId xmlns:p14="http://schemas.microsoft.com/office/powerpoint/2010/main" val="1026804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467544" y="5733256"/>
            <a:ext cx="8305800" cy="414649"/>
          </a:xfrm>
        </p:spPr>
        <p:txBody>
          <a:bodyPr/>
          <a:lstStyle/>
          <a:p>
            <a:pPr algn="ctr"/>
            <a:r>
              <a:rPr lang="fr-FR" dirty="0"/>
              <a:t>selon FM Global</a:t>
            </a:r>
          </a:p>
        </p:txBody>
      </p:sp>
      <p:sp>
        <p:nvSpPr>
          <p:cNvPr id="3" name="Titre 2"/>
          <p:cNvSpPr>
            <a:spLocks noGrp="1"/>
          </p:cNvSpPr>
          <p:nvPr>
            <p:ph type="title"/>
          </p:nvPr>
        </p:nvSpPr>
        <p:spPr>
          <a:xfrm>
            <a:off x="467544" y="4639696"/>
            <a:ext cx="8305800" cy="1143000"/>
          </a:xfrm>
        </p:spPr>
        <p:txBody>
          <a:bodyPr>
            <a:normAutofit fontScale="90000"/>
          </a:bodyPr>
          <a:lstStyle/>
          <a:p>
            <a:r>
              <a:rPr lang="fr-FR" u="sng" dirty="0"/>
              <a:t>Les 5 mesures à prendre avant de s’implanter</a:t>
            </a:r>
            <a:r>
              <a:rPr lang="fr-FR" dirty="0"/>
              <a:t>,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1" y="-1"/>
            <a:ext cx="5558614" cy="5211197"/>
          </a:xfrm>
          <a:prstGeom prst="rect">
            <a:avLst/>
          </a:prstGeom>
        </p:spPr>
      </p:pic>
    </p:spTree>
    <p:extLst>
      <p:ext uri="{BB962C8B-B14F-4D97-AF65-F5344CB8AC3E}">
        <p14:creationId xmlns:p14="http://schemas.microsoft.com/office/powerpoint/2010/main" val="3551354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88640"/>
            <a:ext cx="8579296" cy="1143000"/>
          </a:xfrm>
        </p:spPr>
        <p:txBody>
          <a:bodyPr>
            <a:normAutofit fontScale="90000"/>
          </a:bodyPr>
          <a:lstStyle/>
          <a:p>
            <a:r>
              <a:rPr lang="fr-FR" dirty="0"/>
              <a:t>1. Choisir un terrain peu exposé aux risques naturels</a:t>
            </a:r>
          </a:p>
        </p:txBody>
      </p:sp>
      <p:sp>
        <p:nvSpPr>
          <p:cNvPr id="3" name="Espace réservé du contenu 2"/>
          <p:cNvSpPr>
            <a:spLocks noGrp="1"/>
          </p:cNvSpPr>
          <p:nvPr>
            <p:ph idx="1"/>
          </p:nvPr>
        </p:nvSpPr>
        <p:spPr>
          <a:xfrm>
            <a:off x="179512" y="1772816"/>
            <a:ext cx="8784976" cy="4896544"/>
          </a:xfrm>
        </p:spPr>
        <p:txBody>
          <a:bodyPr>
            <a:noAutofit/>
          </a:bodyPr>
          <a:lstStyle/>
          <a:p>
            <a:r>
              <a:rPr lang="fr-FR" sz="3200" dirty="0"/>
              <a:t>Pour </a:t>
            </a:r>
            <a:r>
              <a:rPr lang="fr-FR" sz="3200" b="1" dirty="0"/>
              <a:t>réduire les risques à la source</a:t>
            </a:r>
            <a:r>
              <a:rPr lang="fr-FR" sz="3200" dirty="0"/>
              <a:t>, soyez </a:t>
            </a:r>
            <a:r>
              <a:rPr lang="fr-FR" sz="3200" b="1" dirty="0"/>
              <a:t>attentif au risque de catastrophe naturelle</a:t>
            </a:r>
            <a:r>
              <a:rPr lang="fr-FR" sz="3200" dirty="0"/>
              <a:t>, en particulier dans des régions comme la </a:t>
            </a:r>
            <a:r>
              <a:rPr lang="fr-FR" sz="3200" b="1" dirty="0"/>
              <a:t>Chine ou le Sud-Est de l’Asie, où l’accès à l’information peut en outre s’avérer difficile</a:t>
            </a:r>
            <a:r>
              <a:rPr lang="fr-FR" sz="3200" dirty="0"/>
              <a:t>. Cette précaution initiale est d'autant plus importante que l'investissement sera important.</a:t>
            </a:r>
          </a:p>
          <a:p>
            <a:r>
              <a:rPr lang="fr-FR" sz="3200" dirty="0"/>
              <a:t> </a:t>
            </a:r>
          </a:p>
          <a:p>
            <a:endParaRPr lang="fr-FR" sz="3200" dirty="0"/>
          </a:p>
        </p:txBody>
      </p:sp>
    </p:spTree>
    <p:extLst>
      <p:ext uri="{BB962C8B-B14F-4D97-AF65-F5344CB8AC3E}">
        <p14:creationId xmlns:p14="http://schemas.microsoft.com/office/powerpoint/2010/main" val="2302967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2. Mettre en place des plans d’urgent</a:t>
            </a:r>
            <a:br>
              <a:rPr lang="fr-FR" dirty="0"/>
            </a:br>
            <a:endParaRPr lang="fr-FR" dirty="0"/>
          </a:p>
        </p:txBody>
      </p:sp>
      <p:sp>
        <p:nvSpPr>
          <p:cNvPr id="3" name="Espace réservé du contenu 2"/>
          <p:cNvSpPr>
            <a:spLocks noGrp="1"/>
          </p:cNvSpPr>
          <p:nvPr>
            <p:ph idx="1"/>
          </p:nvPr>
        </p:nvSpPr>
        <p:spPr/>
        <p:txBody>
          <a:bodyPr>
            <a:noAutofit/>
          </a:bodyPr>
          <a:lstStyle/>
          <a:p>
            <a:r>
              <a:rPr lang="fr-FR" sz="2800" b="1" dirty="0"/>
              <a:t>Développez un plan d’urgence</a:t>
            </a:r>
            <a:r>
              <a:rPr lang="fr-FR" sz="2800" dirty="0"/>
              <a:t> qui détaille la conduite à </a:t>
            </a:r>
            <a:r>
              <a:rPr lang="fr-FR" sz="3200" dirty="0"/>
              <a:t>adopter</a:t>
            </a:r>
            <a:r>
              <a:rPr lang="fr-FR" sz="2800" dirty="0"/>
              <a:t> en cas de risque avéré. Pour ce faire, définissez des cotes d'alerte. Une fois dépassées, vous disposez de quelques heures pour </a:t>
            </a:r>
            <a:r>
              <a:rPr lang="fr-FR" sz="2800" b="1" dirty="0"/>
              <a:t>stopper la production, sécuriser les installations, rehausser les stocks, débrancher les équipements sensibles</a:t>
            </a:r>
            <a:r>
              <a:rPr lang="fr-FR" sz="2800" dirty="0"/>
              <a:t>... FM Global alerte en particulier les sites situés à proximité de petits cours d'eau </a:t>
            </a:r>
            <a:r>
              <a:rPr lang="fr-FR" sz="2800" i="1" dirty="0"/>
              <a:t>« qui se révèlent souvent les plus dévastateurs ». </a:t>
            </a:r>
            <a:r>
              <a:rPr lang="fr-FR" sz="2800" dirty="0"/>
              <a:t>La présence </a:t>
            </a:r>
            <a:r>
              <a:rPr lang="fr-FR" sz="2800" i="1" dirty="0"/>
              <a:t>de </a:t>
            </a:r>
            <a:r>
              <a:rPr lang="fr-FR" sz="2800" dirty="0"/>
              <a:t>plans d'urgence permet de diviser par 3 le montant des dommages causés.</a:t>
            </a:r>
          </a:p>
        </p:txBody>
      </p:sp>
    </p:spTree>
    <p:extLst>
      <p:ext uri="{BB962C8B-B14F-4D97-AF65-F5344CB8AC3E}">
        <p14:creationId xmlns:p14="http://schemas.microsoft.com/office/powerpoint/2010/main" val="510914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3. Mettre en place des mesures de protection pour limiter les dégâts potentiels</a:t>
            </a:r>
          </a:p>
        </p:txBody>
      </p:sp>
      <p:sp>
        <p:nvSpPr>
          <p:cNvPr id="3" name="Espace réservé du contenu 2"/>
          <p:cNvSpPr>
            <a:spLocks noGrp="1"/>
          </p:cNvSpPr>
          <p:nvPr>
            <p:ph idx="1"/>
          </p:nvPr>
        </p:nvSpPr>
        <p:spPr/>
        <p:txBody>
          <a:bodyPr>
            <a:normAutofit/>
          </a:bodyPr>
          <a:lstStyle/>
          <a:p>
            <a:r>
              <a:rPr lang="fr-FR" sz="3200" dirty="0"/>
              <a:t>Parmi les principes de base, évitez d'installer les stocks, archives et équipements critiques ou informatiques au sous-sol, souvent inondé, et privilégiez la hauteur. Assurez-vous qu'un système d'évacuation secondaire de l'eau est installé sur la toiture. Surélevez les rampes d'escalier. Augmenté le nombre de fixations du toit, afin qu'il reste solidaire de la structure du bâtiment en cas de vents forts.</a:t>
            </a:r>
          </a:p>
          <a:p>
            <a:endParaRPr lang="fr-FR" sz="3200" dirty="0"/>
          </a:p>
        </p:txBody>
      </p:sp>
    </p:spTree>
    <p:extLst>
      <p:ext uri="{BB962C8B-B14F-4D97-AF65-F5344CB8AC3E}">
        <p14:creationId xmlns:p14="http://schemas.microsoft.com/office/powerpoint/2010/main" val="88916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229600" cy="634082"/>
          </a:xfrm>
        </p:spPr>
        <p:txBody>
          <a:bodyPr>
            <a:normAutofit fontScale="90000"/>
          </a:bodyPr>
          <a:lstStyle/>
          <a:p>
            <a:r>
              <a:rPr lang="fr-FR" dirty="0"/>
              <a:t>Introduction:</a:t>
            </a:r>
          </a:p>
        </p:txBody>
      </p:sp>
      <p:sp>
        <p:nvSpPr>
          <p:cNvPr id="3" name="Espace réservé du contenu 2"/>
          <p:cNvSpPr>
            <a:spLocks noGrp="1"/>
          </p:cNvSpPr>
          <p:nvPr>
            <p:ph idx="1"/>
          </p:nvPr>
        </p:nvSpPr>
        <p:spPr>
          <a:xfrm>
            <a:off x="179512" y="764704"/>
            <a:ext cx="8784976" cy="1152128"/>
          </a:xfrm>
        </p:spPr>
        <p:txBody>
          <a:bodyPr/>
          <a:lstStyle/>
          <a:p>
            <a:r>
              <a:rPr lang="fr-FR" dirty="0"/>
              <a:t>Les différents types de risques auxquels tous et chacun peut être exposé sont regroupés en 5 grandes familles :</a:t>
            </a:r>
          </a:p>
          <a:p>
            <a:endParaRPr lang="fr-FR" dirty="0"/>
          </a:p>
        </p:txBody>
      </p:sp>
      <p:graphicFrame>
        <p:nvGraphicFramePr>
          <p:cNvPr id="4" name="Diagramme 3"/>
          <p:cNvGraphicFramePr/>
          <p:nvPr>
            <p:extLst>
              <p:ext uri="{D42A27DB-BD31-4B8C-83A1-F6EECF244321}">
                <p14:modId xmlns:p14="http://schemas.microsoft.com/office/powerpoint/2010/main" val="2789315720"/>
              </p:ext>
            </p:extLst>
          </p:nvPr>
        </p:nvGraphicFramePr>
        <p:xfrm>
          <a:off x="1475656" y="1628800"/>
          <a:ext cx="6552728" cy="5072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699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Prévoir un retour à la production le plus rapide possible</a:t>
            </a:r>
          </a:p>
        </p:txBody>
      </p:sp>
      <p:sp>
        <p:nvSpPr>
          <p:cNvPr id="3" name="Espace réservé du contenu 2"/>
          <p:cNvSpPr>
            <a:spLocks noGrp="1"/>
          </p:cNvSpPr>
          <p:nvPr>
            <p:ph idx="1"/>
          </p:nvPr>
        </p:nvSpPr>
        <p:spPr/>
        <p:txBody>
          <a:bodyPr>
            <a:normAutofit/>
          </a:bodyPr>
          <a:lstStyle/>
          <a:p>
            <a:r>
              <a:rPr lang="fr-FR" sz="2800" dirty="0"/>
              <a:t>Pour les bâtiments situés sur des zones sismiques, FM Global préconise de rendre les installations électriques sensibles solidaires de la coque, afin de limiter le temps de reconstruction. Un plan de continuité de l'activité permettra un retour plus rapide à la production.</a:t>
            </a:r>
          </a:p>
        </p:txBody>
      </p:sp>
    </p:spTree>
    <p:extLst>
      <p:ext uri="{BB962C8B-B14F-4D97-AF65-F5344CB8AC3E}">
        <p14:creationId xmlns:p14="http://schemas.microsoft.com/office/powerpoint/2010/main" val="1141957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5. Minimiser les risques de sur-accidents</a:t>
            </a:r>
          </a:p>
        </p:txBody>
      </p:sp>
      <p:sp>
        <p:nvSpPr>
          <p:cNvPr id="3" name="Espace réservé du contenu 2"/>
          <p:cNvSpPr>
            <a:spLocks noGrp="1"/>
          </p:cNvSpPr>
          <p:nvPr>
            <p:ph idx="1"/>
          </p:nvPr>
        </p:nvSpPr>
        <p:spPr/>
        <p:txBody>
          <a:bodyPr>
            <a:normAutofit/>
          </a:bodyPr>
          <a:lstStyle/>
          <a:p>
            <a:r>
              <a:rPr lang="fr-FR" sz="2800" dirty="0"/>
              <a:t>Installez par exemple des vannes à fermeture automatique sensibles aux vibrations pour les conduite de gaz.</a:t>
            </a:r>
          </a:p>
          <a:p>
            <a:endParaRPr lang="fr-FR" sz="2800" dirty="0"/>
          </a:p>
          <a:p>
            <a:endParaRPr lang="fr-FR" sz="2800" dirty="0"/>
          </a:p>
        </p:txBody>
      </p:sp>
    </p:spTree>
    <p:extLst>
      <p:ext uri="{BB962C8B-B14F-4D97-AF65-F5344CB8AC3E}">
        <p14:creationId xmlns:p14="http://schemas.microsoft.com/office/powerpoint/2010/main" val="3442822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 y="2130425"/>
            <a:ext cx="4559424" cy="938535"/>
          </a:xfrm>
        </p:spPr>
        <p:txBody>
          <a:bodyPr>
            <a:normAutofit/>
          </a:bodyPr>
          <a:lstStyle/>
          <a:p>
            <a:r>
              <a:rPr lang="fr-FR" sz="3200" dirty="0"/>
              <a:t>Merci pour votre écoute</a:t>
            </a:r>
          </a:p>
        </p:txBody>
      </p:sp>
      <p:sp>
        <p:nvSpPr>
          <p:cNvPr id="3" name="Sous-titre 2"/>
          <p:cNvSpPr>
            <a:spLocks noGrp="1"/>
          </p:cNvSpPr>
          <p:nvPr>
            <p:ph type="subTitle" idx="1"/>
          </p:nvPr>
        </p:nvSpPr>
        <p:spPr/>
        <p:txBody>
          <a:bodyPr>
            <a:normAutofit/>
          </a:bodyPr>
          <a:lstStyle/>
          <a:p>
            <a:pPr algn="r"/>
            <a:r>
              <a:rPr lang="fr-FR" sz="2800" b="1" dirty="0"/>
              <a:t>Des questions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0"/>
            <a:ext cx="4139952" cy="3622458"/>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20" y="3683578"/>
            <a:ext cx="3130098" cy="3145367"/>
          </a:xfrm>
          <a:prstGeom prst="rect">
            <a:avLst/>
          </a:prstGeom>
        </p:spPr>
      </p:pic>
    </p:spTree>
    <p:extLst>
      <p:ext uri="{BB962C8B-B14F-4D97-AF65-F5344CB8AC3E}">
        <p14:creationId xmlns:p14="http://schemas.microsoft.com/office/powerpoint/2010/main" val="2608109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996952"/>
            <a:ext cx="3441576" cy="1143000"/>
          </a:xfrm>
        </p:spPr>
        <p:txBody>
          <a:bodyPr/>
          <a:lstStyle/>
          <a:p>
            <a:r>
              <a:rPr lang="fr-FR" dirty="0"/>
              <a:t>Définition </a:t>
            </a:r>
          </a:p>
        </p:txBody>
      </p:sp>
      <p:sp>
        <p:nvSpPr>
          <p:cNvPr id="3" name="Espace réservé du contenu 2"/>
          <p:cNvSpPr>
            <a:spLocks noGrp="1"/>
          </p:cNvSpPr>
          <p:nvPr>
            <p:ph idx="1"/>
          </p:nvPr>
        </p:nvSpPr>
        <p:spPr>
          <a:xfrm>
            <a:off x="179512" y="4437112"/>
            <a:ext cx="8783488" cy="2016225"/>
          </a:xfrm>
        </p:spPr>
        <p:txBody>
          <a:bodyPr>
            <a:normAutofit/>
          </a:bodyPr>
          <a:lstStyle/>
          <a:p>
            <a:pPr algn="just"/>
            <a:r>
              <a:rPr lang="fr-FR" sz="3200" dirty="0">
                <a:solidFill>
                  <a:schemeClr val="tx1"/>
                </a:solidFill>
              </a:rPr>
              <a:t>Un risque naturel implique l'exposition des populations humaines et de leurs infrastructures à un évènement catastrophique d'origine naturelle.</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188640"/>
            <a:ext cx="5543128" cy="37701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579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3347864" cy="6336704"/>
          </a:xfrm>
        </p:spPr>
        <p:txBody>
          <a:bodyPr>
            <a:noAutofit/>
          </a:bodyPr>
          <a:lstStyle/>
          <a:p>
            <a:r>
              <a:rPr lang="fr-FR" sz="2800" dirty="0"/>
              <a:t>Le risque naturel est la rencontre entre un aléa d’origine naturelle et des enjeux humains, économiques ou environnementaux.</a:t>
            </a:r>
          </a:p>
          <a:p>
            <a:r>
              <a:rPr lang="fr-FR" sz="2800" dirty="0"/>
              <a:t>Les aléas naturels plus ou moins violents, sont généralement irrépressibles, toujours dommageables, souvent destructeurs.</a:t>
            </a:r>
          </a:p>
          <a:p>
            <a:endParaRPr lang="fr-FR"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188640"/>
            <a:ext cx="5599509"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9614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degrés du risque majeur</a:t>
            </a:r>
          </a:p>
        </p:txBody>
      </p:sp>
      <p:sp>
        <p:nvSpPr>
          <p:cNvPr id="3" name="Espace réservé du contenu 2"/>
          <p:cNvSpPr>
            <a:spLocks noGrp="1"/>
          </p:cNvSpPr>
          <p:nvPr>
            <p:ph idx="1"/>
          </p:nvPr>
        </p:nvSpPr>
        <p:spPr>
          <a:xfrm>
            <a:off x="457200" y="1600201"/>
            <a:ext cx="8229600" cy="1180728"/>
          </a:xfrm>
        </p:spPr>
        <p:txBody>
          <a:bodyPr>
            <a:normAutofit/>
          </a:bodyPr>
          <a:lstStyle/>
          <a:p>
            <a:r>
              <a:rPr lang="fr-FR" sz="2800" dirty="0"/>
              <a:t>Un risque majeur est caractérisé par sa faible fréquence et par son énorme gravité. </a:t>
            </a:r>
          </a:p>
        </p:txBody>
      </p:sp>
      <p:graphicFrame>
        <p:nvGraphicFramePr>
          <p:cNvPr id="4" name="Tableau 3"/>
          <p:cNvGraphicFramePr>
            <a:graphicFrameLocks noGrp="1"/>
          </p:cNvGraphicFramePr>
          <p:nvPr>
            <p:extLst>
              <p:ext uri="{D42A27DB-BD31-4B8C-83A1-F6EECF244321}">
                <p14:modId xmlns:p14="http://schemas.microsoft.com/office/powerpoint/2010/main" val="1524486324"/>
              </p:ext>
            </p:extLst>
          </p:nvPr>
        </p:nvGraphicFramePr>
        <p:xfrm>
          <a:off x="683568" y="2852936"/>
          <a:ext cx="7992888" cy="3459974"/>
        </p:xfrm>
        <a:graphic>
          <a:graphicData uri="http://schemas.openxmlformats.org/drawingml/2006/table">
            <a:tbl>
              <a:tblPr firstRow="1" bandRow="1">
                <a:tableStyleId>{5C22544A-7EE6-4342-B048-85BDC9FD1C3A}</a:tableStyleId>
              </a:tblPr>
              <a:tblGrid>
                <a:gridCol w="564669">
                  <a:extLst>
                    <a:ext uri="{9D8B030D-6E8A-4147-A177-3AD203B41FA5}">
                      <a16:colId xmlns:a16="http://schemas.microsoft.com/office/drawing/2014/main" val="20000"/>
                    </a:ext>
                  </a:extLst>
                </a:gridCol>
                <a:gridCol w="2283366">
                  <a:extLst>
                    <a:ext uri="{9D8B030D-6E8A-4147-A177-3AD203B41FA5}">
                      <a16:colId xmlns:a16="http://schemas.microsoft.com/office/drawing/2014/main" val="20001"/>
                    </a:ext>
                  </a:extLst>
                </a:gridCol>
                <a:gridCol w="2448272">
                  <a:extLst>
                    <a:ext uri="{9D8B030D-6E8A-4147-A177-3AD203B41FA5}">
                      <a16:colId xmlns:a16="http://schemas.microsoft.com/office/drawing/2014/main" val="20002"/>
                    </a:ext>
                  </a:extLst>
                </a:gridCol>
                <a:gridCol w="2696581">
                  <a:extLst>
                    <a:ext uri="{9D8B030D-6E8A-4147-A177-3AD203B41FA5}">
                      <a16:colId xmlns:a16="http://schemas.microsoft.com/office/drawing/2014/main" val="20003"/>
                    </a:ext>
                  </a:extLst>
                </a:gridCol>
              </a:tblGrid>
              <a:tr h="494282">
                <a:tc gridSpan="2">
                  <a:txBody>
                    <a:bodyPr/>
                    <a:lstStyle/>
                    <a:p>
                      <a:r>
                        <a:rPr lang="fr-FR" dirty="0"/>
                        <a:t>Classe</a:t>
                      </a:r>
                    </a:p>
                  </a:txBody>
                  <a:tcPr/>
                </a:tc>
                <a:tc hMerge="1">
                  <a:txBody>
                    <a:bodyPr/>
                    <a:lstStyle/>
                    <a:p>
                      <a:endParaRPr lang="fr-FR" dirty="0"/>
                    </a:p>
                  </a:txBody>
                  <a:tcPr/>
                </a:tc>
                <a:tc>
                  <a:txBody>
                    <a:bodyPr/>
                    <a:lstStyle/>
                    <a:p>
                      <a:r>
                        <a:rPr lang="fr-FR" dirty="0"/>
                        <a:t>Dommages humains</a:t>
                      </a:r>
                    </a:p>
                  </a:txBody>
                  <a:tcPr/>
                </a:tc>
                <a:tc>
                  <a:txBody>
                    <a:bodyPr/>
                    <a:lstStyle/>
                    <a:p>
                      <a:r>
                        <a:rPr lang="fr-FR" dirty="0"/>
                        <a:t>Dommages matériels</a:t>
                      </a:r>
                    </a:p>
                  </a:txBody>
                  <a:tcPr/>
                </a:tc>
                <a:extLst>
                  <a:ext uri="{0D108BD9-81ED-4DB2-BD59-A6C34878D82A}">
                    <a16:rowId xmlns:a16="http://schemas.microsoft.com/office/drawing/2014/main" val="10000"/>
                  </a:ext>
                </a:extLst>
              </a:tr>
              <a:tr h="494282">
                <a:tc>
                  <a:txBody>
                    <a:bodyPr/>
                    <a:lstStyle/>
                    <a:p>
                      <a:r>
                        <a:rPr lang="fr-FR" dirty="0"/>
                        <a:t>0</a:t>
                      </a:r>
                    </a:p>
                  </a:txBody>
                  <a:tcPr/>
                </a:tc>
                <a:tc>
                  <a:txBody>
                    <a:bodyPr/>
                    <a:lstStyle/>
                    <a:p>
                      <a:r>
                        <a:rPr lang="fr-FR" dirty="0"/>
                        <a:t>Incident </a:t>
                      </a:r>
                    </a:p>
                  </a:txBody>
                  <a:tcPr/>
                </a:tc>
                <a:tc>
                  <a:txBody>
                    <a:bodyPr/>
                    <a:lstStyle/>
                    <a:p>
                      <a:r>
                        <a:rPr lang="fr-FR" dirty="0"/>
                        <a:t>Aucun blessé</a:t>
                      </a:r>
                    </a:p>
                  </a:txBody>
                  <a:tcPr/>
                </a:tc>
                <a:tc>
                  <a:txBody>
                    <a:bodyPr/>
                    <a:lstStyle/>
                    <a:p>
                      <a:r>
                        <a:rPr lang="fr-FR" dirty="0"/>
                        <a:t>Moins de 0,3 MDZ</a:t>
                      </a:r>
                    </a:p>
                  </a:txBody>
                  <a:tcPr/>
                </a:tc>
                <a:extLst>
                  <a:ext uri="{0D108BD9-81ED-4DB2-BD59-A6C34878D82A}">
                    <a16:rowId xmlns:a16="http://schemas.microsoft.com/office/drawing/2014/main" val="10001"/>
                  </a:ext>
                </a:extLst>
              </a:tr>
              <a:tr h="494282">
                <a:tc>
                  <a:txBody>
                    <a:bodyPr/>
                    <a:lstStyle/>
                    <a:p>
                      <a:r>
                        <a:rPr lang="fr-FR" dirty="0"/>
                        <a:t>1</a:t>
                      </a:r>
                    </a:p>
                  </a:txBody>
                  <a:tcPr/>
                </a:tc>
                <a:tc>
                  <a:txBody>
                    <a:bodyPr/>
                    <a:lstStyle/>
                    <a:p>
                      <a:r>
                        <a:rPr lang="fr-FR" dirty="0"/>
                        <a:t>Accident </a:t>
                      </a:r>
                    </a:p>
                  </a:txBody>
                  <a:tcPr/>
                </a:tc>
                <a:tc>
                  <a:txBody>
                    <a:bodyPr/>
                    <a:lstStyle/>
                    <a:p>
                      <a:r>
                        <a:rPr lang="fr-FR" dirty="0"/>
                        <a:t>1 ou plusieurs blessés</a:t>
                      </a:r>
                    </a:p>
                  </a:txBody>
                  <a:tcPr/>
                </a:tc>
                <a:tc>
                  <a:txBody>
                    <a:bodyPr/>
                    <a:lstStyle/>
                    <a:p>
                      <a:r>
                        <a:rPr lang="fr-FR" dirty="0"/>
                        <a:t>Entre 0,3 et 3 MDZ</a:t>
                      </a:r>
                    </a:p>
                  </a:txBody>
                  <a:tcPr/>
                </a:tc>
                <a:extLst>
                  <a:ext uri="{0D108BD9-81ED-4DB2-BD59-A6C34878D82A}">
                    <a16:rowId xmlns:a16="http://schemas.microsoft.com/office/drawing/2014/main" val="10002"/>
                  </a:ext>
                </a:extLst>
              </a:tr>
              <a:tr h="494282">
                <a:tc>
                  <a:txBody>
                    <a:bodyPr/>
                    <a:lstStyle/>
                    <a:p>
                      <a:r>
                        <a:rPr lang="fr-FR" dirty="0"/>
                        <a:t>2</a:t>
                      </a:r>
                    </a:p>
                  </a:txBody>
                  <a:tcPr/>
                </a:tc>
                <a:tc>
                  <a:txBody>
                    <a:bodyPr/>
                    <a:lstStyle/>
                    <a:p>
                      <a:r>
                        <a:rPr lang="fr-FR" dirty="0"/>
                        <a:t>Accident grave</a:t>
                      </a:r>
                    </a:p>
                  </a:txBody>
                  <a:tcPr/>
                </a:tc>
                <a:tc>
                  <a:txBody>
                    <a:bodyPr/>
                    <a:lstStyle/>
                    <a:p>
                      <a:r>
                        <a:rPr lang="fr-FR" dirty="0"/>
                        <a:t>1 à 9 morts</a:t>
                      </a:r>
                    </a:p>
                  </a:txBody>
                  <a:tcPr/>
                </a:tc>
                <a:tc>
                  <a:txBody>
                    <a:bodyPr/>
                    <a:lstStyle/>
                    <a:p>
                      <a:r>
                        <a:rPr lang="fr-FR" dirty="0"/>
                        <a:t>Entre 3 et 30 M DZ </a:t>
                      </a:r>
                    </a:p>
                  </a:txBody>
                  <a:tcPr/>
                </a:tc>
                <a:extLst>
                  <a:ext uri="{0D108BD9-81ED-4DB2-BD59-A6C34878D82A}">
                    <a16:rowId xmlns:a16="http://schemas.microsoft.com/office/drawing/2014/main" val="10003"/>
                  </a:ext>
                </a:extLst>
              </a:tr>
              <a:tr h="494282">
                <a:tc>
                  <a:txBody>
                    <a:bodyPr/>
                    <a:lstStyle/>
                    <a:p>
                      <a:r>
                        <a:rPr lang="fr-FR" dirty="0"/>
                        <a:t>3</a:t>
                      </a:r>
                    </a:p>
                  </a:txBody>
                  <a:tcPr/>
                </a:tc>
                <a:tc>
                  <a:txBody>
                    <a:bodyPr/>
                    <a:lstStyle/>
                    <a:p>
                      <a:r>
                        <a:rPr lang="fr-FR" dirty="0"/>
                        <a:t>Accident très grave</a:t>
                      </a:r>
                    </a:p>
                  </a:txBody>
                  <a:tcPr/>
                </a:tc>
                <a:tc>
                  <a:txBody>
                    <a:bodyPr/>
                    <a:lstStyle/>
                    <a:p>
                      <a:r>
                        <a:rPr lang="fr-FR" dirty="0"/>
                        <a:t>10 à 99 morts</a:t>
                      </a:r>
                    </a:p>
                  </a:txBody>
                  <a:tcPr/>
                </a:tc>
                <a:tc>
                  <a:txBody>
                    <a:bodyPr/>
                    <a:lstStyle/>
                    <a:p>
                      <a:r>
                        <a:rPr lang="fr-FR" dirty="0"/>
                        <a:t>Entre 30 et 300 M DZ </a:t>
                      </a:r>
                    </a:p>
                  </a:txBody>
                  <a:tcPr/>
                </a:tc>
                <a:extLst>
                  <a:ext uri="{0D108BD9-81ED-4DB2-BD59-A6C34878D82A}">
                    <a16:rowId xmlns:a16="http://schemas.microsoft.com/office/drawing/2014/main" val="10004"/>
                  </a:ext>
                </a:extLst>
              </a:tr>
              <a:tr h="494282">
                <a:tc>
                  <a:txBody>
                    <a:bodyPr/>
                    <a:lstStyle/>
                    <a:p>
                      <a:r>
                        <a:rPr lang="fr-FR" dirty="0"/>
                        <a:t>4</a:t>
                      </a:r>
                    </a:p>
                  </a:txBody>
                  <a:tcPr/>
                </a:tc>
                <a:tc>
                  <a:txBody>
                    <a:bodyPr/>
                    <a:lstStyle/>
                    <a:p>
                      <a:r>
                        <a:rPr lang="fr-FR" dirty="0"/>
                        <a:t>Catastrophe </a:t>
                      </a:r>
                    </a:p>
                  </a:txBody>
                  <a:tcPr/>
                </a:tc>
                <a:tc>
                  <a:txBody>
                    <a:bodyPr/>
                    <a:lstStyle/>
                    <a:p>
                      <a:r>
                        <a:rPr lang="fr-FR" dirty="0"/>
                        <a:t>100 à 999 morts</a:t>
                      </a:r>
                    </a:p>
                  </a:txBody>
                  <a:tcPr/>
                </a:tc>
                <a:tc>
                  <a:txBody>
                    <a:bodyPr/>
                    <a:lstStyle/>
                    <a:p>
                      <a:r>
                        <a:rPr lang="fr-FR" dirty="0"/>
                        <a:t>Entre 300</a:t>
                      </a:r>
                      <a:r>
                        <a:rPr lang="fr-FR" baseline="0" dirty="0"/>
                        <a:t> et 3000 </a:t>
                      </a:r>
                      <a:r>
                        <a:rPr lang="fr-FR" dirty="0"/>
                        <a:t>M DZ </a:t>
                      </a:r>
                    </a:p>
                  </a:txBody>
                  <a:tcPr/>
                </a:tc>
                <a:extLst>
                  <a:ext uri="{0D108BD9-81ED-4DB2-BD59-A6C34878D82A}">
                    <a16:rowId xmlns:a16="http://schemas.microsoft.com/office/drawing/2014/main" val="10005"/>
                  </a:ext>
                </a:extLst>
              </a:tr>
              <a:tr h="494282">
                <a:tc>
                  <a:txBody>
                    <a:bodyPr/>
                    <a:lstStyle/>
                    <a:p>
                      <a:r>
                        <a:rPr lang="fr-FR" dirty="0"/>
                        <a:t>5</a:t>
                      </a:r>
                    </a:p>
                  </a:txBody>
                  <a:tcPr/>
                </a:tc>
                <a:tc>
                  <a:txBody>
                    <a:bodyPr/>
                    <a:lstStyle/>
                    <a:p>
                      <a:r>
                        <a:rPr lang="fr-FR" dirty="0"/>
                        <a:t>Catastrophe</a:t>
                      </a:r>
                      <a:r>
                        <a:rPr lang="fr-FR" baseline="0" dirty="0"/>
                        <a:t> Majeure</a:t>
                      </a:r>
                      <a:endParaRPr lang="fr-FR" dirty="0"/>
                    </a:p>
                  </a:txBody>
                  <a:tcPr/>
                </a:tc>
                <a:tc>
                  <a:txBody>
                    <a:bodyPr/>
                    <a:lstStyle/>
                    <a:p>
                      <a:r>
                        <a:rPr lang="fr-FR" dirty="0"/>
                        <a:t>1000 morts ou plus</a:t>
                      </a:r>
                    </a:p>
                  </a:txBody>
                  <a:tcPr/>
                </a:tc>
                <a:tc>
                  <a:txBody>
                    <a:bodyPr/>
                    <a:lstStyle/>
                    <a:p>
                      <a:r>
                        <a:rPr lang="fr-FR" dirty="0"/>
                        <a:t>3000 M DZ ou</a:t>
                      </a:r>
                      <a:r>
                        <a:rPr lang="fr-FR" baseline="0" dirty="0"/>
                        <a:t> plus</a:t>
                      </a:r>
                      <a:endParaRPr lang="fr-F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4759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507288" cy="648072"/>
          </a:xfrm>
        </p:spPr>
        <p:txBody>
          <a:bodyPr>
            <a:normAutofit/>
          </a:bodyPr>
          <a:lstStyle/>
          <a:p>
            <a:r>
              <a:rPr lang="fr-FR" dirty="0"/>
              <a:t>Les aléas naturels ont plusieurs origines</a:t>
            </a:r>
          </a:p>
        </p:txBody>
      </p:sp>
      <p:sp>
        <p:nvSpPr>
          <p:cNvPr id="3" name="Espace réservé du contenu 2"/>
          <p:cNvSpPr>
            <a:spLocks noGrp="1"/>
          </p:cNvSpPr>
          <p:nvPr>
            <p:ph idx="1"/>
          </p:nvPr>
        </p:nvSpPr>
        <p:spPr>
          <a:xfrm>
            <a:off x="179512" y="764704"/>
            <a:ext cx="8784976" cy="5904656"/>
          </a:xfrm>
        </p:spPr>
        <p:txBody>
          <a:bodyPr>
            <a:noAutofit/>
          </a:bodyPr>
          <a:lstStyle/>
          <a:p>
            <a:r>
              <a:rPr lang="fr-FR" sz="2800" b="1" dirty="0">
                <a:solidFill>
                  <a:srgbClr val="FFFF00"/>
                </a:solidFill>
              </a:rPr>
              <a:t>GÉOPHYSIQUES: </a:t>
            </a:r>
          </a:p>
          <a:p>
            <a:r>
              <a:rPr lang="fr-FR" sz="2800" dirty="0"/>
              <a:t>liés à la géodynamique interne de la planète c’est-à-dire à l’activité tectonique et volcanique (séismes, éruptions volcaniques, tsunamis;…)</a:t>
            </a:r>
          </a:p>
          <a:p>
            <a:r>
              <a:rPr lang="fr-FR" sz="2800" b="1" dirty="0">
                <a:solidFill>
                  <a:srgbClr val="FFFF00"/>
                </a:solidFill>
              </a:rPr>
              <a:t>GÉOMORPHOLOGIQUES:</a:t>
            </a:r>
            <a:r>
              <a:rPr lang="fr-FR" sz="2800" dirty="0"/>
              <a:t> </a:t>
            </a:r>
          </a:p>
          <a:p>
            <a:r>
              <a:rPr lang="fr-FR" sz="2800" dirty="0"/>
              <a:t>liés à la géodynamique externe de la planète (mouvements de terrain, avalanche, érosion,…)</a:t>
            </a:r>
          </a:p>
          <a:p>
            <a:r>
              <a:rPr lang="fr-FR" sz="2800" b="1" dirty="0">
                <a:solidFill>
                  <a:srgbClr val="FFFF00"/>
                </a:solidFill>
              </a:rPr>
              <a:t>HYDROMÉTÉOROLOGIQUES:</a:t>
            </a:r>
            <a:r>
              <a:rPr lang="fr-FR" sz="2800" dirty="0"/>
              <a:t> </a:t>
            </a:r>
          </a:p>
          <a:p>
            <a:r>
              <a:rPr lang="fr-FR" sz="2800" dirty="0"/>
              <a:t>liés aux interactions entre l’atmosphère et la surface de la Terre (cyclone, tempêtes, inondations, sécheresse,..)</a:t>
            </a:r>
          </a:p>
          <a:p>
            <a:r>
              <a:rPr lang="fr-FR" dirty="0"/>
              <a:t>Les tempêtes, les crues, les inondations, les canicules, les séismes, les mouvements de terrain, etc.. sont des phénomènes naturels qui participent à l’évolution incessante de la Terre.</a:t>
            </a:r>
          </a:p>
          <a:p>
            <a:endParaRPr lang="fr-FR" sz="2800" dirty="0"/>
          </a:p>
        </p:txBody>
      </p:sp>
    </p:spTree>
    <p:extLst>
      <p:ext uri="{BB962C8B-B14F-4D97-AF65-F5344CB8AC3E}">
        <p14:creationId xmlns:p14="http://schemas.microsoft.com/office/powerpoint/2010/main" val="1877172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dirty="0"/>
              <a:t>Les différents types d'aléas</a:t>
            </a:r>
          </a:p>
        </p:txBody>
      </p:sp>
      <p:sp>
        <p:nvSpPr>
          <p:cNvPr id="3" name="Espace réservé du contenu 2"/>
          <p:cNvSpPr>
            <a:spLocks noGrp="1"/>
          </p:cNvSpPr>
          <p:nvPr>
            <p:ph idx="1"/>
          </p:nvPr>
        </p:nvSpPr>
        <p:spPr>
          <a:xfrm>
            <a:off x="179512" y="836713"/>
            <a:ext cx="8784976" cy="1152128"/>
          </a:xfrm>
        </p:spPr>
        <p:txBody>
          <a:bodyPr/>
          <a:lstStyle/>
          <a:p>
            <a:r>
              <a:rPr lang="fr-FR" dirty="0"/>
              <a:t>Huit risques naturels principaux sont prévisibles sur le territoire national : les tsunamis, les avalanches et les cyclones ….</a:t>
            </a:r>
          </a:p>
        </p:txBody>
      </p:sp>
      <p:graphicFrame>
        <p:nvGraphicFramePr>
          <p:cNvPr id="4" name="Diagramme 3"/>
          <p:cNvGraphicFramePr/>
          <p:nvPr>
            <p:extLst>
              <p:ext uri="{D42A27DB-BD31-4B8C-83A1-F6EECF244321}">
                <p14:modId xmlns:p14="http://schemas.microsoft.com/office/powerpoint/2010/main" val="226030185"/>
              </p:ext>
            </p:extLst>
          </p:nvPr>
        </p:nvGraphicFramePr>
        <p:xfrm>
          <a:off x="179512" y="1700808"/>
          <a:ext cx="885698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5958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795945"/>
            <a:ext cx="2674640" cy="714102"/>
          </a:xfrm>
        </p:spPr>
        <p:txBody>
          <a:bodyPr>
            <a:noAutofit/>
          </a:bodyPr>
          <a:lstStyle/>
          <a:p>
            <a:r>
              <a:rPr lang="fr-FR" dirty="0"/>
              <a:t>Les séismes</a:t>
            </a:r>
          </a:p>
        </p:txBody>
      </p:sp>
      <p:sp>
        <p:nvSpPr>
          <p:cNvPr id="3" name="Espace réservé du contenu 2"/>
          <p:cNvSpPr>
            <a:spLocks noGrp="1"/>
          </p:cNvSpPr>
          <p:nvPr>
            <p:ph idx="1"/>
          </p:nvPr>
        </p:nvSpPr>
        <p:spPr>
          <a:xfrm>
            <a:off x="457200" y="3068960"/>
            <a:ext cx="8229600" cy="3057203"/>
          </a:xfrm>
        </p:spPr>
        <p:txBody>
          <a:bodyPr>
            <a:normAutofit/>
          </a:bodyPr>
          <a:lstStyle/>
          <a:p>
            <a:r>
              <a:rPr lang="fr-FR" sz="2800" dirty="0"/>
              <a:t>Chaque année, plus de 150 séismes de magnitude supérieure ou égale à 6 sur l’échelle de Richter (séismes potentiellement destructeurs) se produisent à la surface du globe. </a:t>
            </a:r>
          </a:p>
          <a:p>
            <a:r>
              <a:rPr lang="fr-FR" sz="2800" dirty="0"/>
              <a:t>Provoquant des déformations à la surface du globe conséquence de failles et /ou de plis.</a:t>
            </a:r>
          </a:p>
          <a:p>
            <a:endParaRPr lang="fr-FR" sz="28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5936" y="188640"/>
            <a:ext cx="5008215" cy="2813980"/>
          </a:xfrm>
          <a:prstGeom prst="rect">
            <a:avLst/>
          </a:prstGeom>
        </p:spPr>
      </p:pic>
    </p:spTree>
    <p:extLst>
      <p:ext uri="{BB962C8B-B14F-4D97-AF65-F5344CB8AC3E}">
        <p14:creationId xmlns:p14="http://schemas.microsoft.com/office/powerpoint/2010/main" val="985379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éruptions volcaniques</a:t>
            </a:r>
            <a:br>
              <a:rPr lang="fr-FR" dirty="0"/>
            </a:br>
            <a:endParaRPr lang="fr-FR" dirty="0"/>
          </a:p>
        </p:txBody>
      </p:sp>
      <p:sp>
        <p:nvSpPr>
          <p:cNvPr id="3" name="Espace réservé du contenu 2"/>
          <p:cNvSpPr>
            <a:spLocks noGrp="1"/>
          </p:cNvSpPr>
          <p:nvPr>
            <p:ph idx="1"/>
          </p:nvPr>
        </p:nvSpPr>
        <p:spPr>
          <a:xfrm>
            <a:off x="457200" y="2780928"/>
            <a:ext cx="8229600" cy="3345235"/>
          </a:xfrm>
        </p:spPr>
        <p:txBody>
          <a:bodyPr>
            <a:normAutofit/>
          </a:bodyPr>
          <a:lstStyle/>
          <a:p>
            <a:r>
              <a:rPr lang="fr-FR" sz="2800" dirty="0"/>
              <a:t>Les éruptions volcaniques constituent un risque majeur pour trois régions. Bien que généralement prévisible, ce phénomène n’en reste pas moins particulièrement dangereux et destructeur.</a:t>
            </a:r>
          </a:p>
          <a:p>
            <a:endParaRPr lang="fr-FR" sz="28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225914"/>
            <a:ext cx="3853036" cy="2540770"/>
          </a:xfrm>
          <a:prstGeom prst="rect">
            <a:avLst/>
          </a:prstGeom>
        </p:spPr>
      </p:pic>
    </p:spTree>
    <p:extLst>
      <p:ext uri="{BB962C8B-B14F-4D97-AF65-F5344CB8AC3E}">
        <p14:creationId xmlns:p14="http://schemas.microsoft.com/office/powerpoint/2010/main" val="2532420247"/>
      </p:ext>
    </p:extLst>
  </p:cSld>
  <p:clrMapOvr>
    <a:masterClrMapping/>
  </p:clrMapOvr>
</p:sld>
</file>

<file path=ppt/theme/theme1.xml><?xml version="1.0" encoding="utf-8"?>
<a:theme xmlns:a="http://schemas.openxmlformats.org/drawingml/2006/main" name="Mailles">
  <a:themeElements>
    <a:clrScheme name="Mailles">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é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ailles">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266</TotalTime>
  <Words>1262</Words>
  <Application>Microsoft Office PowerPoint</Application>
  <PresentationFormat>Affichage à l'écran (4:3)</PresentationFormat>
  <Paragraphs>106</Paragraphs>
  <Slides>22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Tw Cen MT</vt:lpstr>
      <vt:lpstr>Wingdings</vt:lpstr>
      <vt:lpstr>Mailles</vt:lpstr>
      <vt:lpstr>Les risques naturels²&amp;                         </vt:lpstr>
      <vt:lpstr>Introduction:</vt:lpstr>
      <vt:lpstr>Définition </vt:lpstr>
      <vt:lpstr>Présentation PowerPoint</vt:lpstr>
      <vt:lpstr>Le degrés du risque majeur</vt:lpstr>
      <vt:lpstr>Les aléas naturels ont plusieurs origines</vt:lpstr>
      <vt:lpstr>Les différents types d'aléas</vt:lpstr>
      <vt:lpstr>Les séismes</vt:lpstr>
      <vt:lpstr>Les éruptions volcaniques </vt:lpstr>
      <vt:lpstr>Les mouvements de terrain</vt:lpstr>
      <vt:lpstr>Les inondations </vt:lpstr>
      <vt:lpstr>Tsunamis</vt:lpstr>
      <vt:lpstr>Les incendies de forêt </vt:lpstr>
      <vt:lpstr>Les tempêtes</vt:lpstr>
      <vt:lpstr>Conclusion </vt:lpstr>
      <vt:lpstr>Les 5 mesures à prendre avant de s’implanter, </vt:lpstr>
      <vt:lpstr>1. Choisir un terrain peu exposé aux risques naturels</vt:lpstr>
      <vt:lpstr>2. Mettre en place des plans d’urgent </vt:lpstr>
      <vt:lpstr>3. Mettre en place des mesures de protection pour limiter les dégâts potentiels</vt:lpstr>
      <vt:lpstr>4. Prévoir un retour à la production le plus rapide possible</vt:lpstr>
      <vt:lpstr>5. Minimiser les risques de sur-accidents</vt:lpstr>
      <vt:lpstr>Merci pour votre écoute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risques naturels</dc:title>
  <dc:creator>utilisateur</dc:creator>
  <cp:lastModifiedBy>Benzian Fazilet</cp:lastModifiedBy>
  <cp:revision>15</cp:revision>
  <dcterms:created xsi:type="dcterms:W3CDTF">2023-01-05T13:18:15Z</dcterms:created>
  <dcterms:modified xsi:type="dcterms:W3CDTF">2023-12-12T10:22:07Z</dcterms:modified>
</cp:coreProperties>
</file>