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62" r:id="rId5"/>
    <p:sldId id="263" r:id="rId6"/>
    <p:sldId id="265" r:id="rId7"/>
    <p:sldId id="266" r:id="rId8"/>
    <p:sldId id="267" r:id="rId9"/>
    <p:sldId id="269" r:id="rId10"/>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50" d="100"/>
          <a:sy n="50" d="100"/>
        </p:scale>
        <p:origin x="-1267" y="-77"/>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BE"/>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BE"/>
          </a:p>
        </p:txBody>
      </p:sp>
      <p:sp>
        <p:nvSpPr>
          <p:cNvPr id="4" name="Espace réservé de la date 3"/>
          <p:cNvSpPr>
            <a:spLocks noGrp="1"/>
          </p:cNvSpPr>
          <p:nvPr>
            <p:ph type="dt" sz="half" idx="10"/>
          </p:nvPr>
        </p:nvSpPr>
        <p:spPr/>
        <p:txBody>
          <a:bodyPr/>
          <a:lstStyle/>
          <a:p>
            <a:fld id="{AA309A6D-C09C-4548-B29A-6CF363A7E532}" type="datetimeFigureOut">
              <a:rPr lang="fr-FR" smtClean="0"/>
              <a:t>05/05/2024</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t>‹N°›</a:t>
            </a:fld>
            <a:endParaRPr lang="fr-BE"/>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BE"/>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e la date 3"/>
          <p:cNvSpPr>
            <a:spLocks noGrp="1"/>
          </p:cNvSpPr>
          <p:nvPr>
            <p:ph type="dt" sz="half" idx="10"/>
          </p:nvPr>
        </p:nvSpPr>
        <p:spPr/>
        <p:txBody>
          <a:bodyPr/>
          <a:lstStyle/>
          <a:p>
            <a:fld id="{AA309A6D-C09C-4548-B29A-6CF363A7E532}" type="datetimeFigureOut">
              <a:rPr lang="fr-FR" smtClean="0"/>
              <a:t>05/05/2024</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t>‹N°›</a:t>
            </a:fld>
            <a:endParaRPr lang="fr-B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fr-BE"/>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e la date 3"/>
          <p:cNvSpPr>
            <a:spLocks noGrp="1"/>
          </p:cNvSpPr>
          <p:nvPr>
            <p:ph type="dt" sz="half" idx="10"/>
          </p:nvPr>
        </p:nvSpPr>
        <p:spPr/>
        <p:txBody>
          <a:bodyPr/>
          <a:lstStyle/>
          <a:p>
            <a:fld id="{AA309A6D-C09C-4548-B29A-6CF363A7E532}" type="datetimeFigureOut">
              <a:rPr lang="fr-FR" smtClean="0"/>
              <a:t>05/05/2024</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t>‹N°›</a:t>
            </a:fld>
            <a:endParaRPr lang="fr-B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BE"/>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e la date 3"/>
          <p:cNvSpPr>
            <a:spLocks noGrp="1"/>
          </p:cNvSpPr>
          <p:nvPr>
            <p:ph type="dt" sz="half" idx="10"/>
          </p:nvPr>
        </p:nvSpPr>
        <p:spPr/>
        <p:txBody>
          <a:bodyPr/>
          <a:lstStyle/>
          <a:p>
            <a:fld id="{AA309A6D-C09C-4548-B29A-6CF363A7E532}" type="datetimeFigureOut">
              <a:rPr lang="fr-FR" smtClean="0"/>
              <a:t>05/05/2024</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t>‹N°›</a:t>
            </a:fld>
            <a:endParaRPr lang="fr-B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BE"/>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AA309A6D-C09C-4548-B29A-6CF363A7E532}" type="datetimeFigureOut">
              <a:rPr lang="fr-FR" smtClean="0"/>
              <a:t>05/05/2024</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t>‹N°›</a:t>
            </a:fld>
            <a:endParaRPr lang="fr-BE"/>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BE"/>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5" name="Espace réservé de la date 4"/>
          <p:cNvSpPr>
            <a:spLocks noGrp="1"/>
          </p:cNvSpPr>
          <p:nvPr>
            <p:ph type="dt" sz="half" idx="10"/>
          </p:nvPr>
        </p:nvSpPr>
        <p:spPr/>
        <p:txBody>
          <a:bodyPr/>
          <a:lstStyle/>
          <a:p>
            <a:fld id="{AA309A6D-C09C-4548-B29A-6CF363A7E532}" type="datetimeFigureOut">
              <a:rPr lang="fr-FR" smtClean="0"/>
              <a:t>05/05/2024</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CF4668DC-857F-487D-BFFA-8C0CA5037977}" type="slidenum">
              <a:rPr lang="fr-BE" smtClean="0"/>
              <a:t>‹N°›</a:t>
            </a:fld>
            <a:endParaRPr lang="fr-B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BE"/>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7" name="Espace réservé de la date 6"/>
          <p:cNvSpPr>
            <a:spLocks noGrp="1"/>
          </p:cNvSpPr>
          <p:nvPr>
            <p:ph type="dt" sz="half" idx="10"/>
          </p:nvPr>
        </p:nvSpPr>
        <p:spPr/>
        <p:txBody>
          <a:bodyPr/>
          <a:lstStyle/>
          <a:p>
            <a:fld id="{AA309A6D-C09C-4548-B29A-6CF363A7E532}" type="datetimeFigureOut">
              <a:rPr lang="fr-FR" smtClean="0"/>
              <a:t>05/05/2024</a:t>
            </a:fld>
            <a:endParaRPr lang="fr-BE"/>
          </a:p>
        </p:txBody>
      </p:sp>
      <p:sp>
        <p:nvSpPr>
          <p:cNvPr id="8" name="Espace réservé du pied de page 7"/>
          <p:cNvSpPr>
            <a:spLocks noGrp="1"/>
          </p:cNvSpPr>
          <p:nvPr>
            <p:ph type="ftr" sz="quarter" idx="11"/>
          </p:nvPr>
        </p:nvSpPr>
        <p:spPr/>
        <p:txBody>
          <a:bodyPr/>
          <a:lstStyle/>
          <a:p>
            <a:endParaRPr lang="fr-BE"/>
          </a:p>
        </p:txBody>
      </p:sp>
      <p:sp>
        <p:nvSpPr>
          <p:cNvPr id="9" name="Espace réservé du numéro de diapositive 8"/>
          <p:cNvSpPr>
            <a:spLocks noGrp="1"/>
          </p:cNvSpPr>
          <p:nvPr>
            <p:ph type="sldNum" sz="quarter" idx="12"/>
          </p:nvPr>
        </p:nvSpPr>
        <p:spPr/>
        <p:txBody>
          <a:bodyPr/>
          <a:lstStyle/>
          <a:p>
            <a:fld id="{CF4668DC-857F-487D-BFFA-8C0CA5037977}" type="slidenum">
              <a:rPr lang="fr-BE" smtClean="0"/>
              <a:t>‹N°›</a:t>
            </a:fld>
            <a:endParaRPr lang="fr-B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BE"/>
          </a:p>
        </p:txBody>
      </p:sp>
      <p:sp>
        <p:nvSpPr>
          <p:cNvPr id="3" name="Espace réservé de la date 2"/>
          <p:cNvSpPr>
            <a:spLocks noGrp="1"/>
          </p:cNvSpPr>
          <p:nvPr>
            <p:ph type="dt" sz="half" idx="10"/>
          </p:nvPr>
        </p:nvSpPr>
        <p:spPr/>
        <p:txBody>
          <a:bodyPr/>
          <a:lstStyle/>
          <a:p>
            <a:fld id="{AA309A6D-C09C-4548-B29A-6CF363A7E532}" type="datetimeFigureOut">
              <a:rPr lang="fr-FR" smtClean="0"/>
              <a:t>05/05/2024</a:t>
            </a:fld>
            <a:endParaRPr lang="fr-BE"/>
          </a:p>
        </p:txBody>
      </p:sp>
      <p:sp>
        <p:nvSpPr>
          <p:cNvPr id="4" name="Espace réservé du pied de page 3"/>
          <p:cNvSpPr>
            <a:spLocks noGrp="1"/>
          </p:cNvSpPr>
          <p:nvPr>
            <p:ph type="ftr" sz="quarter" idx="11"/>
          </p:nvPr>
        </p:nvSpPr>
        <p:spPr/>
        <p:txBody>
          <a:bodyPr/>
          <a:lstStyle/>
          <a:p>
            <a:endParaRPr lang="fr-BE"/>
          </a:p>
        </p:txBody>
      </p:sp>
      <p:sp>
        <p:nvSpPr>
          <p:cNvPr id="5" name="Espace réservé du numéro de diapositive 4"/>
          <p:cNvSpPr>
            <a:spLocks noGrp="1"/>
          </p:cNvSpPr>
          <p:nvPr>
            <p:ph type="sldNum" sz="quarter" idx="12"/>
          </p:nvPr>
        </p:nvSpPr>
        <p:spPr/>
        <p:txBody>
          <a:bodyPr/>
          <a:lstStyle/>
          <a:p>
            <a:fld id="{CF4668DC-857F-487D-BFFA-8C0CA5037977}" type="slidenum">
              <a:rPr lang="fr-BE" smtClean="0"/>
              <a:t>‹N°›</a:t>
            </a:fld>
            <a:endParaRPr lang="fr-B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AA309A6D-C09C-4548-B29A-6CF363A7E532}" type="datetimeFigureOut">
              <a:rPr lang="fr-FR" smtClean="0"/>
              <a:t>05/05/2024</a:t>
            </a:fld>
            <a:endParaRPr lang="fr-BE"/>
          </a:p>
        </p:txBody>
      </p:sp>
      <p:sp>
        <p:nvSpPr>
          <p:cNvPr id="3" name="Espace réservé du pied de page 2"/>
          <p:cNvSpPr>
            <a:spLocks noGrp="1"/>
          </p:cNvSpPr>
          <p:nvPr>
            <p:ph type="ftr" sz="quarter" idx="11"/>
          </p:nvPr>
        </p:nvSpPr>
        <p:spPr/>
        <p:txBody>
          <a:bodyPr/>
          <a:lstStyle/>
          <a:p>
            <a:endParaRPr lang="fr-BE"/>
          </a:p>
        </p:txBody>
      </p:sp>
      <p:sp>
        <p:nvSpPr>
          <p:cNvPr id="4" name="Espace réservé du numéro de diapositive 3"/>
          <p:cNvSpPr>
            <a:spLocks noGrp="1"/>
          </p:cNvSpPr>
          <p:nvPr>
            <p:ph type="sldNum" sz="quarter" idx="12"/>
          </p:nvPr>
        </p:nvSpPr>
        <p:spPr/>
        <p:txBody>
          <a:bodyPr/>
          <a:lstStyle/>
          <a:p>
            <a:fld id="{CF4668DC-857F-487D-BFFA-8C0CA5037977}" type="slidenum">
              <a:rPr lang="fr-BE" smtClean="0"/>
              <a:t>‹N°›</a:t>
            </a:fld>
            <a:endParaRPr lang="fr-B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BE"/>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AA309A6D-C09C-4548-B29A-6CF363A7E532}" type="datetimeFigureOut">
              <a:rPr lang="fr-FR" smtClean="0"/>
              <a:t>05/05/2024</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CF4668DC-857F-487D-BFFA-8C0CA5037977}" type="slidenum">
              <a:rPr lang="fr-BE" smtClean="0"/>
              <a:t>‹N°›</a:t>
            </a:fld>
            <a:endParaRPr lang="fr-BE"/>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BE"/>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BE"/>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AA309A6D-C09C-4548-B29A-6CF363A7E532}" type="datetimeFigureOut">
              <a:rPr lang="fr-FR" smtClean="0"/>
              <a:t>05/05/2024</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CF4668DC-857F-487D-BFFA-8C0CA5037977}" type="slidenum">
              <a:rPr lang="fr-BE" smtClean="0"/>
              <a:t>‹N°›</a:t>
            </a:fld>
            <a:endParaRPr lang="fr-BE"/>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pour modifier le style du titre</a:t>
            </a:r>
            <a:endParaRPr lang="fr-BE"/>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A309A6D-C09C-4548-B29A-6CF363A7E532}" type="datetimeFigureOut">
              <a:rPr lang="fr-FR" smtClean="0"/>
              <a:t>05/05/2024</a:t>
            </a:fld>
            <a:endParaRPr lang="fr-BE"/>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BE"/>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F4668DC-857F-487D-BFFA-8C0CA5037977}" type="slidenum">
              <a:rPr lang="fr-BE" smtClean="0"/>
              <a:t>‹N°›</a:t>
            </a:fld>
            <a:endParaRPr lang="fr-BE"/>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51520" y="274638"/>
            <a:ext cx="8568952" cy="6250706"/>
          </a:xfrm>
        </p:spPr>
        <p:txBody>
          <a:bodyPr/>
          <a:lstStyle/>
          <a:p>
            <a:pPr lvl="0"/>
            <a:r>
              <a:rPr lang="ar-SA" b="1" dirty="0"/>
              <a:t>عوامل تلف المعادن في وسط الحفظ</a:t>
            </a:r>
            <a:r>
              <a:rPr lang="fr-FR" dirty="0"/>
              <a:t/>
            </a:r>
            <a:br>
              <a:rPr lang="fr-FR" dirty="0"/>
            </a:br>
            <a:endParaRPr lang="fr-FR" dirty="0"/>
          </a:p>
        </p:txBody>
      </p:sp>
    </p:spTree>
    <p:extLst>
      <p:ext uri="{BB962C8B-B14F-4D97-AF65-F5344CB8AC3E}">
        <p14:creationId xmlns:p14="http://schemas.microsoft.com/office/powerpoint/2010/main" val="43005330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51520" y="274638"/>
            <a:ext cx="8640960" cy="6322714"/>
          </a:xfrm>
        </p:spPr>
        <p:txBody>
          <a:bodyPr>
            <a:normAutofit/>
          </a:bodyPr>
          <a:lstStyle/>
          <a:p>
            <a:pPr rtl="1"/>
            <a:r>
              <a:rPr lang="ar-SA" sz="3600" dirty="0"/>
              <a:t>إن الأعمال الفنية المصنوعة من المعادن تعاني من التلف المحتوم بسبب عوامل عديدة، وهذه العوامل المدمرة يمكن أن تكون بشرية أو طبيعية، وكيميائية، أو فيزيائية</a:t>
            </a:r>
            <a:r>
              <a:rPr lang="fr-FR" sz="3600" dirty="0"/>
              <a:t>.</a:t>
            </a:r>
            <a:r>
              <a:rPr lang="ar-SA" sz="3600" dirty="0"/>
              <a:t> ومن بين المظاهر الفيزيائية للمناخ هي درجة الحرارة، والرطوبة لا سيما أنها تخص عملية الحفاظ على المقتنيات المتحفية من التغييرات المناخية</a:t>
            </a:r>
            <a:r>
              <a:rPr lang="fr-FR" sz="3600" dirty="0"/>
              <a:t>. </a:t>
            </a:r>
            <a:r>
              <a:rPr lang="ar-SA" sz="3600" dirty="0"/>
              <a:t>تعد الرطوبة المسؤولة بدرجة كبيرة في تلف المعروضات ومنها التحف المعدنية بحيث تثير فيه ردود فعل ميكانيكية وكيميائية و</a:t>
            </a:r>
            <a:r>
              <a:rPr lang="ar-DZ" sz="3600" dirty="0"/>
              <a:t>فيزيوكميائية ومن أهم العوامل البيئية المؤثرة على التحف المعدنية في وسط الحفظ ما يلي: </a:t>
            </a:r>
            <a:r>
              <a:rPr lang="fr-FR" sz="3600" dirty="0"/>
              <a:t/>
            </a:r>
            <a:br>
              <a:rPr lang="fr-FR" sz="3600" dirty="0"/>
            </a:br>
            <a:endParaRPr lang="fr-FR" sz="3600" dirty="0"/>
          </a:p>
        </p:txBody>
      </p:sp>
    </p:spTree>
    <p:extLst>
      <p:ext uri="{BB962C8B-B14F-4D97-AF65-F5344CB8AC3E}">
        <p14:creationId xmlns:p14="http://schemas.microsoft.com/office/powerpoint/2010/main" val="224872589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79512" y="274638"/>
            <a:ext cx="8712968" cy="6322714"/>
          </a:xfrm>
        </p:spPr>
        <p:txBody>
          <a:bodyPr/>
          <a:lstStyle/>
          <a:p>
            <a:pPr lvl="0"/>
            <a:r>
              <a:rPr lang="ar-SA" b="1" dirty="0"/>
              <a:t>الرطوبة:</a:t>
            </a:r>
            <a:r>
              <a:rPr lang="ar-SA" dirty="0"/>
              <a:t> المقصود بالرطوبة حالة الجو بالنسبة لما يحتويه من بخار الماء ويطلق هذا المصطلح على جزيئات الماء الدقيقة غير المرئية والمنتشرة في الجو والمختلطة بنسب مختلفة من الهواء وتنقسم الرطوبة إلى</a:t>
            </a:r>
            <a:r>
              <a:rPr lang="fr-FR" dirty="0"/>
              <a:t>:</a:t>
            </a:r>
            <a:br>
              <a:rPr lang="fr-FR" dirty="0"/>
            </a:br>
            <a:endParaRPr lang="fr-FR" dirty="0"/>
          </a:p>
        </p:txBody>
      </p:sp>
    </p:spTree>
    <p:extLst>
      <p:ext uri="{BB962C8B-B14F-4D97-AF65-F5344CB8AC3E}">
        <p14:creationId xmlns:p14="http://schemas.microsoft.com/office/powerpoint/2010/main" val="319978425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51520" y="274638"/>
            <a:ext cx="8568952" cy="6322714"/>
          </a:xfrm>
        </p:spPr>
        <p:txBody>
          <a:bodyPr>
            <a:normAutofit/>
          </a:bodyPr>
          <a:lstStyle/>
          <a:p>
            <a:pPr rtl="1"/>
            <a:r>
              <a:rPr lang="ar-SA" sz="4000" b="1" dirty="0"/>
              <a:t>الحرارة</a:t>
            </a:r>
            <a:r>
              <a:rPr lang="ar-SA" sz="4000" b="1" dirty="0" smtClean="0"/>
              <a:t>:</a:t>
            </a:r>
            <a:endParaRPr lang="fr-FR" sz="4000" dirty="0"/>
          </a:p>
        </p:txBody>
      </p:sp>
    </p:spTree>
    <p:extLst>
      <p:ext uri="{BB962C8B-B14F-4D97-AF65-F5344CB8AC3E}">
        <p14:creationId xmlns:p14="http://schemas.microsoft.com/office/powerpoint/2010/main" val="229210491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79512" y="274638"/>
            <a:ext cx="8712968" cy="6250706"/>
          </a:xfrm>
        </p:spPr>
        <p:txBody>
          <a:bodyPr>
            <a:normAutofit/>
          </a:bodyPr>
          <a:lstStyle/>
          <a:p>
            <a:pPr rtl="1"/>
            <a:r>
              <a:rPr lang="ar-SA" b="1" dirty="0"/>
              <a:t>التلوث</a:t>
            </a:r>
            <a:r>
              <a:rPr lang="ar-SA" b="1" dirty="0" smtClean="0"/>
              <a:t>:</a:t>
            </a:r>
            <a:r>
              <a:rPr lang="fr-FR" b="1" dirty="0" smtClean="0"/>
              <a:t/>
            </a:r>
            <a:br>
              <a:rPr lang="fr-FR" b="1" dirty="0" smtClean="0"/>
            </a:br>
            <a:endParaRPr lang="fr-FR" dirty="0"/>
          </a:p>
        </p:txBody>
      </p:sp>
    </p:spTree>
    <p:extLst>
      <p:ext uri="{BB962C8B-B14F-4D97-AF65-F5344CB8AC3E}">
        <p14:creationId xmlns:p14="http://schemas.microsoft.com/office/powerpoint/2010/main" val="99685105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79512" y="274638"/>
            <a:ext cx="8784976" cy="6322714"/>
          </a:xfrm>
        </p:spPr>
        <p:txBody>
          <a:bodyPr>
            <a:normAutofit/>
          </a:bodyPr>
          <a:lstStyle/>
          <a:p>
            <a:pPr lvl="0" rtl="1"/>
            <a:r>
              <a:rPr lang="ar-SA" sz="4000" b="1" dirty="0"/>
              <a:t>الإضاءة</a:t>
            </a:r>
            <a:r>
              <a:rPr lang="fr-FR" sz="4000" b="1" dirty="0" smtClean="0"/>
              <a:t>:</a:t>
            </a:r>
            <a:br>
              <a:rPr lang="fr-FR" sz="4000" b="1" dirty="0" smtClean="0"/>
            </a:br>
            <a:r>
              <a:rPr lang="fr-FR" sz="4000" dirty="0" smtClean="0"/>
              <a:t>. </a:t>
            </a:r>
            <a:r>
              <a:rPr lang="fr-FR" sz="4000" dirty="0"/>
              <a:t/>
            </a:r>
            <a:br>
              <a:rPr lang="fr-FR" sz="4000" dirty="0"/>
            </a:br>
            <a:endParaRPr lang="fr-FR" sz="4000" dirty="0"/>
          </a:p>
        </p:txBody>
      </p:sp>
    </p:spTree>
    <p:extLst>
      <p:ext uri="{BB962C8B-B14F-4D97-AF65-F5344CB8AC3E}">
        <p14:creationId xmlns:p14="http://schemas.microsoft.com/office/powerpoint/2010/main" val="103014209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51520" y="274638"/>
            <a:ext cx="8640960" cy="6322714"/>
          </a:xfrm>
        </p:spPr>
        <p:txBody>
          <a:bodyPr>
            <a:normAutofit/>
          </a:bodyPr>
          <a:lstStyle/>
          <a:p>
            <a:pPr rtl="1"/>
            <a:r>
              <a:rPr lang="ar-SA" sz="4000" b="1" dirty="0"/>
              <a:t>التلف البيولوجي</a:t>
            </a:r>
            <a:r>
              <a:rPr lang="ar-SA" sz="4000" dirty="0"/>
              <a:t>: </a:t>
            </a:r>
            <a:r>
              <a:rPr lang="fr-FR" sz="4000" dirty="0" smtClean="0"/>
              <a:t/>
            </a:r>
            <a:br>
              <a:rPr lang="fr-FR" sz="4000" dirty="0" smtClean="0"/>
            </a:br>
            <a:endParaRPr lang="fr-FR" sz="4000" dirty="0"/>
          </a:p>
        </p:txBody>
      </p:sp>
    </p:spTree>
    <p:extLst>
      <p:ext uri="{BB962C8B-B14F-4D97-AF65-F5344CB8AC3E}">
        <p14:creationId xmlns:p14="http://schemas.microsoft.com/office/powerpoint/2010/main" val="162621415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79512" y="274638"/>
            <a:ext cx="8784976" cy="6250706"/>
          </a:xfrm>
        </p:spPr>
        <p:txBody>
          <a:bodyPr>
            <a:normAutofit/>
          </a:bodyPr>
          <a:lstStyle/>
          <a:p>
            <a:pPr rtl="1"/>
            <a:r>
              <a:rPr lang="ar-SA" sz="4000" b="1" dirty="0"/>
              <a:t>الغبار</a:t>
            </a:r>
            <a:r>
              <a:rPr lang="ar-SA" sz="4000" b="1" dirty="0" smtClean="0"/>
              <a:t>:</a:t>
            </a:r>
            <a:endParaRPr lang="fr-FR" sz="4000" dirty="0"/>
          </a:p>
        </p:txBody>
      </p:sp>
    </p:spTree>
    <p:extLst>
      <p:ext uri="{BB962C8B-B14F-4D97-AF65-F5344CB8AC3E}">
        <p14:creationId xmlns:p14="http://schemas.microsoft.com/office/powerpoint/2010/main" val="405658915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ar-DZ" dirty="0" err="1" smtClean="0"/>
              <a:t>إنتــــــــــــــــهى</a:t>
            </a:r>
            <a:endParaRPr lang="fr-FR" dirty="0"/>
          </a:p>
        </p:txBody>
      </p:sp>
    </p:spTree>
    <p:extLst>
      <p:ext uri="{BB962C8B-B14F-4D97-AF65-F5344CB8AC3E}">
        <p14:creationId xmlns:p14="http://schemas.microsoft.com/office/powerpoint/2010/main" val="4279376368"/>
      </p:ext>
    </p:extLst>
  </p:cSld>
  <p:clrMapOvr>
    <a:masterClrMapping/>
  </p:clrMapOvr>
</p:sld>
</file>

<file path=ppt/theme/theme1.xml><?xml version="1.0" encoding="utf-8"?>
<a:theme xmlns:a="http://schemas.openxmlformats.org/drawingml/2006/main" name="Thème Office">
  <a:themeElements>
    <a:clrScheme name="Bureau">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Bureau">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TotalTime>
  <Words>137</Words>
  <Application>Microsoft Office PowerPoint</Application>
  <PresentationFormat>Affichage à l'écran (4:3)</PresentationFormat>
  <Paragraphs>9</Paragraphs>
  <Slides>9</Slides>
  <Notes>0</Notes>
  <HiddenSlides>0</HiddenSlides>
  <MMClips>0</MMClips>
  <ScaleCrop>false</ScaleCrop>
  <HeadingPairs>
    <vt:vector size="4" baseType="variant">
      <vt:variant>
        <vt:lpstr>Thème</vt:lpstr>
      </vt:variant>
      <vt:variant>
        <vt:i4>1</vt:i4>
      </vt:variant>
      <vt:variant>
        <vt:lpstr>Titres des diapositives</vt:lpstr>
      </vt:variant>
      <vt:variant>
        <vt:i4>9</vt:i4>
      </vt:variant>
    </vt:vector>
  </HeadingPairs>
  <TitlesOfParts>
    <vt:vector size="10" baseType="lpstr">
      <vt:lpstr>Thème Office</vt:lpstr>
      <vt:lpstr>عوامل تلف المعادن في وسط الحفظ </vt:lpstr>
      <vt:lpstr>إن الأعمال الفنية المصنوعة من المعادن تعاني من التلف المحتوم بسبب عوامل عديدة، وهذه العوامل المدمرة يمكن أن تكون بشرية أو طبيعية، وكيميائية، أو فيزيائية. ومن بين المظاهر الفيزيائية للمناخ هي درجة الحرارة، والرطوبة لا سيما أنها تخص عملية الحفاظ على المقتنيات المتحفية من التغييرات المناخية. تعد الرطوبة المسؤولة بدرجة كبيرة في تلف المعروضات ومنها التحف المعدنية بحيث تثير فيه ردود فعل ميكانيكية وكيميائية وفيزيوكميائية ومن أهم العوامل البيئية المؤثرة على التحف المعدنية في وسط الحفظ ما يلي:  </vt:lpstr>
      <vt:lpstr>الرطوبة: المقصود بالرطوبة حالة الجو بالنسبة لما يحتويه من بخار الماء ويطلق هذا المصطلح على جزيئات الماء الدقيقة غير المرئية والمنتشرة في الجو والمختلطة بنسب مختلفة من الهواء وتنقسم الرطوبة إلى: </vt:lpstr>
      <vt:lpstr>الحرارة:</vt:lpstr>
      <vt:lpstr>التلوث: </vt:lpstr>
      <vt:lpstr>الإضاءة: .  </vt:lpstr>
      <vt:lpstr>التلف البيولوجي:  </vt:lpstr>
      <vt:lpstr>الغبار:</vt:lpstr>
      <vt:lpstr>إنتــــــــــــــــهى</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عوامل تلف المعادن في وسط الحفظ</dc:title>
  <dc:creator>aicha</dc:creator>
  <cp:lastModifiedBy>pc</cp:lastModifiedBy>
  <cp:revision>2</cp:revision>
  <dcterms:created xsi:type="dcterms:W3CDTF">2023-04-11T16:36:56Z</dcterms:created>
  <dcterms:modified xsi:type="dcterms:W3CDTF">2024-05-05T18:40:48Z</dcterms:modified>
</cp:coreProperties>
</file>