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E17-444D-489B-858A-CF37203A8A29}" type="datetimeFigureOut">
              <a:rPr lang="fr-FR" smtClean="0"/>
              <a:pPr/>
              <a:t>14/05/2023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3E0-ADBD-4078-A040-827D7E40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E17-444D-489B-858A-CF37203A8A29}" type="datetimeFigureOut">
              <a:rPr lang="fr-FR" smtClean="0"/>
              <a:pPr/>
              <a:t>14/05/2023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3E0-ADBD-4078-A040-827D7E40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E17-444D-489B-858A-CF37203A8A29}" type="datetimeFigureOut">
              <a:rPr lang="fr-FR" smtClean="0"/>
              <a:pPr/>
              <a:t>14/05/2023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3E0-ADBD-4078-A040-827D7E40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E17-444D-489B-858A-CF37203A8A29}" type="datetimeFigureOut">
              <a:rPr lang="fr-FR" smtClean="0"/>
              <a:pPr/>
              <a:t>14/05/2023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3E0-ADBD-4078-A040-827D7E40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E17-444D-489B-858A-CF37203A8A29}" type="datetimeFigureOut">
              <a:rPr lang="fr-FR" smtClean="0"/>
              <a:pPr/>
              <a:t>14/05/2023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3E0-ADBD-4078-A040-827D7E40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E17-444D-489B-858A-CF37203A8A29}" type="datetimeFigureOut">
              <a:rPr lang="fr-FR" smtClean="0"/>
              <a:pPr/>
              <a:t>14/05/2023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3E0-ADBD-4078-A040-827D7E40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E17-444D-489B-858A-CF37203A8A29}" type="datetimeFigureOut">
              <a:rPr lang="fr-FR" smtClean="0"/>
              <a:pPr/>
              <a:t>14/05/2023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3E0-ADBD-4078-A040-827D7E40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E17-444D-489B-858A-CF37203A8A29}" type="datetimeFigureOut">
              <a:rPr lang="fr-FR" smtClean="0"/>
              <a:pPr/>
              <a:t>14/05/2023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3E0-ADBD-4078-A040-827D7E40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E17-444D-489B-858A-CF37203A8A29}" type="datetimeFigureOut">
              <a:rPr lang="fr-FR" smtClean="0"/>
              <a:pPr/>
              <a:t>14/05/2023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3E0-ADBD-4078-A040-827D7E40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E17-444D-489B-858A-CF37203A8A29}" type="datetimeFigureOut">
              <a:rPr lang="fr-FR" smtClean="0"/>
              <a:pPr/>
              <a:t>14/05/2023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3E0-ADBD-4078-A040-827D7E40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E17-444D-489B-858A-CF37203A8A29}" type="datetimeFigureOut">
              <a:rPr lang="fr-FR" smtClean="0"/>
              <a:pPr/>
              <a:t>14/05/2023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3E0-ADBD-4078-A040-827D7E40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E1E17-444D-489B-858A-CF37203A8A29}" type="datetimeFigureOut">
              <a:rPr lang="fr-FR" smtClean="0"/>
              <a:pPr/>
              <a:t>14/05/2023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6E3E0-ADBD-4078-A040-827D7E40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err="1" smtClean="0"/>
              <a:t>المصابيج</a:t>
            </a:r>
            <a:r>
              <a:rPr lang="ar-DZ" dirty="0" smtClean="0"/>
              <a:t> الزيتية الرومانية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ean\Desktop\ro-1st-chevre.j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214554"/>
            <a:ext cx="4500594" cy="3786214"/>
          </a:xfrm>
          <a:prstGeom prst="rect">
            <a:avLst/>
          </a:prstGeom>
          <a:noFill/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dirty="0" smtClean="0"/>
              <a:t> النمط الثاني مصا </a:t>
            </a:r>
            <a:r>
              <a:rPr lang="ar-DZ" dirty="0" err="1" smtClean="0"/>
              <a:t>بيج</a:t>
            </a:r>
            <a:r>
              <a:rPr lang="ar-DZ" dirty="0" smtClean="0"/>
              <a:t> ذات </a:t>
            </a:r>
            <a:r>
              <a:rPr lang="ar-DZ" dirty="0" err="1" smtClean="0"/>
              <a:t>حلزونيات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DZ" dirty="0" smtClean="0"/>
              <a:t>دو فوهة دائرية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ean\Desktop\ero2-r-2-3s.j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714488"/>
            <a:ext cx="3810000" cy="4076712"/>
          </a:xfrm>
          <a:prstGeom prst="rect">
            <a:avLst/>
          </a:prstGeom>
          <a:noFill/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> النمط الثالث ق2 </a:t>
            </a:r>
            <a:r>
              <a:rPr lang="ar-DZ" dirty="0" err="1" smtClean="0"/>
              <a:t>م</a:t>
            </a:r>
            <a:r>
              <a:rPr lang="ar-DZ" dirty="0" smtClean="0"/>
              <a:t>  مصابيح </a:t>
            </a:r>
            <a:r>
              <a:rPr lang="ar-DZ" dirty="0" err="1" smtClean="0"/>
              <a:t>دات</a:t>
            </a:r>
            <a:r>
              <a:rPr lang="ar-DZ" dirty="0" smtClean="0"/>
              <a:t> فوهات دائرية الخالية من </a:t>
            </a:r>
            <a:r>
              <a:rPr lang="ar-DZ" dirty="0" err="1" smtClean="0"/>
              <a:t>الحلزونيات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ean\Desktop\ro-moule-1-3s.j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000240"/>
            <a:ext cx="4762520" cy="3651260"/>
          </a:xfrm>
          <a:prstGeom prst="rect">
            <a:avLst/>
          </a:prstGeom>
          <a:noFill/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71546"/>
          </a:xfrm>
        </p:spPr>
        <p:txBody>
          <a:bodyPr>
            <a:normAutofit fontScale="90000"/>
          </a:bodyPr>
          <a:lstStyle/>
          <a:p>
            <a:r>
              <a:rPr lang="ar-DZ" dirty="0" smtClean="0"/>
              <a:t> قالب لصنع المصابيح الزيتية</a:t>
            </a:r>
            <a:br>
              <a:rPr lang="ar-DZ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jean\Desktop\a11-b-4-5s.j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857364"/>
            <a:ext cx="4572032" cy="4000528"/>
          </a:xfrm>
          <a:prstGeom prst="rect">
            <a:avLst/>
          </a:prstGeom>
          <a:noFill/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txBody>
          <a:bodyPr>
            <a:normAutofit fontScale="90000"/>
          </a:bodyPr>
          <a:lstStyle/>
          <a:p>
            <a:r>
              <a:rPr lang="ar-DZ" dirty="0" smtClean="0"/>
              <a:t>النمط  الرابع مصابيح القرن 4-5م  مصابيح </a:t>
            </a:r>
            <a:r>
              <a:rPr lang="ar-DZ" dirty="0"/>
              <a:t>ذ</a:t>
            </a:r>
            <a:r>
              <a:rPr lang="ar-DZ" dirty="0" smtClean="0"/>
              <a:t>ات </a:t>
            </a:r>
            <a:r>
              <a:rPr lang="ar-DZ" dirty="0" smtClean="0"/>
              <a:t>قناة مفتوحة  تتميز </a:t>
            </a:r>
            <a:r>
              <a:rPr lang="ar-DZ" dirty="0" smtClean="0"/>
              <a:t>بجانب </a:t>
            </a:r>
            <a:r>
              <a:rPr lang="ar-DZ" dirty="0" smtClean="0"/>
              <a:t>انسيابي وبمقبض مثلث 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>يتم وضع </a:t>
            </a:r>
            <a:r>
              <a:rPr lang="ar-DZ" dirty="0" err="1" smtClean="0"/>
              <a:t>المصباج</a:t>
            </a:r>
            <a:r>
              <a:rPr lang="ar-DZ" dirty="0" smtClean="0"/>
              <a:t> على النافذة لدلالة على فرجة او موت احد الاقارب</a:t>
            </a:r>
            <a:endParaRPr lang="fr-FR" dirty="0"/>
          </a:p>
        </p:txBody>
      </p:sp>
      <p:pic>
        <p:nvPicPr>
          <p:cNvPr id="5122" name="Picture 2" descr="C:\Users\jean\Desktop\lampe-allumee-1.jpe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400" dirty="0" smtClean="0"/>
              <a:t>Celle que je montre ici, trouvée à Souk-Ahras, dans l’Est algérien — et dont je vous parle en post-scriptum — n'était pas un objet de décoration. Les traces noires sur le bec, avec usure, attestent de son usage régulier.</a:t>
            </a:r>
            <a:br>
              <a:rPr lang="fr-FR" sz="1400" dirty="0" smtClean="0"/>
            </a:br>
            <a:endParaRPr lang="fr-FR" sz="1400" dirty="0"/>
          </a:p>
        </p:txBody>
      </p:sp>
      <p:pic>
        <p:nvPicPr>
          <p:cNvPr id="6146" name="Picture 2" descr="C:\Users\jean\Desktop\lampe-table-2.jpe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643074"/>
          </a:xfrm>
        </p:spPr>
        <p:txBody>
          <a:bodyPr>
            <a:normAutofit fontScale="90000"/>
          </a:bodyPr>
          <a:lstStyle/>
          <a:p>
            <a:r>
              <a:rPr lang="ar-DZ" dirty="0" smtClean="0"/>
              <a:t>النمط </a:t>
            </a:r>
            <a:r>
              <a:rPr lang="ar-DZ" dirty="0" err="1" smtClean="0"/>
              <a:t>الاول</a:t>
            </a:r>
            <a:r>
              <a:rPr lang="ar-DZ" dirty="0" smtClean="0"/>
              <a:t> القرن 1م </a:t>
            </a:r>
            <a:r>
              <a:rPr lang="ar-DZ" dirty="0" err="1" smtClean="0"/>
              <a:t>مصابيج</a:t>
            </a:r>
            <a:r>
              <a:rPr lang="ar-DZ" dirty="0" smtClean="0"/>
              <a:t> </a:t>
            </a:r>
            <a:r>
              <a:rPr lang="ar-DZ" dirty="0" err="1" smtClean="0"/>
              <a:t>هلينية</a:t>
            </a:r>
            <a:r>
              <a:rPr lang="ar-DZ" dirty="0" smtClean="0"/>
              <a:t> </a:t>
            </a:r>
            <a:r>
              <a:rPr lang="ar-DZ" dirty="0" err="1" smtClean="0"/>
              <a:t>هلنستية</a:t>
            </a:r>
            <a:r>
              <a:rPr lang="ar-DZ" dirty="0" smtClean="0"/>
              <a:t>  ق1ق </a:t>
            </a:r>
            <a:r>
              <a:rPr lang="ar-DZ" dirty="0" err="1" smtClean="0"/>
              <a:t>م</a:t>
            </a:r>
            <a:r>
              <a:rPr lang="ar-DZ" dirty="0" smtClean="0"/>
              <a:t>  </a:t>
            </a:r>
            <a:r>
              <a:rPr lang="ar-DZ" dirty="0" err="1" smtClean="0"/>
              <a:t>مصابيج</a:t>
            </a:r>
            <a:r>
              <a:rPr lang="ar-DZ" dirty="0" smtClean="0"/>
              <a:t> بمقطع جانبي شكل ذنب </a:t>
            </a:r>
            <a:r>
              <a:rPr lang="ar-DZ" dirty="0" err="1" smtClean="0"/>
              <a:t>سنونوة</a:t>
            </a:r>
            <a:r>
              <a:rPr lang="ar-DZ" dirty="0" smtClean="0"/>
              <a:t>  وتطهر في </a:t>
            </a:r>
            <a:r>
              <a:rPr lang="ar-DZ" dirty="0" err="1" smtClean="0"/>
              <a:t>الاخير</a:t>
            </a:r>
            <a:r>
              <a:rPr lang="ar-DZ" dirty="0" smtClean="0"/>
              <a:t>  على هيئة مثلث </a:t>
            </a:r>
            <a:endParaRPr lang="fr-FR" dirty="0"/>
          </a:p>
        </p:txBody>
      </p:sp>
      <p:pic>
        <p:nvPicPr>
          <p:cNvPr id="7170" name="Picture 2" descr="C:\Users\jean\Desktop\Grenouille7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143116"/>
            <a:ext cx="5286412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99</Words>
  <Application>Microsoft Office PowerPoint</Application>
  <PresentationFormat>Affichage à l'écran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المصابيج الزيتية الرومانية</vt:lpstr>
      <vt:lpstr> النمط الثاني مصا بيج ذات حلزونيات</vt:lpstr>
      <vt:lpstr> النمط الثالث ق2 م  مصابيح دات فوهات دائرية الخالية من الحلزونيات</vt:lpstr>
      <vt:lpstr> قالب لصنع المصابيح الزيتية </vt:lpstr>
      <vt:lpstr>النمط  الرابع مصابيح القرن 4-5م  مصابيح ذات قناة مفتوحة  تتميز بجانب انسيابي وبمقبض مثلث </vt:lpstr>
      <vt:lpstr>يتم وضع المصباج على النافذة لدلالة على فرجة او موت احد الاقارب</vt:lpstr>
      <vt:lpstr>Celle que je montre ici, trouvée à Souk-Ahras, dans l’Est algérien — et dont je vous parle en post-scriptum — n'était pas un objet de décoration. Les traces noires sur le bec, avec usure, attestent de son usage régulier. </vt:lpstr>
      <vt:lpstr>النمط الاول القرن 1م مصابيج هلينية هلنستية  ق1ق م  مصابيج بمقطع جانبي شكل ذنب سنونوة  وتطهر في الاخير  على هيئة مثلث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المصابيج الزيتية الرومانية</dc:title>
  <dc:creator>jean</dc:creator>
  <cp:lastModifiedBy>NTIC</cp:lastModifiedBy>
  <cp:revision>9</cp:revision>
  <dcterms:created xsi:type="dcterms:W3CDTF">2017-02-27T12:42:08Z</dcterms:created>
  <dcterms:modified xsi:type="dcterms:W3CDTF">2023-05-14T16:37:06Z</dcterms:modified>
</cp:coreProperties>
</file>