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4" r:id="rId6"/>
    <p:sldId id="265" r:id="rId7"/>
    <p:sldId id="266" r:id="rId8"/>
    <p:sldId id="267" r:id="rId9"/>
    <p:sldId id="268" r:id="rId10"/>
    <p:sldId id="269" r:id="rId11"/>
    <p:sldId id="270" r:id="rId12"/>
    <p:sldId id="271" r:id="rId13"/>
    <p:sldId id="272" r:id="rId14"/>
    <p:sldId id="274"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07/01/2024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07/01/2024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07/01/2024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07/01/2024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rtl="1"/>
            <a:r>
              <a:rPr lang="ar-DZ" b="1" u="sng" dirty="0"/>
              <a:t>ماستر 1 تخصص: صيانة وترميم</a:t>
            </a:r>
            <a:r>
              <a:rPr lang="fr-FR" dirty="0"/>
              <a:t/>
            </a:r>
            <a:br>
              <a:rPr lang="fr-FR" dirty="0"/>
            </a:br>
            <a:r>
              <a:rPr lang="ar-DZ" b="1" dirty="0"/>
              <a:t>المحاضرة الأولى</a:t>
            </a:r>
            <a:r>
              <a:rPr lang="fr-FR" dirty="0"/>
              <a:t/>
            </a:r>
            <a:br>
              <a:rPr lang="fr-FR" dirty="0"/>
            </a:br>
            <a:r>
              <a:rPr lang="ar-DZ" b="1" dirty="0"/>
              <a:t>مفاهيم عامة حول الحفظ</a:t>
            </a:r>
            <a:r>
              <a:rPr lang="fr-FR" dirty="0"/>
              <a:t/>
            </a:r>
            <a:br>
              <a:rPr lang="fr-FR" dirty="0"/>
            </a:br>
            <a:endParaRPr lang="fr-FR" dirty="0"/>
          </a:p>
        </p:txBody>
      </p:sp>
    </p:spTree>
    <p:extLst>
      <p:ext uri="{BB962C8B-B14F-4D97-AF65-F5344CB8AC3E}">
        <p14:creationId xmlns:p14="http://schemas.microsoft.com/office/powerpoint/2010/main" val="1922756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SA" dirty="0"/>
              <a:t>ـ</a:t>
            </a:r>
            <a:r>
              <a:rPr lang="fr-FR" dirty="0"/>
              <a:t> </a:t>
            </a:r>
            <a:r>
              <a:rPr lang="ar-SA" dirty="0">
                <a:solidFill>
                  <a:srgbClr val="FF0000"/>
                </a:solidFill>
              </a:rPr>
              <a:t>المعالجة الوقائية</a:t>
            </a:r>
            <a:r>
              <a:rPr lang="fr-FR" dirty="0"/>
              <a:t/>
            </a:r>
            <a:br>
              <a:rPr lang="fr-FR" dirty="0"/>
            </a:br>
            <a:r>
              <a:rPr lang="ar-SA" dirty="0"/>
              <a:t>ـ </a:t>
            </a:r>
            <a:r>
              <a:rPr lang="ar-SA" u="sng" dirty="0"/>
              <a:t>عملية إبادة الحشرات والقوارض</a:t>
            </a:r>
            <a:r>
              <a:rPr lang="fr-FR" dirty="0"/>
              <a:t/>
            </a:r>
            <a:br>
              <a:rPr lang="fr-FR" dirty="0"/>
            </a:br>
            <a:endParaRPr lang="fr-FR" dirty="0"/>
          </a:p>
        </p:txBody>
      </p:sp>
    </p:spTree>
    <p:extLst>
      <p:ext uri="{BB962C8B-B14F-4D97-AF65-F5344CB8AC3E}">
        <p14:creationId xmlns:p14="http://schemas.microsoft.com/office/powerpoint/2010/main" val="1312749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640960" cy="6250706"/>
          </a:xfrm>
        </p:spPr>
        <p:txBody>
          <a:bodyPr/>
          <a:lstStyle/>
          <a:p>
            <a:r>
              <a:rPr lang="ar-DZ" dirty="0"/>
              <a:t> - </a:t>
            </a:r>
            <a:r>
              <a:rPr lang="ar-SA" u="sng" dirty="0"/>
              <a:t>عملية تطهير بالغاز</a:t>
            </a:r>
            <a:r>
              <a:rPr lang="fr-FR" dirty="0"/>
              <a:t/>
            </a:r>
            <a:br>
              <a:rPr lang="fr-FR" dirty="0"/>
            </a:br>
            <a:endParaRPr lang="fr-FR" dirty="0"/>
          </a:p>
        </p:txBody>
      </p:sp>
    </p:spTree>
    <p:extLst>
      <p:ext uri="{BB962C8B-B14F-4D97-AF65-F5344CB8AC3E}">
        <p14:creationId xmlns:p14="http://schemas.microsoft.com/office/powerpoint/2010/main" val="2163805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r>
              <a:rPr lang="ar-SA" u="sng" dirty="0"/>
              <a:t>منع تطور البكتيريا والفطريات</a:t>
            </a:r>
            <a:r>
              <a:rPr lang="fr-FR" dirty="0"/>
              <a:t/>
            </a:r>
            <a:br>
              <a:rPr lang="fr-FR" dirty="0"/>
            </a:br>
            <a:endParaRPr lang="fr-FR" dirty="0"/>
          </a:p>
        </p:txBody>
      </p:sp>
    </p:spTree>
    <p:extLst>
      <p:ext uri="{BB962C8B-B14F-4D97-AF65-F5344CB8AC3E}">
        <p14:creationId xmlns:p14="http://schemas.microsoft.com/office/powerpoint/2010/main" val="2228120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SA" dirty="0">
                <a:solidFill>
                  <a:srgbClr val="FF0000"/>
                </a:solidFill>
              </a:rPr>
              <a:t>النظافة في المخازن</a:t>
            </a:r>
            <a:r>
              <a:rPr lang="fr-FR" dirty="0" smtClean="0">
                <a:solidFill>
                  <a:srgbClr val="FF0000"/>
                </a:solidFill>
              </a:rPr>
              <a:t>:</a:t>
            </a:r>
            <a:endParaRPr lang="fr-FR" dirty="0"/>
          </a:p>
        </p:txBody>
      </p:sp>
    </p:spTree>
    <p:extLst>
      <p:ext uri="{BB962C8B-B14F-4D97-AF65-F5344CB8AC3E}">
        <p14:creationId xmlns:p14="http://schemas.microsoft.com/office/powerpoint/2010/main" val="1252913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322714"/>
          </a:xfrm>
        </p:spPr>
        <p:txBody>
          <a:bodyPr/>
          <a:lstStyle/>
          <a:p>
            <a:r>
              <a:rPr lang="ar-SA" dirty="0">
                <a:solidFill>
                  <a:srgbClr val="FF0000"/>
                </a:solidFill>
              </a:rPr>
              <a:t>توعية الموظفين</a:t>
            </a:r>
            <a:r>
              <a:rPr lang="fr-FR" dirty="0"/>
              <a:t/>
            </a:r>
            <a:br>
              <a:rPr lang="fr-FR" dirty="0"/>
            </a:br>
            <a:endParaRPr lang="fr-FR" dirty="0"/>
          </a:p>
        </p:txBody>
      </p:sp>
    </p:spTree>
    <p:extLst>
      <p:ext uri="{BB962C8B-B14F-4D97-AF65-F5344CB8AC3E}">
        <p14:creationId xmlns:p14="http://schemas.microsoft.com/office/powerpoint/2010/main" val="573384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lvl="0" rtl="1"/>
            <a:r>
              <a:rPr lang="ar-DZ" b="1" dirty="0"/>
              <a:t>مفهوم الحفظ:</a:t>
            </a:r>
            <a:r>
              <a:rPr lang="fr-FR" dirty="0"/>
              <a:t/>
            </a:r>
            <a:br>
              <a:rPr lang="fr-FR" dirty="0"/>
            </a:br>
            <a:r>
              <a:rPr lang="ar-DZ" b="1" dirty="0"/>
              <a:t>أ-لغة:</a:t>
            </a:r>
            <a:r>
              <a:rPr lang="fr-FR" dirty="0"/>
              <a:t/>
            </a:r>
            <a:br>
              <a:rPr lang="fr-FR" dirty="0"/>
            </a:br>
            <a:r>
              <a:rPr lang="ar-DZ" dirty="0"/>
              <a:t>الحفظ نقيض الإهمال وهو التعاهد وقلة الغفلة</a:t>
            </a:r>
            <a:r>
              <a:rPr lang="fr-FR" dirty="0"/>
              <a:t>.</a:t>
            </a:r>
            <a:br>
              <a:rPr lang="fr-FR" dirty="0"/>
            </a:br>
            <a:r>
              <a:rPr lang="ar-DZ" dirty="0"/>
              <a:t>الحفاظ، المحافظة على العهد والمحاماة على الحرم ومنعها من العد، والمحافظة تعني المواظبة على الأمر.</a:t>
            </a:r>
            <a:r>
              <a:rPr lang="fr-FR" dirty="0"/>
              <a:t/>
            </a:r>
            <a:br>
              <a:rPr lang="fr-FR" dirty="0"/>
            </a:br>
            <a:endParaRPr lang="fr-FR" dirty="0"/>
          </a:p>
        </p:txBody>
      </p:sp>
    </p:spTree>
    <p:extLst>
      <p:ext uri="{BB962C8B-B14F-4D97-AF65-F5344CB8AC3E}">
        <p14:creationId xmlns:p14="http://schemas.microsoft.com/office/powerpoint/2010/main" val="900815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normAutofit fontScale="90000"/>
          </a:bodyPr>
          <a:lstStyle/>
          <a:p>
            <a:pPr rtl="1"/>
            <a:r>
              <a:rPr lang="ar-DZ" b="1" dirty="0"/>
              <a:t>ب- اصطلاحا:</a:t>
            </a:r>
            <a:r>
              <a:rPr lang="fr-FR" dirty="0"/>
              <a:t/>
            </a:r>
            <a:br>
              <a:rPr lang="fr-FR" dirty="0"/>
            </a:br>
            <a:r>
              <a:rPr lang="ar-DZ" dirty="0"/>
              <a:t>مصطلح "الحفاظ"(</a:t>
            </a:r>
            <a:r>
              <a:rPr lang="fr-FR" dirty="0"/>
              <a:t>Préservation</a:t>
            </a:r>
            <a:r>
              <a:rPr lang="ar-DZ" dirty="0"/>
              <a:t>) يطلق على الأعمال التطبيقية والبحثية التي يقوم بها المختصون في صيانة الأثار في سبيل المحافظة على الأثار بشتى أنواعها وصيانتها من التلف في الحاضر والمستقبل مستعينين في سبيل تحقيق هذا الهدف بما وفرته لهم علوم الكيمياء والفيزياء، وغيرها من العلوم التجريبية من نتائج علمية وأجهزة حديثة يستخدمها المختصون في صيانة الأثار، </a:t>
            </a:r>
            <a:endParaRPr lang="fr-FR" dirty="0"/>
          </a:p>
        </p:txBody>
      </p:sp>
    </p:spTree>
    <p:extLst>
      <p:ext uri="{BB962C8B-B14F-4D97-AF65-F5344CB8AC3E}">
        <p14:creationId xmlns:p14="http://schemas.microsoft.com/office/powerpoint/2010/main" val="908419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250706"/>
          </a:xfrm>
        </p:spPr>
        <p:txBody>
          <a:bodyPr/>
          <a:lstStyle/>
          <a:p>
            <a:pPr rtl="1"/>
            <a:r>
              <a:rPr lang="ar-DZ" b="1" dirty="0"/>
              <a:t>معايير الحفظ:</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1622436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pPr rtl="1"/>
            <a:r>
              <a:rPr lang="fr-FR" b="1" dirty="0"/>
              <a:t> </a:t>
            </a:r>
            <a:r>
              <a:rPr lang="ar-SA" b="1" dirty="0"/>
              <a:t>2- مفهوم الحماية: </a:t>
            </a:r>
            <a:r>
              <a:rPr lang="fr-FR" b="1" dirty="0"/>
              <a:t>Protection</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3142648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250706"/>
          </a:xfrm>
        </p:spPr>
        <p:txBody>
          <a:bodyPr/>
          <a:lstStyle/>
          <a:p>
            <a:pPr rtl="1"/>
            <a:r>
              <a:rPr lang="ar-DZ" b="1" dirty="0"/>
              <a:t>- معايير الحماية:</a:t>
            </a:r>
            <a:r>
              <a:rPr lang="fr-FR" dirty="0"/>
              <a:t/>
            </a:r>
            <a:br>
              <a:rPr lang="fr-FR" dirty="0"/>
            </a:br>
            <a:r>
              <a:rPr lang="ar-DZ" dirty="0"/>
              <a:t> </a:t>
            </a:r>
            <a:endParaRPr lang="fr-FR" dirty="0"/>
          </a:p>
        </p:txBody>
      </p:sp>
    </p:spTree>
    <p:extLst>
      <p:ext uri="{BB962C8B-B14F-4D97-AF65-F5344CB8AC3E}">
        <p14:creationId xmlns:p14="http://schemas.microsoft.com/office/powerpoint/2010/main" val="3597749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lstStyle/>
          <a:p>
            <a:pPr lvl="0" rtl="1"/>
            <a:r>
              <a:rPr lang="ar-DZ" b="1" dirty="0" smtClean="0"/>
              <a:t>3</a:t>
            </a:r>
            <a:r>
              <a:rPr lang="fr-FR" b="1" dirty="0" smtClean="0"/>
              <a:t>-</a:t>
            </a:r>
            <a:r>
              <a:rPr lang="ar-DZ" b="1" dirty="0" smtClean="0"/>
              <a:t>مفهوم </a:t>
            </a:r>
            <a:r>
              <a:rPr lang="ar-DZ" b="1" dirty="0"/>
              <a:t>الوقاية:</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658259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normAutofit/>
          </a:bodyPr>
          <a:lstStyle/>
          <a:p>
            <a:pPr lvl="0" rtl="1"/>
            <a:r>
              <a:rPr lang="ar-DZ" b="1" dirty="0" smtClean="0"/>
              <a:t>4- مفهوم </a:t>
            </a:r>
            <a:r>
              <a:rPr lang="ar-DZ" b="1" dirty="0"/>
              <a:t>الحفظ الوقائي:</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1725706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lstStyle/>
          <a:p>
            <a:r>
              <a:rPr lang="ar-SA" b="1" dirty="0"/>
              <a:t>برنامج الحفظ</a:t>
            </a:r>
            <a:r>
              <a:rPr lang="fr-FR" b="1" dirty="0"/>
              <a:t> </a:t>
            </a:r>
            <a:r>
              <a:rPr lang="fr-FR" dirty="0"/>
              <a:t/>
            </a:r>
            <a:br>
              <a:rPr lang="fr-FR" dirty="0"/>
            </a:br>
            <a:endParaRPr lang="fr-FR" dirty="0"/>
          </a:p>
        </p:txBody>
      </p:sp>
    </p:spTree>
    <p:extLst>
      <p:ext uri="{BB962C8B-B14F-4D97-AF65-F5344CB8AC3E}">
        <p14:creationId xmlns:p14="http://schemas.microsoft.com/office/powerpoint/2010/main" val="4183892003"/>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53</Words>
  <Application>Microsoft Office PowerPoint</Application>
  <PresentationFormat>Affichage à l'écran (4:3)</PresentationFormat>
  <Paragraphs>14</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ماستر 1 تخصص: صيانة وترميم المحاضرة الأولى مفاهيم عامة حول الحفظ </vt:lpstr>
      <vt:lpstr>مفهوم الحفظ: أ-لغة: الحفظ نقيض الإهمال وهو التعاهد وقلة الغفلة. الحفاظ، المحافظة على العهد والمحاماة على الحرم ومنعها من العد، والمحافظة تعني المواظبة على الأمر. </vt:lpstr>
      <vt:lpstr>ب- اصطلاحا: مصطلح "الحفاظ"(Préservation) يطلق على الأعمال التطبيقية والبحثية التي يقوم بها المختصون في صيانة الأثار في سبيل المحافظة على الأثار بشتى أنواعها وصيانتها من التلف في الحاضر والمستقبل مستعينين في سبيل تحقيق هذا الهدف بما وفرته لهم علوم الكيمياء والفيزياء، وغيرها من العلوم التجريبية من نتائج علمية وأجهزة حديثة يستخدمها المختصون في صيانة الأثار، </vt:lpstr>
      <vt:lpstr>معايير الحفظ:  </vt:lpstr>
      <vt:lpstr> 2- مفهوم الحماية: Protection  </vt:lpstr>
      <vt:lpstr>- معايير الحماية:  </vt:lpstr>
      <vt:lpstr>3-مفهوم الوقاية:  </vt:lpstr>
      <vt:lpstr>4- مفهوم الحفظ الوقائي:  </vt:lpstr>
      <vt:lpstr>برنامج الحفظ  </vt:lpstr>
      <vt:lpstr>ـ المعالجة الوقائية ـ عملية إبادة الحشرات والقوارض </vt:lpstr>
      <vt:lpstr> - عملية تطهير بالغاز </vt:lpstr>
      <vt:lpstr>منع تطور البكتيريا والفطريات </vt:lpstr>
      <vt:lpstr>النظافة في المخازن:</vt:lpstr>
      <vt:lpstr>توعية الموظفين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ماستر 1 تخصص: صيانة وترميم المحاضرة الأولى مفاهيم عامة حول الحفظ </dc:title>
  <dc:creator>aicha</dc:creator>
  <cp:lastModifiedBy>pc</cp:lastModifiedBy>
  <cp:revision>5</cp:revision>
  <dcterms:created xsi:type="dcterms:W3CDTF">2023-10-10T16:13:46Z</dcterms:created>
  <dcterms:modified xsi:type="dcterms:W3CDTF">2024-01-07T08:07:53Z</dcterms:modified>
</cp:coreProperties>
</file>