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85" r:id="rId2"/>
    <p:sldId id="287" r:id="rId3"/>
    <p:sldId id="288" r:id="rId4"/>
    <p:sldId id="289" r:id="rId5"/>
    <p:sldId id="290" r:id="rId6"/>
    <p:sldId id="302" r:id="rId7"/>
    <p:sldId id="293" r:id="rId8"/>
    <p:sldId id="307" r:id="rId9"/>
    <p:sldId id="295" r:id="rId10"/>
    <p:sldId id="296" r:id="rId11"/>
    <p:sldId id="297" r:id="rId12"/>
    <p:sldId id="308" r:id="rId13"/>
    <p:sldId id="305" r:id="rId14"/>
    <p:sldId id="298" r:id="rId15"/>
    <p:sldId id="301" r:id="rId16"/>
    <p:sldId id="300" r:id="rId17"/>
    <p:sldId id="309" r:id="rId18"/>
    <p:sldId id="326" r:id="rId19"/>
    <p:sldId id="316" r:id="rId20"/>
    <p:sldId id="317" r:id="rId21"/>
    <p:sldId id="318" r:id="rId22"/>
    <p:sldId id="319" r:id="rId23"/>
    <p:sldId id="335" r:id="rId24"/>
    <p:sldId id="325" r:id="rId25"/>
    <p:sldId id="327" r:id="rId26"/>
    <p:sldId id="313" r:id="rId27"/>
    <p:sldId id="314" r:id="rId28"/>
    <p:sldId id="328" r:id="rId29"/>
    <p:sldId id="329" r:id="rId30"/>
    <p:sldId id="332" r:id="rId31"/>
    <p:sldId id="333" r:id="rId32"/>
    <p:sldId id="334" r:id="rId3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63" d="100"/>
          <a:sy n="63" d="100"/>
        </p:scale>
        <p:origin x="153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FEAE39-2497-47D3-9F77-D4F28FEF9F74}" type="doc">
      <dgm:prSet loTypeId="urn:microsoft.com/office/officeart/2005/8/layout/orgChart1" loCatId="hierarchy" qsTypeId="urn:microsoft.com/office/officeart/2005/8/quickstyle/simple3" qsCatId="simple" csTypeId="urn:microsoft.com/office/officeart/2005/8/colors/accent6_1" csCatId="accent6" phldr="1"/>
      <dgm:spPr/>
      <dgm:t>
        <a:bodyPr/>
        <a:lstStyle/>
        <a:p>
          <a:endParaRPr lang="fr-FR"/>
        </a:p>
      </dgm:t>
    </dgm:pt>
    <dgm:pt modelId="{98B07A43-D7A1-480F-A17F-44183F951882}">
      <dgm:prSet phldrT="[Texte]"/>
      <dgm:spPr/>
      <dgm:t>
        <a:bodyPr/>
        <a:lstStyle/>
        <a:p>
          <a:r>
            <a:rPr lang="fr-FR" dirty="0"/>
            <a:t>Formalisme</a:t>
          </a:r>
        </a:p>
      </dgm:t>
    </dgm:pt>
    <dgm:pt modelId="{A77C9A78-83F8-462F-A850-A235D09058C9}" type="parTrans" cxnId="{DF368642-3D12-49EB-A6F6-EFBBBD90FBD3}">
      <dgm:prSet/>
      <dgm:spPr/>
      <dgm:t>
        <a:bodyPr/>
        <a:lstStyle/>
        <a:p>
          <a:endParaRPr lang="fr-FR"/>
        </a:p>
      </dgm:t>
    </dgm:pt>
    <dgm:pt modelId="{68B237F5-3922-4FA9-A4D1-B84DE95AA50B}" type="sibTrans" cxnId="{DF368642-3D12-49EB-A6F6-EFBBBD90FBD3}">
      <dgm:prSet/>
      <dgm:spPr/>
      <dgm:t>
        <a:bodyPr/>
        <a:lstStyle/>
        <a:p>
          <a:endParaRPr lang="fr-FR"/>
        </a:p>
      </dgm:t>
    </dgm:pt>
    <dgm:pt modelId="{8B8A6F67-BFD0-450C-A784-5DED7132A68A}">
      <dgm:prSet phldrT="[Texte]"/>
      <dgm:spPr/>
      <dgm:t>
        <a:bodyPr/>
        <a:lstStyle/>
        <a:p>
          <a:r>
            <a:rPr lang="fr-FR" dirty="0"/>
            <a:t>Approches non logiques</a:t>
          </a:r>
        </a:p>
      </dgm:t>
    </dgm:pt>
    <dgm:pt modelId="{32C6BA27-15CA-4A1B-9084-3138CC6FDAD9}" type="parTrans" cxnId="{3BA1CE66-B7BA-4724-8559-E48608AAA3FB}">
      <dgm:prSet/>
      <dgm:spPr/>
      <dgm:t>
        <a:bodyPr/>
        <a:lstStyle/>
        <a:p>
          <a:endParaRPr lang="fr-FR"/>
        </a:p>
      </dgm:t>
    </dgm:pt>
    <dgm:pt modelId="{89403F69-EF18-4CCE-9D90-31CED3971E6C}" type="sibTrans" cxnId="{3BA1CE66-B7BA-4724-8559-E48608AAA3FB}">
      <dgm:prSet/>
      <dgm:spPr/>
      <dgm:t>
        <a:bodyPr/>
        <a:lstStyle/>
        <a:p>
          <a:endParaRPr lang="fr-FR"/>
        </a:p>
      </dgm:t>
    </dgm:pt>
    <dgm:pt modelId="{98429028-3BBB-4DCF-83FA-3DA4518A23BC}">
      <dgm:prSet phldrT="[Texte]"/>
      <dgm:spPr/>
      <dgm:t>
        <a:bodyPr/>
        <a:lstStyle/>
        <a:p>
          <a:r>
            <a:rPr lang="fr-FR" dirty="0"/>
            <a:t>Approches logiques</a:t>
          </a:r>
        </a:p>
      </dgm:t>
    </dgm:pt>
    <dgm:pt modelId="{82AA5AA9-8AB9-49AD-9314-012842D5E9EC}" type="parTrans" cxnId="{358FD49D-0620-4818-820A-A9CB6F5CBF0F}">
      <dgm:prSet/>
      <dgm:spPr/>
      <dgm:t>
        <a:bodyPr/>
        <a:lstStyle/>
        <a:p>
          <a:endParaRPr lang="fr-FR"/>
        </a:p>
      </dgm:t>
    </dgm:pt>
    <dgm:pt modelId="{4905315F-C348-4A78-8AEB-83BA4CAE0530}" type="sibTrans" cxnId="{358FD49D-0620-4818-820A-A9CB6F5CBF0F}">
      <dgm:prSet/>
      <dgm:spPr/>
      <dgm:t>
        <a:bodyPr/>
        <a:lstStyle/>
        <a:p>
          <a:endParaRPr lang="fr-FR"/>
        </a:p>
      </dgm:t>
    </dgm:pt>
    <dgm:pt modelId="{FD137A18-9317-4D77-A54A-E82491C260CC}">
      <dgm:prSet/>
      <dgm:spPr/>
      <dgm:t>
        <a:bodyPr/>
        <a:lstStyle/>
        <a:p>
          <a:r>
            <a:rPr lang="fr-FR" dirty="0"/>
            <a:t>Réseaux sémantiques</a:t>
          </a:r>
        </a:p>
      </dgm:t>
    </dgm:pt>
    <dgm:pt modelId="{1E08C651-FC3E-4CA8-8670-829A40C9891D}" type="parTrans" cxnId="{71D72864-D107-4A40-8A25-E599FC184B60}">
      <dgm:prSet/>
      <dgm:spPr/>
      <dgm:t>
        <a:bodyPr/>
        <a:lstStyle/>
        <a:p>
          <a:endParaRPr lang="fr-FR"/>
        </a:p>
      </dgm:t>
    </dgm:pt>
    <dgm:pt modelId="{053E9A0F-DE0A-476E-BF44-C46F03F3430F}" type="sibTrans" cxnId="{71D72864-D107-4A40-8A25-E599FC184B60}">
      <dgm:prSet/>
      <dgm:spPr/>
      <dgm:t>
        <a:bodyPr/>
        <a:lstStyle/>
        <a:p>
          <a:endParaRPr lang="fr-FR"/>
        </a:p>
      </dgm:t>
    </dgm:pt>
    <dgm:pt modelId="{14AA764B-0805-4E89-9791-3DB0A822B5FF}">
      <dgm:prSet/>
      <dgm:spPr/>
      <dgm:t>
        <a:bodyPr/>
        <a:lstStyle/>
        <a:p>
          <a:r>
            <a:rPr lang="fr-FR" dirty="0"/>
            <a:t>Graphe conceptuels</a:t>
          </a:r>
        </a:p>
      </dgm:t>
    </dgm:pt>
    <dgm:pt modelId="{36F4BCE6-B7F6-4EAA-8C47-2A02B319496D}" type="parTrans" cxnId="{FBE4F722-A119-4B5E-BC6B-C205E913D8B5}">
      <dgm:prSet/>
      <dgm:spPr/>
      <dgm:t>
        <a:bodyPr/>
        <a:lstStyle/>
        <a:p>
          <a:endParaRPr lang="fr-FR"/>
        </a:p>
      </dgm:t>
    </dgm:pt>
    <dgm:pt modelId="{FD36185F-EBC4-4CE6-B947-35BE93B5DAFA}" type="sibTrans" cxnId="{FBE4F722-A119-4B5E-BC6B-C205E913D8B5}">
      <dgm:prSet/>
      <dgm:spPr/>
      <dgm:t>
        <a:bodyPr/>
        <a:lstStyle/>
        <a:p>
          <a:endParaRPr lang="fr-FR"/>
        </a:p>
      </dgm:t>
    </dgm:pt>
    <dgm:pt modelId="{49F116A2-4FA7-4271-812C-257E183BB2AA}">
      <dgm:prSet/>
      <dgm:spPr/>
      <dgm:t>
        <a:bodyPr/>
        <a:lstStyle/>
        <a:p>
          <a:r>
            <a:rPr lang="fr-FR" dirty="0"/>
            <a:t>Logique des propositions</a:t>
          </a:r>
        </a:p>
      </dgm:t>
    </dgm:pt>
    <dgm:pt modelId="{2364FD71-21D2-40D5-ACF1-268BCD938E54}" type="parTrans" cxnId="{29195F9D-F869-4FCE-859E-156B43BB2E5E}">
      <dgm:prSet/>
      <dgm:spPr/>
      <dgm:t>
        <a:bodyPr/>
        <a:lstStyle/>
        <a:p>
          <a:endParaRPr lang="fr-FR"/>
        </a:p>
      </dgm:t>
    </dgm:pt>
    <dgm:pt modelId="{EE5E76E2-047F-429F-83D3-91CA071DA2C2}" type="sibTrans" cxnId="{29195F9D-F869-4FCE-859E-156B43BB2E5E}">
      <dgm:prSet/>
      <dgm:spPr/>
      <dgm:t>
        <a:bodyPr/>
        <a:lstStyle/>
        <a:p>
          <a:endParaRPr lang="fr-FR"/>
        </a:p>
      </dgm:t>
    </dgm:pt>
    <dgm:pt modelId="{9303BC40-C77D-48BA-A063-4F05CFAA5D10}">
      <dgm:prSet/>
      <dgm:spPr/>
      <dgm:t>
        <a:bodyPr/>
        <a:lstStyle/>
        <a:p>
          <a:r>
            <a:rPr lang="fr-FR" dirty="0"/>
            <a:t>Logique des prédicats</a:t>
          </a:r>
        </a:p>
      </dgm:t>
    </dgm:pt>
    <dgm:pt modelId="{D7F6FA69-05FD-4A45-A7ED-BBA7C8DFDB49}" type="parTrans" cxnId="{BCD4524B-8A11-457B-97AF-D4DD923BBD9F}">
      <dgm:prSet/>
      <dgm:spPr/>
      <dgm:t>
        <a:bodyPr/>
        <a:lstStyle/>
        <a:p>
          <a:endParaRPr lang="fr-FR"/>
        </a:p>
      </dgm:t>
    </dgm:pt>
    <dgm:pt modelId="{7B331AA0-F426-4A14-9201-74516BE8D0E7}" type="sibTrans" cxnId="{BCD4524B-8A11-457B-97AF-D4DD923BBD9F}">
      <dgm:prSet/>
      <dgm:spPr/>
      <dgm:t>
        <a:bodyPr/>
        <a:lstStyle/>
        <a:p>
          <a:endParaRPr lang="fr-FR"/>
        </a:p>
      </dgm:t>
    </dgm:pt>
    <dgm:pt modelId="{F3C490DB-9C6A-4F32-A948-07C90AF1CDB4}" type="pres">
      <dgm:prSet presAssocID="{11FEAE39-2497-47D3-9F77-D4F28FEF9F74}" presName="hierChild1" presStyleCnt="0">
        <dgm:presLayoutVars>
          <dgm:orgChart val="1"/>
          <dgm:chPref val="1"/>
          <dgm:dir/>
          <dgm:animOne val="branch"/>
          <dgm:animLvl val="lvl"/>
          <dgm:resizeHandles/>
        </dgm:presLayoutVars>
      </dgm:prSet>
      <dgm:spPr/>
    </dgm:pt>
    <dgm:pt modelId="{7755A961-46A9-4639-8BCE-9AF92B3F7BE8}" type="pres">
      <dgm:prSet presAssocID="{98B07A43-D7A1-480F-A17F-44183F951882}" presName="hierRoot1" presStyleCnt="0">
        <dgm:presLayoutVars>
          <dgm:hierBranch val="init"/>
        </dgm:presLayoutVars>
      </dgm:prSet>
      <dgm:spPr/>
    </dgm:pt>
    <dgm:pt modelId="{2FDAD846-4888-488C-B1B7-2082FFBAB295}" type="pres">
      <dgm:prSet presAssocID="{98B07A43-D7A1-480F-A17F-44183F951882}" presName="rootComposite1" presStyleCnt="0"/>
      <dgm:spPr/>
    </dgm:pt>
    <dgm:pt modelId="{89B8A9A7-ABB0-4A3F-9332-B61EA3D11ACA}" type="pres">
      <dgm:prSet presAssocID="{98B07A43-D7A1-480F-A17F-44183F951882}" presName="rootText1" presStyleLbl="node0" presStyleIdx="0" presStyleCnt="1">
        <dgm:presLayoutVars>
          <dgm:chPref val="3"/>
        </dgm:presLayoutVars>
      </dgm:prSet>
      <dgm:spPr/>
    </dgm:pt>
    <dgm:pt modelId="{12F8CCC7-4AE1-4AAD-86C1-BD349478E9F8}" type="pres">
      <dgm:prSet presAssocID="{98B07A43-D7A1-480F-A17F-44183F951882}" presName="rootConnector1" presStyleLbl="node1" presStyleIdx="0" presStyleCnt="0"/>
      <dgm:spPr/>
    </dgm:pt>
    <dgm:pt modelId="{8935B936-EB86-4112-9331-438E7DDE7220}" type="pres">
      <dgm:prSet presAssocID="{98B07A43-D7A1-480F-A17F-44183F951882}" presName="hierChild2" presStyleCnt="0"/>
      <dgm:spPr/>
    </dgm:pt>
    <dgm:pt modelId="{C6CEE2EE-A873-4E93-8070-5B2D7E7BBF37}" type="pres">
      <dgm:prSet presAssocID="{32C6BA27-15CA-4A1B-9084-3138CC6FDAD9}" presName="Name37" presStyleLbl="parChTrans1D2" presStyleIdx="0" presStyleCnt="2"/>
      <dgm:spPr/>
    </dgm:pt>
    <dgm:pt modelId="{737CB342-45C0-4484-A6E5-A9D6FFC7D042}" type="pres">
      <dgm:prSet presAssocID="{8B8A6F67-BFD0-450C-A784-5DED7132A68A}" presName="hierRoot2" presStyleCnt="0">
        <dgm:presLayoutVars>
          <dgm:hierBranch/>
        </dgm:presLayoutVars>
      </dgm:prSet>
      <dgm:spPr/>
    </dgm:pt>
    <dgm:pt modelId="{6BB0F482-2ADC-4904-AFFC-87549DC80B17}" type="pres">
      <dgm:prSet presAssocID="{8B8A6F67-BFD0-450C-A784-5DED7132A68A}" presName="rootComposite" presStyleCnt="0"/>
      <dgm:spPr/>
    </dgm:pt>
    <dgm:pt modelId="{4076BF54-9843-4022-B527-57881E87A7FB}" type="pres">
      <dgm:prSet presAssocID="{8B8A6F67-BFD0-450C-A784-5DED7132A68A}" presName="rootText" presStyleLbl="node2" presStyleIdx="0" presStyleCnt="2">
        <dgm:presLayoutVars>
          <dgm:chPref val="3"/>
        </dgm:presLayoutVars>
      </dgm:prSet>
      <dgm:spPr/>
    </dgm:pt>
    <dgm:pt modelId="{EAA205E9-6A0E-42D0-B2C7-19D517ACA0EC}" type="pres">
      <dgm:prSet presAssocID="{8B8A6F67-BFD0-450C-A784-5DED7132A68A}" presName="rootConnector" presStyleLbl="node2" presStyleIdx="0" presStyleCnt="2"/>
      <dgm:spPr/>
    </dgm:pt>
    <dgm:pt modelId="{5EC328F8-74A5-4F38-9447-A75F8FBE0B20}" type="pres">
      <dgm:prSet presAssocID="{8B8A6F67-BFD0-450C-A784-5DED7132A68A}" presName="hierChild4" presStyleCnt="0"/>
      <dgm:spPr/>
    </dgm:pt>
    <dgm:pt modelId="{EACAE5FE-0214-470C-A47F-5750FF5BD375}" type="pres">
      <dgm:prSet presAssocID="{1E08C651-FC3E-4CA8-8670-829A40C9891D}" presName="Name35" presStyleLbl="parChTrans1D3" presStyleIdx="0" presStyleCnt="4"/>
      <dgm:spPr/>
    </dgm:pt>
    <dgm:pt modelId="{25DF7BEF-D7A0-41F4-B863-3420530E7034}" type="pres">
      <dgm:prSet presAssocID="{FD137A18-9317-4D77-A54A-E82491C260CC}" presName="hierRoot2" presStyleCnt="0">
        <dgm:presLayoutVars>
          <dgm:hierBranch/>
        </dgm:presLayoutVars>
      </dgm:prSet>
      <dgm:spPr/>
    </dgm:pt>
    <dgm:pt modelId="{A5DA0A85-92AA-47E9-951B-825D9DDD2A68}" type="pres">
      <dgm:prSet presAssocID="{FD137A18-9317-4D77-A54A-E82491C260CC}" presName="rootComposite" presStyleCnt="0"/>
      <dgm:spPr/>
    </dgm:pt>
    <dgm:pt modelId="{680C020D-D3CC-4879-8383-120082AB2414}" type="pres">
      <dgm:prSet presAssocID="{FD137A18-9317-4D77-A54A-E82491C260CC}" presName="rootText" presStyleLbl="node3" presStyleIdx="0" presStyleCnt="4">
        <dgm:presLayoutVars>
          <dgm:chPref val="3"/>
        </dgm:presLayoutVars>
      </dgm:prSet>
      <dgm:spPr/>
    </dgm:pt>
    <dgm:pt modelId="{0F20BB28-AACE-43A0-B6B3-966E9E107946}" type="pres">
      <dgm:prSet presAssocID="{FD137A18-9317-4D77-A54A-E82491C260CC}" presName="rootConnector" presStyleLbl="node3" presStyleIdx="0" presStyleCnt="4"/>
      <dgm:spPr/>
    </dgm:pt>
    <dgm:pt modelId="{1D343A35-6C05-461A-9DC2-ACA102513AAB}" type="pres">
      <dgm:prSet presAssocID="{FD137A18-9317-4D77-A54A-E82491C260CC}" presName="hierChild4" presStyleCnt="0"/>
      <dgm:spPr/>
    </dgm:pt>
    <dgm:pt modelId="{71B8CCD7-5AD7-404F-97A8-E1663201D26D}" type="pres">
      <dgm:prSet presAssocID="{FD137A18-9317-4D77-A54A-E82491C260CC}" presName="hierChild5" presStyleCnt="0"/>
      <dgm:spPr/>
    </dgm:pt>
    <dgm:pt modelId="{CB7D9C77-19CC-426C-A498-10BD214B631F}" type="pres">
      <dgm:prSet presAssocID="{36F4BCE6-B7F6-4EAA-8C47-2A02B319496D}" presName="Name35" presStyleLbl="parChTrans1D3" presStyleIdx="1" presStyleCnt="4"/>
      <dgm:spPr/>
    </dgm:pt>
    <dgm:pt modelId="{BDCE69E1-8DD3-4AD8-9D6B-BDFFC7ABF0DF}" type="pres">
      <dgm:prSet presAssocID="{14AA764B-0805-4E89-9791-3DB0A822B5FF}" presName="hierRoot2" presStyleCnt="0">
        <dgm:presLayoutVars>
          <dgm:hierBranch val="init"/>
        </dgm:presLayoutVars>
      </dgm:prSet>
      <dgm:spPr/>
    </dgm:pt>
    <dgm:pt modelId="{6415448A-C382-4E5E-8012-62D513ED07B4}" type="pres">
      <dgm:prSet presAssocID="{14AA764B-0805-4E89-9791-3DB0A822B5FF}" presName="rootComposite" presStyleCnt="0"/>
      <dgm:spPr/>
    </dgm:pt>
    <dgm:pt modelId="{078DD235-2731-4139-BA72-AB270B75D0D3}" type="pres">
      <dgm:prSet presAssocID="{14AA764B-0805-4E89-9791-3DB0A822B5FF}" presName="rootText" presStyleLbl="node3" presStyleIdx="1" presStyleCnt="4">
        <dgm:presLayoutVars>
          <dgm:chPref val="3"/>
        </dgm:presLayoutVars>
      </dgm:prSet>
      <dgm:spPr/>
    </dgm:pt>
    <dgm:pt modelId="{812B453D-27A5-4B5C-AA91-08CC5D90E5EE}" type="pres">
      <dgm:prSet presAssocID="{14AA764B-0805-4E89-9791-3DB0A822B5FF}" presName="rootConnector" presStyleLbl="node3" presStyleIdx="1" presStyleCnt="4"/>
      <dgm:spPr/>
    </dgm:pt>
    <dgm:pt modelId="{48E85C61-DCF1-4FA5-8947-65C11EE54A34}" type="pres">
      <dgm:prSet presAssocID="{14AA764B-0805-4E89-9791-3DB0A822B5FF}" presName="hierChild4" presStyleCnt="0"/>
      <dgm:spPr/>
    </dgm:pt>
    <dgm:pt modelId="{9AEE1C1C-E0A2-4489-B0A8-02A7BA7B0662}" type="pres">
      <dgm:prSet presAssocID="{14AA764B-0805-4E89-9791-3DB0A822B5FF}" presName="hierChild5" presStyleCnt="0"/>
      <dgm:spPr/>
    </dgm:pt>
    <dgm:pt modelId="{8A3E51BC-7585-4537-ADF2-3ACE89BD3893}" type="pres">
      <dgm:prSet presAssocID="{8B8A6F67-BFD0-450C-A784-5DED7132A68A}" presName="hierChild5" presStyleCnt="0"/>
      <dgm:spPr/>
    </dgm:pt>
    <dgm:pt modelId="{85BDB310-198C-4C66-BD24-4741CEFB8C21}" type="pres">
      <dgm:prSet presAssocID="{82AA5AA9-8AB9-49AD-9314-012842D5E9EC}" presName="Name37" presStyleLbl="parChTrans1D2" presStyleIdx="1" presStyleCnt="2"/>
      <dgm:spPr/>
    </dgm:pt>
    <dgm:pt modelId="{BB9A737C-3B75-4FBD-953B-0B71F8554E29}" type="pres">
      <dgm:prSet presAssocID="{98429028-3BBB-4DCF-83FA-3DA4518A23BC}" presName="hierRoot2" presStyleCnt="0">
        <dgm:presLayoutVars>
          <dgm:hierBranch/>
        </dgm:presLayoutVars>
      </dgm:prSet>
      <dgm:spPr/>
    </dgm:pt>
    <dgm:pt modelId="{4E384B21-950F-4E55-892D-4E33FA6F4317}" type="pres">
      <dgm:prSet presAssocID="{98429028-3BBB-4DCF-83FA-3DA4518A23BC}" presName="rootComposite" presStyleCnt="0"/>
      <dgm:spPr/>
    </dgm:pt>
    <dgm:pt modelId="{42C98344-7248-4D6F-A8D8-3196A17360AC}" type="pres">
      <dgm:prSet presAssocID="{98429028-3BBB-4DCF-83FA-3DA4518A23BC}" presName="rootText" presStyleLbl="node2" presStyleIdx="1" presStyleCnt="2">
        <dgm:presLayoutVars>
          <dgm:chPref val="3"/>
        </dgm:presLayoutVars>
      </dgm:prSet>
      <dgm:spPr/>
    </dgm:pt>
    <dgm:pt modelId="{BFD0212C-79FF-4918-AE3D-69B51FD15E7F}" type="pres">
      <dgm:prSet presAssocID="{98429028-3BBB-4DCF-83FA-3DA4518A23BC}" presName="rootConnector" presStyleLbl="node2" presStyleIdx="1" presStyleCnt="2"/>
      <dgm:spPr/>
    </dgm:pt>
    <dgm:pt modelId="{BC0C9F94-EEDD-4528-B1CE-A25CA4964B05}" type="pres">
      <dgm:prSet presAssocID="{98429028-3BBB-4DCF-83FA-3DA4518A23BC}" presName="hierChild4" presStyleCnt="0"/>
      <dgm:spPr/>
    </dgm:pt>
    <dgm:pt modelId="{FEEE63B6-11D1-4ACD-B822-0B7870A52E7E}" type="pres">
      <dgm:prSet presAssocID="{2364FD71-21D2-40D5-ACF1-268BCD938E54}" presName="Name35" presStyleLbl="parChTrans1D3" presStyleIdx="2" presStyleCnt="4"/>
      <dgm:spPr/>
    </dgm:pt>
    <dgm:pt modelId="{4086D308-CAA5-435B-B486-F65C84AAB8E2}" type="pres">
      <dgm:prSet presAssocID="{49F116A2-4FA7-4271-812C-257E183BB2AA}" presName="hierRoot2" presStyleCnt="0">
        <dgm:presLayoutVars>
          <dgm:hierBranch val="init"/>
        </dgm:presLayoutVars>
      </dgm:prSet>
      <dgm:spPr/>
    </dgm:pt>
    <dgm:pt modelId="{9F77FC6B-4E66-4127-BF7A-CAF98EAADF02}" type="pres">
      <dgm:prSet presAssocID="{49F116A2-4FA7-4271-812C-257E183BB2AA}" presName="rootComposite" presStyleCnt="0"/>
      <dgm:spPr/>
    </dgm:pt>
    <dgm:pt modelId="{227D50E7-3417-4B08-AAA4-06A8EE7D8226}" type="pres">
      <dgm:prSet presAssocID="{49F116A2-4FA7-4271-812C-257E183BB2AA}" presName="rootText" presStyleLbl="node3" presStyleIdx="2" presStyleCnt="4">
        <dgm:presLayoutVars>
          <dgm:chPref val="3"/>
        </dgm:presLayoutVars>
      </dgm:prSet>
      <dgm:spPr/>
    </dgm:pt>
    <dgm:pt modelId="{0B9A35BB-AC69-4EB4-B174-A7338CECEE93}" type="pres">
      <dgm:prSet presAssocID="{49F116A2-4FA7-4271-812C-257E183BB2AA}" presName="rootConnector" presStyleLbl="node3" presStyleIdx="2" presStyleCnt="4"/>
      <dgm:spPr/>
    </dgm:pt>
    <dgm:pt modelId="{367A837C-5542-4124-8CFE-67DDA5B7B8B4}" type="pres">
      <dgm:prSet presAssocID="{49F116A2-4FA7-4271-812C-257E183BB2AA}" presName="hierChild4" presStyleCnt="0"/>
      <dgm:spPr/>
    </dgm:pt>
    <dgm:pt modelId="{55C3D242-518E-4FB7-9A59-F633CB59D2E9}" type="pres">
      <dgm:prSet presAssocID="{49F116A2-4FA7-4271-812C-257E183BB2AA}" presName="hierChild5" presStyleCnt="0"/>
      <dgm:spPr/>
    </dgm:pt>
    <dgm:pt modelId="{F47F059F-5135-4BF9-84F1-AD5DAB3F443F}" type="pres">
      <dgm:prSet presAssocID="{D7F6FA69-05FD-4A45-A7ED-BBA7C8DFDB49}" presName="Name35" presStyleLbl="parChTrans1D3" presStyleIdx="3" presStyleCnt="4"/>
      <dgm:spPr/>
    </dgm:pt>
    <dgm:pt modelId="{8CBF3F8D-B28C-4596-BF5C-A1044EDF6BCA}" type="pres">
      <dgm:prSet presAssocID="{9303BC40-C77D-48BA-A063-4F05CFAA5D10}" presName="hierRoot2" presStyleCnt="0">
        <dgm:presLayoutVars>
          <dgm:hierBranch val="init"/>
        </dgm:presLayoutVars>
      </dgm:prSet>
      <dgm:spPr/>
    </dgm:pt>
    <dgm:pt modelId="{1852DAA8-5BD8-4FFB-B482-1710F2CD65E7}" type="pres">
      <dgm:prSet presAssocID="{9303BC40-C77D-48BA-A063-4F05CFAA5D10}" presName="rootComposite" presStyleCnt="0"/>
      <dgm:spPr/>
    </dgm:pt>
    <dgm:pt modelId="{E9B3C0B7-F106-4AB7-8F3B-3B945AADAB6F}" type="pres">
      <dgm:prSet presAssocID="{9303BC40-C77D-48BA-A063-4F05CFAA5D10}" presName="rootText" presStyleLbl="node3" presStyleIdx="3" presStyleCnt="4">
        <dgm:presLayoutVars>
          <dgm:chPref val="3"/>
        </dgm:presLayoutVars>
      </dgm:prSet>
      <dgm:spPr/>
    </dgm:pt>
    <dgm:pt modelId="{10C1A277-46FE-4F85-99BF-DE009428AA9C}" type="pres">
      <dgm:prSet presAssocID="{9303BC40-C77D-48BA-A063-4F05CFAA5D10}" presName="rootConnector" presStyleLbl="node3" presStyleIdx="3" presStyleCnt="4"/>
      <dgm:spPr/>
    </dgm:pt>
    <dgm:pt modelId="{F04EFA27-62D1-4DD1-88EB-9C95EB84354B}" type="pres">
      <dgm:prSet presAssocID="{9303BC40-C77D-48BA-A063-4F05CFAA5D10}" presName="hierChild4" presStyleCnt="0"/>
      <dgm:spPr/>
    </dgm:pt>
    <dgm:pt modelId="{16C9AC05-CC01-4BC7-951E-C428C57E54D8}" type="pres">
      <dgm:prSet presAssocID="{9303BC40-C77D-48BA-A063-4F05CFAA5D10}" presName="hierChild5" presStyleCnt="0"/>
      <dgm:spPr/>
    </dgm:pt>
    <dgm:pt modelId="{C95A0C35-3960-49C1-8FDC-D7BD148F8B24}" type="pres">
      <dgm:prSet presAssocID="{98429028-3BBB-4DCF-83FA-3DA4518A23BC}" presName="hierChild5" presStyleCnt="0"/>
      <dgm:spPr/>
    </dgm:pt>
    <dgm:pt modelId="{FFD0633B-EB20-49CF-8076-180F86F2C483}" type="pres">
      <dgm:prSet presAssocID="{98B07A43-D7A1-480F-A17F-44183F951882}" presName="hierChild3" presStyleCnt="0"/>
      <dgm:spPr/>
    </dgm:pt>
  </dgm:ptLst>
  <dgm:cxnLst>
    <dgm:cxn modelId="{D2E10D04-28AF-44C2-805F-74E7A8B4F952}" type="presOf" srcId="{98429028-3BBB-4DCF-83FA-3DA4518A23BC}" destId="{42C98344-7248-4D6F-A8D8-3196A17360AC}" srcOrd="0" destOrd="0" presId="urn:microsoft.com/office/officeart/2005/8/layout/orgChart1"/>
    <dgm:cxn modelId="{EA753506-AEA4-4269-9A01-1ABB135C2347}" type="presOf" srcId="{9303BC40-C77D-48BA-A063-4F05CFAA5D10}" destId="{10C1A277-46FE-4F85-99BF-DE009428AA9C}" srcOrd="1" destOrd="0" presId="urn:microsoft.com/office/officeart/2005/8/layout/orgChart1"/>
    <dgm:cxn modelId="{E9103E16-B8CF-4B98-AD2E-DDC69EB5D322}" type="presOf" srcId="{49F116A2-4FA7-4271-812C-257E183BB2AA}" destId="{0B9A35BB-AC69-4EB4-B174-A7338CECEE93}" srcOrd="1" destOrd="0" presId="urn:microsoft.com/office/officeart/2005/8/layout/orgChart1"/>
    <dgm:cxn modelId="{FBE4F722-A119-4B5E-BC6B-C205E913D8B5}" srcId="{8B8A6F67-BFD0-450C-A784-5DED7132A68A}" destId="{14AA764B-0805-4E89-9791-3DB0A822B5FF}" srcOrd="1" destOrd="0" parTransId="{36F4BCE6-B7F6-4EAA-8C47-2A02B319496D}" sibTransId="{FD36185F-EBC4-4CE6-B947-35BE93B5DAFA}"/>
    <dgm:cxn modelId="{2EF8903C-390D-4BBA-9564-B2D50F37CBA1}" type="presOf" srcId="{11FEAE39-2497-47D3-9F77-D4F28FEF9F74}" destId="{F3C490DB-9C6A-4F32-A948-07C90AF1CDB4}" srcOrd="0" destOrd="0" presId="urn:microsoft.com/office/officeart/2005/8/layout/orgChart1"/>
    <dgm:cxn modelId="{FB147C3F-FDEA-422B-B20D-97BDA1F9CF26}" type="presOf" srcId="{D7F6FA69-05FD-4A45-A7ED-BBA7C8DFDB49}" destId="{F47F059F-5135-4BF9-84F1-AD5DAB3F443F}" srcOrd="0" destOrd="0" presId="urn:microsoft.com/office/officeart/2005/8/layout/orgChart1"/>
    <dgm:cxn modelId="{C434E560-DC26-4E6E-B4A9-8FC79141B1D2}" type="presOf" srcId="{14AA764B-0805-4E89-9791-3DB0A822B5FF}" destId="{078DD235-2731-4139-BA72-AB270B75D0D3}" srcOrd="0" destOrd="0" presId="urn:microsoft.com/office/officeart/2005/8/layout/orgChart1"/>
    <dgm:cxn modelId="{DF368642-3D12-49EB-A6F6-EFBBBD90FBD3}" srcId="{11FEAE39-2497-47D3-9F77-D4F28FEF9F74}" destId="{98B07A43-D7A1-480F-A17F-44183F951882}" srcOrd="0" destOrd="0" parTransId="{A77C9A78-83F8-462F-A850-A235D09058C9}" sibTransId="{68B237F5-3922-4FA9-A4D1-B84DE95AA50B}"/>
    <dgm:cxn modelId="{71D72864-D107-4A40-8A25-E599FC184B60}" srcId="{8B8A6F67-BFD0-450C-A784-5DED7132A68A}" destId="{FD137A18-9317-4D77-A54A-E82491C260CC}" srcOrd="0" destOrd="0" parTransId="{1E08C651-FC3E-4CA8-8670-829A40C9891D}" sibTransId="{053E9A0F-DE0A-476E-BF44-C46F03F3430F}"/>
    <dgm:cxn modelId="{3BA1CE66-B7BA-4724-8559-E48608AAA3FB}" srcId="{98B07A43-D7A1-480F-A17F-44183F951882}" destId="{8B8A6F67-BFD0-450C-A784-5DED7132A68A}" srcOrd="0" destOrd="0" parTransId="{32C6BA27-15CA-4A1B-9084-3138CC6FDAD9}" sibTransId="{89403F69-EF18-4CCE-9D90-31CED3971E6C}"/>
    <dgm:cxn modelId="{93F7F868-89F8-4014-B0A9-29478689DFC5}" type="presOf" srcId="{98B07A43-D7A1-480F-A17F-44183F951882}" destId="{89B8A9A7-ABB0-4A3F-9332-B61EA3D11ACA}" srcOrd="0" destOrd="0" presId="urn:microsoft.com/office/officeart/2005/8/layout/orgChart1"/>
    <dgm:cxn modelId="{9DB47869-9E9E-49AF-A073-DCE51A4325BD}" type="presOf" srcId="{9303BC40-C77D-48BA-A063-4F05CFAA5D10}" destId="{E9B3C0B7-F106-4AB7-8F3B-3B945AADAB6F}" srcOrd="0" destOrd="0" presId="urn:microsoft.com/office/officeart/2005/8/layout/orgChart1"/>
    <dgm:cxn modelId="{BCD4524B-8A11-457B-97AF-D4DD923BBD9F}" srcId="{98429028-3BBB-4DCF-83FA-3DA4518A23BC}" destId="{9303BC40-C77D-48BA-A063-4F05CFAA5D10}" srcOrd="1" destOrd="0" parTransId="{D7F6FA69-05FD-4A45-A7ED-BBA7C8DFDB49}" sibTransId="{7B331AA0-F426-4A14-9201-74516BE8D0E7}"/>
    <dgm:cxn modelId="{89125874-8A54-43CA-A954-1B50D7BA1659}" type="presOf" srcId="{14AA764B-0805-4E89-9791-3DB0A822B5FF}" destId="{812B453D-27A5-4B5C-AA91-08CC5D90E5EE}" srcOrd="1" destOrd="0" presId="urn:microsoft.com/office/officeart/2005/8/layout/orgChart1"/>
    <dgm:cxn modelId="{FA7A3579-15E4-4150-8B0F-7AF82E6DD2B0}" type="presOf" srcId="{8B8A6F67-BFD0-450C-A784-5DED7132A68A}" destId="{EAA205E9-6A0E-42D0-B2C7-19D517ACA0EC}" srcOrd="1" destOrd="0" presId="urn:microsoft.com/office/officeart/2005/8/layout/orgChart1"/>
    <dgm:cxn modelId="{3EF7935A-05C6-49CD-A27B-3AB8E4C36985}" type="presOf" srcId="{FD137A18-9317-4D77-A54A-E82491C260CC}" destId="{680C020D-D3CC-4879-8383-120082AB2414}" srcOrd="0" destOrd="0" presId="urn:microsoft.com/office/officeart/2005/8/layout/orgChart1"/>
    <dgm:cxn modelId="{29195F9D-F869-4FCE-859E-156B43BB2E5E}" srcId="{98429028-3BBB-4DCF-83FA-3DA4518A23BC}" destId="{49F116A2-4FA7-4271-812C-257E183BB2AA}" srcOrd="0" destOrd="0" parTransId="{2364FD71-21D2-40D5-ACF1-268BCD938E54}" sibTransId="{EE5E76E2-047F-429F-83D3-91CA071DA2C2}"/>
    <dgm:cxn modelId="{358FD49D-0620-4818-820A-A9CB6F5CBF0F}" srcId="{98B07A43-D7A1-480F-A17F-44183F951882}" destId="{98429028-3BBB-4DCF-83FA-3DA4518A23BC}" srcOrd="1" destOrd="0" parTransId="{82AA5AA9-8AB9-49AD-9314-012842D5E9EC}" sibTransId="{4905315F-C348-4A78-8AEB-83BA4CAE0530}"/>
    <dgm:cxn modelId="{F971869F-0CE3-4C9E-94C2-2484152F8B25}" type="presOf" srcId="{36F4BCE6-B7F6-4EAA-8C47-2A02B319496D}" destId="{CB7D9C77-19CC-426C-A498-10BD214B631F}" srcOrd="0" destOrd="0" presId="urn:microsoft.com/office/officeart/2005/8/layout/orgChart1"/>
    <dgm:cxn modelId="{D1D32BA4-BE80-43C7-A993-642771D8383C}" type="presOf" srcId="{8B8A6F67-BFD0-450C-A784-5DED7132A68A}" destId="{4076BF54-9843-4022-B527-57881E87A7FB}" srcOrd="0" destOrd="0" presId="urn:microsoft.com/office/officeart/2005/8/layout/orgChart1"/>
    <dgm:cxn modelId="{3E0E2DAA-95A0-4B77-8866-0C8D8FD2F28E}" type="presOf" srcId="{98B07A43-D7A1-480F-A17F-44183F951882}" destId="{12F8CCC7-4AE1-4AAD-86C1-BD349478E9F8}" srcOrd="1" destOrd="0" presId="urn:microsoft.com/office/officeart/2005/8/layout/orgChart1"/>
    <dgm:cxn modelId="{E1F8C2B9-C270-4A24-BE5D-A2FBD8E76001}" type="presOf" srcId="{98429028-3BBB-4DCF-83FA-3DA4518A23BC}" destId="{BFD0212C-79FF-4918-AE3D-69B51FD15E7F}" srcOrd="1" destOrd="0" presId="urn:microsoft.com/office/officeart/2005/8/layout/orgChart1"/>
    <dgm:cxn modelId="{44C846BF-6F84-4CF0-BAF8-59F802E82B26}" type="presOf" srcId="{32C6BA27-15CA-4A1B-9084-3138CC6FDAD9}" destId="{C6CEE2EE-A873-4E93-8070-5B2D7E7BBF37}" srcOrd="0" destOrd="0" presId="urn:microsoft.com/office/officeart/2005/8/layout/orgChart1"/>
    <dgm:cxn modelId="{2AC88AC7-F04E-43F4-AFB3-3EAB2ABDA336}" type="presOf" srcId="{1E08C651-FC3E-4CA8-8670-829A40C9891D}" destId="{EACAE5FE-0214-470C-A47F-5750FF5BD375}" srcOrd="0" destOrd="0" presId="urn:microsoft.com/office/officeart/2005/8/layout/orgChart1"/>
    <dgm:cxn modelId="{AFDB82D9-CD8B-4AAE-BEE4-B36E8FE42516}" type="presOf" srcId="{2364FD71-21D2-40D5-ACF1-268BCD938E54}" destId="{FEEE63B6-11D1-4ACD-B822-0B7870A52E7E}" srcOrd="0" destOrd="0" presId="urn:microsoft.com/office/officeart/2005/8/layout/orgChart1"/>
    <dgm:cxn modelId="{7FB290EA-A705-41C6-BCF4-D7E8ED69F0DD}" type="presOf" srcId="{82AA5AA9-8AB9-49AD-9314-012842D5E9EC}" destId="{85BDB310-198C-4C66-BD24-4741CEFB8C21}" srcOrd="0" destOrd="0" presId="urn:microsoft.com/office/officeart/2005/8/layout/orgChart1"/>
    <dgm:cxn modelId="{93DB84F4-C45E-4559-B8FB-68A791638CAC}" type="presOf" srcId="{FD137A18-9317-4D77-A54A-E82491C260CC}" destId="{0F20BB28-AACE-43A0-B6B3-966E9E107946}" srcOrd="1" destOrd="0" presId="urn:microsoft.com/office/officeart/2005/8/layout/orgChart1"/>
    <dgm:cxn modelId="{E47DD9FA-6E3D-4777-95DF-A908EAB90FB9}" type="presOf" srcId="{49F116A2-4FA7-4271-812C-257E183BB2AA}" destId="{227D50E7-3417-4B08-AAA4-06A8EE7D8226}" srcOrd="0" destOrd="0" presId="urn:microsoft.com/office/officeart/2005/8/layout/orgChart1"/>
    <dgm:cxn modelId="{69CD6BD3-CF3F-4EE2-8216-4390CEBC38A7}" type="presParOf" srcId="{F3C490DB-9C6A-4F32-A948-07C90AF1CDB4}" destId="{7755A961-46A9-4639-8BCE-9AF92B3F7BE8}" srcOrd="0" destOrd="0" presId="urn:microsoft.com/office/officeart/2005/8/layout/orgChart1"/>
    <dgm:cxn modelId="{02DCB0C9-C38C-471D-8F9E-E4E8340DC9E9}" type="presParOf" srcId="{7755A961-46A9-4639-8BCE-9AF92B3F7BE8}" destId="{2FDAD846-4888-488C-B1B7-2082FFBAB295}" srcOrd="0" destOrd="0" presId="urn:microsoft.com/office/officeart/2005/8/layout/orgChart1"/>
    <dgm:cxn modelId="{039F25BE-1F51-4189-9AD8-51B3D688E2B7}" type="presParOf" srcId="{2FDAD846-4888-488C-B1B7-2082FFBAB295}" destId="{89B8A9A7-ABB0-4A3F-9332-B61EA3D11ACA}" srcOrd="0" destOrd="0" presId="urn:microsoft.com/office/officeart/2005/8/layout/orgChart1"/>
    <dgm:cxn modelId="{6A4F59CA-D361-43B8-BA3F-FCD9763AAD11}" type="presParOf" srcId="{2FDAD846-4888-488C-B1B7-2082FFBAB295}" destId="{12F8CCC7-4AE1-4AAD-86C1-BD349478E9F8}" srcOrd="1" destOrd="0" presId="urn:microsoft.com/office/officeart/2005/8/layout/orgChart1"/>
    <dgm:cxn modelId="{15C692DB-A261-42AB-845A-14AE97F50C90}" type="presParOf" srcId="{7755A961-46A9-4639-8BCE-9AF92B3F7BE8}" destId="{8935B936-EB86-4112-9331-438E7DDE7220}" srcOrd="1" destOrd="0" presId="urn:microsoft.com/office/officeart/2005/8/layout/orgChart1"/>
    <dgm:cxn modelId="{D5BC6E46-1C8C-46D5-B67F-C031EE9482BC}" type="presParOf" srcId="{8935B936-EB86-4112-9331-438E7DDE7220}" destId="{C6CEE2EE-A873-4E93-8070-5B2D7E7BBF37}" srcOrd="0" destOrd="0" presId="urn:microsoft.com/office/officeart/2005/8/layout/orgChart1"/>
    <dgm:cxn modelId="{8889079B-B53A-4E24-B120-ABA3336800CA}" type="presParOf" srcId="{8935B936-EB86-4112-9331-438E7DDE7220}" destId="{737CB342-45C0-4484-A6E5-A9D6FFC7D042}" srcOrd="1" destOrd="0" presId="urn:microsoft.com/office/officeart/2005/8/layout/orgChart1"/>
    <dgm:cxn modelId="{05CFDF6F-91AD-4613-A8AC-BF2C5501EA1D}" type="presParOf" srcId="{737CB342-45C0-4484-A6E5-A9D6FFC7D042}" destId="{6BB0F482-2ADC-4904-AFFC-87549DC80B17}" srcOrd="0" destOrd="0" presId="urn:microsoft.com/office/officeart/2005/8/layout/orgChart1"/>
    <dgm:cxn modelId="{53F986D8-00C0-4D93-8202-458D1D351036}" type="presParOf" srcId="{6BB0F482-2ADC-4904-AFFC-87549DC80B17}" destId="{4076BF54-9843-4022-B527-57881E87A7FB}" srcOrd="0" destOrd="0" presId="urn:microsoft.com/office/officeart/2005/8/layout/orgChart1"/>
    <dgm:cxn modelId="{D554BFE8-AC6B-4786-9BFD-04D158989411}" type="presParOf" srcId="{6BB0F482-2ADC-4904-AFFC-87549DC80B17}" destId="{EAA205E9-6A0E-42D0-B2C7-19D517ACA0EC}" srcOrd="1" destOrd="0" presId="urn:microsoft.com/office/officeart/2005/8/layout/orgChart1"/>
    <dgm:cxn modelId="{84F4D029-AD4A-4ED4-8CE3-6B3FBFA231CF}" type="presParOf" srcId="{737CB342-45C0-4484-A6E5-A9D6FFC7D042}" destId="{5EC328F8-74A5-4F38-9447-A75F8FBE0B20}" srcOrd="1" destOrd="0" presId="urn:microsoft.com/office/officeart/2005/8/layout/orgChart1"/>
    <dgm:cxn modelId="{81B7AD54-F2E8-4884-BD53-CEEC0A4A4DB0}" type="presParOf" srcId="{5EC328F8-74A5-4F38-9447-A75F8FBE0B20}" destId="{EACAE5FE-0214-470C-A47F-5750FF5BD375}" srcOrd="0" destOrd="0" presId="urn:microsoft.com/office/officeart/2005/8/layout/orgChart1"/>
    <dgm:cxn modelId="{629752D6-FC4E-4FED-A8BA-ECE279B30485}" type="presParOf" srcId="{5EC328F8-74A5-4F38-9447-A75F8FBE0B20}" destId="{25DF7BEF-D7A0-41F4-B863-3420530E7034}" srcOrd="1" destOrd="0" presId="urn:microsoft.com/office/officeart/2005/8/layout/orgChart1"/>
    <dgm:cxn modelId="{A1ACB659-FE87-46EE-AF06-964370CADEA8}" type="presParOf" srcId="{25DF7BEF-D7A0-41F4-B863-3420530E7034}" destId="{A5DA0A85-92AA-47E9-951B-825D9DDD2A68}" srcOrd="0" destOrd="0" presId="urn:microsoft.com/office/officeart/2005/8/layout/orgChart1"/>
    <dgm:cxn modelId="{3851D399-FB7C-4411-852D-303C20C5DBDA}" type="presParOf" srcId="{A5DA0A85-92AA-47E9-951B-825D9DDD2A68}" destId="{680C020D-D3CC-4879-8383-120082AB2414}" srcOrd="0" destOrd="0" presId="urn:microsoft.com/office/officeart/2005/8/layout/orgChart1"/>
    <dgm:cxn modelId="{D99F2321-A01F-41AB-BDD9-544B026AF5F6}" type="presParOf" srcId="{A5DA0A85-92AA-47E9-951B-825D9DDD2A68}" destId="{0F20BB28-AACE-43A0-B6B3-966E9E107946}" srcOrd="1" destOrd="0" presId="urn:microsoft.com/office/officeart/2005/8/layout/orgChart1"/>
    <dgm:cxn modelId="{F08EDE74-ECD8-4B62-A8B7-9B04BD11BCA1}" type="presParOf" srcId="{25DF7BEF-D7A0-41F4-B863-3420530E7034}" destId="{1D343A35-6C05-461A-9DC2-ACA102513AAB}" srcOrd="1" destOrd="0" presId="urn:microsoft.com/office/officeart/2005/8/layout/orgChart1"/>
    <dgm:cxn modelId="{1B166AE6-D384-4BD8-9897-24AB32998277}" type="presParOf" srcId="{25DF7BEF-D7A0-41F4-B863-3420530E7034}" destId="{71B8CCD7-5AD7-404F-97A8-E1663201D26D}" srcOrd="2" destOrd="0" presId="urn:microsoft.com/office/officeart/2005/8/layout/orgChart1"/>
    <dgm:cxn modelId="{C3ADD842-26A8-4B1D-8438-A374E8A6EE45}" type="presParOf" srcId="{5EC328F8-74A5-4F38-9447-A75F8FBE0B20}" destId="{CB7D9C77-19CC-426C-A498-10BD214B631F}" srcOrd="2" destOrd="0" presId="urn:microsoft.com/office/officeart/2005/8/layout/orgChart1"/>
    <dgm:cxn modelId="{A60D8F5D-C7E3-4D06-BC7D-D4479CBC2AA2}" type="presParOf" srcId="{5EC328F8-74A5-4F38-9447-A75F8FBE0B20}" destId="{BDCE69E1-8DD3-4AD8-9D6B-BDFFC7ABF0DF}" srcOrd="3" destOrd="0" presId="urn:microsoft.com/office/officeart/2005/8/layout/orgChart1"/>
    <dgm:cxn modelId="{91C8D071-B358-4ECA-A7A1-4285FB3AABC7}" type="presParOf" srcId="{BDCE69E1-8DD3-4AD8-9D6B-BDFFC7ABF0DF}" destId="{6415448A-C382-4E5E-8012-62D513ED07B4}" srcOrd="0" destOrd="0" presId="urn:microsoft.com/office/officeart/2005/8/layout/orgChart1"/>
    <dgm:cxn modelId="{AA2B7213-FBA3-4184-918C-E4A882D7BF0C}" type="presParOf" srcId="{6415448A-C382-4E5E-8012-62D513ED07B4}" destId="{078DD235-2731-4139-BA72-AB270B75D0D3}" srcOrd="0" destOrd="0" presId="urn:microsoft.com/office/officeart/2005/8/layout/orgChart1"/>
    <dgm:cxn modelId="{F2EAA6AD-1EF7-4BC5-B3EC-C25A0084210E}" type="presParOf" srcId="{6415448A-C382-4E5E-8012-62D513ED07B4}" destId="{812B453D-27A5-4B5C-AA91-08CC5D90E5EE}" srcOrd="1" destOrd="0" presId="urn:microsoft.com/office/officeart/2005/8/layout/orgChart1"/>
    <dgm:cxn modelId="{334929D0-D86B-41CA-804F-16842BC1D0FB}" type="presParOf" srcId="{BDCE69E1-8DD3-4AD8-9D6B-BDFFC7ABF0DF}" destId="{48E85C61-DCF1-4FA5-8947-65C11EE54A34}" srcOrd="1" destOrd="0" presId="urn:microsoft.com/office/officeart/2005/8/layout/orgChart1"/>
    <dgm:cxn modelId="{F9F28205-F14A-4C4F-AC43-D222FBF44991}" type="presParOf" srcId="{BDCE69E1-8DD3-4AD8-9D6B-BDFFC7ABF0DF}" destId="{9AEE1C1C-E0A2-4489-B0A8-02A7BA7B0662}" srcOrd="2" destOrd="0" presId="urn:microsoft.com/office/officeart/2005/8/layout/orgChart1"/>
    <dgm:cxn modelId="{FCDC64CE-538B-428A-A4CB-9DC3523C4A99}" type="presParOf" srcId="{737CB342-45C0-4484-A6E5-A9D6FFC7D042}" destId="{8A3E51BC-7585-4537-ADF2-3ACE89BD3893}" srcOrd="2" destOrd="0" presId="urn:microsoft.com/office/officeart/2005/8/layout/orgChart1"/>
    <dgm:cxn modelId="{37942DA1-43C3-4944-93B5-979FEDDD7233}" type="presParOf" srcId="{8935B936-EB86-4112-9331-438E7DDE7220}" destId="{85BDB310-198C-4C66-BD24-4741CEFB8C21}" srcOrd="2" destOrd="0" presId="urn:microsoft.com/office/officeart/2005/8/layout/orgChart1"/>
    <dgm:cxn modelId="{53DA61F1-2548-486E-BE82-7662211FEB30}" type="presParOf" srcId="{8935B936-EB86-4112-9331-438E7DDE7220}" destId="{BB9A737C-3B75-4FBD-953B-0B71F8554E29}" srcOrd="3" destOrd="0" presId="urn:microsoft.com/office/officeart/2005/8/layout/orgChart1"/>
    <dgm:cxn modelId="{680F1493-7ADD-4DCE-953A-2118FEE72DC9}" type="presParOf" srcId="{BB9A737C-3B75-4FBD-953B-0B71F8554E29}" destId="{4E384B21-950F-4E55-892D-4E33FA6F4317}" srcOrd="0" destOrd="0" presId="urn:microsoft.com/office/officeart/2005/8/layout/orgChart1"/>
    <dgm:cxn modelId="{190055CD-1ECB-40B3-8A03-03B1000803E7}" type="presParOf" srcId="{4E384B21-950F-4E55-892D-4E33FA6F4317}" destId="{42C98344-7248-4D6F-A8D8-3196A17360AC}" srcOrd="0" destOrd="0" presId="urn:microsoft.com/office/officeart/2005/8/layout/orgChart1"/>
    <dgm:cxn modelId="{5DC91D8F-52CB-468B-8B8C-618FE1F08DBC}" type="presParOf" srcId="{4E384B21-950F-4E55-892D-4E33FA6F4317}" destId="{BFD0212C-79FF-4918-AE3D-69B51FD15E7F}" srcOrd="1" destOrd="0" presId="urn:microsoft.com/office/officeart/2005/8/layout/orgChart1"/>
    <dgm:cxn modelId="{DCC80070-9D89-41FA-9D00-AA4959422EF7}" type="presParOf" srcId="{BB9A737C-3B75-4FBD-953B-0B71F8554E29}" destId="{BC0C9F94-EEDD-4528-B1CE-A25CA4964B05}" srcOrd="1" destOrd="0" presId="urn:microsoft.com/office/officeart/2005/8/layout/orgChart1"/>
    <dgm:cxn modelId="{7BB52E77-9398-46B0-B5E1-52E6004E6081}" type="presParOf" srcId="{BC0C9F94-EEDD-4528-B1CE-A25CA4964B05}" destId="{FEEE63B6-11D1-4ACD-B822-0B7870A52E7E}" srcOrd="0" destOrd="0" presId="urn:microsoft.com/office/officeart/2005/8/layout/orgChart1"/>
    <dgm:cxn modelId="{E4448463-DDD2-4601-AD20-99513464AB3F}" type="presParOf" srcId="{BC0C9F94-EEDD-4528-B1CE-A25CA4964B05}" destId="{4086D308-CAA5-435B-B486-F65C84AAB8E2}" srcOrd="1" destOrd="0" presId="urn:microsoft.com/office/officeart/2005/8/layout/orgChart1"/>
    <dgm:cxn modelId="{67CFC453-E5C1-4CA0-BB46-F26D30D84499}" type="presParOf" srcId="{4086D308-CAA5-435B-B486-F65C84AAB8E2}" destId="{9F77FC6B-4E66-4127-BF7A-CAF98EAADF02}" srcOrd="0" destOrd="0" presId="urn:microsoft.com/office/officeart/2005/8/layout/orgChart1"/>
    <dgm:cxn modelId="{BE46D170-F55C-4375-B3E0-74A22B7C5F7D}" type="presParOf" srcId="{9F77FC6B-4E66-4127-BF7A-CAF98EAADF02}" destId="{227D50E7-3417-4B08-AAA4-06A8EE7D8226}" srcOrd="0" destOrd="0" presId="urn:microsoft.com/office/officeart/2005/8/layout/orgChart1"/>
    <dgm:cxn modelId="{736DE7F8-962F-4228-AB85-F21F1970157E}" type="presParOf" srcId="{9F77FC6B-4E66-4127-BF7A-CAF98EAADF02}" destId="{0B9A35BB-AC69-4EB4-B174-A7338CECEE93}" srcOrd="1" destOrd="0" presId="urn:microsoft.com/office/officeart/2005/8/layout/orgChart1"/>
    <dgm:cxn modelId="{4D9EAA0E-9B0B-49D3-96D5-8AB048789CBE}" type="presParOf" srcId="{4086D308-CAA5-435B-B486-F65C84AAB8E2}" destId="{367A837C-5542-4124-8CFE-67DDA5B7B8B4}" srcOrd="1" destOrd="0" presId="urn:microsoft.com/office/officeart/2005/8/layout/orgChart1"/>
    <dgm:cxn modelId="{2EDF0FB1-AF48-49B6-9BA1-A5D5661D985D}" type="presParOf" srcId="{4086D308-CAA5-435B-B486-F65C84AAB8E2}" destId="{55C3D242-518E-4FB7-9A59-F633CB59D2E9}" srcOrd="2" destOrd="0" presId="urn:microsoft.com/office/officeart/2005/8/layout/orgChart1"/>
    <dgm:cxn modelId="{6B4006CC-AEF9-47C7-9E3B-001F4D4DD80D}" type="presParOf" srcId="{BC0C9F94-EEDD-4528-B1CE-A25CA4964B05}" destId="{F47F059F-5135-4BF9-84F1-AD5DAB3F443F}" srcOrd="2" destOrd="0" presId="urn:microsoft.com/office/officeart/2005/8/layout/orgChart1"/>
    <dgm:cxn modelId="{1BEE5C13-12A2-427C-AD39-2736275D6127}" type="presParOf" srcId="{BC0C9F94-EEDD-4528-B1CE-A25CA4964B05}" destId="{8CBF3F8D-B28C-4596-BF5C-A1044EDF6BCA}" srcOrd="3" destOrd="0" presId="urn:microsoft.com/office/officeart/2005/8/layout/orgChart1"/>
    <dgm:cxn modelId="{1A2D525A-D7BB-4CB9-95CE-A116EBA7BCDC}" type="presParOf" srcId="{8CBF3F8D-B28C-4596-BF5C-A1044EDF6BCA}" destId="{1852DAA8-5BD8-4FFB-B482-1710F2CD65E7}" srcOrd="0" destOrd="0" presId="urn:microsoft.com/office/officeart/2005/8/layout/orgChart1"/>
    <dgm:cxn modelId="{174C0F9A-DB91-485D-8542-42C57EFB2962}" type="presParOf" srcId="{1852DAA8-5BD8-4FFB-B482-1710F2CD65E7}" destId="{E9B3C0B7-F106-4AB7-8F3B-3B945AADAB6F}" srcOrd="0" destOrd="0" presId="urn:microsoft.com/office/officeart/2005/8/layout/orgChart1"/>
    <dgm:cxn modelId="{B1856DB4-19F2-4C77-9260-DF9EFDD639DA}" type="presParOf" srcId="{1852DAA8-5BD8-4FFB-B482-1710F2CD65E7}" destId="{10C1A277-46FE-4F85-99BF-DE009428AA9C}" srcOrd="1" destOrd="0" presId="urn:microsoft.com/office/officeart/2005/8/layout/orgChart1"/>
    <dgm:cxn modelId="{BA1C59F4-6308-4FAF-9E19-723D8CF67C4C}" type="presParOf" srcId="{8CBF3F8D-B28C-4596-BF5C-A1044EDF6BCA}" destId="{F04EFA27-62D1-4DD1-88EB-9C95EB84354B}" srcOrd="1" destOrd="0" presId="urn:microsoft.com/office/officeart/2005/8/layout/orgChart1"/>
    <dgm:cxn modelId="{D41F233B-6473-43BD-9E62-5EFD6D6F477F}" type="presParOf" srcId="{8CBF3F8D-B28C-4596-BF5C-A1044EDF6BCA}" destId="{16C9AC05-CC01-4BC7-951E-C428C57E54D8}" srcOrd="2" destOrd="0" presId="urn:microsoft.com/office/officeart/2005/8/layout/orgChart1"/>
    <dgm:cxn modelId="{9C65FFB7-497E-4D27-9927-32D163269CF5}" type="presParOf" srcId="{BB9A737C-3B75-4FBD-953B-0B71F8554E29}" destId="{C95A0C35-3960-49C1-8FDC-D7BD148F8B24}" srcOrd="2" destOrd="0" presId="urn:microsoft.com/office/officeart/2005/8/layout/orgChart1"/>
    <dgm:cxn modelId="{655AB8C1-FF3D-4ADC-BD8E-445FBFA5FF48}" type="presParOf" srcId="{7755A961-46A9-4639-8BCE-9AF92B3F7BE8}" destId="{FFD0633B-EB20-49CF-8076-180F86F2C48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1FEAE39-2497-47D3-9F77-D4F28FEF9F74}" type="doc">
      <dgm:prSet loTypeId="urn:microsoft.com/office/officeart/2005/8/layout/orgChart1" loCatId="hierarchy" qsTypeId="urn:microsoft.com/office/officeart/2005/8/quickstyle/simple3" qsCatId="simple" csTypeId="urn:microsoft.com/office/officeart/2005/8/colors/accent6_1" csCatId="accent6" phldr="1"/>
      <dgm:spPr/>
      <dgm:t>
        <a:bodyPr/>
        <a:lstStyle/>
        <a:p>
          <a:endParaRPr lang="fr-FR"/>
        </a:p>
      </dgm:t>
    </dgm:pt>
    <dgm:pt modelId="{98B07A43-D7A1-480F-A17F-44183F951882}">
      <dgm:prSet phldrT="[Texte]"/>
      <dgm:spPr/>
      <dgm:t>
        <a:bodyPr/>
        <a:lstStyle/>
        <a:p>
          <a:r>
            <a:rPr lang="fr-FR" dirty="0"/>
            <a:t>Formalisme</a:t>
          </a:r>
        </a:p>
      </dgm:t>
    </dgm:pt>
    <dgm:pt modelId="{A77C9A78-83F8-462F-A850-A235D09058C9}" type="parTrans" cxnId="{DF368642-3D12-49EB-A6F6-EFBBBD90FBD3}">
      <dgm:prSet/>
      <dgm:spPr/>
      <dgm:t>
        <a:bodyPr/>
        <a:lstStyle/>
        <a:p>
          <a:endParaRPr lang="fr-FR"/>
        </a:p>
      </dgm:t>
    </dgm:pt>
    <dgm:pt modelId="{68B237F5-3922-4FA9-A4D1-B84DE95AA50B}" type="sibTrans" cxnId="{DF368642-3D12-49EB-A6F6-EFBBBD90FBD3}">
      <dgm:prSet/>
      <dgm:spPr/>
      <dgm:t>
        <a:bodyPr/>
        <a:lstStyle/>
        <a:p>
          <a:endParaRPr lang="fr-FR"/>
        </a:p>
      </dgm:t>
    </dgm:pt>
    <dgm:pt modelId="{8B8A6F67-BFD0-450C-A784-5DED7132A68A}">
      <dgm:prSet phldrT="[Texte]"/>
      <dgm:spPr/>
      <dgm:t>
        <a:bodyPr/>
        <a:lstStyle/>
        <a:p>
          <a:r>
            <a:rPr lang="fr-FR" dirty="0"/>
            <a:t>Approches non logiques</a:t>
          </a:r>
        </a:p>
      </dgm:t>
    </dgm:pt>
    <dgm:pt modelId="{32C6BA27-15CA-4A1B-9084-3138CC6FDAD9}" type="parTrans" cxnId="{3BA1CE66-B7BA-4724-8559-E48608AAA3FB}">
      <dgm:prSet/>
      <dgm:spPr/>
      <dgm:t>
        <a:bodyPr/>
        <a:lstStyle/>
        <a:p>
          <a:endParaRPr lang="fr-FR"/>
        </a:p>
      </dgm:t>
    </dgm:pt>
    <dgm:pt modelId="{89403F69-EF18-4CCE-9D90-31CED3971E6C}" type="sibTrans" cxnId="{3BA1CE66-B7BA-4724-8559-E48608AAA3FB}">
      <dgm:prSet/>
      <dgm:spPr/>
      <dgm:t>
        <a:bodyPr/>
        <a:lstStyle/>
        <a:p>
          <a:endParaRPr lang="fr-FR"/>
        </a:p>
      </dgm:t>
    </dgm:pt>
    <dgm:pt modelId="{98429028-3BBB-4DCF-83FA-3DA4518A23BC}">
      <dgm:prSet phldrT="[Texte]"/>
      <dgm:spPr/>
      <dgm:t>
        <a:bodyPr/>
        <a:lstStyle/>
        <a:p>
          <a:r>
            <a:rPr lang="fr-FR" dirty="0"/>
            <a:t>Approches logiques</a:t>
          </a:r>
        </a:p>
      </dgm:t>
    </dgm:pt>
    <dgm:pt modelId="{82AA5AA9-8AB9-49AD-9314-012842D5E9EC}" type="parTrans" cxnId="{358FD49D-0620-4818-820A-A9CB6F5CBF0F}">
      <dgm:prSet/>
      <dgm:spPr/>
      <dgm:t>
        <a:bodyPr/>
        <a:lstStyle/>
        <a:p>
          <a:endParaRPr lang="fr-FR"/>
        </a:p>
      </dgm:t>
    </dgm:pt>
    <dgm:pt modelId="{4905315F-C348-4A78-8AEB-83BA4CAE0530}" type="sibTrans" cxnId="{358FD49D-0620-4818-820A-A9CB6F5CBF0F}">
      <dgm:prSet/>
      <dgm:spPr/>
      <dgm:t>
        <a:bodyPr/>
        <a:lstStyle/>
        <a:p>
          <a:endParaRPr lang="fr-FR"/>
        </a:p>
      </dgm:t>
    </dgm:pt>
    <dgm:pt modelId="{FD137A18-9317-4D77-A54A-E82491C260CC}">
      <dgm:prSet/>
      <dgm:spPr/>
      <dgm:t>
        <a:bodyPr/>
        <a:lstStyle/>
        <a:p>
          <a:r>
            <a:rPr lang="fr-FR" dirty="0"/>
            <a:t>Réseaux sémantiques</a:t>
          </a:r>
        </a:p>
      </dgm:t>
    </dgm:pt>
    <dgm:pt modelId="{1E08C651-FC3E-4CA8-8670-829A40C9891D}" type="parTrans" cxnId="{71D72864-D107-4A40-8A25-E599FC184B60}">
      <dgm:prSet/>
      <dgm:spPr/>
      <dgm:t>
        <a:bodyPr/>
        <a:lstStyle/>
        <a:p>
          <a:endParaRPr lang="fr-FR"/>
        </a:p>
      </dgm:t>
    </dgm:pt>
    <dgm:pt modelId="{053E9A0F-DE0A-476E-BF44-C46F03F3430F}" type="sibTrans" cxnId="{71D72864-D107-4A40-8A25-E599FC184B60}">
      <dgm:prSet/>
      <dgm:spPr/>
      <dgm:t>
        <a:bodyPr/>
        <a:lstStyle/>
        <a:p>
          <a:endParaRPr lang="fr-FR"/>
        </a:p>
      </dgm:t>
    </dgm:pt>
    <dgm:pt modelId="{14AA764B-0805-4E89-9791-3DB0A822B5FF}">
      <dgm:prSet/>
      <dgm:spPr/>
      <dgm:t>
        <a:bodyPr/>
        <a:lstStyle/>
        <a:p>
          <a:r>
            <a:rPr lang="fr-FR" dirty="0"/>
            <a:t>Graphe conceptuels</a:t>
          </a:r>
        </a:p>
      </dgm:t>
    </dgm:pt>
    <dgm:pt modelId="{36F4BCE6-B7F6-4EAA-8C47-2A02B319496D}" type="parTrans" cxnId="{FBE4F722-A119-4B5E-BC6B-C205E913D8B5}">
      <dgm:prSet/>
      <dgm:spPr/>
      <dgm:t>
        <a:bodyPr/>
        <a:lstStyle/>
        <a:p>
          <a:endParaRPr lang="fr-FR"/>
        </a:p>
      </dgm:t>
    </dgm:pt>
    <dgm:pt modelId="{FD36185F-EBC4-4CE6-B947-35BE93B5DAFA}" type="sibTrans" cxnId="{FBE4F722-A119-4B5E-BC6B-C205E913D8B5}">
      <dgm:prSet/>
      <dgm:spPr/>
      <dgm:t>
        <a:bodyPr/>
        <a:lstStyle/>
        <a:p>
          <a:endParaRPr lang="fr-FR"/>
        </a:p>
      </dgm:t>
    </dgm:pt>
    <dgm:pt modelId="{49F116A2-4FA7-4271-812C-257E183BB2AA}">
      <dgm:prSet/>
      <dgm:spPr>
        <a:solidFill>
          <a:schemeClr val="accent6">
            <a:lumMod val="60000"/>
            <a:lumOff val="40000"/>
          </a:schemeClr>
        </a:solidFill>
      </dgm:spPr>
      <dgm:t>
        <a:bodyPr/>
        <a:lstStyle/>
        <a:p>
          <a:r>
            <a:rPr lang="fr-FR" dirty="0"/>
            <a:t>Logique des propositions</a:t>
          </a:r>
        </a:p>
      </dgm:t>
    </dgm:pt>
    <dgm:pt modelId="{2364FD71-21D2-40D5-ACF1-268BCD938E54}" type="parTrans" cxnId="{29195F9D-F869-4FCE-859E-156B43BB2E5E}">
      <dgm:prSet/>
      <dgm:spPr/>
      <dgm:t>
        <a:bodyPr/>
        <a:lstStyle/>
        <a:p>
          <a:endParaRPr lang="fr-FR"/>
        </a:p>
      </dgm:t>
    </dgm:pt>
    <dgm:pt modelId="{EE5E76E2-047F-429F-83D3-91CA071DA2C2}" type="sibTrans" cxnId="{29195F9D-F869-4FCE-859E-156B43BB2E5E}">
      <dgm:prSet/>
      <dgm:spPr/>
      <dgm:t>
        <a:bodyPr/>
        <a:lstStyle/>
        <a:p>
          <a:endParaRPr lang="fr-FR"/>
        </a:p>
      </dgm:t>
    </dgm:pt>
    <dgm:pt modelId="{9303BC40-C77D-48BA-A063-4F05CFAA5D10}">
      <dgm:prSet/>
      <dgm:spPr/>
      <dgm:t>
        <a:bodyPr/>
        <a:lstStyle/>
        <a:p>
          <a:r>
            <a:rPr lang="fr-FR" dirty="0"/>
            <a:t>Logique des prédicats</a:t>
          </a:r>
        </a:p>
      </dgm:t>
    </dgm:pt>
    <dgm:pt modelId="{D7F6FA69-05FD-4A45-A7ED-BBA7C8DFDB49}" type="parTrans" cxnId="{BCD4524B-8A11-457B-97AF-D4DD923BBD9F}">
      <dgm:prSet/>
      <dgm:spPr/>
      <dgm:t>
        <a:bodyPr/>
        <a:lstStyle/>
        <a:p>
          <a:endParaRPr lang="fr-FR"/>
        </a:p>
      </dgm:t>
    </dgm:pt>
    <dgm:pt modelId="{7B331AA0-F426-4A14-9201-74516BE8D0E7}" type="sibTrans" cxnId="{BCD4524B-8A11-457B-97AF-D4DD923BBD9F}">
      <dgm:prSet/>
      <dgm:spPr/>
      <dgm:t>
        <a:bodyPr/>
        <a:lstStyle/>
        <a:p>
          <a:endParaRPr lang="fr-FR"/>
        </a:p>
      </dgm:t>
    </dgm:pt>
    <dgm:pt modelId="{F3C490DB-9C6A-4F32-A948-07C90AF1CDB4}" type="pres">
      <dgm:prSet presAssocID="{11FEAE39-2497-47D3-9F77-D4F28FEF9F74}" presName="hierChild1" presStyleCnt="0">
        <dgm:presLayoutVars>
          <dgm:orgChart val="1"/>
          <dgm:chPref val="1"/>
          <dgm:dir/>
          <dgm:animOne val="branch"/>
          <dgm:animLvl val="lvl"/>
          <dgm:resizeHandles/>
        </dgm:presLayoutVars>
      </dgm:prSet>
      <dgm:spPr/>
    </dgm:pt>
    <dgm:pt modelId="{7755A961-46A9-4639-8BCE-9AF92B3F7BE8}" type="pres">
      <dgm:prSet presAssocID="{98B07A43-D7A1-480F-A17F-44183F951882}" presName="hierRoot1" presStyleCnt="0">
        <dgm:presLayoutVars>
          <dgm:hierBranch val="init"/>
        </dgm:presLayoutVars>
      </dgm:prSet>
      <dgm:spPr/>
    </dgm:pt>
    <dgm:pt modelId="{2FDAD846-4888-488C-B1B7-2082FFBAB295}" type="pres">
      <dgm:prSet presAssocID="{98B07A43-D7A1-480F-A17F-44183F951882}" presName="rootComposite1" presStyleCnt="0"/>
      <dgm:spPr/>
    </dgm:pt>
    <dgm:pt modelId="{89B8A9A7-ABB0-4A3F-9332-B61EA3D11ACA}" type="pres">
      <dgm:prSet presAssocID="{98B07A43-D7A1-480F-A17F-44183F951882}" presName="rootText1" presStyleLbl="node0" presStyleIdx="0" presStyleCnt="1">
        <dgm:presLayoutVars>
          <dgm:chPref val="3"/>
        </dgm:presLayoutVars>
      </dgm:prSet>
      <dgm:spPr/>
    </dgm:pt>
    <dgm:pt modelId="{12F8CCC7-4AE1-4AAD-86C1-BD349478E9F8}" type="pres">
      <dgm:prSet presAssocID="{98B07A43-D7A1-480F-A17F-44183F951882}" presName="rootConnector1" presStyleLbl="node1" presStyleIdx="0" presStyleCnt="0"/>
      <dgm:spPr/>
    </dgm:pt>
    <dgm:pt modelId="{8935B936-EB86-4112-9331-438E7DDE7220}" type="pres">
      <dgm:prSet presAssocID="{98B07A43-D7A1-480F-A17F-44183F951882}" presName="hierChild2" presStyleCnt="0"/>
      <dgm:spPr/>
    </dgm:pt>
    <dgm:pt modelId="{C6CEE2EE-A873-4E93-8070-5B2D7E7BBF37}" type="pres">
      <dgm:prSet presAssocID="{32C6BA27-15CA-4A1B-9084-3138CC6FDAD9}" presName="Name37" presStyleLbl="parChTrans1D2" presStyleIdx="0" presStyleCnt="2"/>
      <dgm:spPr/>
    </dgm:pt>
    <dgm:pt modelId="{737CB342-45C0-4484-A6E5-A9D6FFC7D042}" type="pres">
      <dgm:prSet presAssocID="{8B8A6F67-BFD0-450C-A784-5DED7132A68A}" presName="hierRoot2" presStyleCnt="0">
        <dgm:presLayoutVars>
          <dgm:hierBranch/>
        </dgm:presLayoutVars>
      </dgm:prSet>
      <dgm:spPr/>
    </dgm:pt>
    <dgm:pt modelId="{6BB0F482-2ADC-4904-AFFC-87549DC80B17}" type="pres">
      <dgm:prSet presAssocID="{8B8A6F67-BFD0-450C-A784-5DED7132A68A}" presName="rootComposite" presStyleCnt="0"/>
      <dgm:spPr/>
    </dgm:pt>
    <dgm:pt modelId="{4076BF54-9843-4022-B527-57881E87A7FB}" type="pres">
      <dgm:prSet presAssocID="{8B8A6F67-BFD0-450C-A784-5DED7132A68A}" presName="rootText" presStyleLbl="node2" presStyleIdx="0" presStyleCnt="2">
        <dgm:presLayoutVars>
          <dgm:chPref val="3"/>
        </dgm:presLayoutVars>
      </dgm:prSet>
      <dgm:spPr/>
    </dgm:pt>
    <dgm:pt modelId="{EAA205E9-6A0E-42D0-B2C7-19D517ACA0EC}" type="pres">
      <dgm:prSet presAssocID="{8B8A6F67-BFD0-450C-A784-5DED7132A68A}" presName="rootConnector" presStyleLbl="node2" presStyleIdx="0" presStyleCnt="2"/>
      <dgm:spPr/>
    </dgm:pt>
    <dgm:pt modelId="{5EC328F8-74A5-4F38-9447-A75F8FBE0B20}" type="pres">
      <dgm:prSet presAssocID="{8B8A6F67-BFD0-450C-A784-5DED7132A68A}" presName="hierChild4" presStyleCnt="0"/>
      <dgm:spPr/>
    </dgm:pt>
    <dgm:pt modelId="{EACAE5FE-0214-470C-A47F-5750FF5BD375}" type="pres">
      <dgm:prSet presAssocID="{1E08C651-FC3E-4CA8-8670-829A40C9891D}" presName="Name35" presStyleLbl="parChTrans1D3" presStyleIdx="0" presStyleCnt="4"/>
      <dgm:spPr/>
    </dgm:pt>
    <dgm:pt modelId="{25DF7BEF-D7A0-41F4-B863-3420530E7034}" type="pres">
      <dgm:prSet presAssocID="{FD137A18-9317-4D77-A54A-E82491C260CC}" presName="hierRoot2" presStyleCnt="0">
        <dgm:presLayoutVars>
          <dgm:hierBranch/>
        </dgm:presLayoutVars>
      </dgm:prSet>
      <dgm:spPr/>
    </dgm:pt>
    <dgm:pt modelId="{A5DA0A85-92AA-47E9-951B-825D9DDD2A68}" type="pres">
      <dgm:prSet presAssocID="{FD137A18-9317-4D77-A54A-E82491C260CC}" presName="rootComposite" presStyleCnt="0"/>
      <dgm:spPr/>
    </dgm:pt>
    <dgm:pt modelId="{680C020D-D3CC-4879-8383-120082AB2414}" type="pres">
      <dgm:prSet presAssocID="{FD137A18-9317-4D77-A54A-E82491C260CC}" presName="rootText" presStyleLbl="node3" presStyleIdx="0" presStyleCnt="4">
        <dgm:presLayoutVars>
          <dgm:chPref val="3"/>
        </dgm:presLayoutVars>
      </dgm:prSet>
      <dgm:spPr/>
    </dgm:pt>
    <dgm:pt modelId="{0F20BB28-AACE-43A0-B6B3-966E9E107946}" type="pres">
      <dgm:prSet presAssocID="{FD137A18-9317-4D77-A54A-E82491C260CC}" presName="rootConnector" presStyleLbl="node3" presStyleIdx="0" presStyleCnt="4"/>
      <dgm:spPr/>
    </dgm:pt>
    <dgm:pt modelId="{1D343A35-6C05-461A-9DC2-ACA102513AAB}" type="pres">
      <dgm:prSet presAssocID="{FD137A18-9317-4D77-A54A-E82491C260CC}" presName="hierChild4" presStyleCnt="0"/>
      <dgm:spPr/>
    </dgm:pt>
    <dgm:pt modelId="{71B8CCD7-5AD7-404F-97A8-E1663201D26D}" type="pres">
      <dgm:prSet presAssocID="{FD137A18-9317-4D77-A54A-E82491C260CC}" presName="hierChild5" presStyleCnt="0"/>
      <dgm:spPr/>
    </dgm:pt>
    <dgm:pt modelId="{CB7D9C77-19CC-426C-A498-10BD214B631F}" type="pres">
      <dgm:prSet presAssocID="{36F4BCE6-B7F6-4EAA-8C47-2A02B319496D}" presName="Name35" presStyleLbl="parChTrans1D3" presStyleIdx="1" presStyleCnt="4"/>
      <dgm:spPr/>
    </dgm:pt>
    <dgm:pt modelId="{BDCE69E1-8DD3-4AD8-9D6B-BDFFC7ABF0DF}" type="pres">
      <dgm:prSet presAssocID="{14AA764B-0805-4E89-9791-3DB0A822B5FF}" presName="hierRoot2" presStyleCnt="0">
        <dgm:presLayoutVars>
          <dgm:hierBranch val="init"/>
        </dgm:presLayoutVars>
      </dgm:prSet>
      <dgm:spPr/>
    </dgm:pt>
    <dgm:pt modelId="{6415448A-C382-4E5E-8012-62D513ED07B4}" type="pres">
      <dgm:prSet presAssocID="{14AA764B-0805-4E89-9791-3DB0A822B5FF}" presName="rootComposite" presStyleCnt="0"/>
      <dgm:spPr/>
    </dgm:pt>
    <dgm:pt modelId="{078DD235-2731-4139-BA72-AB270B75D0D3}" type="pres">
      <dgm:prSet presAssocID="{14AA764B-0805-4E89-9791-3DB0A822B5FF}" presName="rootText" presStyleLbl="node3" presStyleIdx="1" presStyleCnt="4">
        <dgm:presLayoutVars>
          <dgm:chPref val="3"/>
        </dgm:presLayoutVars>
      </dgm:prSet>
      <dgm:spPr/>
    </dgm:pt>
    <dgm:pt modelId="{812B453D-27A5-4B5C-AA91-08CC5D90E5EE}" type="pres">
      <dgm:prSet presAssocID="{14AA764B-0805-4E89-9791-3DB0A822B5FF}" presName="rootConnector" presStyleLbl="node3" presStyleIdx="1" presStyleCnt="4"/>
      <dgm:spPr/>
    </dgm:pt>
    <dgm:pt modelId="{48E85C61-DCF1-4FA5-8947-65C11EE54A34}" type="pres">
      <dgm:prSet presAssocID="{14AA764B-0805-4E89-9791-3DB0A822B5FF}" presName="hierChild4" presStyleCnt="0"/>
      <dgm:spPr/>
    </dgm:pt>
    <dgm:pt modelId="{9AEE1C1C-E0A2-4489-B0A8-02A7BA7B0662}" type="pres">
      <dgm:prSet presAssocID="{14AA764B-0805-4E89-9791-3DB0A822B5FF}" presName="hierChild5" presStyleCnt="0"/>
      <dgm:spPr/>
    </dgm:pt>
    <dgm:pt modelId="{8A3E51BC-7585-4537-ADF2-3ACE89BD3893}" type="pres">
      <dgm:prSet presAssocID="{8B8A6F67-BFD0-450C-A784-5DED7132A68A}" presName="hierChild5" presStyleCnt="0"/>
      <dgm:spPr/>
    </dgm:pt>
    <dgm:pt modelId="{85BDB310-198C-4C66-BD24-4741CEFB8C21}" type="pres">
      <dgm:prSet presAssocID="{82AA5AA9-8AB9-49AD-9314-012842D5E9EC}" presName="Name37" presStyleLbl="parChTrans1D2" presStyleIdx="1" presStyleCnt="2"/>
      <dgm:spPr/>
    </dgm:pt>
    <dgm:pt modelId="{BB9A737C-3B75-4FBD-953B-0B71F8554E29}" type="pres">
      <dgm:prSet presAssocID="{98429028-3BBB-4DCF-83FA-3DA4518A23BC}" presName="hierRoot2" presStyleCnt="0">
        <dgm:presLayoutVars>
          <dgm:hierBranch/>
        </dgm:presLayoutVars>
      </dgm:prSet>
      <dgm:spPr/>
    </dgm:pt>
    <dgm:pt modelId="{4E384B21-950F-4E55-892D-4E33FA6F4317}" type="pres">
      <dgm:prSet presAssocID="{98429028-3BBB-4DCF-83FA-3DA4518A23BC}" presName="rootComposite" presStyleCnt="0"/>
      <dgm:spPr/>
    </dgm:pt>
    <dgm:pt modelId="{42C98344-7248-4D6F-A8D8-3196A17360AC}" type="pres">
      <dgm:prSet presAssocID="{98429028-3BBB-4DCF-83FA-3DA4518A23BC}" presName="rootText" presStyleLbl="node2" presStyleIdx="1" presStyleCnt="2">
        <dgm:presLayoutVars>
          <dgm:chPref val="3"/>
        </dgm:presLayoutVars>
      </dgm:prSet>
      <dgm:spPr/>
    </dgm:pt>
    <dgm:pt modelId="{BFD0212C-79FF-4918-AE3D-69B51FD15E7F}" type="pres">
      <dgm:prSet presAssocID="{98429028-3BBB-4DCF-83FA-3DA4518A23BC}" presName="rootConnector" presStyleLbl="node2" presStyleIdx="1" presStyleCnt="2"/>
      <dgm:spPr/>
    </dgm:pt>
    <dgm:pt modelId="{BC0C9F94-EEDD-4528-B1CE-A25CA4964B05}" type="pres">
      <dgm:prSet presAssocID="{98429028-3BBB-4DCF-83FA-3DA4518A23BC}" presName="hierChild4" presStyleCnt="0"/>
      <dgm:spPr/>
    </dgm:pt>
    <dgm:pt modelId="{FEEE63B6-11D1-4ACD-B822-0B7870A52E7E}" type="pres">
      <dgm:prSet presAssocID="{2364FD71-21D2-40D5-ACF1-268BCD938E54}" presName="Name35" presStyleLbl="parChTrans1D3" presStyleIdx="2" presStyleCnt="4"/>
      <dgm:spPr/>
    </dgm:pt>
    <dgm:pt modelId="{4086D308-CAA5-435B-B486-F65C84AAB8E2}" type="pres">
      <dgm:prSet presAssocID="{49F116A2-4FA7-4271-812C-257E183BB2AA}" presName="hierRoot2" presStyleCnt="0">
        <dgm:presLayoutVars>
          <dgm:hierBranch val="init"/>
        </dgm:presLayoutVars>
      </dgm:prSet>
      <dgm:spPr/>
    </dgm:pt>
    <dgm:pt modelId="{9F77FC6B-4E66-4127-BF7A-CAF98EAADF02}" type="pres">
      <dgm:prSet presAssocID="{49F116A2-4FA7-4271-812C-257E183BB2AA}" presName="rootComposite" presStyleCnt="0"/>
      <dgm:spPr/>
    </dgm:pt>
    <dgm:pt modelId="{227D50E7-3417-4B08-AAA4-06A8EE7D8226}" type="pres">
      <dgm:prSet presAssocID="{49F116A2-4FA7-4271-812C-257E183BB2AA}" presName="rootText" presStyleLbl="node3" presStyleIdx="2" presStyleCnt="4">
        <dgm:presLayoutVars>
          <dgm:chPref val="3"/>
        </dgm:presLayoutVars>
      </dgm:prSet>
      <dgm:spPr/>
    </dgm:pt>
    <dgm:pt modelId="{0B9A35BB-AC69-4EB4-B174-A7338CECEE93}" type="pres">
      <dgm:prSet presAssocID="{49F116A2-4FA7-4271-812C-257E183BB2AA}" presName="rootConnector" presStyleLbl="node3" presStyleIdx="2" presStyleCnt="4"/>
      <dgm:spPr/>
    </dgm:pt>
    <dgm:pt modelId="{367A837C-5542-4124-8CFE-67DDA5B7B8B4}" type="pres">
      <dgm:prSet presAssocID="{49F116A2-4FA7-4271-812C-257E183BB2AA}" presName="hierChild4" presStyleCnt="0"/>
      <dgm:spPr/>
    </dgm:pt>
    <dgm:pt modelId="{55C3D242-518E-4FB7-9A59-F633CB59D2E9}" type="pres">
      <dgm:prSet presAssocID="{49F116A2-4FA7-4271-812C-257E183BB2AA}" presName="hierChild5" presStyleCnt="0"/>
      <dgm:spPr/>
    </dgm:pt>
    <dgm:pt modelId="{F47F059F-5135-4BF9-84F1-AD5DAB3F443F}" type="pres">
      <dgm:prSet presAssocID="{D7F6FA69-05FD-4A45-A7ED-BBA7C8DFDB49}" presName="Name35" presStyleLbl="parChTrans1D3" presStyleIdx="3" presStyleCnt="4"/>
      <dgm:spPr/>
    </dgm:pt>
    <dgm:pt modelId="{8CBF3F8D-B28C-4596-BF5C-A1044EDF6BCA}" type="pres">
      <dgm:prSet presAssocID="{9303BC40-C77D-48BA-A063-4F05CFAA5D10}" presName="hierRoot2" presStyleCnt="0">
        <dgm:presLayoutVars>
          <dgm:hierBranch val="init"/>
        </dgm:presLayoutVars>
      </dgm:prSet>
      <dgm:spPr/>
    </dgm:pt>
    <dgm:pt modelId="{1852DAA8-5BD8-4FFB-B482-1710F2CD65E7}" type="pres">
      <dgm:prSet presAssocID="{9303BC40-C77D-48BA-A063-4F05CFAA5D10}" presName="rootComposite" presStyleCnt="0"/>
      <dgm:spPr/>
    </dgm:pt>
    <dgm:pt modelId="{E9B3C0B7-F106-4AB7-8F3B-3B945AADAB6F}" type="pres">
      <dgm:prSet presAssocID="{9303BC40-C77D-48BA-A063-4F05CFAA5D10}" presName="rootText" presStyleLbl="node3" presStyleIdx="3" presStyleCnt="4">
        <dgm:presLayoutVars>
          <dgm:chPref val="3"/>
        </dgm:presLayoutVars>
      </dgm:prSet>
      <dgm:spPr/>
    </dgm:pt>
    <dgm:pt modelId="{10C1A277-46FE-4F85-99BF-DE009428AA9C}" type="pres">
      <dgm:prSet presAssocID="{9303BC40-C77D-48BA-A063-4F05CFAA5D10}" presName="rootConnector" presStyleLbl="node3" presStyleIdx="3" presStyleCnt="4"/>
      <dgm:spPr/>
    </dgm:pt>
    <dgm:pt modelId="{F04EFA27-62D1-4DD1-88EB-9C95EB84354B}" type="pres">
      <dgm:prSet presAssocID="{9303BC40-C77D-48BA-A063-4F05CFAA5D10}" presName="hierChild4" presStyleCnt="0"/>
      <dgm:spPr/>
    </dgm:pt>
    <dgm:pt modelId="{16C9AC05-CC01-4BC7-951E-C428C57E54D8}" type="pres">
      <dgm:prSet presAssocID="{9303BC40-C77D-48BA-A063-4F05CFAA5D10}" presName="hierChild5" presStyleCnt="0"/>
      <dgm:spPr/>
    </dgm:pt>
    <dgm:pt modelId="{C95A0C35-3960-49C1-8FDC-D7BD148F8B24}" type="pres">
      <dgm:prSet presAssocID="{98429028-3BBB-4DCF-83FA-3DA4518A23BC}" presName="hierChild5" presStyleCnt="0"/>
      <dgm:spPr/>
    </dgm:pt>
    <dgm:pt modelId="{FFD0633B-EB20-49CF-8076-180F86F2C483}" type="pres">
      <dgm:prSet presAssocID="{98B07A43-D7A1-480F-A17F-44183F951882}" presName="hierChild3" presStyleCnt="0"/>
      <dgm:spPr/>
    </dgm:pt>
  </dgm:ptLst>
  <dgm:cxnLst>
    <dgm:cxn modelId="{71340604-03A7-4AB4-9C0D-FD9FBBF9FBB5}" type="presOf" srcId="{36F4BCE6-B7F6-4EAA-8C47-2A02B319496D}" destId="{CB7D9C77-19CC-426C-A498-10BD214B631F}" srcOrd="0" destOrd="0" presId="urn:microsoft.com/office/officeart/2005/8/layout/orgChart1"/>
    <dgm:cxn modelId="{E7C45B0A-CCCE-4C1F-B229-31B1664F5F81}" type="presOf" srcId="{14AA764B-0805-4E89-9791-3DB0A822B5FF}" destId="{812B453D-27A5-4B5C-AA91-08CC5D90E5EE}" srcOrd="1" destOrd="0" presId="urn:microsoft.com/office/officeart/2005/8/layout/orgChart1"/>
    <dgm:cxn modelId="{439B7713-B300-48DA-882C-35FC03D676C1}" type="presOf" srcId="{82AA5AA9-8AB9-49AD-9314-012842D5E9EC}" destId="{85BDB310-198C-4C66-BD24-4741CEFB8C21}" srcOrd="0" destOrd="0" presId="urn:microsoft.com/office/officeart/2005/8/layout/orgChart1"/>
    <dgm:cxn modelId="{8540DA20-21F2-4734-8792-ABA6D56451C7}" type="presOf" srcId="{98B07A43-D7A1-480F-A17F-44183F951882}" destId="{89B8A9A7-ABB0-4A3F-9332-B61EA3D11ACA}" srcOrd="0" destOrd="0" presId="urn:microsoft.com/office/officeart/2005/8/layout/orgChart1"/>
    <dgm:cxn modelId="{FBE4F722-A119-4B5E-BC6B-C205E913D8B5}" srcId="{8B8A6F67-BFD0-450C-A784-5DED7132A68A}" destId="{14AA764B-0805-4E89-9791-3DB0A822B5FF}" srcOrd="1" destOrd="0" parTransId="{36F4BCE6-B7F6-4EAA-8C47-2A02B319496D}" sibTransId="{FD36185F-EBC4-4CE6-B947-35BE93B5DAFA}"/>
    <dgm:cxn modelId="{ED84342E-C927-43A7-8EC3-F3F36D4D83E0}" type="presOf" srcId="{14AA764B-0805-4E89-9791-3DB0A822B5FF}" destId="{078DD235-2731-4139-BA72-AB270B75D0D3}" srcOrd="0" destOrd="0" presId="urn:microsoft.com/office/officeart/2005/8/layout/orgChart1"/>
    <dgm:cxn modelId="{47944D30-7351-414A-B037-8666F2DD011D}" type="presOf" srcId="{98B07A43-D7A1-480F-A17F-44183F951882}" destId="{12F8CCC7-4AE1-4AAD-86C1-BD349478E9F8}" srcOrd="1" destOrd="0" presId="urn:microsoft.com/office/officeart/2005/8/layout/orgChart1"/>
    <dgm:cxn modelId="{488B5436-02B3-445E-9C8B-8501E1C2A553}" type="presOf" srcId="{2364FD71-21D2-40D5-ACF1-268BCD938E54}" destId="{FEEE63B6-11D1-4ACD-B822-0B7870A52E7E}" srcOrd="0" destOrd="0" presId="urn:microsoft.com/office/officeart/2005/8/layout/orgChart1"/>
    <dgm:cxn modelId="{DF368642-3D12-49EB-A6F6-EFBBBD90FBD3}" srcId="{11FEAE39-2497-47D3-9F77-D4F28FEF9F74}" destId="{98B07A43-D7A1-480F-A17F-44183F951882}" srcOrd="0" destOrd="0" parTransId="{A77C9A78-83F8-462F-A850-A235D09058C9}" sibTransId="{68B237F5-3922-4FA9-A4D1-B84DE95AA50B}"/>
    <dgm:cxn modelId="{71D72864-D107-4A40-8A25-E599FC184B60}" srcId="{8B8A6F67-BFD0-450C-A784-5DED7132A68A}" destId="{FD137A18-9317-4D77-A54A-E82491C260CC}" srcOrd="0" destOrd="0" parTransId="{1E08C651-FC3E-4CA8-8670-829A40C9891D}" sibTransId="{053E9A0F-DE0A-476E-BF44-C46F03F3430F}"/>
    <dgm:cxn modelId="{3BA1CE66-B7BA-4724-8559-E48608AAA3FB}" srcId="{98B07A43-D7A1-480F-A17F-44183F951882}" destId="{8B8A6F67-BFD0-450C-A784-5DED7132A68A}" srcOrd="0" destOrd="0" parTransId="{32C6BA27-15CA-4A1B-9084-3138CC6FDAD9}" sibTransId="{89403F69-EF18-4CCE-9D90-31CED3971E6C}"/>
    <dgm:cxn modelId="{BCD4524B-8A11-457B-97AF-D4DD923BBD9F}" srcId="{98429028-3BBB-4DCF-83FA-3DA4518A23BC}" destId="{9303BC40-C77D-48BA-A063-4F05CFAA5D10}" srcOrd="1" destOrd="0" parTransId="{D7F6FA69-05FD-4A45-A7ED-BBA7C8DFDB49}" sibTransId="{7B331AA0-F426-4A14-9201-74516BE8D0E7}"/>
    <dgm:cxn modelId="{762B136E-1C9A-41B3-ADD3-49360F9B66B2}" type="presOf" srcId="{49F116A2-4FA7-4271-812C-257E183BB2AA}" destId="{0B9A35BB-AC69-4EB4-B174-A7338CECEE93}" srcOrd="1" destOrd="0" presId="urn:microsoft.com/office/officeart/2005/8/layout/orgChart1"/>
    <dgm:cxn modelId="{8C11B36F-D820-43AD-9AFC-D38E80181BFB}" type="presOf" srcId="{FD137A18-9317-4D77-A54A-E82491C260CC}" destId="{680C020D-D3CC-4879-8383-120082AB2414}" srcOrd="0" destOrd="0" presId="urn:microsoft.com/office/officeart/2005/8/layout/orgChart1"/>
    <dgm:cxn modelId="{5CA94850-DF51-47B4-BF67-755D5D2CF17F}" type="presOf" srcId="{32C6BA27-15CA-4A1B-9084-3138CC6FDAD9}" destId="{C6CEE2EE-A873-4E93-8070-5B2D7E7BBF37}" srcOrd="0" destOrd="0" presId="urn:microsoft.com/office/officeart/2005/8/layout/orgChart1"/>
    <dgm:cxn modelId="{F9BA3A83-9D61-44E8-A3CB-66F53F9D27A4}" type="presOf" srcId="{49F116A2-4FA7-4271-812C-257E183BB2AA}" destId="{227D50E7-3417-4B08-AAA4-06A8EE7D8226}" srcOrd="0" destOrd="0" presId="urn:microsoft.com/office/officeart/2005/8/layout/orgChart1"/>
    <dgm:cxn modelId="{47E32784-645F-41EC-8808-BA332B5D194A}" type="presOf" srcId="{8B8A6F67-BFD0-450C-A784-5DED7132A68A}" destId="{4076BF54-9843-4022-B527-57881E87A7FB}" srcOrd="0" destOrd="0" presId="urn:microsoft.com/office/officeart/2005/8/layout/orgChart1"/>
    <dgm:cxn modelId="{29195F9D-F869-4FCE-859E-156B43BB2E5E}" srcId="{98429028-3BBB-4DCF-83FA-3DA4518A23BC}" destId="{49F116A2-4FA7-4271-812C-257E183BB2AA}" srcOrd="0" destOrd="0" parTransId="{2364FD71-21D2-40D5-ACF1-268BCD938E54}" sibTransId="{EE5E76E2-047F-429F-83D3-91CA071DA2C2}"/>
    <dgm:cxn modelId="{358FD49D-0620-4818-820A-A9CB6F5CBF0F}" srcId="{98B07A43-D7A1-480F-A17F-44183F951882}" destId="{98429028-3BBB-4DCF-83FA-3DA4518A23BC}" srcOrd="1" destOrd="0" parTransId="{82AA5AA9-8AB9-49AD-9314-012842D5E9EC}" sibTransId="{4905315F-C348-4A78-8AEB-83BA4CAE0530}"/>
    <dgm:cxn modelId="{5E4DD0B7-DD37-455F-85EF-CB0384447B14}" type="presOf" srcId="{1E08C651-FC3E-4CA8-8670-829A40C9891D}" destId="{EACAE5FE-0214-470C-A47F-5750FF5BD375}" srcOrd="0" destOrd="0" presId="urn:microsoft.com/office/officeart/2005/8/layout/orgChart1"/>
    <dgm:cxn modelId="{37979EC1-1966-4642-A2BC-51D55213D15C}" type="presOf" srcId="{9303BC40-C77D-48BA-A063-4F05CFAA5D10}" destId="{E9B3C0B7-F106-4AB7-8F3B-3B945AADAB6F}" srcOrd="0" destOrd="0" presId="urn:microsoft.com/office/officeart/2005/8/layout/orgChart1"/>
    <dgm:cxn modelId="{CDDE46D4-95D5-4173-9D24-8437ECB7AD0A}" type="presOf" srcId="{11FEAE39-2497-47D3-9F77-D4F28FEF9F74}" destId="{F3C490DB-9C6A-4F32-A948-07C90AF1CDB4}" srcOrd="0" destOrd="0" presId="urn:microsoft.com/office/officeart/2005/8/layout/orgChart1"/>
    <dgm:cxn modelId="{9B8501E5-A5D5-4A90-A2DE-D8FFF96AD4F1}" type="presOf" srcId="{FD137A18-9317-4D77-A54A-E82491C260CC}" destId="{0F20BB28-AACE-43A0-B6B3-966E9E107946}" srcOrd="1" destOrd="0" presId="urn:microsoft.com/office/officeart/2005/8/layout/orgChart1"/>
    <dgm:cxn modelId="{A3B312EF-D964-4CC4-8E62-ACC2B8E9051D}" type="presOf" srcId="{8B8A6F67-BFD0-450C-A784-5DED7132A68A}" destId="{EAA205E9-6A0E-42D0-B2C7-19D517ACA0EC}" srcOrd="1" destOrd="0" presId="urn:microsoft.com/office/officeart/2005/8/layout/orgChart1"/>
    <dgm:cxn modelId="{219FDDF3-D0C5-4E0D-A929-7F09A0EBBAFD}" type="presOf" srcId="{98429028-3BBB-4DCF-83FA-3DA4518A23BC}" destId="{BFD0212C-79FF-4918-AE3D-69B51FD15E7F}" srcOrd="1" destOrd="0" presId="urn:microsoft.com/office/officeart/2005/8/layout/orgChart1"/>
    <dgm:cxn modelId="{140749F7-C8D4-49BA-9489-C1D7CF2C34FB}" type="presOf" srcId="{D7F6FA69-05FD-4A45-A7ED-BBA7C8DFDB49}" destId="{F47F059F-5135-4BF9-84F1-AD5DAB3F443F}" srcOrd="0" destOrd="0" presId="urn:microsoft.com/office/officeart/2005/8/layout/orgChart1"/>
    <dgm:cxn modelId="{2538FAF9-E569-427A-A61A-2A584323FAC0}" type="presOf" srcId="{98429028-3BBB-4DCF-83FA-3DA4518A23BC}" destId="{42C98344-7248-4D6F-A8D8-3196A17360AC}" srcOrd="0" destOrd="0" presId="urn:microsoft.com/office/officeart/2005/8/layout/orgChart1"/>
    <dgm:cxn modelId="{1E71FDFF-BCA5-4F3B-99BC-1DB07FE3039B}" type="presOf" srcId="{9303BC40-C77D-48BA-A063-4F05CFAA5D10}" destId="{10C1A277-46FE-4F85-99BF-DE009428AA9C}" srcOrd="1" destOrd="0" presId="urn:microsoft.com/office/officeart/2005/8/layout/orgChart1"/>
    <dgm:cxn modelId="{5E78643D-4062-4627-BE66-D9E504E69C9E}" type="presParOf" srcId="{F3C490DB-9C6A-4F32-A948-07C90AF1CDB4}" destId="{7755A961-46A9-4639-8BCE-9AF92B3F7BE8}" srcOrd="0" destOrd="0" presId="urn:microsoft.com/office/officeart/2005/8/layout/orgChart1"/>
    <dgm:cxn modelId="{B28E4F02-2CA7-4771-B417-4577DF2B703E}" type="presParOf" srcId="{7755A961-46A9-4639-8BCE-9AF92B3F7BE8}" destId="{2FDAD846-4888-488C-B1B7-2082FFBAB295}" srcOrd="0" destOrd="0" presId="urn:microsoft.com/office/officeart/2005/8/layout/orgChart1"/>
    <dgm:cxn modelId="{CDC10E01-1BF8-452B-B488-C1C34FCF022D}" type="presParOf" srcId="{2FDAD846-4888-488C-B1B7-2082FFBAB295}" destId="{89B8A9A7-ABB0-4A3F-9332-B61EA3D11ACA}" srcOrd="0" destOrd="0" presId="urn:microsoft.com/office/officeart/2005/8/layout/orgChart1"/>
    <dgm:cxn modelId="{DAAEAA4E-7219-41F0-8AFD-59F72A03D2E5}" type="presParOf" srcId="{2FDAD846-4888-488C-B1B7-2082FFBAB295}" destId="{12F8CCC7-4AE1-4AAD-86C1-BD349478E9F8}" srcOrd="1" destOrd="0" presId="urn:microsoft.com/office/officeart/2005/8/layout/orgChart1"/>
    <dgm:cxn modelId="{72E8B755-E18B-48DE-8198-AA605FD29796}" type="presParOf" srcId="{7755A961-46A9-4639-8BCE-9AF92B3F7BE8}" destId="{8935B936-EB86-4112-9331-438E7DDE7220}" srcOrd="1" destOrd="0" presId="urn:microsoft.com/office/officeart/2005/8/layout/orgChart1"/>
    <dgm:cxn modelId="{DF38AD55-89CB-414E-8AE7-EAD14220587E}" type="presParOf" srcId="{8935B936-EB86-4112-9331-438E7DDE7220}" destId="{C6CEE2EE-A873-4E93-8070-5B2D7E7BBF37}" srcOrd="0" destOrd="0" presId="urn:microsoft.com/office/officeart/2005/8/layout/orgChart1"/>
    <dgm:cxn modelId="{BD4E8924-46A0-41B0-9BF3-B32947E3CB26}" type="presParOf" srcId="{8935B936-EB86-4112-9331-438E7DDE7220}" destId="{737CB342-45C0-4484-A6E5-A9D6FFC7D042}" srcOrd="1" destOrd="0" presId="urn:microsoft.com/office/officeart/2005/8/layout/orgChart1"/>
    <dgm:cxn modelId="{0C1CDF6B-B6F4-4DB4-AEE1-274273FE51B9}" type="presParOf" srcId="{737CB342-45C0-4484-A6E5-A9D6FFC7D042}" destId="{6BB0F482-2ADC-4904-AFFC-87549DC80B17}" srcOrd="0" destOrd="0" presId="urn:microsoft.com/office/officeart/2005/8/layout/orgChart1"/>
    <dgm:cxn modelId="{CECC6F9E-B30C-4E54-823E-64FA57BCE7EF}" type="presParOf" srcId="{6BB0F482-2ADC-4904-AFFC-87549DC80B17}" destId="{4076BF54-9843-4022-B527-57881E87A7FB}" srcOrd="0" destOrd="0" presId="urn:microsoft.com/office/officeart/2005/8/layout/orgChart1"/>
    <dgm:cxn modelId="{C45711C8-C462-4606-8222-C301CD7E4022}" type="presParOf" srcId="{6BB0F482-2ADC-4904-AFFC-87549DC80B17}" destId="{EAA205E9-6A0E-42D0-B2C7-19D517ACA0EC}" srcOrd="1" destOrd="0" presId="urn:microsoft.com/office/officeart/2005/8/layout/orgChart1"/>
    <dgm:cxn modelId="{3C22007C-1401-427F-9669-93783FCA51A1}" type="presParOf" srcId="{737CB342-45C0-4484-A6E5-A9D6FFC7D042}" destId="{5EC328F8-74A5-4F38-9447-A75F8FBE0B20}" srcOrd="1" destOrd="0" presId="urn:microsoft.com/office/officeart/2005/8/layout/orgChart1"/>
    <dgm:cxn modelId="{2C6E73FA-2586-4F28-9255-1514A82DCE68}" type="presParOf" srcId="{5EC328F8-74A5-4F38-9447-A75F8FBE0B20}" destId="{EACAE5FE-0214-470C-A47F-5750FF5BD375}" srcOrd="0" destOrd="0" presId="urn:microsoft.com/office/officeart/2005/8/layout/orgChart1"/>
    <dgm:cxn modelId="{F8014D95-83A8-45BD-ACCB-19D1DCAAD062}" type="presParOf" srcId="{5EC328F8-74A5-4F38-9447-A75F8FBE0B20}" destId="{25DF7BEF-D7A0-41F4-B863-3420530E7034}" srcOrd="1" destOrd="0" presId="urn:microsoft.com/office/officeart/2005/8/layout/orgChart1"/>
    <dgm:cxn modelId="{639C3DD2-D8E6-4320-8835-437AF38A35B9}" type="presParOf" srcId="{25DF7BEF-D7A0-41F4-B863-3420530E7034}" destId="{A5DA0A85-92AA-47E9-951B-825D9DDD2A68}" srcOrd="0" destOrd="0" presId="urn:microsoft.com/office/officeart/2005/8/layout/orgChart1"/>
    <dgm:cxn modelId="{A916EA7D-F5F9-4187-BE1E-69A06C39D6DF}" type="presParOf" srcId="{A5DA0A85-92AA-47E9-951B-825D9DDD2A68}" destId="{680C020D-D3CC-4879-8383-120082AB2414}" srcOrd="0" destOrd="0" presId="urn:microsoft.com/office/officeart/2005/8/layout/orgChart1"/>
    <dgm:cxn modelId="{51BA14BB-7D08-4215-8DE8-F718082AA93C}" type="presParOf" srcId="{A5DA0A85-92AA-47E9-951B-825D9DDD2A68}" destId="{0F20BB28-AACE-43A0-B6B3-966E9E107946}" srcOrd="1" destOrd="0" presId="urn:microsoft.com/office/officeart/2005/8/layout/orgChart1"/>
    <dgm:cxn modelId="{38B91925-0F86-4DD6-A014-5920A1B31087}" type="presParOf" srcId="{25DF7BEF-D7A0-41F4-B863-3420530E7034}" destId="{1D343A35-6C05-461A-9DC2-ACA102513AAB}" srcOrd="1" destOrd="0" presId="urn:microsoft.com/office/officeart/2005/8/layout/orgChart1"/>
    <dgm:cxn modelId="{DCA9FFAB-18F4-42A8-9F7F-43CDA340AF35}" type="presParOf" srcId="{25DF7BEF-D7A0-41F4-B863-3420530E7034}" destId="{71B8CCD7-5AD7-404F-97A8-E1663201D26D}" srcOrd="2" destOrd="0" presId="urn:microsoft.com/office/officeart/2005/8/layout/orgChart1"/>
    <dgm:cxn modelId="{15A91901-E6C2-492A-A59C-4EF45A203B62}" type="presParOf" srcId="{5EC328F8-74A5-4F38-9447-A75F8FBE0B20}" destId="{CB7D9C77-19CC-426C-A498-10BD214B631F}" srcOrd="2" destOrd="0" presId="urn:microsoft.com/office/officeart/2005/8/layout/orgChart1"/>
    <dgm:cxn modelId="{47B413C9-05EB-4515-B83D-E20D19FC91ED}" type="presParOf" srcId="{5EC328F8-74A5-4F38-9447-A75F8FBE0B20}" destId="{BDCE69E1-8DD3-4AD8-9D6B-BDFFC7ABF0DF}" srcOrd="3" destOrd="0" presId="urn:microsoft.com/office/officeart/2005/8/layout/orgChart1"/>
    <dgm:cxn modelId="{91975AFA-1CF8-4E96-94FA-CFF56301A956}" type="presParOf" srcId="{BDCE69E1-8DD3-4AD8-9D6B-BDFFC7ABF0DF}" destId="{6415448A-C382-4E5E-8012-62D513ED07B4}" srcOrd="0" destOrd="0" presId="urn:microsoft.com/office/officeart/2005/8/layout/orgChart1"/>
    <dgm:cxn modelId="{5B907CD2-CB2B-4A3A-8C9C-A8FC567D1960}" type="presParOf" srcId="{6415448A-C382-4E5E-8012-62D513ED07B4}" destId="{078DD235-2731-4139-BA72-AB270B75D0D3}" srcOrd="0" destOrd="0" presId="urn:microsoft.com/office/officeart/2005/8/layout/orgChart1"/>
    <dgm:cxn modelId="{85DD084A-C6ED-4E69-A610-45D6DF34DD41}" type="presParOf" srcId="{6415448A-C382-4E5E-8012-62D513ED07B4}" destId="{812B453D-27A5-4B5C-AA91-08CC5D90E5EE}" srcOrd="1" destOrd="0" presId="urn:microsoft.com/office/officeart/2005/8/layout/orgChart1"/>
    <dgm:cxn modelId="{E6F1DE08-A36A-4C3B-A5AA-AAD4BB63B294}" type="presParOf" srcId="{BDCE69E1-8DD3-4AD8-9D6B-BDFFC7ABF0DF}" destId="{48E85C61-DCF1-4FA5-8947-65C11EE54A34}" srcOrd="1" destOrd="0" presId="urn:microsoft.com/office/officeart/2005/8/layout/orgChart1"/>
    <dgm:cxn modelId="{11804850-58FC-4B4B-811C-735D3B8795F1}" type="presParOf" srcId="{BDCE69E1-8DD3-4AD8-9D6B-BDFFC7ABF0DF}" destId="{9AEE1C1C-E0A2-4489-B0A8-02A7BA7B0662}" srcOrd="2" destOrd="0" presId="urn:microsoft.com/office/officeart/2005/8/layout/orgChart1"/>
    <dgm:cxn modelId="{C5AD5B3A-51E6-45EA-A0CF-D23308577020}" type="presParOf" srcId="{737CB342-45C0-4484-A6E5-A9D6FFC7D042}" destId="{8A3E51BC-7585-4537-ADF2-3ACE89BD3893}" srcOrd="2" destOrd="0" presId="urn:microsoft.com/office/officeart/2005/8/layout/orgChart1"/>
    <dgm:cxn modelId="{CEF5D185-52DD-41B2-A8A8-5763823FE05B}" type="presParOf" srcId="{8935B936-EB86-4112-9331-438E7DDE7220}" destId="{85BDB310-198C-4C66-BD24-4741CEFB8C21}" srcOrd="2" destOrd="0" presId="urn:microsoft.com/office/officeart/2005/8/layout/orgChart1"/>
    <dgm:cxn modelId="{7E3FEF2A-808C-47DB-AFA0-C6A6F47CA7DD}" type="presParOf" srcId="{8935B936-EB86-4112-9331-438E7DDE7220}" destId="{BB9A737C-3B75-4FBD-953B-0B71F8554E29}" srcOrd="3" destOrd="0" presId="urn:microsoft.com/office/officeart/2005/8/layout/orgChart1"/>
    <dgm:cxn modelId="{B14E9369-D4AC-4188-BF9A-C61827D10028}" type="presParOf" srcId="{BB9A737C-3B75-4FBD-953B-0B71F8554E29}" destId="{4E384B21-950F-4E55-892D-4E33FA6F4317}" srcOrd="0" destOrd="0" presId="urn:microsoft.com/office/officeart/2005/8/layout/orgChart1"/>
    <dgm:cxn modelId="{605AB252-C617-4C16-BA50-939BB9E48B40}" type="presParOf" srcId="{4E384B21-950F-4E55-892D-4E33FA6F4317}" destId="{42C98344-7248-4D6F-A8D8-3196A17360AC}" srcOrd="0" destOrd="0" presId="urn:microsoft.com/office/officeart/2005/8/layout/orgChart1"/>
    <dgm:cxn modelId="{54882D9E-B55D-4D51-BD5C-7C660FF5171E}" type="presParOf" srcId="{4E384B21-950F-4E55-892D-4E33FA6F4317}" destId="{BFD0212C-79FF-4918-AE3D-69B51FD15E7F}" srcOrd="1" destOrd="0" presId="urn:microsoft.com/office/officeart/2005/8/layout/orgChart1"/>
    <dgm:cxn modelId="{AEA986E8-A514-4149-BA12-E2BC1137C4E9}" type="presParOf" srcId="{BB9A737C-3B75-4FBD-953B-0B71F8554E29}" destId="{BC0C9F94-EEDD-4528-B1CE-A25CA4964B05}" srcOrd="1" destOrd="0" presId="urn:microsoft.com/office/officeart/2005/8/layout/orgChart1"/>
    <dgm:cxn modelId="{F89F5691-C81B-4A8C-8983-8E52A1FC7A1F}" type="presParOf" srcId="{BC0C9F94-EEDD-4528-B1CE-A25CA4964B05}" destId="{FEEE63B6-11D1-4ACD-B822-0B7870A52E7E}" srcOrd="0" destOrd="0" presId="urn:microsoft.com/office/officeart/2005/8/layout/orgChart1"/>
    <dgm:cxn modelId="{C99F2481-B66C-4C6D-84F8-3294BFB3B6EE}" type="presParOf" srcId="{BC0C9F94-EEDD-4528-B1CE-A25CA4964B05}" destId="{4086D308-CAA5-435B-B486-F65C84AAB8E2}" srcOrd="1" destOrd="0" presId="urn:microsoft.com/office/officeart/2005/8/layout/orgChart1"/>
    <dgm:cxn modelId="{65749139-6928-4D0C-B1A1-682A59B3F987}" type="presParOf" srcId="{4086D308-CAA5-435B-B486-F65C84AAB8E2}" destId="{9F77FC6B-4E66-4127-BF7A-CAF98EAADF02}" srcOrd="0" destOrd="0" presId="urn:microsoft.com/office/officeart/2005/8/layout/orgChart1"/>
    <dgm:cxn modelId="{A53A61A9-F7C1-4C91-A7D3-75AB393518A5}" type="presParOf" srcId="{9F77FC6B-4E66-4127-BF7A-CAF98EAADF02}" destId="{227D50E7-3417-4B08-AAA4-06A8EE7D8226}" srcOrd="0" destOrd="0" presId="urn:microsoft.com/office/officeart/2005/8/layout/orgChart1"/>
    <dgm:cxn modelId="{4535388D-B8B8-4253-99E1-EACD8C1A04D6}" type="presParOf" srcId="{9F77FC6B-4E66-4127-BF7A-CAF98EAADF02}" destId="{0B9A35BB-AC69-4EB4-B174-A7338CECEE93}" srcOrd="1" destOrd="0" presId="urn:microsoft.com/office/officeart/2005/8/layout/orgChart1"/>
    <dgm:cxn modelId="{9A763D11-F177-4E0F-959E-B4A12DDC4259}" type="presParOf" srcId="{4086D308-CAA5-435B-B486-F65C84AAB8E2}" destId="{367A837C-5542-4124-8CFE-67DDA5B7B8B4}" srcOrd="1" destOrd="0" presId="urn:microsoft.com/office/officeart/2005/8/layout/orgChart1"/>
    <dgm:cxn modelId="{5305BD35-B609-4F43-9D04-B2713F4A9C74}" type="presParOf" srcId="{4086D308-CAA5-435B-B486-F65C84AAB8E2}" destId="{55C3D242-518E-4FB7-9A59-F633CB59D2E9}" srcOrd="2" destOrd="0" presId="urn:microsoft.com/office/officeart/2005/8/layout/orgChart1"/>
    <dgm:cxn modelId="{642F385A-7F7D-4BF3-AEE8-6A1A86120455}" type="presParOf" srcId="{BC0C9F94-EEDD-4528-B1CE-A25CA4964B05}" destId="{F47F059F-5135-4BF9-84F1-AD5DAB3F443F}" srcOrd="2" destOrd="0" presId="urn:microsoft.com/office/officeart/2005/8/layout/orgChart1"/>
    <dgm:cxn modelId="{A68CF912-4481-4A68-834C-967455F3AA75}" type="presParOf" srcId="{BC0C9F94-EEDD-4528-B1CE-A25CA4964B05}" destId="{8CBF3F8D-B28C-4596-BF5C-A1044EDF6BCA}" srcOrd="3" destOrd="0" presId="urn:microsoft.com/office/officeart/2005/8/layout/orgChart1"/>
    <dgm:cxn modelId="{342CAC60-3557-4DA0-ADCD-8C85AFA67110}" type="presParOf" srcId="{8CBF3F8D-B28C-4596-BF5C-A1044EDF6BCA}" destId="{1852DAA8-5BD8-4FFB-B482-1710F2CD65E7}" srcOrd="0" destOrd="0" presId="urn:microsoft.com/office/officeart/2005/8/layout/orgChart1"/>
    <dgm:cxn modelId="{4DFF1068-59AD-4A28-8F5F-89857B8BFAC4}" type="presParOf" srcId="{1852DAA8-5BD8-4FFB-B482-1710F2CD65E7}" destId="{E9B3C0B7-F106-4AB7-8F3B-3B945AADAB6F}" srcOrd="0" destOrd="0" presId="urn:microsoft.com/office/officeart/2005/8/layout/orgChart1"/>
    <dgm:cxn modelId="{C5F1C5A4-F988-41FD-8D5D-860107927B31}" type="presParOf" srcId="{1852DAA8-5BD8-4FFB-B482-1710F2CD65E7}" destId="{10C1A277-46FE-4F85-99BF-DE009428AA9C}" srcOrd="1" destOrd="0" presId="urn:microsoft.com/office/officeart/2005/8/layout/orgChart1"/>
    <dgm:cxn modelId="{61ABE45C-99F8-40DF-8150-CD60CBFE3C4F}" type="presParOf" srcId="{8CBF3F8D-B28C-4596-BF5C-A1044EDF6BCA}" destId="{F04EFA27-62D1-4DD1-88EB-9C95EB84354B}" srcOrd="1" destOrd="0" presId="urn:microsoft.com/office/officeart/2005/8/layout/orgChart1"/>
    <dgm:cxn modelId="{284EF31B-0D37-476B-A6E4-4DDEA2641672}" type="presParOf" srcId="{8CBF3F8D-B28C-4596-BF5C-A1044EDF6BCA}" destId="{16C9AC05-CC01-4BC7-951E-C428C57E54D8}" srcOrd="2" destOrd="0" presId="urn:microsoft.com/office/officeart/2005/8/layout/orgChart1"/>
    <dgm:cxn modelId="{6BDD1943-A182-4A5E-9B11-648765C82548}" type="presParOf" srcId="{BB9A737C-3B75-4FBD-953B-0B71F8554E29}" destId="{C95A0C35-3960-49C1-8FDC-D7BD148F8B24}" srcOrd="2" destOrd="0" presId="urn:microsoft.com/office/officeart/2005/8/layout/orgChart1"/>
    <dgm:cxn modelId="{303CEAFA-9918-4CCA-A11B-6782D5B2F4F6}" type="presParOf" srcId="{7755A961-46A9-4639-8BCE-9AF92B3F7BE8}" destId="{FFD0633B-EB20-49CF-8076-180F86F2C48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1FEAE39-2497-47D3-9F77-D4F28FEF9F74}" type="doc">
      <dgm:prSet loTypeId="urn:microsoft.com/office/officeart/2005/8/layout/orgChart1" loCatId="hierarchy" qsTypeId="urn:microsoft.com/office/officeart/2005/8/quickstyle/simple3" qsCatId="simple" csTypeId="urn:microsoft.com/office/officeart/2005/8/colors/accent6_1" csCatId="accent6" phldr="1"/>
      <dgm:spPr/>
      <dgm:t>
        <a:bodyPr/>
        <a:lstStyle/>
        <a:p>
          <a:endParaRPr lang="fr-FR"/>
        </a:p>
      </dgm:t>
    </dgm:pt>
    <dgm:pt modelId="{98B07A43-D7A1-480F-A17F-44183F951882}">
      <dgm:prSet phldrT="[Texte]"/>
      <dgm:spPr/>
      <dgm:t>
        <a:bodyPr/>
        <a:lstStyle/>
        <a:p>
          <a:r>
            <a:rPr lang="fr-FR" dirty="0"/>
            <a:t>Formalisme</a:t>
          </a:r>
        </a:p>
      </dgm:t>
    </dgm:pt>
    <dgm:pt modelId="{A77C9A78-83F8-462F-A850-A235D09058C9}" type="parTrans" cxnId="{DF368642-3D12-49EB-A6F6-EFBBBD90FBD3}">
      <dgm:prSet/>
      <dgm:spPr/>
      <dgm:t>
        <a:bodyPr/>
        <a:lstStyle/>
        <a:p>
          <a:endParaRPr lang="fr-FR"/>
        </a:p>
      </dgm:t>
    </dgm:pt>
    <dgm:pt modelId="{68B237F5-3922-4FA9-A4D1-B84DE95AA50B}" type="sibTrans" cxnId="{DF368642-3D12-49EB-A6F6-EFBBBD90FBD3}">
      <dgm:prSet/>
      <dgm:spPr/>
      <dgm:t>
        <a:bodyPr/>
        <a:lstStyle/>
        <a:p>
          <a:endParaRPr lang="fr-FR"/>
        </a:p>
      </dgm:t>
    </dgm:pt>
    <dgm:pt modelId="{8B8A6F67-BFD0-450C-A784-5DED7132A68A}">
      <dgm:prSet phldrT="[Texte]"/>
      <dgm:spPr/>
      <dgm:t>
        <a:bodyPr/>
        <a:lstStyle/>
        <a:p>
          <a:r>
            <a:rPr lang="fr-FR" dirty="0"/>
            <a:t>Approches non logiques</a:t>
          </a:r>
        </a:p>
      </dgm:t>
    </dgm:pt>
    <dgm:pt modelId="{32C6BA27-15CA-4A1B-9084-3138CC6FDAD9}" type="parTrans" cxnId="{3BA1CE66-B7BA-4724-8559-E48608AAA3FB}">
      <dgm:prSet/>
      <dgm:spPr/>
      <dgm:t>
        <a:bodyPr/>
        <a:lstStyle/>
        <a:p>
          <a:endParaRPr lang="fr-FR"/>
        </a:p>
      </dgm:t>
    </dgm:pt>
    <dgm:pt modelId="{89403F69-EF18-4CCE-9D90-31CED3971E6C}" type="sibTrans" cxnId="{3BA1CE66-B7BA-4724-8559-E48608AAA3FB}">
      <dgm:prSet/>
      <dgm:spPr/>
      <dgm:t>
        <a:bodyPr/>
        <a:lstStyle/>
        <a:p>
          <a:endParaRPr lang="fr-FR"/>
        </a:p>
      </dgm:t>
    </dgm:pt>
    <dgm:pt modelId="{98429028-3BBB-4DCF-83FA-3DA4518A23BC}">
      <dgm:prSet phldrT="[Texte]"/>
      <dgm:spPr/>
      <dgm:t>
        <a:bodyPr/>
        <a:lstStyle/>
        <a:p>
          <a:r>
            <a:rPr lang="fr-FR" dirty="0"/>
            <a:t>Approches logiques</a:t>
          </a:r>
        </a:p>
      </dgm:t>
    </dgm:pt>
    <dgm:pt modelId="{82AA5AA9-8AB9-49AD-9314-012842D5E9EC}" type="parTrans" cxnId="{358FD49D-0620-4818-820A-A9CB6F5CBF0F}">
      <dgm:prSet/>
      <dgm:spPr/>
      <dgm:t>
        <a:bodyPr/>
        <a:lstStyle/>
        <a:p>
          <a:endParaRPr lang="fr-FR"/>
        </a:p>
      </dgm:t>
    </dgm:pt>
    <dgm:pt modelId="{4905315F-C348-4A78-8AEB-83BA4CAE0530}" type="sibTrans" cxnId="{358FD49D-0620-4818-820A-A9CB6F5CBF0F}">
      <dgm:prSet/>
      <dgm:spPr/>
      <dgm:t>
        <a:bodyPr/>
        <a:lstStyle/>
        <a:p>
          <a:endParaRPr lang="fr-FR"/>
        </a:p>
      </dgm:t>
    </dgm:pt>
    <dgm:pt modelId="{FD137A18-9317-4D77-A54A-E82491C260CC}">
      <dgm:prSet/>
      <dgm:spPr/>
      <dgm:t>
        <a:bodyPr/>
        <a:lstStyle/>
        <a:p>
          <a:r>
            <a:rPr lang="fr-FR" dirty="0"/>
            <a:t>Réseaux sémantiques</a:t>
          </a:r>
        </a:p>
      </dgm:t>
    </dgm:pt>
    <dgm:pt modelId="{1E08C651-FC3E-4CA8-8670-829A40C9891D}" type="parTrans" cxnId="{71D72864-D107-4A40-8A25-E599FC184B60}">
      <dgm:prSet/>
      <dgm:spPr/>
      <dgm:t>
        <a:bodyPr/>
        <a:lstStyle/>
        <a:p>
          <a:endParaRPr lang="fr-FR"/>
        </a:p>
      </dgm:t>
    </dgm:pt>
    <dgm:pt modelId="{053E9A0F-DE0A-476E-BF44-C46F03F3430F}" type="sibTrans" cxnId="{71D72864-D107-4A40-8A25-E599FC184B60}">
      <dgm:prSet/>
      <dgm:spPr/>
      <dgm:t>
        <a:bodyPr/>
        <a:lstStyle/>
        <a:p>
          <a:endParaRPr lang="fr-FR"/>
        </a:p>
      </dgm:t>
    </dgm:pt>
    <dgm:pt modelId="{14AA764B-0805-4E89-9791-3DB0A822B5FF}">
      <dgm:prSet/>
      <dgm:spPr/>
      <dgm:t>
        <a:bodyPr/>
        <a:lstStyle/>
        <a:p>
          <a:r>
            <a:rPr lang="fr-FR" dirty="0"/>
            <a:t>Graphe conceptuels</a:t>
          </a:r>
        </a:p>
      </dgm:t>
    </dgm:pt>
    <dgm:pt modelId="{36F4BCE6-B7F6-4EAA-8C47-2A02B319496D}" type="parTrans" cxnId="{FBE4F722-A119-4B5E-BC6B-C205E913D8B5}">
      <dgm:prSet/>
      <dgm:spPr/>
      <dgm:t>
        <a:bodyPr/>
        <a:lstStyle/>
        <a:p>
          <a:endParaRPr lang="fr-FR"/>
        </a:p>
      </dgm:t>
    </dgm:pt>
    <dgm:pt modelId="{FD36185F-EBC4-4CE6-B947-35BE93B5DAFA}" type="sibTrans" cxnId="{FBE4F722-A119-4B5E-BC6B-C205E913D8B5}">
      <dgm:prSet/>
      <dgm:spPr/>
      <dgm:t>
        <a:bodyPr/>
        <a:lstStyle/>
        <a:p>
          <a:endParaRPr lang="fr-FR"/>
        </a:p>
      </dgm:t>
    </dgm:pt>
    <dgm:pt modelId="{49F116A2-4FA7-4271-812C-257E183BB2AA}">
      <dgm:prSet/>
      <dgm:spPr/>
      <dgm:t>
        <a:bodyPr/>
        <a:lstStyle/>
        <a:p>
          <a:r>
            <a:rPr lang="fr-FR" dirty="0"/>
            <a:t>Logique des proposition</a:t>
          </a:r>
        </a:p>
      </dgm:t>
    </dgm:pt>
    <dgm:pt modelId="{2364FD71-21D2-40D5-ACF1-268BCD938E54}" type="parTrans" cxnId="{29195F9D-F869-4FCE-859E-156B43BB2E5E}">
      <dgm:prSet/>
      <dgm:spPr/>
      <dgm:t>
        <a:bodyPr/>
        <a:lstStyle/>
        <a:p>
          <a:endParaRPr lang="fr-FR"/>
        </a:p>
      </dgm:t>
    </dgm:pt>
    <dgm:pt modelId="{EE5E76E2-047F-429F-83D3-91CA071DA2C2}" type="sibTrans" cxnId="{29195F9D-F869-4FCE-859E-156B43BB2E5E}">
      <dgm:prSet/>
      <dgm:spPr/>
      <dgm:t>
        <a:bodyPr/>
        <a:lstStyle/>
        <a:p>
          <a:endParaRPr lang="fr-FR"/>
        </a:p>
      </dgm:t>
    </dgm:pt>
    <dgm:pt modelId="{9303BC40-C77D-48BA-A063-4F05CFAA5D10}">
      <dgm:prSet/>
      <dgm:spPr>
        <a:solidFill>
          <a:schemeClr val="accent6">
            <a:lumMod val="60000"/>
            <a:lumOff val="40000"/>
          </a:schemeClr>
        </a:solidFill>
      </dgm:spPr>
      <dgm:t>
        <a:bodyPr/>
        <a:lstStyle/>
        <a:p>
          <a:r>
            <a:rPr lang="fr-FR" dirty="0"/>
            <a:t>Logique des prédicat</a:t>
          </a:r>
        </a:p>
      </dgm:t>
    </dgm:pt>
    <dgm:pt modelId="{D7F6FA69-05FD-4A45-A7ED-BBA7C8DFDB49}" type="parTrans" cxnId="{BCD4524B-8A11-457B-97AF-D4DD923BBD9F}">
      <dgm:prSet/>
      <dgm:spPr/>
      <dgm:t>
        <a:bodyPr/>
        <a:lstStyle/>
        <a:p>
          <a:endParaRPr lang="fr-FR"/>
        </a:p>
      </dgm:t>
    </dgm:pt>
    <dgm:pt modelId="{7B331AA0-F426-4A14-9201-74516BE8D0E7}" type="sibTrans" cxnId="{BCD4524B-8A11-457B-97AF-D4DD923BBD9F}">
      <dgm:prSet/>
      <dgm:spPr/>
      <dgm:t>
        <a:bodyPr/>
        <a:lstStyle/>
        <a:p>
          <a:endParaRPr lang="fr-FR"/>
        </a:p>
      </dgm:t>
    </dgm:pt>
    <dgm:pt modelId="{F3C490DB-9C6A-4F32-A948-07C90AF1CDB4}" type="pres">
      <dgm:prSet presAssocID="{11FEAE39-2497-47D3-9F77-D4F28FEF9F74}" presName="hierChild1" presStyleCnt="0">
        <dgm:presLayoutVars>
          <dgm:orgChart val="1"/>
          <dgm:chPref val="1"/>
          <dgm:dir/>
          <dgm:animOne val="branch"/>
          <dgm:animLvl val="lvl"/>
          <dgm:resizeHandles/>
        </dgm:presLayoutVars>
      </dgm:prSet>
      <dgm:spPr/>
    </dgm:pt>
    <dgm:pt modelId="{7755A961-46A9-4639-8BCE-9AF92B3F7BE8}" type="pres">
      <dgm:prSet presAssocID="{98B07A43-D7A1-480F-A17F-44183F951882}" presName="hierRoot1" presStyleCnt="0">
        <dgm:presLayoutVars>
          <dgm:hierBranch val="init"/>
        </dgm:presLayoutVars>
      </dgm:prSet>
      <dgm:spPr/>
    </dgm:pt>
    <dgm:pt modelId="{2FDAD846-4888-488C-B1B7-2082FFBAB295}" type="pres">
      <dgm:prSet presAssocID="{98B07A43-D7A1-480F-A17F-44183F951882}" presName="rootComposite1" presStyleCnt="0"/>
      <dgm:spPr/>
    </dgm:pt>
    <dgm:pt modelId="{89B8A9A7-ABB0-4A3F-9332-B61EA3D11ACA}" type="pres">
      <dgm:prSet presAssocID="{98B07A43-D7A1-480F-A17F-44183F951882}" presName="rootText1" presStyleLbl="node0" presStyleIdx="0" presStyleCnt="1">
        <dgm:presLayoutVars>
          <dgm:chPref val="3"/>
        </dgm:presLayoutVars>
      </dgm:prSet>
      <dgm:spPr/>
    </dgm:pt>
    <dgm:pt modelId="{12F8CCC7-4AE1-4AAD-86C1-BD349478E9F8}" type="pres">
      <dgm:prSet presAssocID="{98B07A43-D7A1-480F-A17F-44183F951882}" presName="rootConnector1" presStyleLbl="node1" presStyleIdx="0" presStyleCnt="0"/>
      <dgm:spPr/>
    </dgm:pt>
    <dgm:pt modelId="{8935B936-EB86-4112-9331-438E7DDE7220}" type="pres">
      <dgm:prSet presAssocID="{98B07A43-D7A1-480F-A17F-44183F951882}" presName="hierChild2" presStyleCnt="0"/>
      <dgm:spPr/>
    </dgm:pt>
    <dgm:pt modelId="{C6CEE2EE-A873-4E93-8070-5B2D7E7BBF37}" type="pres">
      <dgm:prSet presAssocID="{32C6BA27-15CA-4A1B-9084-3138CC6FDAD9}" presName="Name37" presStyleLbl="parChTrans1D2" presStyleIdx="0" presStyleCnt="2"/>
      <dgm:spPr/>
    </dgm:pt>
    <dgm:pt modelId="{737CB342-45C0-4484-A6E5-A9D6FFC7D042}" type="pres">
      <dgm:prSet presAssocID="{8B8A6F67-BFD0-450C-A784-5DED7132A68A}" presName="hierRoot2" presStyleCnt="0">
        <dgm:presLayoutVars>
          <dgm:hierBranch/>
        </dgm:presLayoutVars>
      </dgm:prSet>
      <dgm:spPr/>
    </dgm:pt>
    <dgm:pt modelId="{6BB0F482-2ADC-4904-AFFC-87549DC80B17}" type="pres">
      <dgm:prSet presAssocID="{8B8A6F67-BFD0-450C-A784-5DED7132A68A}" presName="rootComposite" presStyleCnt="0"/>
      <dgm:spPr/>
    </dgm:pt>
    <dgm:pt modelId="{4076BF54-9843-4022-B527-57881E87A7FB}" type="pres">
      <dgm:prSet presAssocID="{8B8A6F67-BFD0-450C-A784-5DED7132A68A}" presName="rootText" presStyleLbl="node2" presStyleIdx="0" presStyleCnt="2">
        <dgm:presLayoutVars>
          <dgm:chPref val="3"/>
        </dgm:presLayoutVars>
      </dgm:prSet>
      <dgm:spPr/>
    </dgm:pt>
    <dgm:pt modelId="{EAA205E9-6A0E-42D0-B2C7-19D517ACA0EC}" type="pres">
      <dgm:prSet presAssocID="{8B8A6F67-BFD0-450C-A784-5DED7132A68A}" presName="rootConnector" presStyleLbl="node2" presStyleIdx="0" presStyleCnt="2"/>
      <dgm:spPr/>
    </dgm:pt>
    <dgm:pt modelId="{5EC328F8-74A5-4F38-9447-A75F8FBE0B20}" type="pres">
      <dgm:prSet presAssocID="{8B8A6F67-BFD0-450C-A784-5DED7132A68A}" presName="hierChild4" presStyleCnt="0"/>
      <dgm:spPr/>
    </dgm:pt>
    <dgm:pt modelId="{EACAE5FE-0214-470C-A47F-5750FF5BD375}" type="pres">
      <dgm:prSet presAssocID="{1E08C651-FC3E-4CA8-8670-829A40C9891D}" presName="Name35" presStyleLbl="parChTrans1D3" presStyleIdx="0" presStyleCnt="4"/>
      <dgm:spPr/>
    </dgm:pt>
    <dgm:pt modelId="{25DF7BEF-D7A0-41F4-B863-3420530E7034}" type="pres">
      <dgm:prSet presAssocID="{FD137A18-9317-4D77-A54A-E82491C260CC}" presName="hierRoot2" presStyleCnt="0">
        <dgm:presLayoutVars>
          <dgm:hierBranch/>
        </dgm:presLayoutVars>
      </dgm:prSet>
      <dgm:spPr/>
    </dgm:pt>
    <dgm:pt modelId="{A5DA0A85-92AA-47E9-951B-825D9DDD2A68}" type="pres">
      <dgm:prSet presAssocID="{FD137A18-9317-4D77-A54A-E82491C260CC}" presName="rootComposite" presStyleCnt="0"/>
      <dgm:spPr/>
    </dgm:pt>
    <dgm:pt modelId="{680C020D-D3CC-4879-8383-120082AB2414}" type="pres">
      <dgm:prSet presAssocID="{FD137A18-9317-4D77-A54A-E82491C260CC}" presName="rootText" presStyleLbl="node3" presStyleIdx="0" presStyleCnt="4">
        <dgm:presLayoutVars>
          <dgm:chPref val="3"/>
        </dgm:presLayoutVars>
      </dgm:prSet>
      <dgm:spPr/>
    </dgm:pt>
    <dgm:pt modelId="{0F20BB28-AACE-43A0-B6B3-966E9E107946}" type="pres">
      <dgm:prSet presAssocID="{FD137A18-9317-4D77-A54A-E82491C260CC}" presName="rootConnector" presStyleLbl="node3" presStyleIdx="0" presStyleCnt="4"/>
      <dgm:spPr/>
    </dgm:pt>
    <dgm:pt modelId="{1D343A35-6C05-461A-9DC2-ACA102513AAB}" type="pres">
      <dgm:prSet presAssocID="{FD137A18-9317-4D77-A54A-E82491C260CC}" presName="hierChild4" presStyleCnt="0"/>
      <dgm:spPr/>
    </dgm:pt>
    <dgm:pt modelId="{71B8CCD7-5AD7-404F-97A8-E1663201D26D}" type="pres">
      <dgm:prSet presAssocID="{FD137A18-9317-4D77-A54A-E82491C260CC}" presName="hierChild5" presStyleCnt="0"/>
      <dgm:spPr/>
    </dgm:pt>
    <dgm:pt modelId="{CB7D9C77-19CC-426C-A498-10BD214B631F}" type="pres">
      <dgm:prSet presAssocID="{36F4BCE6-B7F6-4EAA-8C47-2A02B319496D}" presName="Name35" presStyleLbl="parChTrans1D3" presStyleIdx="1" presStyleCnt="4"/>
      <dgm:spPr/>
    </dgm:pt>
    <dgm:pt modelId="{BDCE69E1-8DD3-4AD8-9D6B-BDFFC7ABF0DF}" type="pres">
      <dgm:prSet presAssocID="{14AA764B-0805-4E89-9791-3DB0A822B5FF}" presName="hierRoot2" presStyleCnt="0">
        <dgm:presLayoutVars>
          <dgm:hierBranch val="init"/>
        </dgm:presLayoutVars>
      </dgm:prSet>
      <dgm:spPr/>
    </dgm:pt>
    <dgm:pt modelId="{6415448A-C382-4E5E-8012-62D513ED07B4}" type="pres">
      <dgm:prSet presAssocID="{14AA764B-0805-4E89-9791-3DB0A822B5FF}" presName="rootComposite" presStyleCnt="0"/>
      <dgm:spPr/>
    </dgm:pt>
    <dgm:pt modelId="{078DD235-2731-4139-BA72-AB270B75D0D3}" type="pres">
      <dgm:prSet presAssocID="{14AA764B-0805-4E89-9791-3DB0A822B5FF}" presName="rootText" presStyleLbl="node3" presStyleIdx="1" presStyleCnt="4">
        <dgm:presLayoutVars>
          <dgm:chPref val="3"/>
        </dgm:presLayoutVars>
      </dgm:prSet>
      <dgm:spPr/>
    </dgm:pt>
    <dgm:pt modelId="{812B453D-27A5-4B5C-AA91-08CC5D90E5EE}" type="pres">
      <dgm:prSet presAssocID="{14AA764B-0805-4E89-9791-3DB0A822B5FF}" presName="rootConnector" presStyleLbl="node3" presStyleIdx="1" presStyleCnt="4"/>
      <dgm:spPr/>
    </dgm:pt>
    <dgm:pt modelId="{48E85C61-DCF1-4FA5-8947-65C11EE54A34}" type="pres">
      <dgm:prSet presAssocID="{14AA764B-0805-4E89-9791-3DB0A822B5FF}" presName="hierChild4" presStyleCnt="0"/>
      <dgm:spPr/>
    </dgm:pt>
    <dgm:pt modelId="{9AEE1C1C-E0A2-4489-B0A8-02A7BA7B0662}" type="pres">
      <dgm:prSet presAssocID="{14AA764B-0805-4E89-9791-3DB0A822B5FF}" presName="hierChild5" presStyleCnt="0"/>
      <dgm:spPr/>
    </dgm:pt>
    <dgm:pt modelId="{8A3E51BC-7585-4537-ADF2-3ACE89BD3893}" type="pres">
      <dgm:prSet presAssocID="{8B8A6F67-BFD0-450C-A784-5DED7132A68A}" presName="hierChild5" presStyleCnt="0"/>
      <dgm:spPr/>
    </dgm:pt>
    <dgm:pt modelId="{85BDB310-198C-4C66-BD24-4741CEFB8C21}" type="pres">
      <dgm:prSet presAssocID="{82AA5AA9-8AB9-49AD-9314-012842D5E9EC}" presName="Name37" presStyleLbl="parChTrans1D2" presStyleIdx="1" presStyleCnt="2"/>
      <dgm:spPr/>
    </dgm:pt>
    <dgm:pt modelId="{BB9A737C-3B75-4FBD-953B-0B71F8554E29}" type="pres">
      <dgm:prSet presAssocID="{98429028-3BBB-4DCF-83FA-3DA4518A23BC}" presName="hierRoot2" presStyleCnt="0">
        <dgm:presLayoutVars>
          <dgm:hierBranch/>
        </dgm:presLayoutVars>
      </dgm:prSet>
      <dgm:spPr/>
    </dgm:pt>
    <dgm:pt modelId="{4E384B21-950F-4E55-892D-4E33FA6F4317}" type="pres">
      <dgm:prSet presAssocID="{98429028-3BBB-4DCF-83FA-3DA4518A23BC}" presName="rootComposite" presStyleCnt="0"/>
      <dgm:spPr/>
    </dgm:pt>
    <dgm:pt modelId="{42C98344-7248-4D6F-A8D8-3196A17360AC}" type="pres">
      <dgm:prSet presAssocID="{98429028-3BBB-4DCF-83FA-3DA4518A23BC}" presName="rootText" presStyleLbl="node2" presStyleIdx="1" presStyleCnt="2">
        <dgm:presLayoutVars>
          <dgm:chPref val="3"/>
        </dgm:presLayoutVars>
      </dgm:prSet>
      <dgm:spPr/>
    </dgm:pt>
    <dgm:pt modelId="{BFD0212C-79FF-4918-AE3D-69B51FD15E7F}" type="pres">
      <dgm:prSet presAssocID="{98429028-3BBB-4DCF-83FA-3DA4518A23BC}" presName="rootConnector" presStyleLbl="node2" presStyleIdx="1" presStyleCnt="2"/>
      <dgm:spPr/>
    </dgm:pt>
    <dgm:pt modelId="{BC0C9F94-EEDD-4528-B1CE-A25CA4964B05}" type="pres">
      <dgm:prSet presAssocID="{98429028-3BBB-4DCF-83FA-3DA4518A23BC}" presName="hierChild4" presStyleCnt="0"/>
      <dgm:spPr/>
    </dgm:pt>
    <dgm:pt modelId="{FEEE63B6-11D1-4ACD-B822-0B7870A52E7E}" type="pres">
      <dgm:prSet presAssocID="{2364FD71-21D2-40D5-ACF1-268BCD938E54}" presName="Name35" presStyleLbl="parChTrans1D3" presStyleIdx="2" presStyleCnt="4"/>
      <dgm:spPr/>
    </dgm:pt>
    <dgm:pt modelId="{4086D308-CAA5-435B-B486-F65C84AAB8E2}" type="pres">
      <dgm:prSet presAssocID="{49F116A2-4FA7-4271-812C-257E183BB2AA}" presName="hierRoot2" presStyleCnt="0">
        <dgm:presLayoutVars>
          <dgm:hierBranch val="init"/>
        </dgm:presLayoutVars>
      </dgm:prSet>
      <dgm:spPr/>
    </dgm:pt>
    <dgm:pt modelId="{9F77FC6B-4E66-4127-BF7A-CAF98EAADF02}" type="pres">
      <dgm:prSet presAssocID="{49F116A2-4FA7-4271-812C-257E183BB2AA}" presName="rootComposite" presStyleCnt="0"/>
      <dgm:spPr/>
    </dgm:pt>
    <dgm:pt modelId="{227D50E7-3417-4B08-AAA4-06A8EE7D8226}" type="pres">
      <dgm:prSet presAssocID="{49F116A2-4FA7-4271-812C-257E183BB2AA}" presName="rootText" presStyleLbl="node3" presStyleIdx="2" presStyleCnt="4">
        <dgm:presLayoutVars>
          <dgm:chPref val="3"/>
        </dgm:presLayoutVars>
      </dgm:prSet>
      <dgm:spPr/>
    </dgm:pt>
    <dgm:pt modelId="{0B9A35BB-AC69-4EB4-B174-A7338CECEE93}" type="pres">
      <dgm:prSet presAssocID="{49F116A2-4FA7-4271-812C-257E183BB2AA}" presName="rootConnector" presStyleLbl="node3" presStyleIdx="2" presStyleCnt="4"/>
      <dgm:spPr/>
    </dgm:pt>
    <dgm:pt modelId="{367A837C-5542-4124-8CFE-67DDA5B7B8B4}" type="pres">
      <dgm:prSet presAssocID="{49F116A2-4FA7-4271-812C-257E183BB2AA}" presName="hierChild4" presStyleCnt="0"/>
      <dgm:spPr/>
    </dgm:pt>
    <dgm:pt modelId="{55C3D242-518E-4FB7-9A59-F633CB59D2E9}" type="pres">
      <dgm:prSet presAssocID="{49F116A2-4FA7-4271-812C-257E183BB2AA}" presName="hierChild5" presStyleCnt="0"/>
      <dgm:spPr/>
    </dgm:pt>
    <dgm:pt modelId="{F47F059F-5135-4BF9-84F1-AD5DAB3F443F}" type="pres">
      <dgm:prSet presAssocID="{D7F6FA69-05FD-4A45-A7ED-BBA7C8DFDB49}" presName="Name35" presStyleLbl="parChTrans1D3" presStyleIdx="3" presStyleCnt="4"/>
      <dgm:spPr/>
    </dgm:pt>
    <dgm:pt modelId="{8CBF3F8D-B28C-4596-BF5C-A1044EDF6BCA}" type="pres">
      <dgm:prSet presAssocID="{9303BC40-C77D-48BA-A063-4F05CFAA5D10}" presName="hierRoot2" presStyleCnt="0">
        <dgm:presLayoutVars>
          <dgm:hierBranch val="init"/>
        </dgm:presLayoutVars>
      </dgm:prSet>
      <dgm:spPr/>
    </dgm:pt>
    <dgm:pt modelId="{1852DAA8-5BD8-4FFB-B482-1710F2CD65E7}" type="pres">
      <dgm:prSet presAssocID="{9303BC40-C77D-48BA-A063-4F05CFAA5D10}" presName="rootComposite" presStyleCnt="0"/>
      <dgm:spPr/>
    </dgm:pt>
    <dgm:pt modelId="{E9B3C0B7-F106-4AB7-8F3B-3B945AADAB6F}" type="pres">
      <dgm:prSet presAssocID="{9303BC40-C77D-48BA-A063-4F05CFAA5D10}" presName="rootText" presStyleLbl="node3" presStyleIdx="3" presStyleCnt="4">
        <dgm:presLayoutVars>
          <dgm:chPref val="3"/>
        </dgm:presLayoutVars>
      </dgm:prSet>
      <dgm:spPr/>
    </dgm:pt>
    <dgm:pt modelId="{10C1A277-46FE-4F85-99BF-DE009428AA9C}" type="pres">
      <dgm:prSet presAssocID="{9303BC40-C77D-48BA-A063-4F05CFAA5D10}" presName="rootConnector" presStyleLbl="node3" presStyleIdx="3" presStyleCnt="4"/>
      <dgm:spPr/>
    </dgm:pt>
    <dgm:pt modelId="{F04EFA27-62D1-4DD1-88EB-9C95EB84354B}" type="pres">
      <dgm:prSet presAssocID="{9303BC40-C77D-48BA-A063-4F05CFAA5D10}" presName="hierChild4" presStyleCnt="0"/>
      <dgm:spPr/>
    </dgm:pt>
    <dgm:pt modelId="{16C9AC05-CC01-4BC7-951E-C428C57E54D8}" type="pres">
      <dgm:prSet presAssocID="{9303BC40-C77D-48BA-A063-4F05CFAA5D10}" presName="hierChild5" presStyleCnt="0"/>
      <dgm:spPr/>
    </dgm:pt>
    <dgm:pt modelId="{C95A0C35-3960-49C1-8FDC-D7BD148F8B24}" type="pres">
      <dgm:prSet presAssocID="{98429028-3BBB-4DCF-83FA-3DA4518A23BC}" presName="hierChild5" presStyleCnt="0"/>
      <dgm:spPr/>
    </dgm:pt>
    <dgm:pt modelId="{FFD0633B-EB20-49CF-8076-180F86F2C483}" type="pres">
      <dgm:prSet presAssocID="{98B07A43-D7A1-480F-A17F-44183F951882}" presName="hierChild3" presStyleCnt="0"/>
      <dgm:spPr/>
    </dgm:pt>
  </dgm:ptLst>
  <dgm:cxnLst>
    <dgm:cxn modelId="{BB493903-E695-4B92-AD4F-01813DD69B78}" type="presOf" srcId="{1E08C651-FC3E-4CA8-8670-829A40C9891D}" destId="{EACAE5FE-0214-470C-A47F-5750FF5BD375}" srcOrd="0" destOrd="0" presId="urn:microsoft.com/office/officeart/2005/8/layout/orgChart1"/>
    <dgm:cxn modelId="{FC3A9907-D3A4-4D2D-9EBD-BB329ACD50AF}" type="presOf" srcId="{49F116A2-4FA7-4271-812C-257E183BB2AA}" destId="{0B9A35BB-AC69-4EB4-B174-A7338CECEE93}" srcOrd="1" destOrd="0" presId="urn:microsoft.com/office/officeart/2005/8/layout/orgChart1"/>
    <dgm:cxn modelId="{4E3ACD09-F7C7-49E1-8890-DAE5C4296AB9}" type="presOf" srcId="{98429028-3BBB-4DCF-83FA-3DA4518A23BC}" destId="{BFD0212C-79FF-4918-AE3D-69B51FD15E7F}" srcOrd="1" destOrd="0" presId="urn:microsoft.com/office/officeart/2005/8/layout/orgChart1"/>
    <dgm:cxn modelId="{1B22071C-22B8-4558-8757-E2BFA59A208A}" type="presOf" srcId="{FD137A18-9317-4D77-A54A-E82491C260CC}" destId="{0F20BB28-AACE-43A0-B6B3-966E9E107946}" srcOrd="1" destOrd="0" presId="urn:microsoft.com/office/officeart/2005/8/layout/orgChart1"/>
    <dgm:cxn modelId="{036CF31E-96F7-4F2F-B861-2397C5663C0B}" type="presOf" srcId="{98B07A43-D7A1-480F-A17F-44183F951882}" destId="{89B8A9A7-ABB0-4A3F-9332-B61EA3D11ACA}" srcOrd="0" destOrd="0" presId="urn:microsoft.com/office/officeart/2005/8/layout/orgChart1"/>
    <dgm:cxn modelId="{CD087A21-CD8B-4610-9115-52C20BD5AB6E}" type="presOf" srcId="{11FEAE39-2497-47D3-9F77-D4F28FEF9F74}" destId="{F3C490DB-9C6A-4F32-A948-07C90AF1CDB4}" srcOrd="0" destOrd="0" presId="urn:microsoft.com/office/officeart/2005/8/layout/orgChart1"/>
    <dgm:cxn modelId="{FBE4F722-A119-4B5E-BC6B-C205E913D8B5}" srcId="{8B8A6F67-BFD0-450C-A784-5DED7132A68A}" destId="{14AA764B-0805-4E89-9791-3DB0A822B5FF}" srcOrd="1" destOrd="0" parTransId="{36F4BCE6-B7F6-4EAA-8C47-2A02B319496D}" sibTransId="{FD36185F-EBC4-4CE6-B947-35BE93B5DAFA}"/>
    <dgm:cxn modelId="{1A964528-C002-44EA-9D00-DC54C04E7EF6}" type="presOf" srcId="{14AA764B-0805-4E89-9791-3DB0A822B5FF}" destId="{078DD235-2731-4139-BA72-AB270B75D0D3}" srcOrd="0" destOrd="0" presId="urn:microsoft.com/office/officeart/2005/8/layout/orgChart1"/>
    <dgm:cxn modelId="{1CC85B3D-3C91-418F-AF60-1E0454DF943F}" type="presOf" srcId="{98B07A43-D7A1-480F-A17F-44183F951882}" destId="{12F8CCC7-4AE1-4AAD-86C1-BD349478E9F8}" srcOrd="1" destOrd="0" presId="urn:microsoft.com/office/officeart/2005/8/layout/orgChart1"/>
    <dgm:cxn modelId="{DF368642-3D12-49EB-A6F6-EFBBBD90FBD3}" srcId="{11FEAE39-2497-47D3-9F77-D4F28FEF9F74}" destId="{98B07A43-D7A1-480F-A17F-44183F951882}" srcOrd="0" destOrd="0" parTransId="{A77C9A78-83F8-462F-A850-A235D09058C9}" sibTransId="{68B237F5-3922-4FA9-A4D1-B84DE95AA50B}"/>
    <dgm:cxn modelId="{71D72864-D107-4A40-8A25-E599FC184B60}" srcId="{8B8A6F67-BFD0-450C-A784-5DED7132A68A}" destId="{FD137A18-9317-4D77-A54A-E82491C260CC}" srcOrd="0" destOrd="0" parTransId="{1E08C651-FC3E-4CA8-8670-829A40C9891D}" sibTransId="{053E9A0F-DE0A-476E-BF44-C46F03F3430F}"/>
    <dgm:cxn modelId="{42B24C44-8FAE-4314-A25B-56E8FDCE658E}" type="presOf" srcId="{14AA764B-0805-4E89-9791-3DB0A822B5FF}" destId="{812B453D-27A5-4B5C-AA91-08CC5D90E5EE}" srcOrd="1" destOrd="0" presId="urn:microsoft.com/office/officeart/2005/8/layout/orgChart1"/>
    <dgm:cxn modelId="{EF3E6B46-453B-4FEE-AA85-E7E515F9FD27}" type="presOf" srcId="{2364FD71-21D2-40D5-ACF1-268BCD938E54}" destId="{FEEE63B6-11D1-4ACD-B822-0B7870A52E7E}" srcOrd="0" destOrd="0" presId="urn:microsoft.com/office/officeart/2005/8/layout/orgChart1"/>
    <dgm:cxn modelId="{3BA1CE66-B7BA-4724-8559-E48608AAA3FB}" srcId="{98B07A43-D7A1-480F-A17F-44183F951882}" destId="{8B8A6F67-BFD0-450C-A784-5DED7132A68A}" srcOrd="0" destOrd="0" parTransId="{32C6BA27-15CA-4A1B-9084-3138CC6FDAD9}" sibTransId="{89403F69-EF18-4CCE-9D90-31CED3971E6C}"/>
    <dgm:cxn modelId="{548B5167-5CEF-457D-BCFC-E0CB0F74BE3A}" type="presOf" srcId="{9303BC40-C77D-48BA-A063-4F05CFAA5D10}" destId="{E9B3C0B7-F106-4AB7-8F3B-3B945AADAB6F}" srcOrd="0" destOrd="0" presId="urn:microsoft.com/office/officeart/2005/8/layout/orgChart1"/>
    <dgm:cxn modelId="{72570969-CABA-4460-94F6-F4CB293B2612}" type="presOf" srcId="{49F116A2-4FA7-4271-812C-257E183BB2AA}" destId="{227D50E7-3417-4B08-AAA4-06A8EE7D8226}" srcOrd="0" destOrd="0" presId="urn:microsoft.com/office/officeart/2005/8/layout/orgChart1"/>
    <dgm:cxn modelId="{BCD4524B-8A11-457B-97AF-D4DD923BBD9F}" srcId="{98429028-3BBB-4DCF-83FA-3DA4518A23BC}" destId="{9303BC40-C77D-48BA-A063-4F05CFAA5D10}" srcOrd="1" destOrd="0" parTransId="{D7F6FA69-05FD-4A45-A7ED-BBA7C8DFDB49}" sibTransId="{7B331AA0-F426-4A14-9201-74516BE8D0E7}"/>
    <dgm:cxn modelId="{1AB0A256-C0FA-45A1-8079-CFD802470F25}" type="presOf" srcId="{D7F6FA69-05FD-4A45-A7ED-BBA7C8DFDB49}" destId="{F47F059F-5135-4BF9-84F1-AD5DAB3F443F}" srcOrd="0" destOrd="0" presId="urn:microsoft.com/office/officeart/2005/8/layout/orgChart1"/>
    <dgm:cxn modelId="{0DE68F94-B2DF-466C-ABC4-969D0E1ED3AB}" type="presOf" srcId="{98429028-3BBB-4DCF-83FA-3DA4518A23BC}" destId="{42C98344-7248-4D6F-A8D8-3196A17360AC}" srcOrd="0" destOrd="0" presId="urn:microsoft.com/office/officeart/2005/8/layout/orgChart1"/>
    <dgm:cxn modelId="{0B04EE99-D09F-4C76-8E57-E753A26EC667}" type="presOf" srcId="{36F4BCE6-B7F6-4EAA-8C47-2A02B319496D}" destId="{CB7D9C77-19CC-426C-A498-10BD214B631F}" srcOrd="0" destOrd="0" presId="urn:microsoft.com/office/officeart/2005/8/layout/orgChart1"/>
    <dgm:cxn modelId="{29195F9D-F869-4FCE-859E-156B43BB2E5E}" srcId="{98429028-3BBB-4DCF-83FA-3DA4518A23BC}" destId="{49F116A2-4FA7-4271-812C-257E183BB2AA}" srcOrd="0" destOrd="0" parTransId="{2364FD71-21D2-40D5-ACF1-268BCD938E54}" sibTransId="{EE5E76E2-047F-429F-83D3-91CA071DA2C2}"/>
    <dgm:cxn modelId="{358FD49D-0620-4818-820A-A9CB6F5CBF0F}" srcId="{98B07A43-D7A1-480F-A17F-44183F951882}" destId="{98429028-3BBB-4DCF-83FA-3DA4518A23BC}" srcOrd="1" destOrd="0" parTransId="{82AA5AA9-8AB9-49AD-9314-012842D5E9EC}" sibTransId="{4905315F-C348-4A78-8AEB-83BA4CAE0530}"/>
    <dgm:cxn modelId="{570B31A1-DCAC-43C1-9E4B-9FA9CAD1BF1C}" type="presOf" srcId="{FD137A18-9317-4D77-A54A-E82491C260CC}" destId="{680C020D-D3CC-4879-8383-120082AB2414}" srcOrd="0" destOrd="0" presId="urn:microsoft.com/office/officeart/2005/8/layout/orgChart1"/>
    <dgm:cxn modelId="{6C742ACA-E395-4157-999F-95BD88AEF4A9}" type="presOf" srcId="{8B8A6F67-BFD0-450C-A784-5DED7132A68A}" destId="{EAA205E9-6A0E-42D0-B2C7-19D517ACA0EC}" srcOrd="1" destOrd="0" presId="urn:microsoft.com/office/officeart/2005/8/layout/orgChart1"/>
    <dgm:cxn modelId="{1CD7E6CC-3721-4B4F-8610-A9E6EEEA8199}" type="presOf" srcId="{8B8A6F67-BFD0-450C-A784-5DED7132A68A}" destId="{4076BF54-9843-4022-B527-57881E87A7FB}" srcOrd="0" destOrd="0" presId="urn:microsoft.com/office/officeart/2005/8/layout/orgChart1"/>
    <dgm:cxn modelId="{770943E2-4565-42D4-A32C-C1A1D1808A38}" type="presOf" srcId="{9303BC40-C77D-48BA-A063-4F05CFAA5D10}" destId="{10C1A277-46FE-4F85-99BF-DE009428AA9C}" srcOrd="1" destOrd="0" presId="urn:microsoft.com/office/officeart/2005/8/layout/orgChart1"/>
    <dgm:cxn modelId="{C77B55EF-2247-4589-97B2-80A2FC50C41D}" type="presOf" srcId="{32C6BA27-15CA-4A1B-9084-3138CC6FDAD9}" destId="{C6CEE2EE-A873-4E93-8070-5B2D7E7BBF37}" srcOrd="0" destOrd="0" presId="urn:microsoft.com/office/officeart/2005/8/layout/orgChart1"/>
    <dgm:cxn modelId="{B78563F7-73AC-484E-BF33-0D606B2EB181}" type="presOf" srcId="{82AA5AA9-8AB9-49AD-9314-012842D5E9EC}" destId="{85BDB310-198C-4C66-BD24-4741CEFB8C21}" srcOrd="0" destOrd="0" presId="urn:microsoft.com/office/officeart/2005/8/layout/orgChart1"/>
    <dgm:cxn modelId="{797F708F-FD4A-4C12-A432-64931764898E}" type="presParOf" srcId="{F3C490DB-9C6A-4F32-A948-07C90AF1CDB4}" destId="{7755A961-46A9-4639-8BCE-9AF92B3F7BE8}" srcOrd="0" destOrd="0" presId="urn:microsoft.com/office/officeart/2005/8/layout/orgChart1"/>
    <dgm:cxn modelId="{9D87D5F3-E160-4386-9A99-2AD51DD4B6D1}" type="presParOf" srcId="{7755A961-46A9-4639-8BCE-9AF92B3F7BE8}" destId="{2FDAD846-4888-488C-B1B7-2082FFBAB295}" srcOrd="0" destOrd="0" presId="urn:microsoft.com/office/officeart/2005/8/layout/orgChart1"/>
    <dgm:cxn modelId="{FA30F1D8-76E8-496A-B5FD-9367EF8B4F9B}" type="presParOf" srcId="{2FDAD846-4888-488C-B1B7-2082FFBAB295}" destId="{89B8A9A7-ABB0-4A3F-9332-B61EA3D11ACA}" srcOrd="0" destOrd="0" presId="urn:microsoft.com/office/officeart/2005/8/layout/orgChart1"/>
    <dgm:cxn modelId="{9657403E-07E9-484C-A71D-D5B10B7D9B30}" type="presParOf" srcId="{2FDAD846-4888-488C-B1B7-2082FFBAB295}" destId="{12F8CCC7-4AE1-4AAD-86C1-BD349478E9F8}" srcOrd="1" destOrd="0" presId="urn:microsoft.com/office/officeart/2005/8/layout/orgChart1"/>
    <dgm:cxn modelId="{FB61042B-F931-4A46-A794-DAA8B82C3805}" type="presParOf" srcId="{7755A961-46A9-4639-8BCE-9AF92B3F7BE8}" destId="{8935B936-EB86-4112-9331-438E7DDE7220}" srcOrd="1" destOrd="0" presId="urn:microsoft.com/office/officeart/2005/8/layout/orgChart1"/>
    <dgm:cxn modelId="{4FE9F0F9-A371-460F-8A4F-55924BE655B8}" type="presParOf" srcId="{8935B936-EB86-4112-9331-438E7DDE7220}" destId="{C6CEE2EE-A873-4E93-8070-5B2D7E7BBF37}" srcOrd="0" destOrd="0" presId="urn:microsoft.com/office/officeart/2005/8/layout/orgChart1"/>
    <dgm:cxn modelId="{309FB33B-0597-4D6E-855E-27F1F6902D2F}" type="presParOf" srcId="{8935B936-EB86-4112-9331-438E7DDE7220}" destId="{737CB342-45C0-4484-A6E5-A9D6FFC7D042}" srcOrd="1" destOrd="0" presId="urn:microsoft.com/office/officeart/2005/8/layout/orgChart1"/>
    <dgm:cxn modelId="{1F16F810-6F0F-4F42-AB0E-94C8B073D83C}" type="presParOf" srcId="{737CB342-45C0-4484-A6E5-A9D6FFC7D042}" destId="{6BB0F482-2ADC-4904-AFFC-87549DC80B17}" srcOrd="0" destOrd="0" presId="urn:microsoft.com/office/officeart/2005/8/layout/orgChart1"/>
    <dgm:cxn modelId="{34856C69-D26E-45AD-85C8-FC86C558AF90}" type="presParOf" srcId="{6BB0F482-2ADC-4904-AFFC-87549DC80B17}" destId="{4076BF54-9843-4022-B527-57881E87A7FB}" srcOrd="0" destOrd="0" presId="urn:microsoft.com/office/officeart/2005/8/layout/orgChart1"/>
    <dgm:cxn modelId="{7F7D81AA-D5E0-445C-A436-08135BD53110}" type="presParOf" srcId="{6BB0F482-2ADC-4904-AFFC-87549DC80B17}" destId="{EAA205E9-6A0E-42D0-B2C7-19D517ACA0EC}" srcOrd="1" destOrd="0" presId="urn:microsoft.com/office/officeart/2005/8/layout/orgChart1"/>
    <dgm:cxn modelId="{81C1760F-8F40-413C-BD22-7D68A33A6E40}" type="presParOf" srcId="{737CB342-45C0-4484-A6E5-A9D6FFC7D042}" destId="{5EC328F8-74A5-4F38-9447-A75F8FBE0B20}" srcOrd="1" destOrd="0" presId="urn:microsoft.com/office/officeart/2005/8/layout/orgChart1"/>
    <dgm:cxn modelId="{845EFBE5-5B0E-428B-B119-B32B42A526EF}" type="presParOf" srcId="{5EC328F8-74A5-4F38-9447-A75F8FBE0B20}" destId="{EACAE5FE-0214-470C-A47F-5750FF5BD375}" srcOrd="0" destOrd="0" presId="urn:microsoft.com/office/officeart/2005/8/layout/orgChart1"/>
    <dgm:cxn modelId="{33B37C5C-3B28-4BA9-B576-7895D2CA25BC}" type="presParOf" srcId="{5EC328F8-74A5-4F38-9447-A75F8FBE0B20}" destId="{25DF7BEF-D7A0-41F4-B863-3420530E7034}" srcOrd="1" destOrd="0" presId="urn:microsoft.com/office/officeart/2005/8/layout/orgChart1"/>
    <dgm:cxn modelId="{B39CAA59-E6CF-4EE1-90D5-3ED1269C49DF}" type="presParOf" srcId="{25DF7BEF-D7A0-41F4-B863-3420530E7034}" destId="{A5DA0A85-92AA-47E9-951B-825D9DDD2A68}" srcOrd="0" destOrd="0" presId="urn:microsoft.com/office/officeart/2005/8/layout/orgChart1"/>
    <dgm:cxn modelId="{D8F56D38-FA7E-4860-B0CE-D34ECF7EE9AE}" type="presParOf" srcId="{A5DA0A85-92AA-47E9-951B-825D9DDD2A68}" destId="{680C020D-D3CC-4879-8383-120082AB2414}" srcOrd="0" destOrd="0" presId="urn:microsoft.com/office/officeart/2005/8/layout/orgChart1"/>
    <dgm:cxn modelId="{919170C6-8C4C-4804-B011-07B9467F72B2}" type="presParOf" srcId="{A5DA0A85-92AA-47E9-951B-825D9DDD2A68}" destId="{0F20BB28-AACE-43A0-B6B3-966E9E107946}" srcOrd="1" destOrd="0" presId="urn:microsoft.com/office/officeart/2005/8/layout/orgChart1"/>
    <dgm:cxn modelId="{45DE5300-A297-4C10-AF8B-2F465A1A8F18}" type="presParOf" srcId="{25DF7BEF-D7A0-41F4-B863-3420530E7034}" destId="{1D343A35-6C05-461A-9DC2-ACA102513AAB}" srcOrd="1" destOrd="0" presId="urn:microsoft.com/office/officeart/2005/8/layout/orgChart1"/>
    <dgm:cxn modelId="{E9C3F902-7B73-4183-9898-71A0853AEDEE}" type="presParOf" srcId="{25DF7BEF-D7A0-41F4-B863-3420530E7034}" destId="{71B8CCD7-5AD7-404F-97A8-E1663201D26D}" srcOrd="2" destOrd="0" presId="urn:microsoft.com/office/officeart/2005/8/layout/orgChart1"/>
    <dgm:cxn modelId="{8483061F-7B7E-4A70-ACB8-83C39F0D9DF6}" type="presParOf" srcId="{5EC328F8-74A5-4F38-9447-A75F8FBE0B20}" destId="{CB7D9C77-19CC-426C-A498-10BD214B631F}" srcOrd="2" destOrd="0" presId="urn:microsoft.com/office/officeart/2005/8/layout/orgChart1"/>
    <dgm:cxn modelId="{945FF1FE-7C35-41B4-8992-A64B43C75BA6}" type="presParOf" srcId="{5EC328F8-74A5-4F38-9447-A75F8FBE0B20}" destId="{BDCE69E1-8DD3-4AD8-9D6B-BDFFC7ABF0DF}" srcOrd="3" destOrd="0" presId="urn:microsoft.com/office/officeart/2005/8/layout/orgChart1"/>
    <dgm:cxn modelId="{191D8416-72B0-4A72-A34B-7BB1C722D05B}" type="presParOf" srcId="{BDCE69E1-8DD3-4AD8-9D6B-BDFFC7ABF0DF}" destId="{6415448A-C382-4E5E-8012-62D513ED07B4}" srcOrd="0" destOrd="0" presId="urn:microsoft.com/office/officeart/2005/8/layout/orgChart1"/>
    <dgm:cxn modelId="{AB926E8C-5D7E-4006-A63F-BC413AEDEA85}" type="presParOf" srcId="{6415448A-C382-4E5E-8012-62D513ED07B4}" destId="{078DD235-2731-4139-BA72-AB270B75D0D3}" srcOrd="0" destOrd="0" presId="urn:microsoft.com/office/officeart/2005/8/layout/orgChart1"/>
    <dgm:cxn modelId="{C50113C5-859D-458A-B987-0B9655AA0211}" type="presParOf" srcId="{6415448A-C382-4E5E-8012-62D513ED07B4}" destId="{812B453D-27A5-4B5C-AA91-08CC5D90E5EE}" srcOrd="1" destOrd="0" presId="urn:microsoft.com/office/officeart/2005/8/layout/orgChart1"/>
    <dgm:cxn modelId="{F1616682-8211-49A9-9F5E-F3C6C7ADD13D}" type="presParOf" srcId="{BDCE69E1-8DD3-4AD8-9D6B-BDFFC7ABF0DF}" destId="{48E85C61-DCF1-4FA5-8947-65C11EE54A34}" srcOrd="1" destOrd="0" presId="urn:microsoft.com/office/officeart/2005/8/layout/orgChart1"/>
    <dgm:cxn modelId="{A9ED54BA-6DCD-4986-94B6-1E24E138E41F}" type="presParOf" srcId="{BDCE69E1-8DD3-4AD8-9D6B-BDFFC7ABF0DF}" destId="{9AEE1C1C-E0A2-4489-B0A8-02A7BA7B0662}" srcOrd="2" destOrd="0" presId="urn:microsoft.com/office/officeart/2005/8/layout/orgChart1"/>
    <dgm:cxn modelId="{983EBD95-30A8-453B-8CE3-98A05CA29CF3}" type="presParOf" srcId="{737CB342-45C0-4484-A6E5-A9D6FFC7D042}" destId="{8A3E51BC-7585-4537-ADF2-3ACE89BD3893}" srcOrd="2" destOrd="0" presId="urn:microsoft.com/office/officeart/2005/8/layout/orgChart1"/>
    <dgm:cxn modelId="{B893A4DF-A291-48EF-896F-D0AF35AD29CD}" type="presParOf" srcId="{8935B936-EB86-4112-9331-438E7DDE7220}" destId="{85BDB310-198C-4C66-BD24-4741CEFB8C21}" srcOrd="2" destOrd="0" presId="urn:microsoft.com/office/officeart/2005/8/layout/orgChart1"/>
    <dgm:cxn modelId="{5A5800C3-E228-438D-ABF0-048109F9A407}" type="presParOf" srcId="{8935B936-EB86-4112-9331-438E7DDE7220}" destId="{BB9A737C-3B75-4FBD-953B-0B71F8554E29}" srcOrd="3" destOrd="0" presId="urn:microsoft.com/office/officeart/2005/8/layout/orgChart1"/>
    <dgm:cxn modelId="{C62C420D-546D-4B96-9E06-7ABA081CB513}" type="presParOf" srcId="{BB9A737C-3B75-4FBD-953B-0B71F8554E29}" destId="{4E384B21-950F-4E55-892D-4E33FA6F4317}" srcOrd="0" destOrd="0" presId="urn:microsoft.com/office/officeart/2005/8/layout/orgChart1"/>
    <dgm:cxn modelId="{AECDA461-B759-4DF8-B779-32A08EA33610}" type="presParOf" srcId="{4E384B21-950F-4E55-892D-4E33FA6F4317}" destId="{42C98344-7248-4D6F-A8D8-3196A17360AC}" srcOrd="0" destOrd="0" presId="urn:microsoft.com/office/officeart/2005/8/layout/orgChart1"/>
    <dgm:cxn modelId="{BD5B7F81-BD38-425D-863E-16201C42DC33}" type="presParOf" srcId="{4E384B21-950F-4E55-892D-4E33FA6F4317}" destId="{BFD0212C-79FF-4918-AE3D-69B51FD15E7F}" srcOrd="1" destOrd="0" presId="urn:microsoft.com/office/officeart/2005/8/layout/orgChart1"/>
    <dgm:cxn modelId="{969C56CF-F40A-4BA4-B37E-3E49A7F68A4E}" type="presParOf" srcId="{BB9A737C-3B75-4FBD-953B-0B71F8554E29}" destId="{BC0C9F94-EEDD-4528-B1CE-A25CA4964B05}" srcOrd="1" destOrd="0" presId="urn:microsoft.com/office/officeart/2005/8/layout/orgChart1"/>
    <dgm:cxn modelId="{1B48BFCA-848A-426B-ADFF-B5411890D571}" type="presParOf" srcId="{BC0C9F94-EEDD-4528-B1CE-A25CA4964B05}" destId="{FEEE63B6-11D1-4ACD-B822-0B7870A52E7E}" srcOrd="0" destOrd="0" presId="urn:microsoft.com/office/officeart/2005/8/layout/orgChart1"/>
    <dgm:cxn modelId="{2A896225-00FF-4723-98AD-A2E6EFA21F8F}" type="presParOf" srcId="{BC0C9F94-EEDD-4528-B1CE-A25CA4964B05}" destId="{4086D308-CAA5-435B-B486-F65C84AAB8E2}" srcOrd="1" destOrd="0" presId="urn:microsoft.com/office/officeart/2005/8/layout/orgChart1"/>
    <dgm:cxn modelId="{FA322C49-FC4E-468E-8565-5516BBF015C2}" type="presParOf" srcId="{4086D308-CAA5-435B-B486-F65C84AAB8E2}" destId="{9F77FC6B-4E66-4127-BF7A-CAF98EAADF02}" srcOrd="0" destOrd="0" presId="urn:microsoft.com/office/officeart/2005/8/layout/orgChart1"/>
    <dgm:cxn modelId="{8F5093D7-6526-46E8-A9E4-23EFC2B4923D}" type="presParOf" srcId="{9F77FC6B-4E66-4127-BF7A-CAF98EAADF02}" destId="{227D50E7-3417-4B08-AAA4-06A8EE7D8226}" srcOrd="0" destOrd="0" presId="urn:microsoft.com/office/officeart/2005/8/layout/orgChart1"/>
    <dgm:cxn modelId="{3396AE0E-EFAE-4866-8ADB-8906F2149278}" type="presParOf" srcId="{9F77FC6B-4E66-4127-BF7A-CAF98EAADF02}" destId="{0B9A35BB-AC69-4EB4-B174-A7338CECEE93}" srcOrd="1" destOrd="0" presId="urn:microsoft.com/office/officeart/2005/8/layout/orgChart1"/>
    <dgm:cxn modelId="{235B51E8-799A-4F65-A379-82B2CDC91C1E}" type="presParOf" srcId="{4086D308-CAA5-435B-B486-F65C84AAB8E2}" destId="{367A837C-5542-4124-8CFE-67DDA5B7B8B4}" srcOrd="1" destOrd="0" presId="urn:microsoft.com/office/officeart/2005/8/layout/orgChart1"/>
    <dgm:cxn modelId="{47F4F658-9E46-4BA6-91FE-37FB0ABEF8BF}" type="presParOf" srcId="{4086D308-CAA5-435B-B486-F65C84AAB8E2}" destId="{55C3D242-518E-4FB7-9A59-F633CB59D2E9}" srcOrd="2" destOrd="0" presId="urn:microsoft.com/office/officeart/2005/8/layout/orgChart1"/>
    <dgm:cxn modelId="{4D909E7A-E987-4D5F-A97B-B5115BFF9886}" type="presParOf" srcId="{BC0C9F94-EEDD-4528-B1CE-A25CA4964B05}" destId="{F47F059F-5135-4BF9-84F1-AD5DAB3F443F}" srcOrd="2" destOrd="0" presId="urn:microsoft.com/office/officeart/2005/8/layout/orgChart1"/>
    <dgm:cxn modelId="{D0059EA1-563A-4FD0-96D6-2C233BDFB5C9}" type="presParOf" srcId="{BC0C9F94-EEDD-4528-B1CE-A25CA4964B05}" destId="{8CBF3F8D-B28C-4596-BF5C-A1044EDF6BCA}" srcOrd="3" destOrd="0" presId="urn:microsoft.com/office/officeart/2005/8/layout/orgChart1"/>
    <dgm:cxn modelId="{6CB5CFE9-0F60-4923-A3C5-9C0047066336}" type="presParOf" srcId="{8CBF3F8D-B28C-4596-BF5C-A1044EDF6BCA}" destId="{1852DAA8-5BD8-4FFB-B482-1710F2CD65E7}" srcOrd="0" destOrd="0" presId="urn:microsoft.com/office/officeart/2005/8/layout/orgChart1"/>
    <dgm:cxn modelId="{A377AB99-A9C3-4C71-8D9B-D2B28C9BDB62}" type="presParOf" srcId="{1852DAA8-5BD8-4FFB-B482-1710F2CD65E7}" destId="{E9B3C0B7-F106-4AB7-8F3B-3B945AADAB6F}" srcOrd="0" destOrd="0" presId="urn:microsoft.com/office/officeart/2005/8/layout/orgChart1"/>
    <dgm:cxn modelId="{B86A2040-D628-408E-96A0-519D756616F2}" type="presParOf" srcId="{1852DAA8-5BD8-4FFB-B482-1710F2CD65E7}" destId="{10C1A277-46FE-4F85-99BF-DE009428AA9C}" srcOrd="1" destOrd="0" presId="urn:microsoft.com/office/officeart/2005/8/layout/orgChart1"/>
    <dgm:cxn modelId="{516544BE-A290-4239-9F29-C8BA2F540DFF}" type="presParOf" srcId="{8CBF3F8D-B28C-4596-BF5C-A1044EDF6BCA}" destId="{F04EFA27-62D1-4DD1-88EB-9C95EB84354B}" srcOrd="1" destOrd="0" presId="urn:microsoft.com/office/officeart/2005/8/layout/orgChart1"/>
    <dgm:cxn modelId="{25E50085-AC98-487C-9A18-E41C64B5C8C8}" type="presParOf" srcId="{8CBF3F8D-B28C-4596-BF5C-A1044EDF6BCA}" destId="{16C9AC05-CC01-4BC7-951E-C428C57E54D8}" srcOrd="2" destOrd="0" presId="urn:microsoft.com/office/officeart/2005/8/layout/orgChart1"/>
    <dgm:cxn modelId="{57AE358F-0184-4DDB-AC88-0026BAD95AF7}" type="presParOf" srcId="{BB9A737C-3B75-4FBD-953B-0B71F8554E29}" destId="{C95A0C35-3960-49C1-8FDC-D7BD148F8B24}" srcOrd="2" destOrd="0" presId="urn:microsoft.com/office/officeart/2005/8/layout/orgChart1"/>
    <dgm:cxn modelId="{1E666637-F9FE-498C-B02D-C032A6A640C2}" type="presParOf" srcId="{7755A961-46A9-4639-8BCE-9AF92B3F7BE8}" destId="{FFD0633B-EB20-49CF-8076-180F86F2C48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1FEAE39-2497-47D3-9F77-D4F28FEF9F74}" type="doc">
      <dgm:prSet loTypeId="urn:microsoft.com/office/officeart/2005/8/layout/orgChart1" loCatId="hierarchy" qsTypeId="urn:microsoft.com/office/officeart/2005/8/quickstyle/simple3" qsCatId="simple" csTypeId="urn:microsoft.com/office/officeart/2005/8/colors/accent6_1" csCatId="accent6" phldr="1"/>
      <dgm:spPr/>
      <dgm:t>
        <a:bodyPr/>
        <a:lstStyle/>
        <a:p>
          <a:endParaRPr lang="fr-FR"/>
        </a:p>
      </dgm:t>
    </dgm:pt>
    <dgm:pt modelId="{98B07A43-D7A1-480F-A17F-44183F951882}">
      <dgm:prSet phldrT="[Texte]"/>
      <dgm:spPr/>
      <dgm:t>
        <a:bodyPr/>
        <a:lstStyle/>
        <a:p>
          <a:r>
            <a:rPr lang="fr-FR" dirty="0"/>
            <a:t>Formalisme</a:t>
          </a:r>
        </a:p>
      </dgm:t>
    </dgm:pt>
    <dgm:pt modelId="{A77C9A78-83F8-462F-A850-A235D09058C9}" type="parTrans" cxnId="{DF368642-3D12-49EB-A6F6-EFBBBD90FBD3}">
      <dgm:prSet/>
      <dgm:spPr/>
      <dgm:t>
        <a:bodyPr/>
        <a:lstStyle/>
        <a:p>
          <a:endParaRPr lang="fr-FR"/>
        </a:p>
      </dgm:t>
    </dgm:pt>
    <dgm:pt modelId="{68B237F5-3922-4FA9-A4D1-B84DE95AA50B}" type="sibTrans" cxnId="{DF368642-3D12-49EB-A6F6-EFBBBD90FBD3}">
      <dgm:prSet/>
      <dgm:spPr/>
      <dgm:t>
        <a:bodyPr/>
        <a:lstStyle/>
        <a:p>
          <a:endParaRPr lang="fr-FR"/>
        </a:p>
      </dgm:t>
    </dgm:pt>
    <dgm:pt modelId="{8B8A6F67-BFD0-450C-A784-5DED7132A68A}">
      <dgm:prSet phldrT="[Texte]"/>
      <dgm:spPr/>
      <dgm:t>
        <a:bodyPr/>
        <a:lstStyle/>
        <a:p>
          <a:r>
            <a:rPr lang="fr-FR" dirty="0"/>
            <a:t>Approches non logiques</a:t>
          </a:r>
        </a:p>
      </dgm:t>
    </dgm:pt>
    <dgm:pt modelId="{32C6BA27-15CA-4A1B-9084-3138CC6FDAD9}" type="parTrans" cxnId="{3BA1CE66-B7BA-4724-8559-E48608AAA3FB}">
      <dgm:prSet/>
      <dgm:spPr/>
      <dgm:t>
        <a:bodyPr/>
        <a:lstStyle/>
        <a:p>
          <a:endParaRPr lang="fr-FR"/>
        </a:p>
      </dgm:t>
    </dgm:pt>
    <dgm:pt modelId="{89403F69-EF18-4CCE-9D90-31CED3971E6C}" type="sibTrans" cxnId="{3BA1CE66-B7BA-4724-8559-E48608AAA3FB}">
      <dgm:prSet/>
      <dgm:spPr/>
      <dgm:t>
        <a:bodyPr/>
        <a:lstStyle/>
        <a:p>
          <a:endParaRPr lang="fr-FR"/>
        </a:p>
      </dgm:t>
    </dgm:pt>
    <dgm:pt modelId="{98429028-3BBB-4DCF-83FA-3DA4518A23BC}">
      <dgm:prSet phldrT="[Texte]"/>
      <dgm:spPr/>
      <dgm:t>
        <a:bodyPr/>
        <a:lstStyle/>
        <a:p>
          <a:r>
            <a:rPr lang="fr-FR" dirty="0"/>
            <a:t>Approches logiques</a:t>
          </a:r>
        </a:p>
      </dgm:t>
    </dgm:pt>
    <dgm:pt modelId="{82AA5AA9-8AB9-49AD-9314-012842D5E9EC}" type="parTrans" cxnId="{358FD49D-0620-4818-820A-A9CB6F5CBF0F}">
      <dgm:prSet/>
      <dgm:spPr/>
      <dgm:t>
        <a:bodyPr/>
        <a:lstStyle/>
        <a:p>
          <a:endParaRPr lang="fr-FR"/>
        </a:p>
      </dgm:t>
    </dgm:pt>
    <dgm:pt modelId="{4905315F-C348-4A78-8AEB-83BA4CAE0530}" type="sibTrans" cxnId="{358FD49D-0620-4818-820A-A9CB6F5CBF0F}">
      <dgm:prSet/>
      <dgm:spPr/>
      <dgm:t>
        <a:bodyPr/>
        <a:lstStyle/>
        <a:p>
          <a:endParaRPr lang="fr-FR"/>
        </a:p>
      </dgm:t>
    </dgm:pt>
    <dgm:pt modelId="{FD137A18-9317-4D77-A54A-E82491C260CC}">
      <dgm:prSet/>
      <dgm:spPr>
        <a:solidFill>
          <a:schemeClr val="accent6">
            <a:lumMod val="60000"/>
            <a:lumOff val="40000"/>
          </a:schemeClr>
        </a:solidFill>
      </dgm:spPr>
      <dgm:t>
        <a:bodyPr/>
        <a:lstStyle/>
        <a:p>
          <a:r>
            <a:rPr lang="fr-FR" dirty="0"/>
            <a:t>Réseaux sémantiques</a:t>
          </a:r>
        </a:p>
      </dgm:t>
    </dgm:pt>
    <dgm:pt modelId="{1E08C651-FC3E-4CA8-8670-829A40C9891D}" type="parTrans" cxnId="{71D72864-D107-4A40-8A25-E599FC184B60}">
      <dgm:prSet/>
      <dgm:spPr/>
      <dgm:t>
        <a:bodyPr/>
        <a:lstStyle/>
        <a:p>
          <a:endParaRPr lang="fr-FR"/>
        </a:p>
      </dgm:t>
    </dgm:pt>
    <dgm:pt modelId="{053E9A0F-DE0A-476E-BF44-C46F03F3430F}" type="sibTrans" cxnId="{71D72864-D107-4A40-8A25-E599FC184B60}">
      <dgm:prSet/>
      <dgm:spPr/>
      <dgm:t>
        <a:bodyPr/>
        <a:lstStyle/>
        <a:p>
          <a:endParaRPr lang="fr-FR"/>
        </a:p>
      </dgm:t>
    </dgm:pt>
    <dgm:pt modelId="{14AA764B-0805-4E89-9791-3DB0A822B5FF}">
      <dgm:prSet/>
      <dgm:spPr/>
      <dgm:t>
        <a:bodyPr/>
        <a:lstStyle/>
        <a:p>
          <a:r>
            <a:rPr lang="fr-FR" dirty="0"/>
            <a:t>Graphe conceptuels</a:t>
          </a:r>
        </a:p>
      </dgm:t>
    </dgm:pt>
    <dgm:pt modelId="{36F4BCE6-B7F6-4EAA-8C47-2A02B319496D}" type="parTrans" cxnId="{FBE4F722-A119-4B5E-BC6B-C205E913D8B5}">
      <dgm:prSet/>
      <dgm:spPr/>
      <dgm:t>
        <a:bodyPr/>
        <a:lstStyle/>
        <a:p>
          <a:endParaRPr lang="fr-FR"/>
        </a:p>
      </dgm:t>
    </dgm:pt>
    <dgm:pt modelId="{FD36185F-EBC4-4CE6-B947-35BE93B5DAFA}" type="sibTrans" cxnId="{FBE4F722-A119-4B5E-BC6B-C205E913D8B5}">
      <dgm:prSet/>
      <dgm:spPr/>
      <dgm:t>
        <a:bodyPr/>
        <a:lstStyle/>
        <a:p>
          <a:endParaRPr lang="fr-FR"/>
        </a:p>
      </dgm:t>
    </dgm:pt>
    <dgm:pt modelId="{49F116A2-4FA7-4271-812C-257E183BB2AA}">
      <dgm:prSet/>
      <dgm:spPr/>
      <dgm:t>
        <a:bodyPr/>
        <a:lstStyle/>
        <a:p>
          <a:r>
            <a:rPr lang="fr-FR" dirty="0"/>
            <a:t>Logique des proposition</a:t>
          </a:r>
        </a:p>
      </dgm:t>
    </dgm:pt>
    <dgm:pt modelId="{2364FD71-21D2-40D5-ACF1-268BCD938E54}" type="parTrans" cxnId="{29195F9D-F869-4FCE-859E-156B43BB2E5E}">
      <dgm:prSet/>
      <dgm:spPr/>
      <dgm:t>
        <a:bodyPr/>
        <a:lstStyle/>
        <a:p>
          <a:endParaRPr lang="fr-FR"/>
        </a:p>
      </dgm:t>
    </dgm:pt>
    <dgm:pt modelId="{EE5E76E2-047F-429F-83D3-91CA071DA2C2}" type="sibTrans" cxnId="{29195F9D-F869-4FCE-859E-156B43BB2E5E}">
      <dgm:prSet/>
      <dgm:spPr/>
      <dgm:t>
        <a:bodyPr/>
        <a:lstStyle/>
        <a:p>
          <a:endParaRPr lang="fr-FR"/>
        </a:p>
      </dgm:t>
    </dgm:pt>
    <dgm:pt modelId="{9303BC40-C77D-48BA-A063-4F05CFAA5D10}">
      <dgm:prSet/>
      <dgm:spPr>
        <a:noFill/>
        <a:ln>
          <a:solidFill>
            <a:schemeClr val="accent1"/>
          </a:solidFill>
        </a:ln>
      </dgm:spPr>
      <dgm:t>
        <a:bodyPr/>
        <a:lstStyle/>
        <a:p>
          <a:r>
            <a:rPr lang="fr-FR" dirty="0"/>
            <a:t>Logique des prédicat</a:t>
          </a:r>
        </a:p>
      </dgm:t>
    </dgm:pt>
    <dgm:pt modelId="{D7F6FA69-05FD-4A45-A7ED-BBA7C8DFDB49}" type="parTrans" cxnId="{BCD4524B-8A11-457B-97AF-D4DD923BBD9F}">
      <dgm:prSet/>
      <dgm:spPr/>
      <dgm:t>
        <a:bodyPr/>
        <a:lstStyle/>
        <a:p>
          <a:endParaRPr lang="fr-FR"/>
        </a:p>
      </dgm:t>
    </dgm:pt>
    <dgm:pt modelId="{7B331AA0-F426-4A14-9201-74516BE8D0E7}" type="sibTrans" cxnId="{BCD4524B-8A11-457B-97AF-D4DD923BBD9F}">
      <dgm:prSet/>
      <dgm:spPr/>
      <dgm:t>
        <a:bodyPr/>
        <a:lstStyle/>
        <a:p>
          <a:endParaRPr lang="fr-FR"/>
        </a:p>
      </dgm:t>
    </dgm:pt>
    <dgm:pt modelId="{F3C490DB-9C6A-4F32-A948-07C90AF1CDB4}" type="pres">
      <dgm:prSet presAssocID="{11FEAE39-2497-47D3-9F77-D4F28FEF9F74}" presName="hierChild1" presStyleCnt="0">
        <dgm:presLayoutVars>
          <dgm:orgChart val="1"/>
          <dgm:chPref val="1"/>
          <dgm:dir/>
          <dgm:animOne val="branch"/>
          <dgm:animLvl val="lvl"/>
          <dgm:resizeHandles/>
        </dgm:presLayoutVars>
      </dgm:prSet>
      <dgm:spPr/>
    </dgm:pt>
    <dgm:pt modelId="{7755A961-46A9-4639-8BCE-9AF92B3F7BE8}" type="pres">
      <dgm:prSet presAssocID="{98B07A43-D7A1-480F-A17F-44183F951882}" presName="hierRoot1" presStyleCnt="0">
        <dgm:presLayoutVars>
          <dgm:hierBranch val="init"/>
        </dgm:presLayoutVars>
      </dgm:prSet>
      <dgm:spPr/>
    </dgm:pt>
    <dgm:pt modelId="{2FDAD846-4888-488C-B1B7-2082FFBAB295}" type="pres">
      <dgm:prSet presAssocID="{98B07A43-D7A1-480F-A17F-44183F951882}" presName="rootComposite1" presStyleCnt="0"/>
      <dgm:spPr/>
    </dgm:pt>
    <dgm:pt modelId="{89B8A9A7-ABB0-4A3F-9332-B61EA3D11ACA}" type="pres">
      <dgm:prSet presAssocID="{98B07A43-D7A1-480F-A17F-44183F951882}" presName="rootText1" presStyleLbl="node0" presStyleIdx="0" presStyleCnt="1">
        <dgm:presLayoutVars>
          <dgm:chPref val="3"/>
        </dgm:presLayoutVars>
      </dgm:prSet>
      <dgm:spPr/>
    </dgm:pt>
    <dgm:pt modelId="{12F8CCC7-4AE1-4AAD-86C1-BD349478E9F8}" type="pres">
      <dgm:prSet presAssocID="{98B07A43-D7A1-480F-A17F-44183F951882}" presName="rootConnector1" presStyleLbl="node1" presStyleIdx="0" presStyleCnt="0"/>
      <dgm:spPr/>
    </dgm:pt>
    <dgm:pt modelId="{8935B936-EB86-4112-9331-438E7DDE7220}" type="pres">
      <dgm:prSet presAssocID="{98B07A43-D7A1-480F-A17F-44183F951882}" presName="hierChild2" presStyleCnt="0"/>
      <dgm:spPr/>
    </dgm:pt>
    <dgm:pt modelId="{C6CEE2EE-A873-4E93-8070-5B2D7E7BBF37}" type="pres">
      <dgm:prSet presAssocID="{32C6BA27-15CA-4A1B-9084-3138CC6FDAD9}" presName="Name37" presStyleLbl="parChTrans1D2" presStyleIdx="0" presStyleCnt="2"/>
      <dgm:spPr/>
    </dgm:pt>
    <dgm:pt modelId="{737CB342-45C0-4484-A6E5-A9D6FFC7D042}" type="pres">
      <dgm:prSet presAssocID="{8B8A6F67-BFD0-450C-A784-5DED7132A68A}" presName="hierRoot2" presStyleCnt="0">
        <dgm:presLayoutVars>
          <dgm:hierBranch/>
        </dgm:presLayoutVars>
      </dgm:prSet>
      <dgm:spPr/>
    </dgm:pt>
    <dgm:pt modelId="{6BB0F482-2ADC-4904-AFFC-87549DC80B17}" type="pres">
      <dgm:prSet presAssocID="{8B8A6F67-BFD0-450C-A784-5DED7132A68A}" presName="rootComposite" presStyleCnt="0"/>
      <dgm:spPr/>
    </dgm:pt>
    <dgm:pt modelId="{4076BF54-9843-4022-B527-57881E87A7FB}" type="pres">
      <dgm:prSet presAssocID="{8B8A6F67-BFD0-450C-A784-5DED7132A68A}" presName="rootText" presStyleLbl="node2" presStyleIdx="0" presStyleCnt="2">
        <dgm:presLayoutVars>
          <dgm:chPref val="3"/>
        </dgm:presLayoutVars>
      </dgm:prSet>
      <dgm:spPr/>
    </dgm:pt>
    <dgm:pt modelId="{EAA205E9-6A0E-42D0-B2C7-19D517ACA0EC}" type="pres">
      <dgm:prSet presAssocID="{8B8A6F67-BFD0-450C-A784-5DED7132A68A}" presName="rootConnector" presStyleLbl="node2" presStyleIdx="0" presStyleCnt="2"/>
      <dgm:spPr/>
    </dgm:pt>
    <dgm:pt modelId="{5EC328F8-74A5-4F38-9447-A75F8FBE0B20}" type="pres">
      <dgm:prSet presAssocID="{8B8A6F67-BFD0-450C-A784-5DED7132A68A}" presName="hierChild4" presStyleCnt="0"/>
      <dgm:spPr/>
    </dgm:pt>
    <dgm:pt modelId="{EACAE5FE-0214-470C-A47F-5750FF5BD375}" type="pres">
      <dgm:prSet presAssocID="{1E08C651-FC3E-4CA8-8670-829A40C9891D}" presName="Name35" presStyleLbl="parChTrans1D3" presStyleIdx="0" presStyleCnt="4"/>
      <dgm:spPr/>
    </dgm:pt>
    <dgm:pt modelId="{25DF7BEF-D7A0-41F4-B863-3420530E7034}" type="pres">
      <dgm:prSet presAssocID="{FD137A18-9317-4D77-A54A-E82491C260CC}" presName="hierRoot2" presStyleCnt="0">
        <dgm:presLayoutVars>
          <dgm:hierBranch/>
        </dgm:presLayoutVars>
      </dgm:prSet>
      <dgm:spPr/>
    </dgm:pt>
    <dgm:pt modelId="{A5DA0A85-92AA-47E9-951B-825D9DDD2A68}" type="pres">
      <dgm:prSet presAssocID="{FD137A18-9317-4D77-A54A-E82491C260CC}" presName="rootComposite" presStyleCnt="0"/>
      <dgm:spPr/>
    </dgm:pt>
    <dgm:pt modelId="{680C020D-D3CC-4879-8383-120082AB2414}" type="pres">
      <dgm:prSet presAssocID="{FD137A18-9317-4D77-A54A-E82491C260CC}" presName="rootText" presStyleLbl="node3" presStyleIdx="0" presStyleCnt="4">
        <dgm:presLayoutVars>
          <dgm:chPref val="3"/>
        </dgm:presLayoutVars>
      </dgm:prSet>
      <dgm:spPr/>
    </dgm:pt>
    <dgm:pt modelId="{0F20BB28-AACE-43A0-B6B3-966E9E107946}" type="pres">
      <dgm:prSet presAssocID="{FD137A18-9317-4D77-A54A-E82491C260CC}" presName="rootConnector" presStyleLbl="node3" presStyleIdx="0" presStyleCnt="4"/>
      <dgm:spPr/>
    </dgm:pt>
    <dgm:pt modelId="{1D343A35-6C05-461A-9DC2-ACA102513AAB}" type="pres">
      <dgm:prSet presAssocID="{FD137A18-9317-4D77-A54A-E82491C260CC}" presName="hierChild4" presStyleCnt="0"/>
      <dgm:spPr/>
    </dgm:pt>
    <dgm:pt modelId="{71B8CCD7-5AD7-404F-97A8-E1663201D26D}" type="pres">
      <dgm:prSet presAssocID="{FD137A18-9317-4D77-A54A-E82491C260CC}" presName="hierChild5" presStyleCnt="0"/>
      <dgm:spPr/>
    </dgm:pt>
    <dgm:pt modelId="{CB7D9C77-19CC-426C-A498-10BD214B631F}" type="pres">
      <dgm:prSet presAssocID="{36F4BCE6-B7F6-4EAA-8C47-2A02B319496D}" presName="Name35" presStyleLbl="parChTrans1D3" presStyleIdx="1" presStyleCnt="4"/>
      <dgm:spPr/>
    </dgm:pt>
    <dgm:pt modelId="{BDCE69E1-8DD3-4AD8-9D6B-BDFFC7ABF0DF}" type="pres">
      <dgm:prSet presAssocID="{14AA764B-0805-4E89-9791-3DB0A822B5FF}" presName="hierRoot2" presStyleCnt="0">
        <dgm:presLayoutVars>
          <dgm:hierBranch val="init"/>
        </dgm:presLayoutVars>
      </dgm:prSet>
      <dgm:spPr/>
    </dgm:pt>
    <dgm:pt modelId="{6415448A-C382-4E5E-8012-62D513ED07B4}" type="pres">
      <dgm:prSet presAssocID="{14AA764B-0805-4E89-9791-3DB0A822B5FF}" presName="rootComposite" presStyleCnt="0"/>
      <dgm:spPr/>
    </dgm:pt>
    <dgm:pt modelId="{078DD235-2731-4139-BA72-AB270B75D0D3}" type="pres">
      <dgm:prSet presAssocID="{14AA764B-0805-4E89-9791-3DB0A822B5FF}" presName="rootText" presStyleLbl="node3" presStyleIdx="1" presStyleCnt="4">
        <dgm:presLayoutVars>
          <dgm:chPref val="3"/>
        </dgm:presLayoutVars>
      </dgm:prSet>
      <dgm:spPr/>
    </dgm:pt>
    <dgm:pt modelId="{812B453D-27A5-4B5C-AA91-08CC5D90E5EE}" type="pres">
      <dgm:prSet presAssocID="{14AA764B-0805-4E89-9791-3DB0A822B5FF}" presName="rootConnector" presStyleLbl="node3" presStyleIdx="1" presStyleCnt="4"/>
      <dgm:spPr/>
    </dgm:pt>
    <dgm:pt modelId="{48E85C61-DCF1-4FA5-8947-65C11EE54A34}" type="pres">
      <dgm:prSet presAssocID="{14AA764B-0805-4E89-9791-3DB0A822B5FF}" presName="hierChild4" presStyleCnt="0"/>
      <dgm:spPr/>
    </dgm:pt>
    <dgm:pt modelId="{9AEE1C1C-E0A2-4489-B0A8-02A7BA7B0662}" type="pres">
      <dgm:prSet presAssocID="{14AA764B-0805-4E89-9791-3DB0A822B5FF}" presName="hierChild5" presStyleCnt="0"/>
      <dgm:spPr/>
    </dgm:pt>
    <dgm:pt modelId="{8A3E51BC-7585-4537-ADF2-3ACE89BD3893}" type="pres">
      <dgm:prSet presAssocID="{8B8A6F67-BFD0-450C-A784-5DED7132A68A}" presName="hierChild5" presStyleCnt="0"/>
      <dgm:spPr/>
    </dgm:pt>
    <dgm:pt modelId="{85BDB310-198C-4C66-BD24-4741CEFB8C21}" type="pres">
      <dgm:prSet presAssocID="{82AA5AA9-8AB9-49AD-9314-012842D5E9EC}" presName="Name37" presStyleLbl="parChTrans1D2" presStyleIdx="1" presStyleCnt="2"/>
      <dgm:spPr/>
    </dgm:pt>
    <dgm:pt modelId="{BB9A737C-3B75-4FBD-953B-0B71F8554E29}" type="pres">
      <dgm:prSet presAssocID="{98429028-3BBB-4DCF-83FA-3DA4518A23BC}" presName="hierRoot2" presStyleCnt="0">
        <dgm:presLayoutVars>
          <dgm:hierBranch/>
        </dgm:presLayoutVars>
      </dgm:prSet>
      <dgm:spPr/>
    </dgm:pt>
    <dgm:pt modelId="{4E384B21-950F-4E55-892D-4E33FA6F4317}" type="pres">
      <dgm:prSet presAssocID="{98429028-3BBB-4DCF-83FA-3DA4518A23BC}" presName="rootComposite" presStyleCnt="0"/>
      <dgm:spPr/>
    </dgm:pt>
    <dgm:pt modelId="{42C98344-7248-4D6F-A8D8-3196A17360AC}" type="pres">
      <dgm:prSet presAssocID="{98429028-3BBB-4DCF-83FA-3DA4518A23BC}" presName="rootText" presStyleLbl="node2" presStyleIdx="1" presStyleCnt="2">
        <dgm:presLayoutVars>
          <dgm:chPref val="3"/>
        </dgm:presLayoutVars>
      </dgm:prSet>
      <dgm:spPr/>
    </dgm:pt>
    <dgm:pt modelId="{BFD0212C-79FF-4918-AE3D-69B51FD15E7F}" type="pres">
      <dgm:prSet presAssocID="{98429028-3BBB-4DCF-83FA-3DA4518A23BC}" presName="rootConnector" presStyleLbl="node2" presStyleIdx="1" presStyleCnt="2"/>
      <dgm:spPr/>
    </dgm:pt>
    <dgm:pt modelId="{BC0C9F94-EEDD-4528-B1CE-A25CA4964B05}" type="pres">
      <dgm:prSet presAssocID="{98429028-3BBB-4DCF-83FA-3DA4518A23BC}" presName="hierChild4" presStyleCnt="0"/>
      <dgm:spPr/>
    </dgm:pt>
    <dgm:pt modelId="{FEEE63B6-11D1-4ACD-B822-0B7870A52E7E}" type="pres">
      <dgm:prSet presAssocID="{2364FD71-21D2-40D5-ACF1-268BCD938E54}" presName="Name35" presStyleLbl="parChTrans1D3" presStyleIdx="2" presStyleCnt="4"/>
      <dgm:spPr/>
    </dgm:pt>
    <dgm:pt modelId="{4086D308-CAA5-435B-B486-F65C84AAB8E2}" type="pres">
      <dgm:prSet presAssocID="{49F116A2-4FA7-4271-812C-257E183BB2AA}" presName="hierRoot2" presStyleCnt="0">
        <dgm:presLayoutVars>
          <dgm:hierBranch val="init"/>
        </dgm:presLayoutVars>
      </dgm:prSet>
      <dgm:spPr/>
    </dgm:pt>
    <dgm:pt modelId="{9F77FC6B-4E66-4127-BF7A-CAF98EAADF02}" type="pres">
      <dgm:prSet presAssocID="{49F116A2-4FA7-4271-812C-257E183BB2AA}" presName="rootComposite" presStyleCnt="0"/>
      <dgm:spPr/>
    </dgm:pt>
    <dgm:pt modelId="{227D50E7-3417-4B08-AAA4-06A8EE7D8226}" type="pres">
      <dgm:prSet presAssocID="{49F116A2-4FA7-4271-812C-257E183BB2AA}" presName="rootText" presStyleLbl="node3" presStyleIdx="2" presStyleCnt="4">
        <dgm:presLayoutVars>
          <dgm:chPref val="3"/>
        </dgm:presLayoutVars>
      </dgm:prSet>
      <dgm:spPr/>
    </dgm:pt>
    <dgm:pt modelId="{0B9A35BB-AC69-4EB4-B174-A7338CECEE93}" type="pres">
      <dgm:prSet presAssocID="{49F116A2-4FA7-4271-812C-257E183BB2AA}" presName="rootConnector" presStyleLbl="node3" presStyleIdx="2" presStyleCnt="4"/>
      <dgm:spPr/>
    </dgm:pt>
    <dgm:pt modelId="{367A837C-5542-4124-8CFE-67DDA5B7B8B4}" type="pres">
      <dgm:prSet presAssocID="{49F116A2-4FA7-4271-812C-257E183BB2AA}" presName="hierChild4" presStyleCnt="0"/>
      <dgm:spPr/>
    </dgm:pt>
    <dgm:pt modelId="{55C3D242-518E-4FB7-9A59-F633CB59D2E9}" type="pres">
      <dgm:prSet presAssocID="{49F116A2-4FA7-4271-812C-257E183BB2AA}" presName="hierChild5" presStyleCnt="0"/>
      <dgm:spPr/>
    </dgm:pt>
    <dgm:pt modelId="{F47F059F-5135-4BF9-84F1-AD5DAB3F443F}" type="pres">
      <dgm:prSet presAssocID="{D7F6FA69-05FD-4A45-A7ED-BBA7C8DFDB49}" presName="Name35" presStyleLbl="parChTrans1D3" presStyleIdx="3" presStyleCnt="4"/>
      <dgm:spPr/>
    </dgm:pt>
    <dgm:pt modelId="{8CBF3F8D-B28C-4596-BF5C-A1044EDF6BCA}" type="pres">
      <dgm:prSet presAssocID="{9303BC40-C77D-48BA-A063-4F05CFAA5D10}" presName="hierRoot2" presStyleCnt="0">
        <dgm:presLayoutVars>
          <dgm:hierBranch val="init"/>
        </dgm:presLayoutVars>
      </dgm:prSet>
      <dgm:spPr/>
    </dgm:pt>
    <dgm:pt modelId="{1852DAA8-5BD8-4FFB-B482-1710F2CD65E7}" type="pres">
      <dgm:prSet presAssocID="{9303BC40-C77D-48BA-A063-4F05CFAA5D10}" presName="rootComposite" presStyleCnt="0"/>
      <dgm:spPr/>
    </dgm:pt>
    <dgm:pt modelId="{E9B3C0B7-F106-4AB7-8F3B-3B945AADAB6F}" type="pres">
      <dgm:prSet presAssocID="{9303BC40-C77D-48BA-A063-4F05CFAA5D10}" presName="rootText" presStyleLbl="node3" presStyleIdx="3" presStyleCnt="4">
        <dgm:presLayoutVars>
          <dgm:chPref val="3"/>
        </dgm:presLayoutVars>
      </dgm:prSet>
      <dgm:spPr/>
    </dgm:pt>
    <dgm:pt modelId="{10C1A277-46FE-4F85-99BF-DE009428AA9C}" type="pres">
      <dgm:prSet presAssocID="{9303BC40-C77D-48BA-A063-4F05CFAA5D10}" presName="rootConnector" presStyleLbl="node3" presStyleIdx="3" presStyleCnt="4"/>
      <dgm:spPr/>
    </dgm:pt>
    <dgm:pt modelId="{F04EFA27-62D1-4DD1-88EB-9C95EB84354B}" type="pres">
      <dgm:prSet presAssocID="{9303BC40-C77D-48BA-A063-4F05CFAA5D10}" presName="hierChild4" presStyleCnt="0"/>
      <dgm:spPr/>
    </dgm:pt>
    <dgm:pt modelId="{16C9AC05-CC01-4BC7-951E-C428C57E54D8}" type="pres">
      <dgm:prSet presAssocID="{9303BC40-C77D-48BA-A063-4F05CFAA5D10}" presName="hierChild5" presStyleCnt="0"/>
      <dgm:spPr/>
    </dgm:pt>
    <dgm:pt modelId="{C95A0C35-3960-49C1-8FDC-D7BD148F8B24}" type="pres">
      <dgm:prSet presAssocID="{98429028-3BBB-4DCF-83FA-3DA4518A23BC}" presName="hierChild5" presStyleCnt="0"/>
      <dgm:spPr/>
    </dgm:pt>
    <dgm:pt modelId="{FFD0633B-EB20-49CF-8076-180F86F2C483}" type="pres">
      <dgm:prSet presAssocID="{98B07A43-D7A1-480F-A17F-44183F951882}" presName="hierChild3" presStyleCnt="0"/>
      <dgm:spPr/>
    </dgm:pt>
  </dgm:ptLst>
  <dgm:cxnLst>
    <dgm:cxn modelId="{D40B4A0B-6C92-461D-8D14-A5B0ADA46244}" type="presOf" srcId="{98429028-3BBB-4DCF-83FA-3DA4518A23BC}" destId="{42C98344-7248-4D6F-A8D8-3196A17360AC}" srcOrd="0" destOrd="0" presId="urn:microsoft.com/office/officeart/2005/8/layout/orgChart1"/>
    <dgm:cxn modelId="{A49CE60E-D6D6-46FC-9936-30975E1769D0}" type="presOf" srcId="{14AA764B-0805-4E89-9791-3DB0A822B5FF}" destId="{078DD235-2731-4139-BA72-AB270B75D0D3}" srcOrd="0" destOrd="0" presId="urn:microsoft.com/office/officeart/2005/8/layout/orgChart1"/>
    <dgm:cxn modelId="{A2C13916-1388-4042-BE5D-7A2094C7141F}" type="presOf" srcId="{11FEAE39-2497-47D3-9F77-D4F28FEF9F74}" destId="{F3C490DB-9C6A-4F32-A948-07C90AF1CDB4}" srcOrd="0" destOrd="0" presId="urn:microsoft.com/office/officeart/2005/8/layout/orgChart1"/>
    <dgm:cxn modelId="{0F8AAB1B-AFC7-4EAD-B702-508AE753BF01}" type="presOf" srcId="{2364FD71-21D2-40D5-ACF1-268BCD938E54}" destId="{FEEE63B6-11D1-4ACD-B822-0B7870A52E7E}" srcOrd="0" destOrd="0" presId="urn:microsoft.com/office/officeart/2005/8/layout/orgChart1"/>
    <dgm:cxn modelId="{A0FE971E-DECB-4460-8960-6CFF840E9F71}" type="presOf" srcId="{14AA764B-0805-4E89-9791-3DB0A822B5FF}" destId="{812B453D-27A5-4B5C-AA91-08CC5D90E5EE}" srcOrd="1" destOrd="0" presId="urn:microsoft.com/office/officeart/2005/8/layout/orgChart1"/>
    <dgm:cxn modelId="{2CA89B1E-685F-40CB-8093-0C4DDD41F7B8}" type="presOf" srcId="{9303BC40-C77D-48BA-A063-4F05CFAA5D10}" destId="{10C1A277-46FE-4F85-99BF-DE009428AA9C}" srcOrd="1" destOrd="0" presId="urn:microsoft.com/office/officeart/2005/8/layout/orgChart1"/>
    <dgm:cxn modelId="{FBE4F722-A119-4B5E-BC6B-C205E913D8B5}" srcId="{8B8A6F67-BFD0-450C-A784-5DED7132A68A}" destId="{14AA764B-0805-4E89-9791-3DB0A822B5FF}" srcOrd="1" destOrd="0" parTransId="{36F4BCE6-B7F6-4EAA-8C47-2A02B319496D}" sibTransId="{FD36185F-EBC4-4CE6-B947-35BE93B5DAFA}"/>
    <dgm:cxn modelId="{32D83625-655F-4611-91F1-0AB8CF0D042D}" type="presOf" srcId="{36F4BCE6-B7F6-4EAA-8C47-2A02B319496D}" destId="{CB7D9C77-19CC-426C-A498-10BD214B631F}" srcOrd="0" destOrd="0" presId="urn:microsoft.com/office/officeart/2005/8/layout/orgChart1"/>
    <dgm:cxn modelId="{834A2A2A-14B0-4B50-BCE0-61F8B0938633}" type="presOf" srcId="{9303BC40-C77D-48BA-A063-4F05CFAA5D10}" destId="{E9B3C0B7-F106-4AB7-8F3B-3B945AADAB6F}" srcOrd="0" destOrd="0" presId="urn:microsoft.com/office/officeart/2005/8/layout/orgChart1"/>
    <dgm:cxn modelId="{B2617A3E-2787-48DD-8080-98A9022B9C11}" type="presOf" srcId="{82AA5AA9-8AB9-49AD-9314-012842D5E9EC}" destId="{85BDB310-198C-4C66-BD24-4741CEFB8C21}" srcOrd="0" destOrd="0" presId="urn:microsoft.com/office/officeart/2005/8/layout/orgChart1"/>
    <dgm:cxn modelId="{DF368642-3D12-49EB-A6F6-EFBBBD90FBD3}" srcId="{11FEAE39-2497-47D3-9F77-D4F28FEF9F74}" destId="{98B07A43-D7A1-480F-A17F-44183F951882}" srcOrd="0" destOrd="0" parTransId="{A77C9A78-83F8-462F-A850-A235D09058C9}" sibTransId="{68B237F5-3922-4FA9-A4D1-B84DE95AA50B}"/>
    <dgm:cxn modelId="{71D72864-D107-4A40-8A25-E599FC184B60}" srcId="{8B8A6F67-BFD0-450C-A784-5DED7132A68A}" destId="{FD137A18-9317-4D77-A54A-E82491C260CC}" srcOrd="0" destOrd="0" parTransId="{1E08C651-FC3E-4CA8-8670-829A40C9891D}" sibTransId="{053E9A0F-DE0A-476E-BF44-C46F03F3430F}"/>
    <dgm:cxn modelId="{3BA1CE66-B7BA-4724-8559-E48608AAA3FB}" srcId="{98B07A43-D7A1-480F-A17F-44183F951882}" destId="{8B8A6F67-BFD0-450C-A784-5DED7132A68A}" srcOrd="0" destOrd="0" parTransId="{32C6BA27-15CA-4A1B-9084-3138CC6FDAD9}" sibTransId="{89403F69-EF18-4CCE-9D90-31CED3971E6C}"/>
    <dgm:cxn modelId="{574C7F48-7BBC-427A-8A95-A0DA0C3C3FF5}" type="presOf" srcId="{1E08C651-FC3E-4CA8-8670-829A40C9891D}" destId="{EACAE5FE-0214-470C-A47F-5750FF5BD375}" srcOrd="0" destOrd="0" presId="urn:microsoft.com/office/officeart/2005/8/layout/orgChart1"/>
    <dgm:cxn modelId="{BCD4524B-8A11-457B-97AF-D4DD923BBD9F}" srcId="{98429028-3BBB-4DCF-83FA-3DA4518A23BC}" destId="{9303BC40-C77D-48BA-A063-4F05CFAA5D10}" srcOrd="1" destOrd="0" parTransId="{D7F6FA69-05FD-4A45-A7ED-BBA7C8DFDB49}" sibTransId="{7B331AA0-F426-4A14-9201-74516BE8D0E7}"/>
    <dgm:cxn modelId="{01961A6D-96FF-4A27-B6E7-EEAD12AAA704}" type="presOf" srcId="{98B07A43-D7A1-480F-A17F-44183F951882}" destId="{89B8A9A7-ABB0-4A3F-9332-B61EA3D11ACA}" srcOrd="0" destOrd="0" presId="urn:microsoft.com/office/officeart/2005/8/layout/orgChart1"/>
    <dgm:cxn modelId="{E2437582-6C6A-430C-B938-DDE19D01700F}" type="presOf" srcId="{FD137A18-9317-4D77-A54A-E82491C260CC}" destId="{680C020D-D3CC-4879-8383-120082AB2414}" srcOrd="0" destOrd="0" presId="urn:microsoft.com/office/officeart/2005/8/layout/orgChart1"/>
    <dgm:cxn modelId="{8B419A8C-D618-48BD-9851-856333465F25}" type="presOf" srcId="{FD137A18-9317-4D77-A54A-E82491C260CC}" destId="{0F20BB28-AACE-43A0-B6B3-966E9E107946}" srcOrd="1" destOrd="0" presId="urn:microsoft.com/office/officeart/2005/8/layout/orgChart1"/>
    <dgm:cxn modelId="{CC2F1B91-850A-4100-865E-F3CD4B5E89FF}" type="presOf" srcId="{49F116A2-4FA7-4271-812C-257E183BB2AA}" destId="{227D50E7-3417-4B08-AAA4-06A8EE7D8226}" srcOrd="0" destOrd="0" presId="urn:microsoft.com/office/officeart/2005/8/layout/orgChart1"/>
    <dgm:cxn modelId="{28762094-1545-4C45-8A8B-CA1BBB4B9D2E}" type="presOf" srcId="{49F116A2-4FA7-4271-812C-257E183BB2AA}" destId="{0B9A35BB-AC69-4EB4-B174-A7338CECEE93}" srcOrd="1" destOrd="0" presId="urn:microsoft.com/office/officeart/2005/8/layout/orgChart1"/>
    <dgm:cxn modelId="{29195F9D-F869-4FCE-859E-156B43BB2E5E}" srcId="{98429028-3BBB-4DCF-83FA-3DA4518A23BC}" destId="{49F116A2-4FA7-4271-812C-257E183BB2AA}" srcOrd="0" destOrd="0" parTransId="{2364FD71-21D2-40D5-ACF1-268BCD938E54}" sibTransId="{EE5E76E2-047F-429F-83D3-91CA071DA2C2}"/>
    <dgm:cxn modelId="{358FD49D-0620-4818-820A-A9CB6F5CBF0F}" srcId="{98B07A43-D7A1-480F-A17F-44183F951882}" destId="{98429028-3BBB-4DCF-83FA-3DA4518A23BC}" srcOrd="1" destOrd="0" parTransId="{82AA5AA9-8AB9-49AD-9314-012842D5E9EC}" sibTransId="{4905315F-C348-4A78-8AEB-83BA4CAE0530}"/>
    <dgm:cxn modelId="{042A4CC7-99E9-468D-AA09-CA6E9312D8B8}" type="presOf" srcId="{98B07A43-D7A1-480F-A17F-44183F951882}" destId="{12F8CCC7-4AE1-4AAD-86C1-BD349478E9F8}" srcOrd="1" destOrd="0" presId="urn:microsoft.com/office/officeart/2005/8/layout/orgChart1"/>
    <dgm:cxn modelId="{2819BDE6-8C4E-4A35-821E-1ECAC354B7D4}" type="presOf" srcId="{D7F6FA69-05FD-4A45-A7ED-BBA7C8DFDB49}" destId="{F47F059F-5135-4BF9-84F1-AD5DAB3F443F}" srcOrd="0" destOrd="0" presId="urn:microsoft.com/office/officeart/2005/8/layout/orgChart1"/>
    <dgm:cxn modelId="{0B15F9EB-702B-48C7-A69E-EE2ECB79F3AB}" type="presOf" srcId="{8B8A6F67-BFD0-450C-A784-5DED7132A68A}" destId="{4076BF54-9843-4022-B527-57881E87A7FB}" srcOrd="0" destOrd="0" presId="urn:microsoft.com/office/officeart/2005/8/layout/orgChart1"/>
    <dgm:cxn modelId="{F385CBF0-02E5-41DC-AB95-E9E5635F46B8}" type="presOf" srcId="{32C6BA27-15CA-4A1B-9084-3138CC6FDAD9}" destId="{C6CEE2EE-A873-4E93-8070-5B2D7E7BBF37}" srcOrd="0" destOrd="0" presId="urn:microsoft.com/office/officeart/2005/8/layout/orgChart1"/>
    <dgm:cxn modelId="{2E31F9F5-D483-402D-9DFB-93D46F71C314}" type="presOf" srcId="{98429028-3BBB-4DCF-83FA-3DA4518A23BC}" destId="{BFD0212C-79FF-4918-AE3D-69B51FD15E7F}" srcOrd="1" destOrd="0" presId="urn:microsoft.com/office/officeart/2005/8/layout/orgChart1"/>
    <dgm:cxn modelId="{026EB5F6-E243-4879-80F7-68542B35FD66}" type="presOf" srcId="{8B8A6F67-BFD0-450C-A784-5DED7132A68A}" destId="{EAA205E9-6A0E-42D0-B2C7-19D517ACA0EC}" srcOrd="1" destOrd="0" presId="urn:microsoft.com/office/officeart/2005/8/layout/orgChart1"/>
    <dgm:cxn modelId="{6B0451FA-10D0-47B3-9471-FD1AFCEC9487}" type="presParOf" srcId="{F3C490DB-9C6A-4F32-A948-07C90AF1CDB4}" destId="{7755A961-46A9-4639-8BCE-9AF92B3F7BE8}" srcOrd="0" destOrd="0" presId="urn:microsoft.com/office/officeart/2005/8/layout/orgChart1"/>
    <dgm:cxn modelId="{0D857FEA-A7EB-486A-9B85-05B8C9E53A57}" type="presParOf" srcId="{7755A961-46A9-4639-8BCE-9AF92B3F7BE8}" destId="{2FDAD846-4888-488C-B1B7-2082FFBAB295}" srcOrd="0" destOrd="0" presId="urn:microsoft.com/office/officeart/2005/8/layout/orgChart1"/>
    <dgm:cxn modelId="{DAF6F000-359B-4BAD-B12F-72E8153E4248}" type="presParOf" srcId="{2FDAD846-4888-488C-B1B7-2082FFBAB295}" destId="{89B8A9A7-ABB0-4A3F-9332-B61EA3D11ACA}" srcOrd="0" destOrd="0" presId="urn:microsoft.com/office/officeart/2005/8/layout/orgChart1"/>
    <dgm:cxn modelId="{CFB5EBEE-3BED-4B79-B8BC-503AD685CA62}" type="presParOf" srcId="{2FDAD846-4888-488C-B1B7-2082FFBAB295}" destId="{12F8CCC7-4AE1-4AAD-86C1-BD349478E9F8}" srcOrd="1" destOrd="0" presId="urn:microsoft.com/office/officeart/2005/8/layout/orgChart1"/>
    <dgm:cxn modelId="{DC58E1CF-D2FA-4946-B39C-E9B7A7B04EAB}" type="presParOf" srcId="{7755A961-46A9-4639-8BCE-9AF92B3F7BE8}" destId="{8935B936-EB86-4112-9331-438E7DDE7220}" srcOrd="1" destOrd="0" presId="urn:microsoft.com/office/officeart/2005/8/layout/orgChart1"/>
    <dgm:cxn modelId="{8896FB33-61D5-403A-B163-23F7CEB293C3}" type="presParOf" srcId="{8935B936-EB86-4112-9331-438E7DDE7220}" destId="{C6CEE2EE-A873-4E93-8070-5B2D7E7BBF37}" srcOrd="0" destOrd="0" presId="urn:microsoft.com/office/officeart/2005/8/layout/orgChart1"/>
    <dgm:cxn modelId="{E5B48FFD-675A-40D2-B18B-27B8052C31D3}" type="presParOf" srcId="{8935B936-EB86-4112-9331-438E7DDE7220}" destId="{737CB342-45C0-4484-A6E5-A9D6FFC7D042}" srcOrd="1" destOrd="0" presId="urn:microsoft.com/office/officeart/2005/8/layout/orgChart1"/>
    <dgm:cxn modelId="{4CF71824-6291-4D9E-8540-E67826D55C90}" type="presParOf" srcId="{737CB342-45C0-4484-A6E5-A9D6FFC7D042}" destId="{6BB0F482-2ADC-4904-AFFC-87549DC80B17}" srcOrd="0" destOrd="0" presId="urn:microsoft.com/office/officeart/2005/8/layout/orgChart1"/>
    <dgm:cxn modelId="{7A326EBF-C4C3-445F-9765-9C3FD6702C2F}" type="presParOf" srcId="{6BB0F482-2ADC-4904-AFFC-87549DC80B17}" destId="{4076BF54-9843-4022-B527-57881E87A7FB}" srcOrd="0" destOrd="0" presId="urn:microsoft.com/office/officeart/2005/8/layout/orgChart1"/>
    <dgm:cxn modelId="{4A44A9FE-D9CE-480C-B3E8-926F1E280126}" type="presParOf" srcId="{6BB0F482-2ADC-4904-AFFC-87549DC80B17}" destId="{EAA205E9-6A0E-42D0-B2C7-19D517ACA0EC}" srcOrd="1" destOrd="0" presId="urn:microsoft.com/office/officeart/2005/8/layout/orgChart1"/>
    <dgm:cxn modelId="{73F2FB16-262F-4B61-AE57-B8AF9A1C0DA0}" type="presParOf" srcId="{737CB342-45C0-4484-A6E5-A9D6FFC7D042}" destId="{5EC328F8-74A5-4F38-9447-A75F8FBE0B20}" srcOrd="1" destOrd="0" presId="urn:microsoft.com/office/officeart/2005/8/layout/orgChart1"/>
    <dgm:cxn modelId="{704EFBAB-6A7C-4290-B773-4C235A0648B8}" type="presParOf" srcId="{5EC328F8-74A5-4F38-9447-A75F8FBE0B20}" destId="{EACAE5FE-0214-470C-A47F-5750FF5BD375}" srcOrd="0" destOrd="0" presId="urn:microsoft.com/office/officeart/2005/8/layout/orgChart1"/>
    <dgm:cxn modelId="{B8A747D8-F30D-466A-A787-7A8D06E4F6A7}" type="presParOf" srcId="{5EC328F8-74A5-4F38-9447-A75F8FBE0B20}" destId="{25DF7BEF-D7A0-41F4-B863-3420530E7034}" srcOrd="1" destOrd="0" presId="urn:microsoft.com/office/officeart/2005/8/layout/orgChart1"/>
    <dgm:cxn modelId="{A6912799-2851-4E6D-8E03-DB1C5BD5325D}" type="presParOf" srcId="{25DF7BEF-D7A0-41F4-B863-3420530E7034}" destId="{A5DA0A85-92AA-47E9-951B-825D9DDD2A68}" srcOrd="0" destOrd="0" presId="urn:microsoft.com/office/officeart/2005/8/layout/orgChart1"/>
    <dgm:cxn modelId="{E0C496A7-21F2-484F-9FD4-BEE35FE0059E}" type="presParOf" srcId="{A5DA0A85-92AA-47E9-951B-825D9DDD2A68}" destId="{680C020D-D3CC-4879-8383-120082AB2414}" srcOrd="0" destOrd="0" presId="urn:microsoft.com/office/officeart/2005/8/layout/orgChart1"/>
    <dgm:cxn modelId="{399A1C5F-E9D8-446F-A9E6-C0F4E924D650}" type="presParOf" srcId="{A5DA0A85-92AA-47E9-951B-825D9DDD2A68}" destId="{0F20BB28-AACE-43A0-B6B3-966E9E107946}" srcOrd="1" destOrd="0" presId="urn:microsoft.com/office/officeart/2005/8/layout/orgChart1"/>
    <dgm:cxn modelId="{C9C60200-825D-4968-ACD3-C51BD6AFB9CE}" type="presParOf" srcId="{25DF7BEF-D7A0-41F4-B863-3420530E7034}" destId="{1D343A35-6C05-461A-9DC2-ACA102513AAB}" srcOrd="1" destOrd="0" presId="urn:microsoft.com/office/officeart/2005/8/layout/orgChart1"/>
    <dgm:cxn modelId="{533E5CE8-6C7A-4EA7-868A-6C0630FB822B}" type="presParOf" srcId="{25DF7BEF-D7A0-41F4-B863-3420530E7034}" destId="{71B8CCD7-5AD7-404F-97A8-E1663201D26D}" srcOrd="2" destOrd="0" presId="urn:microsoft.com/office/officeart/2005/8/layout/orgChart1"/>
    <dgm:cxn modelId="{5EB1C83F-AEB0-45FB-B3EC-4AE84D2AF27C}" type="presParOf" srcId="{5EC328F8-74A5-4F38-9447-A75F8FBE0B20}" destId="{CB7D9C77-19CC-426C-A498-10BD214B631F}" srcOrd="2" destOrd="0" presId="urn:microsoft.com/office/officeart/2005/8/layout/orgChart1"/>
    <dgm:cxn modelId="{ADBAEBC1-295E-4AB1-984E-B78F29720EF5}" type="presParOf" srcId="{5EC328F8-74A5-4F38-9447-A75F8FBE0B20}" destId="{BDCE69E1-8DD3-4AD8-9D6B-BDFFC7ABF0DF}" srcOrd="3" destOrd="0" presId="urn:microsoft.com/office/officeart/2005/8/layout/orgChart1"/>
    <dgm:cxn modelId="{E9E5B9B8-9462-4A4E-BF81-90CC047940E6}" type="presParOf" srcId="{BDCE69E1-8DD3-4AD8-9D6B-BDFFC7ABF0DF}" destId="{6415448A-C382-4E5E-8012-62D513ED07B4}" srcOrd="0" destOrd="0" presId="urn:microsoft.com/office/officeart/2005/8/layout/orgChart1"/>
    <dgm:cxn modelId="{513B4CFE-2C78-40B6-B77F-02F62B2663A9}" type="presParOf" srcId="{6415448A-C382-4E5E-8012-62D513ED07B4}" destId="{078DD235-2731-4139-BA72-AB270B75D0D3}" srcOrd="0" destOrd="0" presId="urn:microsoft.com/office/officeart/2005/8/layout/orgChart1"/>
    <dgm:cxn modelId="{B7682A41-CFDB-4BED-A88B-F06C3EC902C5}" type="presParOf" srcId="{6415448A-C382-4E5E-8012-62D513ED07B4}" destId="{812B453D-27A5-4B5C-AA91-08CC5D90E5EE}" srcOrd="1" destOrd="0" presId="urn:microsoft.com/office/officeart/2005/8/layout/orgChart1"/>
    <dgm:cxn modelId="{7F78AB0B-8EFE-4A86-AD98-1B28CB2F5FCD}" type="presParOf" srcId="{BDCE69E1-8DD3-4AD8-9D6B-BDFFC7ABF0DF}" destId="{48E85C61-DCF1-4FA5-8947-65C11EE54A34}" srcOrd="1" destOrd="0" presId="urn:microsoft.com/office/officeart/2005/8/layout/orgChart1"/>
    <dgm:cxn modelId="{5BC6FD81-0F48-4631-85C6-9079978B4580}" type="presParOf" srcId="{BDCE69E1-8DD3-4AD8-9D6B-BDFFC7ABF0DF}" destId="{9AEE1C1C-E0A2-4489-B0A8-02A7BA7B0662}" srcOrd="2" destOrd="0" presId="urn:microsoft.com/office/officeart/2005/8/layout/orgChart1"/>
    <dgm:cxn modelId="{C7C21970-3BEE-485C-88AE-28652BD1F532}" type="presParOf" srcId="{737CB342-45C0-4484-A6E5-A9D6FFC7D042}" destId="{8A3E51BC-7585-4537-ADF2-3ACE89BD3893}" srcOrd="2" destOrd="0" presId="urn:microsoft.com/office/officeart/2005/8/layout/orgChart1"/>
    <dgm:cxn modelId="{F5F71265-6327-44AA-B6B5-CD844318BF06}" type="presParOf" srcId="{8935B936-EB86-4112-9331-438E7DDE7220}" destId="{85BDB310-198C-4C66-BD24-4741CEFB8C21}" srcOrd="2" destOrd="0" presId="urn:microsoft.com/office/officeart/2005/8/layout/orgChart1"/>
    <dgm:cxn modelId="{0DC3C6D8-DD95-4636-B4CF-E2BDB7D8DEB6}" type="presParOf" srcId="{8935B936-EB86-4112-9331-438E7DDE7220}" destId="{BB9A737C-3B75-4FBD-953B-0B71F8554E29}" srcOrd="3" destOrd="0" presId="urn:microsoft.com/office/officeart/2005/8/layout/orgChart1"/>
    <dgm:cxn modelId="{D9241E1A-98FD-40CF-B352-EB3F7DC92FA1}" type="presParOf" srcId="{BB9A737C-3B75-4FBD-953B-0B71F8554E29}" destId="{4E384B21-950F-4E55-892D-4E33FA6F4317}" srcOrd="0" destOrd="0" presId="urn:microsoft.com/office/officeart/2005/8/layout/orgChart1"/>
    <dgm:cxn modelId="{EF9449EE-3D5F-426F-AB5F-086B3832C8D3}" type="presParOf" srcId="{4E384B21-950F-4E55-892D-4E33FA6F4317}" destId="{42C98344-7248-4D6F-A8D8-3196A17360AC}" srcOrd="0" destOrd="0" presId="urn:microsoft.com/office/officeart/2005/8/layout/orgChart1"/>
    <dgm:cxn modelId="{0D06F339-99FE-4479-92B8-7A4E884FADE1}" type="presParOf" srcId="{4E384B21-950F-4E55-892D-4E33FA6F4317}" destId="{BFD0212C-79FF-4918-AE3D-69B51FD15E7F}" srcOrd="1" destOrd="0" presId="urn:microsoft.com/office/officeart/2005/8/layout/orgChart1"/>
    <dgm:cxn modelId="{0830F5F0-3EAE-4A2B-BD49-3A16C04665D7}" type="presParOf" srcId="{BB9A737C-3B75-4FBD-953B-0B71F8554E29}" destId="{BC0C9F94-EEDD-4528-B1CE-A25CA4964B05}" srcOrd="1" destOrd="0" presId="urn:microsoft.com/office/officeart/2005/8/layout/orgChart1"/>
    <dgm:cxn modelId="{BEFA4507-C3CF-41FB-B8DB-9171B6B860DA}" type="presParOf" srcId="{BC0C9F94-EEDD-4528-B1CE-A25CA4964B05}" destId="{FEEE63B6-11D1-4ACD-B822-0B7870A52E7E}" srcOrd="0" destOrd="0" presId="urn:microsoft.com/office/officeart/2005/8/layout/orgChart1"/>
    <dgm:cxn modelId="{B2F70E13-C462-4504-BF23-B21A5883D086}" type="presParOf" srcId="{BC0C9F94-EEDD-4528-B1CE-A25CA4964B05}" destId="{4086D308-CAA5-435B-B486-F65C84AAB8E2}" srcOrd="1" destOrd="0" presId="urn:microsoft.com/office/officeart/2005/8/layout/orgChart1"/>
    <dgm:cxn modelId="{3D6F1C7F-6BB6-4CEC-B64F-635942FEBE44}" type="presParOf" srcId="{4086D308-CAA5-435B-B486-F65C84AAB8E2}" destId="{9F77FC6B-4E66-4127-BF7A-CAF98EAADF02}" srcOrd="0" destOrd="0" presId="urn:microsoft.com/office/officeart/2005/8/layout/orgChart1"/>
    <dgm:cxn modelId="{2BB814FB-F704-464B-BC09-5BC9FA7E7DC9}" type="presParOf" srcId="{9F77FC6B-4E66-4127-BF7A-CAF98EAADF02}" destId="{227D50E7-3417-4B08-AAA4-06A8EE7D8226}" srcOrd="0" destOrd="0" presId="urn:microsoft.com/office/officeart/2005/8/layout/orgChart1"/>
    <dgm:cxn modelId="{FFC9B2E6-2241-4DB8-A4D7-E6120F30190C}" type="presParOf" srcId="{9F77FC6B-4E66-4127-BF7A-CAF98EAADF02}" destId="{0B9A35BB-AC69-4EB4-B174-A7338CECEE93}" srcOrd="1" destOrd="0" presId="urn:microsoft.com/office/officeart/2005/8/layout/orgChart1"/>
    <dgm:cxn modelId="{AA41C1D5-F05B-4306-8872-B3626C982CEF}" type="presParOf" srcId="{4086D308-CAA5-435B-B486-F65C84AAB8E2}" destId="{367A837C-5542-4124-8CFE-67DDA5B7B8B4}" srcOrd="1" destOrd="0" presId="urn:microsoft.com/office/officeart/2005/8/layout/orgChart1"/>
    <dgm:cxn modelId="{07CF10C4-EBBC-46EE-A794-EEC50981F588}" type="presParOf" srcId="{4086D308-CAA5-435B-B486-F65C84AAB8E2}" destId="{55C3D242-518E-4FB7-9A59-F633CB59D2E9}" srcOrd="2" destOrd="0" presId="urn:microsoft.com/office/officeart/2005/8/layout/orgChart1"/>
    <dgm:cxn modelId="{4EF789BC-63F3-4B83-8FE0-FB0E2705055B}" type="presParOf" srcId="{BC0C9F94-EEDD-4528-B1CE-A25CA4964B05}" destId="{F47F059F-5135-4BF9-84F1-AD5DAB3F443F}" srcOrd="2" destOrd="0" presId="urn:microsoft.com/office/officeart/2005/8/layout/orgChart1"/>
    <dgm:cxn modelId="{CFBBB12A-EB85-4E6B-B0BD-930975F5A240}" type="presParOf" srcId="{BC0C9F94-EEDD-4528-B1CE-A25CA4964B05}" destId="{8CBF3F8D-B28C-4596-BF5C-A1044EDF6BCA}" srcOrd="3" destOrd="0" presId="urn:microsoft.com/office/officeart/2005/8/layout/orgChart1"/>
    <dgm:cxn modelId="{BAE3B5B2-CB9D-4795-B485-73BFE8F1E035}" type="presParOf" srcId="{8CBF3F8D-B28C-4596-BF5C-A1044EDF6BCA}" destId="{1852DAA8-5BD8-4FFB-B482-1710F2CD65E7}" srcOrd="0" destOrd="0" presId="urn:microsoft.com/office/officeart/2005/8/layout/orgChart1"/>
    <dgm:cxn modelId="{942B516E-7280-4252-B668-8F6108AADD6F}" type="presParOf" srcId="{1852DAA8-5BD8-4FFB-B482-1710F2CD65E7}" destId="{E9B3C0B7-F106-4AB7-8F3B-3B945AADAB6F}" srcOrd="0" destOrd="0" presId="urn:microsoft.com/office/officeart/2005/8/layout/orgChart1"/>
    <dgm:cxn modelId="{DB1E5B30-9BD6-409F-B719-300B081A0179}" type="presParOf" srcId="{1852DAA8-5BD8-4FFB-B482-1710F2CD65E7}" destId="{10C1A277-46FE-4F85-99BF-DE009428AA9C}" srcOrd="1" destOrd="0" presId="urn:microsoft.com/office/officeart/2005/8/layout/orgChart1"/>
    <dgm:cxn modelId="{26C6418A-86DE-4B5B-B282-4CAEAEFA73A1}" type="presParOf" srcId="{8CBF3F8D-B28C-4596-BF5C-A1044EDF6BCA}" destId="{F04EFA27-62D1-4DD1-88EB-9C95EB84354B}" srcOrd="1" destOrd="0" presId="urn:microsoft.com/office/officeart/2005/8/layout/orgChart1"/>
    <dgm:cxn modelId="{94ED5F9C-FB56-47BA-B280-C622F28646EB}" type="presParOf" srcId="{8CBF3F8D-B28C-4596-BF5C-A1044EDF6BCA}" destId="{16C9AC05-CC01-4BC7-951E-C428C57E54D8}" srcOrd="2" destOrd="0" presId="urn:microsoft.com/office/officeart/2005/8/layout/orgChart1"/>
    <dgm:cxn modelId="{C241E628-C5CD-40B9-9220-14CF532019D8}" type="presParOf" srcId="{BB9A737C-3B75-4FBD-953B-0B71F8554E29}" destId="{C95A0C35-3960-49C1-8FDC-D7BD148F8B24}" srcOrd="2" destOrd="0" presId="urn:microsoft.com/office/officeart/2005/8/layout/orgChart1"/>
    <dgm:cxn modelId="{E7719A2F-D7C6-4C57-AD8D-61C91214A546}" type="presParOf" srcId="{7755A961-46A9-4639-8BCE-9AF92B3F7BE8}" destId="{FFD0633B-EB20-49CF-8076-180F86F2C48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1FEAE39-2497-47D3-9F77-D4F28FEF9F74}" type="doc">
      <dgm:prSet loTypeId="urn:microsoft.com/office/officeart/2005/8/layout/orgChart1" loCatId="hierarchy" qsTypeId="urn:microsoft.com/office/officeart/2005/8/quickstyle/simple3" qsCatId="simple" csTypeId="urn:microsoft.com/office/officeart/2005/8/colors/accent6_1" csCatId="accent6" phldr="1"/>
      <dgm:spPr/>
      <dgm:t>
        <a:bodyPr/>
        <a:lstStyle/>
        <a:p>
          <a:endParaRPr lang="fr-FR"/>
        </a:p>
      </dgm:t>
    </dgm:pt>
    <dgm:pt modelId="{98B07A43-D7A1-480F-A17F-44183F951882}">
      <dgm:prSet phldrT="[Texte]"/>
      <dgm:spPr/>
      <dgm:t>
        <a:bodyPr/>
        <a:lstStyle/>
        <a:p>
          <a:r>
            <a:rPr lang="fr-FR" dirty="0"/>
            <a:t>Formalisme</a:t>
          </a:r>
        </a:p>
      </dgm:t>
    </dgm:pt>
    <dgm:pt modelId="{A77C9A78-83F8-462F-A850-A235D09058C9}" type="parTrans" cxnId="{DF368642-3D12-49EB-A6F6-EFBBBD90FBD3}">
      <dgm:prSet/>
      <dgm:spPr/>
      <dgm:t>
        <a:bodyPr/>
        <a:lstStyle/>
        <a:p>
          <a:endParaRPr lang="fr-FR"/>
        </a:p>
      </dgm:t>
    </dgm:pt>
    <dgm:pt modelId="{68B237F5-3922-4FA9-A4D1-B84DE95AA50B}" type="sibTrans" cxnId="{DF368642-3D12-49EB-A6F6-EFBBBD90FBD3}">
      <dgm:prSet/>
      <dgm:spPr/>
      <dgm:t>
        <a:bodyPr/>
        <a:lstStyle/>
        <a:p>
          <a:endParaRPr lang="fr-FR"/>
        </a:p>
      </dgm:t>
    </dgm:pt>
    <dgm:pt modelId="{8B8A6F67-BFD0-450C-A784-5DED7132A68A}">
      <dgm:prSet phldrT="[Texte]"/>
      <dgm:spPr/>
      <dgm:t>
        <a:bodyPr/>
        <a:lstStyle/>
        <a:p>
          <a:r>
            <a:rPr lang="fr-FR" dirty="0"/>
            <a:t>Approches non logiques</a:t>
          </a:r>
        </a:p>
      </dgm:t>
    </dgm:pt>
    <dgm:pt modelId="{32C6BA27-15CA-4A1B-9084-3138CC6FDAD9}" type="parTrans" cxnId="{3BA1CE66-B7BA-4724-8559-E48608AAA3FB}">
      <dgm:prSet/>
      <dgm:spPr/>
      <dgm:t>
        <a:bodyPr/>
        <a:lstStyle/>
        <a:p>
          <a:endParaRPr lang="fr-FR"/>
        </a:p>
      </dgm:t>
    </dgm:pt>
    <dgm:pt modelId="{89403F69-EF18-4CCE-9D90-31CED3971E6C}" type="sibTrans" cxnId="{3BA1CE66-B7BA-4724-8559-E48608AAA3FB}">
      <dgm:prSet/>
      <dgm:spPr/>
      <dgm:t>
        <a:bodyPr/>
        <a:lstStyle/>
        <a:p>
          <a:endParaRPr lang="fr-FR"/>
        </a:p>
      </dgm:t>
    </dgm:pt>
    <dgm:pt modelId="{98429028-3BBB-4DCF-83FA-3DA4518A23BC}">
      <dgm:prSet phldrT="[Texte]"/>
      <dgm:spPr/>
      <dgm:t>
        <a:bodyPr/>
        <a:lstStyle/>
        <a:p>
          <a:r>
            <a:rPr lang="fr-FR" dirty="0"/>
            <a:t>Approches logiques</a:t>
          </a:r>
        </a:p>
      </dgm:t>
    </dgm:pt>
    <dgm:pt modelId="{82AA5AA9-8AB9-49AD-9314-012842D5E9EC}" type="parTrans" cxnId="{358FD49D-0620-4818-820A-A9CB6F5CBF0F}">
      <dgm:prSet/>
      <dgm:spPr/>
      <dgm:t>
        <a:bodyPr/>
        <a:lstStyle/>
        <a:p>
          <a:endParaRPr lang="fr-FR"/>
        </a:p>
      </dgm:t>
    </dgm:pt>
    <dgm:pt modelId="{4905315F-C348-4A78-8AEB-83BA4CAE0530}" type="sibTrans" cxnId="{358FD49D-0620-4818-820A-A9CB6F5CBF0F}">
      <dgm:prSet/>
      <dgm:spPr/>
      <dgm:t>
        <a:bodyPr/>
        <a:lstStyle/>
        <a:p>
          <a:endParaRPr lang="fr-FR"/>
        </a:p>
      </dgm:t>
    </dgm:pt>
    <dgm:pt modelId="{FD137A18-9317-4D77-A54A-E82491C260CC}">
      <dgm:prSet/>
      <dgm:spPr/>
      <dgm:t>
        <a:bodyPr/>
        <a:lstStyle/>
        <a:p>
          <a:r>
            <a:rPr lang="fr-FR" dirty="0"/>
            <a:t>Réseaux sémantiques</a:t>
          </a:r>
        </a:p>
      </dgm:t>
    </dgm:pt>
    <dgm:pt modelId="{1E08C651-FC3E-4CA8-8670-829A40C9891D}" type="parTrans" cxnId="{71D72864-D107-4A40-8A25-E599FC184B60}">
      <dgm:prSet/>
      <dgm:spPr/>
      <dgm:t>
        <a:bodyPr/>
        <a:lstStyle/>
        <a:p>
          <a:endParaRPr lang="fr-FR"/>
        </a:p>
      </dgm:t>
    </dgm:pt>
    <dgm:pt modelId="{053E9A0F-DE0A-476E-BF44-C46F03F3430F}" type="sibTrans" cxnId="{71D72864-D107-4A40-8A25-E599FC184B60}">
      <dgm:prSet/>
      <dgm:spPr/>
      <dgm:t>
        <a:bodyPr/>
        <a:lstStyle/>
        <a:p>
          <a:endParaRPr lang="fr-FR"/>
        </a:p>
      </dgm:t>
    </dgm:pt>
    <dgm:pt modelId="{14AA764B-0805-4E89-9791-3DB0A822B5FF}">
      <dgm:prSet/>
      <dgm:spPr>
        <a:solidFill>
          <a:schemeClr val="accent6">
            <a:lumMod val="60000"/>
            <a:lumOff val="40000"/>
          </a:schemeClr>
        </a:solidFill>
      </dgm:spPr>
      <dgm:t>
        <a:bodyPr/>
        <a:lstStyle/>
        <a:p>
          <a:r>
            <a:rPr lang="fr-FR" dirty="0"/>
            <a:t>Graphe conceptuels</a:t>
          </a:r>
        </a:p>
      </dgm:t>
    </dgm:pt>
    <dgm:pt modelId="{36F4BCE6-B7F6-4EAA-8C47-2A02B319496D}" type="parTrans" cxnId="{FBE4F722-A119-4B5E-BC6B-C205E913D8B5}">
      <dgm:prSet/>
      <dgm:spPr/>
      <dgm:t>
        <a:bodyPr/>
        <a:lstStyle/>
        <a:p>
          <a:endParaRPr lang="fr-FR"/>
        </a:p>
      </dgm:t>
    </dgm:pt>
    <dgm:pt modelId="{FD36185F-EBC4-4CE6-B947-35BE93B5DAFA}" type="sibTrans" cxnId="{FBE4F722-A119-4B5E-BC6B-C205E913D8B5}">
      <dgm:prSet/>
      <dgm:spPr/>
      <dgm:t>
        <a:bodyPr/>
        <a:lstStyle/>
        <a:p>
          <a:endParaRPr lang="fr-FR"/>
        </a:p>
      </dgm:t>
    </dgm:pt>
    <dgm:pt modelId="{49F116A2-4FA7-4271-812C-257E183BB2AA}">
      <dgm:prSet/>
      <dgm:spPr/>
      <dgm:t>
        <a:bodyPr/>
        <a:lstStyle/>
        <a:p>
          <a:r>
            <a:rPr lang="fr-FR" dirty="0"/>
            <a:t>Logique des proposition</a:t>
          </a:r>
        </a:p>
      </dgm:t>
    </dgm:pt>
    <dgm:pt modelId="{2364FD71-21D2-40D5-ACF1-268BCD938E54}" type="parTrans" cxnId="{29195F9D-F869-4FCE-859E-156B43BB2E5E}">
      <dgm:prSet/>
      <dgm:spPr/>
      <dgm:t>
        <a:bodyPr/>
        <a:lstStyle/>
        <a:p>
          <a:endParaRPr lang="fr-FR"/>
        </a:p>
      </dgm:t>
    </dgm:pt>
    <dgm:pt modelId="{EE5E76E2-047F-429F-83D3-91CA071DA2C2}" type="sibTrans" cxnId="{29195F9D-F869-4FCE-859E-156B43BB2E5E}">
      <dgm:prSet/>
      <dgm:spPr/>
      <dgm:t>
        <a:bodyPr/>
        <a:lstStyle/>
        <a:p>
          <a:endParaRPr lang="fr-FR"/>
        </a:p>
      </dgm:t>
    </dgm:pt>
    <dgm:pt modelId="{9303BC40-C77D-48BA-A063-4F05CFAA5D10}">
      <dgm:prSet/>
      <dgm:spPr>
        <a:noFill/>
        <a:ln>
          <a:solidFill>
            <a:schemeClr val="accent1"/>
          </a:solidFill>
        </a:ln>
      </dgm:spPr>
      <dgm:t>
        <a:bodyPr/>
        <a:lstStyle/>
        <a:p>
          <a:r>
            <a:rPr lang="fr-FR" dirty="0"/>
            <a:t>Logique des prédicat</a:t>
          </a:r>
        </a:p>
      </dgm:t>
    </dgm:pt>
    <dgm:pt modelId="{D7F6FA69-05FD-4A45-A7ED-BBA7C8DFDB49}" type="parTrans" cxnId="{BCD4524B-8A11-457B-97AF-D4DD923BBD9F}">
      <dgm:prSet/>
      <dgm:spPr/>
      <dgm:t>
        <a:bodyPr/>
        <a:lstStyle/>
        <a:p>
          <a:endParaRPr lang="fr-FR"/>
        </a:p>
      </dgm:t>
    </dgm:pt>
    <dgm:pt modelId="{7B331AA0-F426-4A14-9201-74516BE8D0E7}" type="sibTrans" cxnId="{BCD4524B-8A11-457B-97AF-D4DD923BBD9F}">
      <dgm:prSet/>
      <dgm:spPr/>
      <dgm:t>
        <a:bodyPr/>
        <a:lstStyle/>
        <a:p>
          <a:endParaRPr lang="fr-FR"/>
        </a:p>
      </dgm:t>
    </dgm:pt>
    <dgm:pt modelId="{F3C490DB-9C6A-4F32-A948-07C90AF1CDB4}" type="pres">
      <dgm:prSet presAssocID="{11FEAE39-2497-47D3-9F77-D4F28FEF9F74}" presName="hierChild1" presStyleCnt="0">
        <dgm:presLayoutVars>
          <dgm:orgChart val="1"/>
          <dgm:chPref val="1"/>
          <dgm:dir/>
          <dgm:animOne val="branch"/>
          <dgm:animLvl val="lvl"/>
          <dgm:resizeHandles/>
        </dgm:presLayoutVars>
      </dgm:prSet>
      <dgm:spPr/>
    </dgm:pt>
    <dgm:pt modelId="{7755A961-46A9-4639-8BCE-9AF92B3F7BE8}" type="pres">
      <dgm:prSet presAssocID="{98B07A43-D7A1-480F-A17F-44183F951882}" presName="hierRoot1" presStyleCnt="0">
        <dgm:presLayoutVars>
          <dgm:hierBranch val="init"/>
        </dgm:presLayoutVars>
      </dgm:prSet>
      <dgm:spPr/>
    </dgm:pt>
    <dgm:pt modelId="{2FDAD846-4888-488C-B1B7-2082FFBAB295}" type="pres">
      <dgm:prSet presAssocID="{98B07A43-D7A1-480F-A17F-44183F951882}" presName="rootComposite1" presStyleCnt="0"/>
      <dgm:spPr/>
    </dgm:pt>
    <dgm:pt modelId="{89B8A9A7-ABB0-4A3F-9332-B61EA3D11ACA}" type="pres">
      <dgm:prSet presAssocID="{98B07A43-D7A1-480F-A17F-44183F951882}" presName="rootText1" presStyleLbl="node0" presStyleIdx="0" presStyleCnt="1">
        <dgm:presLayoutVars>
          <dgm:chPref val="3"/>
        </dgm:presLayoutVars>
      </dgm:prSet>
      <dgm:spPr/>
    </dgm:pt>
    <dgm:pt modelId="{12F8CCC7-4AE1-4AAD-86C1-BD349478E9F8}" type="pres">
      <dgm:prSet presAssocID="{98B07A43-D7A1-480F-A17F-44183F951882}" presName="rootConnector1" presStyleLbl="node1" presStyleIdx="0" presStyleCnt="0"/>
      <dgm:spPr/>
    </dgm:pt>
    <dgm:pt modelId="{8935B936-EB86-4112-9331-438E7DDE7220}" type="pres">
      <dgm:prSet presAssocID="{98B07A43-D7A1-480F-A17F-44183F951882}" presName="hierChild2" presStyleCnt="0"/>
      <dgm:spPr/>
    </dgm:pt>
    <dgm:pt modelId="{C6CEE2EE-A873-4E93-8070-5B2D7E7BBF37}" type="pres">
      <dgm:prSet presAssocID="{32C6BA27-15CA-4A1B-9084-3138CC6FDAD9}" presName="Name37" presStyleLbl="parChTrans1D2" presStyleIdx="0" presStyleCnt="2"/>
      <dgm:spPr/>
    </dgm:pt>
    <dgm:pt modelId="{737CB342-45C0-4484-A6E5-A9D6FFC7D042}" type="pres">
      <dgm:prSet presAssocID="{8B8A6F67-BFD0-450C-A784-5DED7132A68A}" presName="hierRoot2" presStyleCnt="0">
        <dgm:presLayoutVars>
          <dgm:hierBranch/>
        </dgm:presLayoutVars>
      </dgm:prSet>
      <dgm:spPr/>
    </dgm:pt>
    <dgm:pt modelId="{6BB0F482-2ADC-4904-AFFC-87549DC80B17}" type="pres">
      <dgm:prSet presAssocID="{8B8A6F67-BFD0-450C-A784-5DED7132A68A}" presName="rootComposite" presStyleCnt="0"/>
      <dgm:spPr/>
    </dgm:pt>
    <dgm:pt modelId="{4076BF54-9843-4022-B527-57881E87A7FB}" type="pres">
      <dgm:prSet presAssocID="{8B8A6F67-BFD0-450C-A784-5DED7132A68A}" presName="rootText" presStyleLbl="node2" presStyleIdx="0" presStyleCnt="2">
        <dgm:presLayoutVars>
          <dgm:chPref val="3"/>
        </dgm:presLayoutVars>
      </dgm:prSet>
      <dgm:spPr/>
    </dgm:pt>
    <dgm:pt modelId="{EAA205E9-6A0E-42D0-B2C7-19D517ACA0EC}" type="pres">
      <dgm:prSet presAssocID="{8B8A6F67-BFD0-450C-A784-5DED7132A68A}" presName="rootConnector" presStyleLbl="node2" presStyleIdx="0" presStyleCnt="2"/>
      <dgm:spPr/>
    </dgm:pt>
    <dgm:pt modelId="{5EC328F8-74A5-4F38-9447-A75F8FBE0B20}" type="pres">
      <dgm:prSet presAssocID="{8B8A6F67-BFD0-450C-A784-5DED7132A68A}" presName="hierChild4" presStyleCnt="0"/>
      <dgm:spPr/>
    </dgm:pt>
    <dgm:pt modelId="{EACAE5FE-0214-470C-A47F-5750FF5BD375}" type="pres">
      <dgm:prSet presAssocID="{1E08C651-FC3E-4CA8-8670-829A40C9891D}" presName="Name35" presStyleLbl="parChTrans1D3" presStyleIdx="0" presStyleCnt="4"/>
      <dgm:spPr/>
    </dgm:pt>
    <dgm:pt modelId="{25DF7BEF-D7A0-41F4-B863-3420530E7034}" type="pres">
      <dgm:prSet presAssocID="{FD137A18-9317-4D77-A54A-E82491C260CC}" presName="hierRoot2" presStyleCnt="0">
        <dgm:presLayoutVars>
          <dgm:hierBranch/>
        </dgm:presLayoutVars>
      </dgm:prSet>
      <dgm:spPr/>
    </dgm:pt>
    <dgm:pt modelId="{A5DA0A85-92AA-47E9-951B-825D9DDD2A68}" type="pres">
      <dgm:prSet presAssocID="{FD137A18-9317-4D77-A54A-E82491C260CC}" presName="rootComposite" presStyleCnt="0"/>
      <dgm:spPr/>
    </dgm:pt>
    <dgm:pt modelId="{680C020D-D3CC-4879-8383-120082AB2414}" type="pres">
      <dgm:prSet presAssocID="{FD137A18-9317-4D77-A54A-E82491C260CC}" presName="rootText" presStyleLbl="node3" presStyleIdx="0" presStyleCnt="4">
        <dgm:presLayoutVars>
          <dgm:chPref val="3"/>
        </dgm:presLayoutVars>
      </dgm:prSet>
      <dgm:spPr/>
    </dgm:pt>
    <dgm:pt modelId="{0F20BB28-AACE-43A0-B6B3-966E9E107946}" type="pres">
      <dgm:prSet presAssocID="{FD137A18-9317-4D77-A54A-E82491C260CC}" presName="rootConnector" presStyleLbl="node3" presStyleIdx="0" presStyleCnt="4"/>
      <dgm:spPr/>
    </dgm:pt>
    <dgm:pt modelId="{1D343A35-6C05-461A-9DC2-ACA102513AAB}" type="pres">
      <dgm:prSet presAssocID="{FD137A18-9317-4D77-A54A-E82491C260CC}" presName="hierChild4" presStyleCnt="0"/>
      <dgm:spPr/>
    </dgm:pt>
    <dgm:pt modelId="{71B8CCD7-5AD7-404F-97A8-E1663201D26D}" type="pres">
      <dgm:prSet presAssocID="{FD137A18-9317-4D77-A54A-E82491C260CC}" presName="hierChild5" presStyleCnt="0"/>
      <dgm:spPr/>
    </dgm:pt>
    <dgm:pt modelId="{CB7D9C77-19CC-426C-A498-10BD214B631F}" type="pres">
      <dgm:prSet presAssocID="{36F4BCE6-B7F6-4EAA-8C47-2A02B319496D}" presName="Name35" presStyleLbl="parChTrans1D3" presStyleIdx="1" presStyleCnt="4"/>
      <dgm:spPr/>
    </dgm:pt>
    <dgm:pt modelId="{BDCE69E1-8DD3-4AD8-9D6B-BDFFC7ABF0DF}" type="pres">
      <dgm:prSet presAssocID="{14AA764B-0805-4E89-9791-3DB0A822B5FF}" presName="hierRoot2" presStyleCnt="0">
        <dgm:presLayoutVars>
          <dgm:hierBranch val="init"/>
        </dgm:presLayoutVars>
      </dgm:prSet>
      <dgm:spPr/>
    </dgm:pt>
    <dgm:pt modelId="{6415448A-C382-4E5E-8012-62D513ED07B4}" type="pres">
      <dgm:prSet presAssocID="{14AA764B-0805-4E89-9791-3DB0A822B5FF}" presName="rootComposite" presStyleCnt="0"/>
      <dgm:spPr/>
    </dgm:pt>
    <dgm:pt modelId="{078DD235-2731-4139-BA72-AB270B75D0D3}" type="pres">
      <dgm:prSet presAssocID="{14AA764B-0805-4E89-9791-3DB0A822B5FF}" presName="rootText" presStyleLbl="node3" presStyleIdx="1" presStyleCnt="4">
        <dgm:presLayoutVars>
          <dgm:chPref val="3"/>
        </dgm:presLayoutVars>
      </dgm:prSet>
      <dgm:spPr/>
    </dgm:pt>
    <dgm:pt modelId="{812B453D-27A5-4B5C-AA91-08CC5D90E5EE}" type="pres">
      <dgm:prSet presAssocID="{14AA764B-0805-4E89-9791-3DB0A822B5FF}" presName="rootConnector" presStyleLbl="node3" presStyleIdx="1" presStyleCnt="4"/>
      <dgm:spPr/>
    </dgm:pt>
    <dgm:pt modelId="{48E85C61-DCF1-4FA5-8947-65C11EE54A34}" type="pres">
      <dgm:prSet presAssocID="{14AA764B-0805-4E89-9791-3DB0A822B5FF}" presName="hierChild4" presStyleCnt="0"/>
      <dgm:spPr/>
    </dgm:pt>
    <dgm:pt modelId="{9AEE1C1C-E0A2-4489-B0A8-02A7BA7B0662}" type="pres">
      <dgm:prSet presAssocID="{14AA764B-0805-4E89-9791-3DB0A822B5FF}" presName="hierChild5" presStyleCnt="0"/>
      <dgm:spPr/>
    </dgm:pt>
    <dgm:pt modelId="{8A3E51BC-7585-4537-ADF2-3ACE89BD3893}" type="pres">
      <dgm:prSet presAssocID="{8B8A6F67-BFD0-450C-A784-5DED7132A68A}" presName="hierChild5" presStyleCnt="0"/>
      <dgm:spPr/>
    </dgm:pt>
    <dgm:pt modelId="{85BDB310-198C-4C66-BD24-4741CEFB8C21}" type="pres">
      <dgm:prSet presAssocID="{82AA5AA9-8AB9-49AD-9314-012842D5E9EC}" presName="Name37" presStyleLbl="parChTrans1D2" presStyleIdx="1" presStyleCnt="2"/>
      <dgm:spPr/>
    </dgm:pt>
    <dgm:pt modelId="{BB9A737C-3B75-4FBD-953B-0B71F8554E29}" type="pres">
      <dgm:prSet presAssocID="{98429028-3BBB-4DCF-83FA-3DA4518A23BC}" presName="hierRoot2" presStyleCnt="0">
        <dgm:presLayoutVars>
          <dgm:hierBranch/>
        </dgm:presLayoutVars>
      </dgm:prSet>
      <dgm:spPr/>
    </dgm:pt>
    <dgm:pt modelId="{4E384B21-950F-4E55-892D-4E33FA6F4317}" type="pres">
      <dgm:prSet presAssocID="{98429028-3BBB-4DCF-83FA-3DA4518A23BC}" presName="rootComposite" presStyleCnt="0"/>
      <dgm:spPr/>
    </dgm:pt>
    <dgm:pt modelId="{42C98344-7248-4D6F-A8D8-3196A17360AC}" type="pres">
      <dgm:prSet presAssocID="{98429028-3BBB-4DCF-83FA-3DA4518A23BC}" presName="rootText" presStyleLbl="node2" presStyleIdx="1" presStyleCnt="2">
        <dgm:presLayoutVars>
          <dgm:chPref val="3"/>
        </dgm:presLayoutVars>
      </dgm:prSet>
      <dgm:spPr/>
    </dgm:pt>
    <dgm:pt modelId="{BFD0212C-79FF-4918-AE3D-69B51FD15E7F}" type="pres">
      <dgm:prSet presAssocID="{98429028-3BBB-4DCF-83FA-3DA4518A23BC}" presName="rootConnector" presStyleLbl="node2" presStyleIdx="1" presStyleCnt="2"/>
      <dgm:spPr/>
    </dgm:pt>
    <dgm:pt modelId="{BC0C9F94-EEDD-4528-B1CE-A25CA4964B05}" type="pres">
      <dgm:prSet presAssocID="{98429028-3BBB-4DCF-83FA-3DA4518A23BC}" presName="hierChild4" presStyleCnt="0"/>
      <dgm:spPr/>
    </dgm:pt>
    <dgm:pt modelId="{FEEE63B6-11D1-4ACD-B822-0B7870A52E7E}" type="pres">
      <dgm:prSet presAssocID="{2364FD71-21D2-40D5-ACF1-268BCD938E54}" presName="Name35" presStyleLbl="parChTrans1D3" presStyleIdx="2" presStyleCnt="4"/>
      <dgm:spPr/>
    </dgm:pt>
    <dgm:pt modelId="{4086D308-CAA5-435B-B486-F65C84AAB8E2}" type="pres">
      <dgm:prSet presAssocID="{49F116A2-4FA7-4271-812C-257E183BB2AA}" presName="hierRoot2" presStyleCnt="0">
        <dgm:presLayoutVars>
          <dgm:hierBranch val="init"/>
        </dgm:presLayoutVars>
      </dgm:prSet>
      <dgm:spPr/>
    </dgm:pt>
    <dgm:pt modelId="{9F77FC6B-4E66-4127-BF7A-CAF98EAADF02}" type="pres">
      <dgm:prSet presAssocID="{49F116A2-4FA7-4271-812C-257E183BB2AA}" presName="rootComposite" presStyleCnt="0"/>
      <dgm:spPr/>
    </dgm:pt>
    <dgm:pt modelId="{227D50E7-3417-4B08-AAA4-06A8EE7D8226}" type="pres">
      <dgm:prSet presAssocID="{49F116A2-4FA7-4271-812C-257E183BB2AA}" presName="rootText" presStyleLbl="node3" presStyleIdx="2" presStyleCnt="4">
        <dgm:presLayoutVars>
          <dgm:chPref val="3"/>
        </dgm:presLayoutVars>
      </dgm:prSet>
      <dgm:spPr/>
    </dgm:pt>
    <dgm:pt modelId="{0B9A35BB-AC69-4EB4-B174-A7338CECEE93}" type="pres">
      <dgm:prSet presAssocID="{49F116A2-4FA7-4271-812C-257E183BB2AA}" presName="rootConnector" presStyleLbl="node3" presStyleIdx="2" presStyleCnt="4"/>
      <dgm:spPr/>
    </dgm:pt>
    <dgm:pt modelId="{367A837C-5542-4124-8CFE-67DDA5B7B8B4}" type="pres">
      <dgm:prSet presAssocID="{49F116A2-4FA7-4271-812C-257E183BB2AA}" presName="hierChild4" presStyleCnt="0"/>
      <dgm:spPr/>
    </dgm:pt>
    <dgm:pt modelId="{55C3D242-518E-4FB7-9A59-F633CB59D2E9}" type="pres">
      <dgm:prSet presAssocID="{49F116A2-4FA7-4271-812C-257E183BB2AA}" presName="hierChild5" presStyleCnt="0"/>
      <dgm:spPr/>
    </dgm:pt>
    <dgm:pt modelId="{F47F059F-5135-4BF9-84F1-AD5DAB3F443F}" type="pres">
      <dgm:prSet presAssocID="{D7F6FA69-05FD-4A45-A7ED-BBA7C8DFDB49}" presName="Name35" presStyleLbl="parChTrans1D3" presStyleIdx="3" presStyleCnt="4"/>
      <dgm:spPr/>
    </dgm:pt>
    <dgm:pt modelId="{8CBF3F8D-B28C-4596-BF5C-A1044EDF6BCA}" type="pres">
      <dgm:prSet presAssocID="{9303BC40-C77D-48BA-A063-4F05CFAA5D10}" presName="hierRoot2" presStyleCnt="0">
        <dgm:presLayoutVars>
          <dgm:hierBranch val="init"/>
        </dgm:presLayoutVars>
      </dgm:prSet>
      <dgm:spPr/>
    </dgm:pt>
    <dgm:pt modelId="{1852DAA8-5BD8-4FFB-B482-1710F2CD65E7}" type="pres">
      <dgm:prSet presAssocID="{9303BC40-C77D-48BA-A063-4F05CFAA5D10}" presName="rootComposite" presStyleCnt="0"/>
      <dgm:spPr/>
    </dgm:pt>
    <dgm:pt modelId="{E9B3C0B7-F106-4AB7-8F3B-3B945AADAB6F}" type="pres">
      <dgm:prSet presAssocID="{9303BC40-C77D-48BA-A063-4F05CFAA5D10}" presName="rootText" presStyleLbl="node3" presStyleIdx="3" presStyleCnt="4">
        <dgm:presLayoutVars>
          <dgm:chPref val="3"/>
        </dgm:presLayoutVars>
      </dgm:prSet>
      <dgm:spPr/>
    </dgm:pt>
    <dgm:pt modelId="{10C1A277-46FE-4F85-99BF-DE009428AA9C}" type="pres">
      <dgm:prSet presAssocID="{9303BC40-C77D-48BA-A063-4F05CFAA5D10}" presName="rootConnector" presStyleLbl="node3" presStyleIdx="3" presStyleCnt="4"/>
      <dgm:spPr/>
    </dgm:pt>
    <dgm:pt modelId="{F04EFA27-62D1-4DD1-88EB-9C95EB84354B}" type="pres">
      <dgm:prSet presAssocID="{9303BC40-C77D-48BA-A063-4F05CFAA5D10}" presName="hierChild4" presStyleCnt="0"/>
      <dgm:spPr/>
    </dgm:pt>
    <dgm:pt modelId="{16C9AC05-CC01-4BC7-951E-C428C57E54D8}" type="pres">
      <dgm:prSet presAssocID="{9303BC40-C77D-48BA-A063-4F05CFAA5D10}" presName="hierChild5" presStyleCnt="0"/>
      <dgm:spPr/>
    </dgm:pt>
    <dgm:pt modelId="{C95A0C35-3960-49C1-8FDC-D7BD148F8B24}" type="pres">
      <dgm:prSet presAssocID="{98429028-3BBB-4DCF-83FA-3DA4518A23BC}" presName="hierChild5" presStyleCnt="0"/>
      <dgm:spPr/>
    </dgm:pt>
    <dgm:pt modelId="{FFD0633B-EB20-49CF-8076-180F86F2C483}" type="pres">
      <dgm:prSet presAssocID="{98B07A43-D7A1-480F-A17F-44183F951882}" presName="hierChild3" presStyleCnt="0"/>
      <dgm:spPr/>
    </dgm:pt>
  </dgm:ptLst>
  <dgm:cxnLst>
    <dgm:cxn modelId="{5695D417-0BA5-42C6-9A1D-8F8E29C3A3D1}" type="presOf" srcId="{98B07A43-D7A1-480F-A17F-44183F951882}" destId="{89B8A9A7-ABB0-4A3F-9332-B61EA3D11ACA}" srcOrd="0" destOrd="0" presId="urn:microsoft.com/office/officeart/2005/8/layout/orgChart1"/>
    <dgm:cxn modelId="{13036E18-0428-49B0-AADC-8A74687D3EE6}" type="presOf" srcId="{8B8A6F67-BFD0-450C-A784-5DED7132A68A}" destId="{EAA205E9-6A0E-42D0-B2C7-19D517ACA0EC}" srcOrd="1" destOrd="0" presId="urn:microsoft.com/office/officeart/2005/8/layout/orgChart1"/>
    <dgm:cxn modelId="{FBE4F722-A119-4B5E-BC6B-C205E913D8B5}" srcId="{8B8A6F67-BFD0-450C-A784-5DED7132A68A}" destId="{14AA764B-0805-4E89-9791-3DB0A822B5FF}" srcOrd="1" destOrd="0" parTransId="{36F4BCE6-B7F6-4EAA-8C47-2A02B319496D}" sibTransId="{FD36185F-EBC4-4CE6-B947-35BE93B5DAFA}"/>
    <dgm:cxn modelId="{FE24A439-3C5A-4E33-B638-E444187E92F6}" type="presOf" srcId="{82AA5AA9-8AB9-49AD-9314-012842D5E9EC}" destId="{85BDB310-198C-4C66-BD24-4741CEFB8C21}" srcOrd="0" destOrd="0" presId="urn:microsoft.com/office/officeart/2005/8/layout/orgChart1"/>
    <dgm:cxn modelId="{9861365B-90DE-48C2-B076-03017549B880}" type="presOf" srcId="{36F4BCE6-B7F6-4EAA-8C47-2A02B319496D}" destId="{CB7D9C77-19CC-426C-A498-10BD214B631F}" srcOrd="0" destOrd="0" presId="urn:microsoft.com/office/officeart/2005/8/layout/orgChart1"/>
    <dgm:cxn modelId="{6574AE60-92A3-4C70-84AC-B066E3AF9633}" type="presOf" srcId="{8B8A6F67-BFD0-450C-A784-5DED7132A68A}" destId="{4076BF54-9843-4022-B527-57881E87A7FB}" srcOrd="0" destOrd="0" presId="urn:microsoft.com/office/officeart/2005/8/layout/orgChart1"/>
    <dgm:cxn modelId="{DF368642-3D12-49EB-A6F6-EFBBBD90FBD3}" srcId="{11FEAE39-2497-47D3-9F77-D4F28FEF9F74}" destId="{98B07A43-D7A1-480F-A17F-44183F951882}" srcOrd="0" destOrd="0" parTransId="{A77C9A78-83F8-462F-A850-A235D09058C9}" sibTransId="{68B237F5-3922-4FA9-A4D1-B84DE95AA50B}"/>
    <dgm:cxn modelId="{71D72864-D107-4A40-8A25-E599FC184B60}" srcId="{8B8A6F67-BFD0-450C-A784-5DED7132A68A}" destId="{FD137A18-9317-4D77-A54A-E82491C260CC}" srcOrd="0" destOrd="0" parTransId="{1E08C651-FC3E-4CA8-8670-829A40C9891D}" sibTransId="{053E9A0F-DE0A-476E-BF44-C46F03F3430F}"/>
    <dgm:cxn modelId="{14607944-57CE-41FB-86B6-47A5C4F8338C}" type="presOf" srcId="{9303BC40-C77D-48BA-A063-4F05CFAA5D10}" destId="{10C1A277-46FE-4F85-99BF-DE009428AA9C}" srcOrd="1" destOrd="0" presId="urn:microsoft.com/office/officeart/2005/8/layout/orgChart1"/>
    <dgm:cxn modelId="{3BA1CE66-B7BA-4724-8559-E48608AAA3FB}" srcId="{98B07A43-D7A1-480F-A17F-44183F951882}" destId="{8B8A6F67-BFD0-450C-A784-5DED7132A68A}" srcOrd="0" destOrd="0" parTransId="{32C6BA27-15CA-4A1B-9084-3138CC6FDAD9}" sibTransId="{89403F69-EF18-4CCE-9D90-31CED3971E6C}"/>
    <dgm:cxn modelId="{93565847-08CF-4FC2-A240-E5C2143D6AA2}" type="presOf" srcId="{98B07A43-D7A1-480F-A17F-44183F951882}" destId="{12F8CCC7-4AE1-4AAD-86C1-BD349478E9F8}" srcOrd="1" destOrd="0" presId="urn:microsoft.com/office/officeart/2005/8/layout/orgChart1"/>
    <dgm:cxn modelId="{BCD4524B-8A11-457B-97AF-D4DD923BBD9F}" srcId="{98429028-3BBB-4DCF-83FA-3DA4518A23BC}" destId="{9303BC40-C77D-48BA-A063-4F05CFAA5D10}" srcOrd="1" destOrd="0" parTransId="{D7F6FA69-05FD-4A45-A7ED-BBA7C8DFDB49}" sibTransId="{7B331AA0-F426-4A14-9201-74516BE8D0E7}"/>
    <dgm:cxn modelId="{C4804574-2179-426A-8FA8-62BF3FA8A3D3}" type="presOf" srcId="{32C6BA27-15CA-4A1B-9084-3138CC6FDAD9}" destId="{C6CEE2EE-A873-4E93-8070-5B2D7E7BBF37}" srcOrd="0" destOrd="0" presId="urn:microsoft.com/office/officeart/2005/8/layout/orgChart1"/>
    <dgm:cxn modelId="{9CC4A176-37B3-445A-A4A2-8A34631E413B}" type="presOf" srcId="{11FEAE39-2497-47D3-9F77-D4F28FEF9F74}" destId="{F3C490DB-9C6A-4F32-A948-07C90AF1CDB4}" srcOrd="0" destOrd="0" presId="urn:microsoft.com/office/officeart/2005/8/layout/orgChart1"/>
    <dgm:cxn modelId="{5E89E85A-A113-42F3-8C5C-8F7E5BE0DA85}" type="presOf" srcId="{1E08C651-FC3E-4CA8-8670-829A40C9891D}" destId="{EACAE5FE-0214-470C-A47F-5750FF5BD375}" srcOrd="0" destOrd="0" presId="urn:microsoft.com/office/officeart/2005/8/layout/orgChart1"/>
    <dgm:cxn modelId="{DF08948E-68FD-4F6A-AEF5-EED907DBD4B1}" type="presOf" srcId="{14AA764B-0805-4E89-9791-3DB0A822B5FF}" destId="{812B453D-27A5-4B5C-AA91-08CC5D90E5EE}" srcOrd="1" destOrd="0" presId="urn:microsoft.com/office/officeart/2005/8/layout/orgChart1"/>
    <dgm:cxn modelId="{29195F9D-F869-4FCE-859E-156B43BB2E5E}" srcId="{98429028-3BBB-4DCF-83FA-3DA4518A23BC}" destId="{49F116A2-4FA7-4271-812C-257E183BB2AA}" srcOrd="0" destOrd="0" parTransId="{2364FD71-21D2-40D5-ACF1-268BCD938E54}" sibTransId="{EE5E76E2-047F-429F-83D3-91CA071DA2C2}"/>
    <dgm:cxn modelId="{358FD49D-0620-4818-820A-A9CB6F5CBF0F}" srcId="{98B07A43-D7A1-480F-A17F-44183F951882}" destId="{98429028-3BBB-4DCF-83FA-3DA4518A23BC}" srcOrd="1" destOrd="0" parTransId="{82AA5AA9-8AB9-49AD-9314-012842D5E9EC}" sibTransId="{4905315F-C348-4A78-8AEB-83BA4CAE0530}"/>
    <dgm:cxn modelId="{BA8D7CA9-C45B-4B9B-BCA3-361B90055466}" type="presOf" srcId="{49F116A2-4FA7-4271-812C-257E183BB2AA}" destId="{0B9A35BB-AC69-4EB4-B174-A7338CECEE93}" srcOrd="1" destOrd="0" presId="urn:microsoft.com/office/officeart/2005/8/layout/orgChart1"/>
    <dgm:cxn modelId="{F24CBFB6-39DC-4E32-8F4D-FC9A7D71D16E}" type="presOf" srcId="{9303BC40-C77D-48BA-A063-4F05CFAA5D10}" destId="{E9B3C0B7-F106-4AB7-8F3B-3B945AADAB6F}" srcOrd="0" destOrd="0" presId="urn:microsoft.com/office/officeart/2005/8/layout/orgChart1"/>
    <dgm:cxn modelId="{044BD1B6-5B48-433D-BBE2-9F49533C43D0}" type="presOf" srcId="{2364FD71-21D2-40D5-ACF1-268BCD938E54}" destId="{FEEE63B6-11D1-4ACD-B822-0B7870A52E7E}" srcOrd="0" destOrd="0" presId="urn:microsoft.com/office/officeart/2005/8/layout/orgChart1"/>
    <dgm:cxn modelId="{7BDD2CB8-BA66-4F51-AA77-DF329A179ACB}" type="presOf" srcId="{14AA764B-0805-4E89-9791-3DB0A822B5FF}" destId="{078DD235-2731-4139-BA72-AB270B75D0D3}" srcOrd="0" destOrd="0" presId="urn:microsoft.com/office/officeart/2005/8/layout/orgChart1"/>
    <dgm:cxn modelId="{5E2B33B8-DE22-47AF-B3D9-AADA8075F18D}" type="presOf" srcId="{49F116A2-4FA7-4271-812C-257E183BB2AA}" destId="{227D50E7-3417-4B08-AAA4-06A8EE7D8226}" srcOrd="0" destOrd="0" presId="urn:microsoft.com/office/officeart/2005/8/layout/orgChart1"/>
    <dgm:cxn modelId="{56324EBD-17E0-4A71-9D74-72CCD0D51FD9}" type="presOf" srcId="{98429028-3BBB-4DCF-83FA-3DA4518A23BC}" destId="{BFD0212C-79FF-4918-AE3D-69B51FD15E7F}" srcOrd="1" destOrd="0" presId="urn:microsoft.com/office/officeart/2005/8/layout/orgChart1"/>
    <dgm:cxn modelId="{9C8B04CF-F54E-46F5-B26F-FF75B8D0FC30}" type="presOf" srcId="{FD137A18-9317-4D77-A54A-E82491C260CC}" destId="{0F20BB28-AACE-43A0-B6B3-966E9E107946}" srcOrd="1" destOrd="0" presId="urn:microsoft.com/office/officeart/2005/8/layout/orgChart1"/>
    <dgm:cxn modelId="{23968DDA-1FF3-4986-8F64-104F417CB769}" type="presOf" srcId="{D7F6FA69-05FD-4A45-A7ED-BBA7C8DFDB49}" destId="{F47F059F-5135-4BF9-84F1-AD5DAB3F443F}" srcOrd="0" destOrd="0" presId="urn:microsoft.com/office/officeart/2005/8/layout/orgChart1"/>
    <dgm:cxn modelId="{774F54DC-3B58-463C-8C43-B88C265CC487}" type="presOf" srcId="{98429028-3BBB-4DCF-83FA-3DA4518A23BC}" destId="{42C98344-7248-4D6F-A8D8-3196A17360AC}" srcOrd="0" destOrd="0" presId="urn:microsoft.com/office/officeart/2005/8/layout/orgChart1"/>
    <dgm:cxn modelId="{799BE6F3-415C-4A4B-A467-AD044463D65F}" type="presOf" srcId="{FD137A18-9317-4D77-A54A-E82491C260CC}" destId="{680C020D-D3CC-4879-8383-120082AB2414}" srcOrd="0" destOrd="0" presId="urn:microsoft.com/office/officeart/2005/8/layout/orgChart1"/>
    <dgm:cxn modelId="{40859018-A934-460E-A294-7386C7072A19}" type="presParOf" srcId="{F3C490DB-9C6A-4F32-A948-07C90AF1CDB4}" destId="{7755A961-46A9-4639-8BCE-9AF92B3F7BE8}" srcOrd="0" destOrd="0" presId="urn:microsoft.com/office/officeart/2005/8/layout/orgChart1"/>
    <dgm:cxn modelId="{1146D734-F0D3-4FA0-B9AA-5ABE34C30EF7}" type="presParOf" srcId="{7755A961-46A9-4639-8BCE-9AF92B3F7BE8}" destId="{2FDAD846-4888-488C-B1B7-2082FFBAB295}" srcOrd="0" destOrd="0" presId="urn:microsoft.com/office/officeart/2005/8/layout/orgChart1"/>
    <dgm:cxn modelId="{3A639E50-4DD9-41D1-B6AB-92E8BF788A52}" type="presParOf" srcId="{2FDAD846-4888-488C-B1B7-2082FFBAB295}" destId="{89B8A9A7-ABB0-4A3F-9332-B61EA3D11ACA}" srcOrd="0" destOrd="0" presId="urn:microsoft.com/office/officeart/2005/8/layout/orgChart1"/>
    <dgm:cxn modelId="{8A107954-633C-4568-BF1B-3470BE781B69}" type="presParOf" srcId="{2FDAD846-4888-488C-B1B7-2082FFBAB295}" destId="{12F8CCC7-4AE1-4AAD-86C1-BD349478E9F8}" srcOrd="1" destOrd="0" presId="urn:microsoft.com/office/officeart/2005/8/layout/orgChart1"/>
    <dgm:cxn modelId="{8364498A-0446-4C44-B4F4-381752A2DB06}" type="presParOf" srcId="{7755A961-46A9-4639-8BCE-9AF92B3F7BE8}" destId="{8935B936-EB86-4112-9331-438E7DDE7220}" srcOrd="1" destOrd="0" presId="urn:microsoft.com/office/officeart/2005/8/layout/orgChart1"/>
    <dgm:cxn modelId="{9417C774-9432-4D1A-A823-D8DD04ECD20C}" type="presParOf" srcId="{8935B936-EB86-4112-9331-438E7DDE7220}" destId="{C6CEE2EE-A873-4E93-8070-5B2D7E7BBF37}" srcOrd="0" destOrd="0" presId="urn:microsoft.com/office/officeart/2005/8/layout/orgChart1"/>
    <dgm:cxn modelId="{C8C0B89E-A2F2-4716-B459-8F550BAC8DD8}" type="presParOf" srcId="{8935B936-EB86-4112-9331-438E7DDE7220}" destId="{737CB342-45C0-4484-A6E5-A9D6FFC7D042}" srcOrd="1" destOrd="0" presId="urn:microsoft.com/office/officeart/2005/8/layout/orgChart1"/>
    <dgm:cxn modelId="{2AFEC626-3FAB-456F-A659-34BA0168DA60}" type="presParOf" srcId="{737CB342-45C0-4484-A6E5-A9D6FFC7D042}" destId="{6BB0F482-2ADC-4904-AFFC-87549DC80B17}" srcOrd="0" destOrd="0" presId="urn:microsoft.com/office/officeart/2005/8/layout/orgChart1"/>
    <dgm:cxn modelId="{03BD633C-35DF-4B09-9A45-469A47CDF925}" type="presParOf" srcId="{6BB0F482-2ADC-4904-AFFC-87549DC80B17}" destId="{4076BF54-9843-4022-B527-57881E87A7FB}" srcOrd="0" destOrd="0" presId="urn:microsoft.com/office/officeart/2005/8/layout/orgChart1"/>
    <dgm:cxn modelId="{E8E5BF6A-BD9B-41AA-9AEB-37A6E8D2C740}" type="presParOf" srcId="{6BB0F482-2ADC-4904-AFFC-87549DC80B17}" destId="{EAA205E9-6A0E-42D0-B2C7-19D517ACA0EC}" srcOrd="1" destOrd="0" presId="urn:microsoft.com/office/officeart/2005/8/layout/orgChart1"/>
    <dgm:cxn modelId="{D3C4AC1F-97B0-402B-BA58-1B544FD25D18}" type="presParOf" srcId="{737CB342-45C0-4484-A6E5-A9D6FFC7D042}" destId="{5EC328F8-74A5-4F38-9447-A75F8FBE0B20}" srcOrd="1" destOrd="0" presId="urn:microsoft.com/office/officeart/2005/8/layout/orgChart1"/>
    <dgm:cxn modelId="{7F5A0559-C1FD-4AB3-9042-8D166FCB3C61}" type="presParOf" srcId="{5EC328F8-74A5-4F38-9447-A75F8FBE0B20}" destId="{EACAE5FE-0214-470C-A47F-5750FF5BD375}" srcOrd="0" destOrd="0" presId="urn:microsoft.com/office/officeart/2005/8/layout/orgChart1"/>
    <dgm:cxn modelId="{F3C1A070-5852-4B2B-9CD6-84A84B3EF575}" type="presParOf" srcId="{5EC328F8-74A5-4F38-9447-A75F8FBE0B20}" destId="{25DF7BEF-D7A0-41F4-B863-3420530E7034}" srcOrd="1" destOrd="0" presId="urn:microsoft.com/office/officeart/2005/8/layout/orgChart1"/>
    <dgm:cxn modelId="{4D76B399-DBB8-45F5-B3FB-3B3CE5E1459C}" type="presParOf" srcId="{25DF7BEF-D7A0-41F4-B863-3420530E7034}" destId="{A5DA0A85-92AA-47E9-951B-825D9DDD2A68}" srcOrd="0" destOrd="0" presId="urn:microsoft.com/office/officeart/2005/8/layout/orgChart1"/>
    <dgm:cxn modelId="{68049A20-AE5D-475B-AD46-928F12025CE9}" type="presParOf" srcId="{A5DA0A85-92AA-47E9-951B-825D9DDD2A68}" destId="{680C020D-D3CC-4879-8383-120082AB2414}" srcOrd="0" destOrd="0" presId="urn:microsoft.com/office/officeart/2005/8/layout/orgChart1"/>
    <dgm:cxn modelId="{55A12058-8CF6-4C82-BF7A-62CE59585D0E}" type="presParOf" srcId="{A5DA0A85-92AA-47E9-951B-825D9DDD2A68}" destId="{0F20BB28-AACE-43A0-B6B3-966E9E107946}" srcOrd="1" destOrd="0" presId="urn:microsoft.com/office/officeart/2005/8/layout/orgChart1"/>
    <dgm:cxn modelId="{BEAD4239-A04F-430D-BA5D-E070314B2D61}" type="presParOf" srcId="{25DF7BEF-D7A0-41F4-B863-3420530E7034}" destId="{1D343A35-6C05-461A-9DC2-ACA102513AAB}" srcOrd="1" destOrd="0" presId="urn:microsoft.com/office/officeart/2005/8/layout/orgChart1"/>
    <dgm:cxn modelId="{C5915B3A-7C68-4B6E-9612-E6B6ED59C0A9}" type="presParOf" srcId="{25DF7BEF-D7A0-41F4-B863-3420530E7034}" destId="{71B8CCD7-5AD7-404F-97A8-E1663201D26D}" srcOrd="2" destOrd="0" presId="urn:microsoft.com/office/officeart/2005/8/layout/orgChart1"/>
    <dgm:cxn modelId="{64DA6671-ACF5-4D42-ADFA-D214CE7C9A48}" type="presParOf" srcId="{5EC328F8-74A5-4F38-9447-A75F8FBE0B20}" destId="{CB7D9C77-19CC-426C-A498-10BD214B631F}" srcOrd="2" destOrd="0" presId="urn:microsoft.com/office/officeart/2005/8/layout/orgChart1"/>
    <dgm:cxn modelId="{DB000C27-F3A1-46F6-836A-56B2637A8534}" type="presParOf" srcId="{5EC328F8-74A5-4F38-9447-A75F8FBE0B20}" destId="{BDCE69E1-8DD3-4AD8-9D6B-BDFFC7ABF0DF}" srcOrd="3" destOrd="0" presId="urn:microsoft.com/office/officeart/2005/8/layout/orgChart1"/>
    <dgm:cxn modelId="{D9CEC85D-0B5A-431B-AA89-6E95A9566C3E}" type="presParOf" srcId="{BDCE69E1-8DD3-4AD8-9D6B-BDFFC7ABF0DF}" destId="{6415448A-C382-4E5E-8012-62D513ED07B4}" srcOrd="0" destOrd="0" presId="urn:microsoft.com/office/officeart/2005/8/layout/orgChart1"/>
    <dgm:cxn modelId="{FEA56BB9-D68D-4AFE-BF5F-7234659EF3D6}" type="presParOf" srcId="{6415448A-C382-4E5E-8012-62D513ED07B4}" destId="{078DD235-2731-4139-BA72-AB270B75D0D3}" srcOrd="0" destOrd="0" presId="urn:microsoft.com/office/officeart/2005/8/layout/orgChart1"/>
    <dgm:cxn modelId="{B1CBA842-D5C8-4F92-99A3-6DBDFCAB484D}" type="presParOf" srcId="{6415448A-C382-4E5E-8012-62D513ED07B4}" destId="{812B453D-27A5-4B5C-AA91-08CC5D90E5EE}" srcOrd="1" destOrd="0" presId="urn:microsoft.com/office/officeart/2005/8/layout/orgChart1"/>
    <dgm:cxn modelId="{E91FD98A-28A4-42C8-A272-578EF648E1D4}" type="presParOf" srcId="{BDCE69E1-8DD3-4AD8-9D6B-BDFFC7ABF0DF}" destId="{48E85C61-DCF1-4FA5-8947-65C11EE54A34}" srcOrd="1" destOrd="0" presId="urn:microsoft.com/office/officeart/2005/8/layout/orgChart1"/>
    <dgm:cxn modelId="{D35525FB-50F3-444A-9536-03D0A67FA866}" type="presParOf" srcId="{BDCE69E1-8DD3-4AD8-9D6B-BDFFC7ABF0DF}" destId="{9AEE1C1C-E0A2-4489-B0A8-02A7BA7B0662}" srcOrd="2" destOrd="0" presId="urn:microsoft.com/office/officeart/2005/8/layout/orgChart1"/>
    <dgm:cxn modelId="{D01A8D7A-A591-4096-AD4B-F190DDEE9126}" type="presParOf" srcId="{737CB342-45C0-4484-A6E5-A9D6FFC7D042}" destId="{8A3E51BC-7585-4537-ADF2-3ACE89BD3893}" srcOrd="2" destOrd="0" presId="urn:microsoft.com/office/officeart/2005/8/layout/orgChart1"/>
    <dgm:cxn modelId="{FA5477DE-B1EA-4465-A35B-CCE000B00000}" type="presParOf" srcId="{8935B936-EB86-4112-9331-438E7DDE7220}" destId="{85BDB310-198C-4C66-BD24-4741CEFB8C21}" srcOrd="2" destOrd="0" presId="urn:microsoft.com/office/officeart/2005/8/layout/orgChart1"/>
    <dgm:cxn modelId="{3012D0FA-918C-4AE7-9A0C-E9C15258B9D0}" type="presParOf" srcId="{8935B936-EB86-4112-9331-438E7DDE7220}" destId="{BB9A737C-3B75-4FBD-953B-0B71F8554E29}" srcOrd="3" destOrd="0" presId="urn:microsoft.com/office/officeart/2005/8/layout/orgChart1"/>
    <dgm:cxn modelId="{8F74367B-A854-4C53-BFC1-14A4FC25F032}" type="presParOf" srcId="{BB9A737C-3B75-4FBD-953B-0B71F8554E29}" destId="{4E384B21-950F-4E55-892D-4E33FA6F4317}" srcOrd="0" destOrd="0" presId="urn:microsoft.com/office/officeart/2005/8/layout/orgChart1"/>
    <dgm:cxn modelId="{078E98EA-FC5E-476D-AE78-1AEC221242C5}" type="presParOf" srcId="{4E384B21-950F-4E55-892D-4E33FA6F4317}" destId="{42C98344-7248-4D6F-A8D8-3196A17360AC}" srcOrd="0" destOrd="0" presId="urn:microsoft.com/office/officeart/2005/8/layout/orgChart1"/>
    <dgm:cxn modelId="{D54DE6D5-C3A9-406A-A3B4-E6840B38CBB4}" type="presParOf" srcId="{4E384B21-950F-4E55-892D-4E33FA6F4317}" destId="{BFD0212C-79FF-4918-AE3D-69B51FD15E7F}" srcOrd="1" destOrd="0" presId="urn:microsoft.com/office/officeart/2005/8/layout/orgChart1"/>
    <dgm:cxn modelId="{6B2CE6E5-5B4B-43CB-BDE6-00BA6CFF145F}" type="presParOf" srcId="{BB9A737C-3B75-4FBD-953B-0B71F8554E29}" destId="{BC0C9F94-EEDD-4528-B1CE-A25CA4964B05}" srcOrd="1" destOrd="0" presId="urn:microsoft.com/office/officeart/2005/8/layout/orgChart1"/>
    <dgm:cxn modelId="{CC40ECE8-48A7-43F9-A07C-34126C0DDA92}" type="presParOf" srcId="{BC0C9F94-EEDD-4528-B1CE-A25CA4964B05}" destId="{FEEE63B6-11D1-4ACD-B822-0B7870A52E7E}" srcOrd="0" destOrd="0" presId="urn:microsoft.com/office/officeart/2005/8/layout/orgChart1"/>
    <dgm:cxn modelId="{946646D7-4A17-435A-9BBE-5026D00263C0}" type="presParOf" srcId="{BC0C9F94-EEDD-4528-B1CE-A25CA4964B05}" destId="{4086D308-CAA5-435B-B486-F65C84AAB8E2}" srcOrd="1" destOrd="0" presId="urn:microsoft.com/office/officeart/2005/8/layout/orgChart1"/>
    <dgm:cxn modelId="{B0B6CF06-4EC3-4394-AA11-49F4C8D2C272}" type="presParOf" srcId="{4086D308-CAA5-435B-B486-F65C84AAB8E2}" destId="{9F77FC6B-4E66-4127-BF7A-CAF98EAADF02}" srcOrd="0" destOrd="0" presId="urn:microsoft.com/office/officeart/2005/8/layout/orgChart1"/>
    <dgm:cxn modelId="{9FB6E636-3DB9-4616-BD8E-5B805E0813A0}" type="presParOf" srcId="{9F77FC6B-4E66-4127-BF7A-CAF98EAADF02}" destId="{227D50E7-3417-4B08-AAA4-06A8EE7D8226}" srcOrd="0" destOrd="0" presId="urn:microsoft.com/office/officeart/2005/8/layout/orgChart1"/>
    <dgm:cxn modelId="{6264F6A7-F6DD-4DB9-88DD-04ED158B4295}" type="presParOf" srcId="{9F77FC6B-4E66-4127-BF7A-CAF98EAADF02}" destId="{0B9A35BB-AC69-4EB4-B174-A7338CECEE93}" srcOrd="1" destOrd="0" presId="urn:microsoft.com/office/officeart/2005/8/layout/orgChart1"/>
    <dgm:cxn modelId="{9F5BBCA5-42F9-4963-BFB0-D6B34321CFFB}" type="presParOf" srcId="{4086D308-CAA5-435B-B486-F65C84AAB8E2}" destId="{367A837C-5542-4124-8CFE-67DDA5B7B8B4}" srcOrd="1" destOrd="0" presId="urn:microsoft.com/office/officeart/2005/8/layout/orgChart1"/>
    <dgm:cxn modelId="{D2AE688B-71DD-4320-B07E-AFBDBE9E6A16}" type="presParOf" srcId="{4086D308-CAA5-435B-B486-F65C84AAB8E2}" destId="{55C3D242-518E-4FB7-9A59-F633CB59D2E9}" srcOrd="2" destOrd="0" presId="urn:microsoft.com/office/officeart/2005/8/layout/orgChart1"/>
    <dgm:cxn modelId="{924D6976-BCD8-4A83-8234-2A0AF1FD4344}" type="presParOf" srcId="{BC0C9F94-EEDD-4528-B1CE-A25CA4964B05}" destId="{F47F059F-5135-4BF9-84F1-AD5DAB3F443F}" srcOrd="2" destOrd="0" presId="urn:microsoft.com/office/officeart/2005/8/layout/orgChart1"/>
    <dgm:cxn modelId="{0DCED231-7939-443B-8457-751FC0120319}" type="presParOf" srcId="{BC0C9F94-EEDD-4528-B1CE-A25CA4964B05}" destId="{8CBF3F8D-B28C-4596-BF5C-A1044EDF6BCA}" srcOrd="3" destOrd="0" presId="urn:microsoft.com/office/officeart/2005/8/layout/orgChart1"/>
    <dgm:cxn modelId="{6578DF03-F01F-4528-B84C-7A5EDCB77FBC}" type="presParOf" srcId="{8CBF3F8D-B28C-4596-BF5C-A1044EDF6BCA}" destId="{1852DAA8-5BD8-4FFB-B482-1710F2CD65E7}" srcOrd="0" destOrd="0" presId="urn:microsoft.com/office/officeart/2005/8/layout/orgChart1"/>
    <dgm:cxn modelId="{63A50D5F-4598-4568-A569-0A128024C1E2}" type="presParOf" srcId="{1852DAA8-5BD8-4FFB-B482-1710F2CD65E7}" destId="{E9B3C0B7-F106-4AB7-8F3B-3B945AADAB6F}" srcOrd="0" destOrd="0" presId="urn:microsoft.com/office/officeart/2005/8/layout/orgChart1"/>
    <dgm:cxn modelId="{52080E7F-E2D6-40A2-A982-531A4FD1B4DA}" type="presParOf" srcId="{1852DAA8-5BD8-4FFB-B482-1710F2CD65E7}" destId="{10C1A277-46FE-4F85-99BF-DE009428AA9C}" srcOrd="1" destOrd="0" presId="urn:microsoft.com/office/officeart/2005/8/layout/orgChart1"/>
    <dgm:cxn modelId="{210CC53E-BA69-46D1-9764-B9BEB3D11B57}" type="presParOf" srcId="{8CBF3F8D-B28C-4596-BF5C-A1044EDF6BCA}" destId="{F04EFA27-62D1-4DD1-88EB-9C95EB84354B}" srcOrd="1" destOrd="0" presId="urn:microsoft.com/office/officeart/2005/8/layout/orgChart1"/>
    <dgm:cxn modelId="{FBC2B7FF-49F9-4263-9B12-731097547BB0}" type="presParOf" srcId="{8CBF3F8D-B28C-4596-BF5C-A1044EDF6BCA}" destId="{16C9AC05-CC01-4BC7-951E-C428C57E54D8}" srcOrd="2" destOrd="0" presId="urn:microsoft.com/office/officeart/2005/8/layout/orgChart1"/>
    <dgm:cxn modelId="{15E89FFD-CB3B-4D6D-BD48-1F4395F3271C}" type="presParOf" srcId="{BB9A737C-3B75-4FBD-953B-0B71F8554E29}" destId="{C95A0C35-3960-49C1-8FDC-D7BD148F8B24}" srcOrd="2" destOrd="0" presId="urn:microsoft.com/office/officeart/2005/8/layout/orgChart1"/>
    <dgm:cxn modelId="{784D1C99-0FCB-4961-A85C-C941CF99805E}" type="presParOf" srcId="{7755A961-46A9-4639-8BCE-9AF92B3F7BE8}" destId="{FFD0633B-EB20-49CF-8076-180F86F2C48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7F059F-5135-4BF9-84F1-AD5DAB3F443F}">
      <dsp:nvSpPr>
        <dsp:cNvPr id="0" name=""/>
        <dsp:cNvSpPr/>
      </dsp:nvSpPr>
      <dsp:spPr>
        <a:xfrm>
          <a:off x="6263291" y="2706884"/>
          <a:ext cx="1074245" cy="372878"/>
        </a:xfrm>
        <a:custGeom>
          <a:avLst/>
          <a:gdLst/>
          <a:ahLst/>
          <a:cxnLst/>
          <a:rect l="0" t="0" r="0" b="0"/>
          <a:pathLst>
            <a:path>
              <a:moveTo>
                <a:pt x="0" y="0"/>
              </a:moveTo>
              <a:lnTo>
                <a:pt x="0" y="186439"/>
              </a:lnTo>
              <a:lnTo>
                <a:pt x="1074245" y="186439"/>
              </a:lnTo>
              <a:lnTo>
                <a:pt x="1074245" y="372878"/>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EEE63B6-11D1-4ACD-B822-0B7870A52E7E}">
      <dsp:nvSpPr>
        <dsp:cNvPr id="0" name=""/>
        <dsp:cNvSpPr/>
      </dsp:nvSpPr>
      <dsp:spPr>
        <a:xfrm>
          <a:off x="5189045" y="2706884"/>
          <a:ext cx="1074245" cy="372878"/>
        </a:xfrm>
        <a:custGeom>
          <a:avLst/>
          <a:gdLst/>
          <a:ahLst/>
          <a:cxnLst/>
          <a:rect l="0" t="0" r="0" b="0"/>
          <a:pathLst>
            <a:path>
              <a:moveTo>
                <a:pt x="1074245" y="0"/>
              </a:moveTo>
              <a:lnTo>
                <a:pt x="1074245" y="186439"/>
              </a:lnTo>
              <a:lnTo>
                <a:pt x="0" y="186439"/>
              </a:lnTo>
              <a:lnTo>
                <a:pt x="0" y="372878"/>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BDB310-198C-4C66-BD24-4741CEFB8C21}">
      <dsp:nvSpPr>
        <dsp:cNvPr id="0" name=""/>
        <dsp:cNvSpPr/>
      </dsp:nvSpPr>
      <dsp:spPr>
        <a:xfrm>
          <a:off x="4114800" y="1446199"/>
          <a:ext cx="2148491" cy="372878"/>
        </a:xfrm>
        <a:custGeom>
          <a:avLst/>
          <a:gdLst/>
          <a:ahLst/>
          <a:cxnLst/>
          <a:rect l="0" t="0" r="0" b="0"/>
          <a:pathLst>
            <a:path>
              <a:moveTo>
                <a:pt x="0" y="0"/>
              </a:moveTo>
              <a:lnTo>
                <a:pt x="0" y="186439"/>
              </a:lnTo>
              <a:lnTo>
                <a:pt x="2148491" y="186439"/>
              </a:lnTo>
              <a:lnTo>
                <a:pt x="2148491" y="372878"/>
              </a:lnTo>
            </a:path>
          </a:pathLst>
        </a:cu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7D9C77-19CC-426C-A498-10BD214B631F}">
      <dsp:nvSpPr>
        <dsp:cNvPr id="0" name=""/>
        <dsp:cNvSpPr/>
      </dsp:nvSpPr>
      <dsp:spPr>
        <a:xfrm>
          <a:off x="1966308" y="2706884"/>
          <a:ext cx="1074245" cy="372878"/>
        </a:xfrm>
        <a:custGeom>
          <a:avLst/>
          <a:gdLst/>
          <a:ahLst/>
          <a:cxnLst/>
          <a:rect l="0" t="0" r="0" b="0"/>
          <a:pathLst>
            <a:path>
              <a:moveTo>
                <a:pt x="0" y="0"/>
              </a:moveTo>
              <a:lnTo>
                <a:pt x="0" y="186439"/>
              </a:lnTo>
              <a:lnTo>
                <a:pt x="1074245" y="186439"/>
              </a:lnTo>
              <a:lnTo>
                <a:pt x="1074245" y="372878"/>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CAE5FE-0214-470C-A47F-5750FF5BD375}">
      <dsp:nvSpPr>
        <dsp:cNvPr id="0" name=""/>
        <dsp:cNvSpPr/>
      </dsp:nvSpPr>
      <dsp:spPr>
        <a:xfrm>
          <a:off x="892063" y="2706884"/>
          <a:ext cx="1074245" cy="372878"/>
        </a:xfrm>
        <a:custGeom>
          <a:avLst/>
          <a:gdLst/>
          <a:ahLst/>
          <a:cxnLst/>
          <a:rect l="0" t="0" r="0" b="0"/>
          <a:pathLst>
            <a:path>
              <a:moveTo>
                <a:pt x="1074245" y="0"/>
              </a:moveTo>
              <a:lnTo>
                <a:pt x="1074245" y="186439"/>
              </a:lnTo>
              <a:lnTo>
                <a:pt x="0" y="186439"/>
              </a:lnTo>
              <a:lnTo>
                <a:pt x="0" y="372878"/>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CEE2EE-A873-4E93-8070-5B2D7E7BBF37}">
      <dsp:nvSpPr>
        <dsp:cNvPr id="0" name=""/>
        <dsp:cNvSpPr/>
      </dsp:nvSpPr>
      <dsp:spPr>
        <a:xfrm>
          <a:off x="1966308" y="1446199"/>
          <a:ext cx="2148491" cy="372878"/>
        </a:xfrm>
        <a:custGeom>
          <a:avLst/>
          <a:gdLst/>
          <a:ahLst/>
          <a:cxnLst/>
          <a:rect l="0" t="0" r="0" b="0"/>
          <a:pathLst>
            <a:path>
              <a:moveTo>
                <a:pt x="2148491" y="0"/>
              </a:moveTo>
              <a:lnTo>
                <a:pt x="2148491" y="186439"/>
              </a:lnTo>
              <a:lnTo>
                <a:pt x="0" y="186439"/>
              </a:lnTo>
              <a:lnTo>
                <a:pt x="0" y="372878"/>
              </a:lnTo>
            </a:path>
          </a:pathLst>
        </a:cu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B8A9A7-ABB0-4A3F-9332-B61EA3D11ACA}">
      <dsp:nvSpPr>
        <dsp:cNvPr id="0" name=""/>
        <dsp:cNvSpPr/>
      </dsp:nvSpPr>
      <dsp:spPr>
        <a:xfrm>
          <a:off x="3226993" y="558393"/>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Formalisme</a:t>
          </a:r>
        </a:p>
      </dsp:txBody>
      <dsp:txXfrm>
        <a:off x="3226993" y="558393"/>
        <a:ext cx="1775612" cy="887806"/>
      </dsp:txXfrm>
    </dsp:sp>
    <dsp:sp modelId="{4076BF54-9843-4022-B527-57881E87A7FB}">
      <dsp:nvSpPr>
        <dsp:cNvPr id="0" name=""/>
        <dsp:cNvSpPr/>
      </dsp:nvSpPr>
      <dsp:spPr>
        <a:xfrm>
          <a:off x="1078502" y="1819078"/>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Approches non logiques</a:t>
          </a:r>
        </a:p>
      </dsp:txBody>
      <dsp:txXfrm>
        <a:off x="1078502" y="1819078"/>
        <a:ext cx="1775612" cy="887806"/>
      </dsp:txXfrm>
    </dsp:sp>
    <dsp:sp modelId="{680C020D-D3CC-4879-8383-120082AB2414}">
      <dsp:nvSpPr>
        <dsp:cNvPr id="0" name=""/>
        <dsp:cNvSpPr/>
      </dsp:nvSpPr>
      <dsp:spPr>
        <a:xfrm>
          <a:off x="4256" y="3079763"/>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Réseaux sémantiques</a:t>
          </a:r>
        </a:p>
      </dsp:txBody>
      <dsp:txXfrm>
        <a:off x="4256" y="3079763"/>
        <a:ext cx="1775612" cy="887806"/>
      </dsp:txXfrm>
    </dsp:sp>
    <dsp:sp modelId="{078DD235-2731-4139-BA72-AB270B75D0D3}">
      <dsp:nvSpPr>
        <dsp:cNvPr id="0" name=""/>
        <dsp:cNvSpPr/>
      </dsp:nvSpPr>
      <dsp:spPr>
        <a:xfrm>
          <a:off x="2152748" y="3079763"/>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Graphe conceptuels</a:t>
          </a:r>
        </a:p>
      </dsp:txBody>
      <dsp:txXfrm>
        <a:off x="2152748" y="3079763"/>
        <a:ext cx="1775612" cy="887806"/>
      </dsp:txXfrm>
    </dsp:sp>
    <dsp:sp modelId="{42C98344-7248-4D6F-A8D8-3196A17360AC}">
      <dsp:nvSpPr>
        <dsp:cNvPr id="0" name=""/>
        <dsp:cNvSpPr/>
      </dsp:nvSpPr>
      <dsp:spPr>
        <a:xfrm>
          <a:off x="5375484" y="1819078"/>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Approches logiques</a:t>
          </a:r>
        </a:p>
      </dsp:txBody>
      <dsp:txXfrm>
        <a:off x="5375484" y="1819078"/>
        <a:ext cx="1775612" cy="887806"/>
      </dsp:txXfrm>
    </dsp:sp>
    <dsp:sp modelId="{227D50E7-3417-4B08-AAA4-06A8EE7D8226}">
      <dsp:nvSpPr>
        <dsp:cNvPr id="0" name=""/>
        <dsp:cNvSpPr/>
      </dsp:nvSpPr>
      <dsp:spPr>
        <a:xfrm>
          <a:off x="4301239" y="3079763"/>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Logique des propositions</a:t>
          </a:r>
        </a:p>
      </dsp:txBody>
      <dsp:txXfrm>
        <a:off x="4301239" y="3079763"/>
        <a:ext cx="1775612" cy="887806"/>
      </dsp:txXfrm>
    </dsp:sp>
    <dsp:sp modelId="{E9B3C0B7-F106-4AB7-8F3B-3B945AADAB6F}">
      <dsp:nvSpPr>
        <dsp:cNvPr id="0" name=""/>
        <dsp:cNvSpPr/>
      </dsp:nvSpPr>
      <dsp:spPr>
        <a:xfrm>
          <a:off x="6449730" y="3079763"/>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Logique des prédicats</a:t>
          </a:r>
        </a:p>
      </dsp:txBody>
      <dsp:txXfrm>
        <a:off x="6449730" y="3079763"/>
        <a:ext cx="1775612" cy="8878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7F059F-5135-4BF9-84F1-AD5DAB3F443F}">
      <dsp:nvSpPr>
        <dsp:cNvPr id="0" name=""/>
        <dsp:cNvSpPr/>
      </dsp:nvSpPr>
      <dsp:spPr>
        <a:xfrm>
          <a:off x="6263291" y="2706884"/>
          <a:ext cx="1074245" cy="372878"/>
        </a:xfrm>
        <a:custGeom>
          <a:avLst/>
          <a:gdLst/>
          <a:ahLst/>
          <a:cxnLst/>
          <a:rect l="0" t="0" r="0" b="0"/>
          <a:pathLst>
            <a:path>
              <a:moveTo>
                <a:pt x="0" y="0"/>
              </a:moveTo>
              <a:lnTo>
                <a:pt x="0" y="186439"/>
              </a:lnTo>
              <a:lnTo>
                <a:pt x="1074245" y="186439"/>
              </a:lnTo>
              <a:lnTo>
                <a:pt x="1074245" y="372878"/>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EEE63B6-11D1-4ACD-B822-0B7870A52E7E}">
      <dsp:nvSpPr>
        <dsp:cNvPr id="0" name=""/>
        <dsp:cNvSpPr/>
      </dsp:nvSpPr>
      <dsp:spPr>
        <a:xfrm>
          <a:off x="5189045" y="2706884"/>
          <a:ext cx="1074245" cy="372878"/>
        </a:xfrm>
        <a:custGeom>
          <a:avLst/>
          <a:gdLst/>
          <a:ahLst/>
          <a:cxnLst/>
          <a:rect l="0" t="0" r="0" b="0"/>
          <a:pathLst>
            <a:path>
              <a:moveTo>
                <a:pt x="1074245" y="0"/>
              </a:moveTo>
              <a:lnTo>
                <a:pt x="1074245" y="186439"/>
              </a:lnTo>
              <a:lnTo>
                <a:pt x="0" y="186439"/>
              </a:lnTo>
              <a:lnTo>
                <a:pt x="0" y="372878"/>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BDB310-198C-4C66-BD24-4741CEFB8C21}">
      <dsp:nvSpPr>
        <dsp:cNvPr id="0" name=""/>
        <dsp:cNvSpPr/>
      </dsp:nvSpPr>
      <dsp:spPr>
        <a:xfrm>
          <a:off x="4114800" y="1446199"/>
          <a:ext cx="2148491" cy="372878"/>
        </a:xfrm>
        <a:custGeom>
          <a:avLst/>
          <a:gdLst/>
          <a:ahLst/>
          <a:cxnLst/>
          <a:rect l="0" t="0" r="0" b="0"/>
          <a:pathLst>
            <a:path>
              <a:moveTo>
                <a:pt x="0" y="0"/>
              </a:moveTo>
              <a:lnTo>
                <a:pt x="0" y="186439"/>
              </a:lnTo>
              <a:lnTo>
                <a:pt x="2148491" y="186439"/>
              </a:lnTo>
              <a:lnTo>
                <a:pt x="2148491" y="372878"/>
              </a:lnTo>
            </a:path>
          </a:pathLst>
        </a:cu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7D9C77-19CC-426C-A498-10BD214B631F}">
      <dsp:nvSpPr>
        <dsp:cNvPr id="0" name=""/>
        <dsp:cNvSpPr/>
      </dsp:nvSpPr>
      <dsp:spPr>
        <a:xfrm>
          <a:off x="1966308" y="2706884"/>
          <a:ext cx="1074245" cy="372878"/>
        </a:xfrm>
        <a:custGeom>
          <a:avLst/>
          <a:gdLst/>
          <a:ahLst/>
          <a:cxnLst/>
          <a:rect l="0" t="0" r="0" b="0"/>
          <a:pathLst>
            <a:path>
              <a:moveTo>
                <a:pt x="0" y="0"/>
              </a:moveTo>
              <a:lnTo>
                <a:pt x="0" y="186439"/>
              </a:lnTo>
              <a:lnTo>
                <a:pt x="1074245" y="186439"/>
              </a:lnTo>
              <a:lnTo>
                <a:pt x="1074245" y="372878"/>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CAE5FE-0214-470C-A47F-5750FF5BD375}">
      <dsp:nvSpPr>
        <dsp:cNvPr id="0" name=""/>
        <dsp:cNvSpPr/>
      </dsp:nvSpPr>
      <dsp:spPr>
        <a:xfrm>
          <a:off x="892063" y="2706884"/>
          <a:ext cx="1074245" cy="372878"/>
        </a:xfrm>
        <a:custGeom>
          <a:avLst/>
          <a:gdLst/>
          <a:ahLst/>
          <a:cxnLst/>
          <a:rect l="0" t="0" r="0" b="0"/>
          <a:pathLst>
            <a:path>
              <a:moveTo>
                <a:pt x="1074245" y="0"/>
              </a:moveTo>
              <a:lnTo>
                <a:pt x="1074245" y="186439"/>
              </a:lnTo>
              <a:lnTo>
                <a:pt x="0" y="186439"/>
              </a:lnTo>
              <a:lnTo>
                <a:pt x="0" y="372878"/>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CEE2EE-A873-4E93-8070-5B2D7E7BBF37}">
      <dsp:nvSpPr>
        <dsp:cNvPr id="0" name=""/>
        <dsp:cNvSpPr/>
      </dsp:nvSpPr>
      <dsp:spPr>
        <a:xfrm>
          <a:off x="1966308" y="1446199"/>
          <a:ext cx="2148491" cy="372878"/>
        </a:xfrm>
        <a:custGeom>
          <a:avLst/>
          <a:gdLst/>
          <a:ahLst/>
          <a:cxnLst/>
          <a:rect l="0" t="0" r="0" b="0"/>
          <a:pathLst>
            <a:path>
              <a:moveTo>
                <a:pt x="2148491" y="0"/>
              </a:moveTo>
              <a:lnTo>
                <a:pt x="2148491" y="186439"/>
              </a:lnTo>
              <a:lnTo>
                <a:pt x="0" y="186439"/>
              </a:lnTo>
              <a:lnTo>
                <a:pt x="0" y="372878"/>
              </a:lnTo>
            </a:path>
          </a:pathLst>
        </a:cu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B8A9A7-ABB0-4A3F-9332-B61EA3D11ACA}">
      <dsp:nvSpPr>
        <dsp:cNvPr id="0" name=""/>
        <dsp:cNvSpPr/>
      </dsp:nvSpPr>
      <dsp:spPr>
        <a:xfrm>
          <a:off x="3226993" y="558393"/>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Formalisme</a:t>
          </a:r>
        </a:p>
      </dsp:txBody>
      <dsp:txXfrm>
        <a:off x="3226993" y="558393"/>
        <a:ext cx="1775612" cy="887806"/>
      </dsp:txXfrm>
    </dsp:sp>
    <dsp:sp modelId="{4076BF54-9843-4022-B527-57881E87A7FB}">
      <dsp:nvSpPr>
        <dsp:cNvPr id="0" name=""/>
        <dsp:cNvSpPr/>
      </dsp:nvSpPr>
      <dsp:spPr>
        <a:xfrm>
          <a:off x="1078502" y="1819078"/>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Approches non logiques</a:t>
          </a:r>
        </a:p>
      </dsp:txBody>
      <dsp:txXfrm>
        <a:off x="1078502" y="1819078"/>
        <a:ext cx="1775612" cy="887806"/>
      </dsp:txXfrm>
    </dsp:sp>
    <dsp:sp modelId="{680C020D-D3CC-4879-8383-120082AB2414}">
      <dsp:nvSpPr>
        <dsp:cNvPr id="0" name=""/>
        <dsp:cNvSpPr/>
      </dsp:nvSpPr>
      <dsp:spPr>
        <a:xfrm>
          <a:off x="4256" y="3079763"/>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Réseaux sémantiques</a:t>
          </a:r>
        </a:p>
      </dsp:txBody>
      <dsp:txXfrm>
        <a:off x="4256" y="3079763"/>
        <a:ext cx="1775612" cy="887806"/>
      </dsp:txXfrm>
    </dsp:sp>
    <dsp:sp modelId="{078DD235-2731-4139-BA72-AB270B75D0D3}">
      <dsp:nvSpPr>
        <dsp:cNvPr id="0" name=""/>
        <dsp:cNvSpPr/>
      </dsp:nvSpPr>
      <dsp:spPr>
        <a:xfrm>
          <a:off x="2152748" y="3079763"/>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Graphe conceptuels</a:t>
          </a:r>
        </a:p>
      </dsp:txBody>
      <dsp:txXfrm>
        <a:off x="2152748" y="3079763"/>
        <a:ext cx="1775612" cy="887806"/>
      </dsp:txXfrm>
    </dsp:sp>
    <dsp:sp modelId="{42C98344-7248-4D6F-A8D8-3196A17360AC}">
      <dsp:nvSpPr>
        <dsp:cNvPr id="0" name=""/>
        <dsp:cNvSpPr/>
      </dsp:nvSpPr>
      <dsp:spPr>
        <a:xfrm>
          <a:off x="5375484" y="1819078"/>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Approches logiques</a:t>
          </a:r>
        </a:p>
      </dsp:txBody>
      <dsp:txXfrm>
        <a:off x="5375484" y="1819078"/>
        <a:ext cx="1775612" cy="887806"/>
      </dsp:txXfrm>
    </dsp:sp>
    <dsp:sp modelId="{227D50E7-3417-4B08-AAA4-06A8EE7D8226}">
      <dsp:nvSpPr>
        <dsp:cNvPr id="0" name=""/>
        <dsp:cNvSpPr/>
      </dsp:nvSpPr>
      <dsp:spPr>
        <a:xfrm>
          <a:off x="4301239" y="3079763"/>
          <a:ext cx="1775612" cy="887806"/>
        </a:xfrm>
        <a:prstGeom prst="rect">
          <a:avLst/>
        </a:prstGeom>
        <a:solidFill>
          <a:schemeClr val="accent6">
            <a:lumMod val="60000"/>
            <a:lumOff val="4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Logique des propositions</a:t>
          </a:r>
        </a:p>
      </dsp:txBody>
      <dsp:txXfrm>
        <a:off x="4301239" y="3079763"/>
        <a:ext cx="1775612" cy="887806"/>
      </dsp:txXfrm>
    </dsp:sp>
    <dsp:sp modelId="{E9B3C0B7-F106-4AB7-8F3B-3B945AADAB6F}">
      <dsp:nvSpPr>
        <dsp:cNvPr id="0" name=""/>
        <dsp:cNvSpPr/>
      </dsp:nvSpPr>
      <dsp:spPr>
        <a:xfrm>
          <a:off x="6449730" y="3079763"/>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Logique des prédicats</a:t>
          </a:r>
        </a:p>
      </dsp:txBody>
      <dsp:txXfrm>
        <a:off x="6449730" y="3079763"/>
        <a:ext cx="1775612" cy="8878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7F059F-5135-4BF9-84F1-AD5DAB3F443F}">
      <dsp:nvSpPr>
        <dsp:cNvPr id="0" name=""/>
        <dsp:cNvSpPr/>
      </dsp:nvSpPr>
      <dsp:spPr>
        <a:xfrm>
          <a:off x="6263291" y="2706884"/>
          <a:ext cx="1074245" cy="372878"/>
        </a:xfrm>
        <a:custGeom>
          <a:avLst/>
          <a:gdLst/>
          <a:ahLst/>
          <a:cxnLst/>
          <a:rect l="0" t="0" r="0" b="0"/>
          <a:pathLst>
            <a:path>
              <a:moveTo>
                <a:pt x="0" y="0"/>
              </a:moveTo>
              <a:lnTo>
                <a:pt x="0" y="186439"/>
              </a:lnTo>
              <a:lnTo>
                <a:pt x="1074245" y="186439"/>
              </a:lnTo>
              <a:lnTo>
                <a:pt x="1074245" y="372878"/>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EEE63B6-11D1-4ACD-B822-0B7870A52E7E}">
      <dsp:nvSpPr>
        <dsp:cNvPr id="0" name=""/>
        <dsp:cNvSpPr/>
      </dsp:nvSpPr>
      <dsp:spPr>
        <a:xfrm>
          <a:off x="5189045" y="2706884"/>
          <a:ext cx="1074245" cy="372878"/>
        </a:xfrm>
        <a:custGeom>
          <a:avLst/>
          <a:gdLst/>
          <a:ahLst/>
          <a:cxnLst/>
          <a:rect l="0" t="0" r="0" b="0"/>
          <a:pathLst>
            <a:path>
              <a:moveTo>
                <a:pt x="1074245" y="0"/>
              </a:moveTo>
              <a:lnTo>
                <a:pt x="1074245" y="186439"/>
              </a:lnTo>
              <a:lnTo>
                <a:pt x="0" y="186439"/>
              </a:lnTo>
              <a:lnTo>
                <a:pt x="0" y="372878"/>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BDB310-198C-4C66-BD24-4741CEFB8C21}">
      <dsp:nvSpPr>
        <dsp:cNvPr id="0" name=""/>
        <dsp:cNvSpPr/>
      </dsp:nvSpPr>
      <dsp:spPr>
        <a:xfrm>
          <a:off x="4114800" y="1446199"/>
          <a:ext cx="2148491" cy="372878"/>
        </a:xfrm>
        <a:custGeom>
          <a:avLst/>
          <a:gdLst/>
          <a:ahLst/>
          <a:cxnLst/>
          <a:rect l="0" t="0" r="0" b="0"/>
          <a:pathLst>
            <a:path>
              <a:moveTo>
                <a:pt x="0" y="0"/>
              </a:moveTo>
              <a:lnTo>
                <a:pt x="0" y="186439"/>
              </a:lnTo>
              <a:lnTo>
                <a:pt x="2148491" y="186439"/>
              </a:lnTo>
              <a:lnTo>
                <a:pt x="2148491" y="372878"/>
              </a:lnTo>
            </a:path>
          </a:pathLst>
        </a:cu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7D9C77-19CC-426C-A498-10BD214B631F}">
      <dsp:nvSpPr>
        <dsp:cNvPr id="0" name=""/>
        <dsp:cNvSpPr/>
      </dsp:nvSpPr>
      <dsp:spPr>
        <a:xfrm>
          <a:off x="1966308" y="2706884"/>
          <a:ext cx="1074245" cy="372878"/>
        </a:xfrm>
        <a:custGeom>
          <a:avLst/>
          <a:gdLst/>
          <a:ahLst/>
          <a:cxnLst/>
          <a:rect l="0" t="0" r="0" b="0"/>
          <a:pathLst>
            <a:path>
              <a:moveTo>
                <a:pt x="0" y="0"/>
              </a:moveTo>
              <a:lnTo>
                <a:pt x="0" y="186439"/>
              </a:lnTo>
              <a:lnTo>
                <a:pt x="1074245" y="186439"/>
              </a:lnTo>
              <a:lnTo>
                <a:pt x="1074245" y="372878"/>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CAE5FE-0214-470C-A47F-5750FF5BD375}">
      <dsp:nvSpPr>
        <dsp:cNvPr id="0" name=""/>
        <dsp:cNvSpPr/>
      </dsp:nvSpPr>
      <dsp:spPr>
        <a:xfrm>
          <a:off x="892063" y="2706884"/>
          <a:ext cx="1074245" cy="372878"/>
        </a:xfrm>
        <a:custGeom>
          <a:avLst/>
          <a:gdLst/>
          <a:ahLst/>
          <a:cxnLst/>
          <a:rect l="0" t="0" r="0" b="0"/>
          <a:pathLst>
            <a:path>
              <a:moveTo>
                <a:pt x="1074245" y="0"/>
              </a:moveTo>
              <a:lnTo>
                <a:pt x="1074245" y="186439"/>
              </a:lnTo>
              <a:lnTo>
                <a:pt x="0" y="186439"/>
              </a:lnTo>
              <a:lnTo>
                <a:pt x="0" y="372878"/>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CEE2EE-A873-4E93-8070-5B2D7E7BBF37}">
      <dsp:nvSpPr>
        <dsp:cNvPr id="0" name=""/>
        <dsp:cNvSpPr/>
      </dsp:nvSpPr>
      <dsp:spPr>
        <a:xfrm>
          <a:off x="1966308" y="1446199"/>
          <a:ext cx="2148491" cy="372878"/>
        </a:xfrm>
        <a:custGeom>
          <a:avLst/>
          <a:gdLst/>
          <a:ahLst/>
          <a:cxnLst/>
          <a:rect l="0" t="0" r="0" b="0"/>
          <a:pathLst>
            <a:path>
              <a:moveTo>
                <a:pt x="2148491" y="0"/>
              </a:moveTo>
              <a:lnTo>
                <a:pt x="2148491" y="186439"/>
              </a:lnTo>
              <a:lnTo>
                <a:pt x="0" y="186439"/>
              </a:lnTo>
              <a:lnTo>
                <a:pt x="0" y="372878"/>
              </a:lnTo>
            </a:path>
          </a:pathLst>
        </a:cu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B8A9A7-ABB0-4A3F-9332-B61EA3D11ACA}">
      <dsp:nvSpPr>
        <dsp:cNvPr id="0" name=""/>
        <dsp:cNvSpPr/>
      </dsp:nvSpPr>
      <dsp:spPr>
        <a:xfrm>
          <a:off x="3226993" y="558393"/>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Formalisme</a:t>
          </a:r>
        </a:p>
      </dsp:txBody>
      <dsp:txXfrm>
        <a:off x="3226993" y="558393"/>
        <a:ext cx="1775612" cy="887806"/>
      </dsp:txXfrm>
    </dsp:sp>
    <dsp:sp modelId="{4076BF54-9843-4022-B527-57881E87A7FB}">
      <dsp:nvSpPr>
        <dsp:cNvPr id="0" name=""/>
        <dsp:cNvSpPr/>
      </dsp:nvSpPr>
      <dsp:spPr>
        <a:xfrm>
          <a:off x="1078502" y="1819078"/>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Approches non logiques</a:t>
          </a:r>
        </a:p>
      </dsp:txBody>
      <dsp:txXfrm>
        <a:off x="1078502" y="1819078"/>
        <a:ext cx="1775612" cy="887806"/>
      </dsp:txXfrm>
    </dsp:sp>
    <dsp:sp modelId="{680C020D-D3CC-4879-8383-120082AB2414}">
      <dsp:nvSpPr>
        <dsp:cNvPr id="0" name=""/>
        <dsp:cNvSpPr/>
      </dsp:nvSpPr>
      <dsp:spPr>
        <a:xfrm>
          <a:off x="4256" y="3079763"/>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Réseaux sémantiques</a:t>
          </a:r>
        </a:p>
      </dsp:txBody>
      <dsp:txXfrm>
        <a:off x="4256" y="3079763"/>
        <a:ext cx="1775612" cy="887806"/>
      </dsp:txXfrm>
    </dsp:sp>
    <dsp:sp modelId="{078DD235-2731-4139-BA72-AB270B75D0D3}">
      <dsp:nvSpPr>
        <dsp:cNvPr id="0" name=""/>
        <dsp:cNvSpPr/>
      </dsp:nvSpPr>
      <dsp:spPr>
        <a:xfrm>
          <a:off x="2152748" y="3079763"/>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Graphe conceptuels</a:t>
          </a:r>
        </a:p>
      </dsp:txBody>
      <dsp:txXfrm>
        <a:off x="2152748" y="3079763"/>
        <a:ext cx="1775612" cy="887806"/>
      </dsp:txXfrm>
    </dsp:sp>
    <dsp:sp modelId="{42C98344-7248-4D6F-A8D8-3196A17360AC}">
      <dsp:nvSpPr>
        <dsp:cNvPr id="0" name=""/>
        <dsp:cNvSpPr/>
      </dsp:nvSpPr>
      <dsp:spPr>
        <a:xfrm>
          <a:off x="5375484" y="1819078"/>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Approches logiques</a:t>
          </a:r>
        </a:p>
      </dsp:txBody>
      <dsp:txXfrm>
        <a:off x="5375484" y="1819078"/>
        <a:ext cx="1775612" cy="887806"/>
      </dsp:txXfrm>
    </dsp:sp>
    <dsp:sp modelId="{227D50E7-3417-4B08-AAA4-06A8EE7D8226}">
      <dsp:nvSpPr>
        <dsp:cNvPr id="0" name=""/>
        <dsp:cNvSpPr/>
      </dsp:nvSpPr>
      <dsp:spPr>
        <a:xfrm>
          <a:off x="4301239" y="3079763"/>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Logique des proposition</a:t>
          </a:r>
        </a:p>
      </dsp:txBody>
      <dsp:txXfrm>
        <a:off x="4301239" y="3079763"/>
        <a:ext cx="1775612" cy="887806"/>
      </dsp:txXfrm>
    </dsp:sp>
    <dsp:sp modelId="{E9B3C0B7-F106-4AB7-8F3B-3B945AADAB6F}">
      <dsp:nvSpPr>
        <dsp:cNvPr id="0" name=""/>
        <dsp:cNvSpPr/>
      </dsp:nvSpPr>
      <dsp:spPr>
        <a:xfrm>
          <a:off x="6449730" y="3079763"/>
          <a:ext cx="1775612" cy="887806"/>
        </a:xfrm>
        <a:prstGeom prst="rect">
          <a:avLst/>
        </a:prstGeom>
        <a:solidFill>
          <a:schemeClr val="accent6">
            <a:lumMod val="60000"/>
            <a:lumOff val="4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Logique des prédicat</a:t>
          </a:r>
        </a:p>
      </dsp:txBody>
      <dsp:txXfrm>
        <a:off x="6449730" y="3079763"/>
        <a:ext cx="1775612" cy="88780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7F059F-5135-4BF9-84F1-AD5DAB3F443F}">
      <dsp:nvSpPr>
        <dsp:cNvPr id="0" name=""/>
        <dsp:cNvSpPr/>
      </dsp:nvSpPr>
      <dsp:spPr>
        <a:xfrm>
          <a:off x="6263291" y="2706884"/>
          <a:ext cx="1074245" cy="372878"/>
        </a:xfrm>
        <a:custGeom>
          <a:avLst/>
          <a:gdLst/>
          <a:ahLst/>
          <a:cxnLst/>
          <a:rect l="0" t="0" r="0" b="0"/>
          <a:pathLst>
            <a:path>
              <a:moveTo>
                <a:pt x="0" y="0"/>
              </a:moveTo>
              <a:lnTo>
                <a:pt x="0" y="186439"/>
              </a:lnTo>
              <a:lnTo>
                <a:pt x="1074245" y="186439"/>
              </a:lnTo>
              <a:lnTo>
                <a:pt x="1074245" y="372878"/>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EEE63B6-11D1-4ACD-B822-0B7870A52E7E}">
      <dsp:nvSpPr>
        <dsp:cNvPr id="0" name=""/>
        <dsp:cNvSpPr/>
      </dsp:nvSpPr>
      <dsp:spPr>
        <a:xfrm>
          <a:off x="5189045" y="2706884"/>
          <a:ext cx="1074245" cy="372878"/>
        </a:xfrm>
        <a:custGeom>
          <a:avLst/>
          <a:gdLst/>
          <a:ahLst/>
          <a:cxnLst/>
          <a:rect l="0" t="0" r="0" b="0"/>
          <a:pathLst>
            <a:path>
              <a:moveTo>
                <a:pt x="1074245" y="0"/>
              </a:moveTo>
              <a:lnTo>
                <a:pt x="1074245" y="186439"/>
              </a:lnTo>
              <a:lnTo>
                <a:pt x="0" y="186439"/>
              </a:lnTo>
              <a:lnTo>
                <a:pt x="0" y="372878"/>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BDB310-198C-4C66-BD24-4741CEFB8C21}">
      <dsp:nvSpPr>
        <dsp:cNvPr id="0" name=""/>
        <dsp:cNvSpPr/>
      </dsp:nvSpPr>
      <dsp:spPr>
        <a:xfrm>
          <a:off x="4114800" y="1446199"/>
          <a:ext cx="2148491" cy="372878"/>
        </a:xfrm>
        <a:custGeom>
          <a:avLst/>
          <a:gdLst/>
          <a:ahLst/>
          <a:cxnLst/>
          <a:rect l="0" t="0" r="0" b="0"/>
          <a:pathLst>
            <a:path>
              <a:moveTo>
                <a:pt x="0" y="0"/>
              </a:moveTo>
              <a:lnTo>
                <a:pt x="0" y="186439"/>
              </a:lnTo>
              <a:lnTo>
                <a:pt x="2148491" y="186439"/>
              </a:lnTo>
              <a:lnTo>
                <a:pt x="2148491" y="372878"/>
              </a:lnTo>
            </a:path>
          </a:pathLst>
        </a:cu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7D9C77-19CC-426C-A498-10BD214B631F}">
      <dsp:nvSpPr>
        <dsp:cNvPr id="0" name=""/>
        <dsp:cNvSpPr/>
      </dsp:nvSpPr>
      <dsp:spPr>
        <a:xfrm>
          <a:off x="1966308" y="2706884"/>
          <a:ext cx="1074245" cy="372878"/>
        </a:xfrm>
        <a:custGeom>
          <a:avLst/>
          <a:gdLst/>
          <a:ahLst/>
          <a:cxnLst/>
          <a:rect l="0" t="0" r="0" b="0"/>
          <a:pathLst>
            <a:path>
              <a:moveTo>
                <a:pt x="0" y="0"/>
              </a:moveTo>
              <a:lnTo>
                <a:pt x="0" y="186439"/>
              </a:lnTo>
              <a:lnTo>
                <a:pt x="1074245" y="186439"/>
              </a:lnTo>
              <a:lnTo>
                <a:pt x="1074245" y="372878"/>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CAE5FE-0214-470C-A47F-5750FF5BD375}">
      <dsp:nvSpPr>
        <dsp:cNvPr id="0" name=""/>
        <dsp:cNvSpPr/>
      </dsp:nvSpPr>
      <dsp:spPr>
        <a:xfrm>
          <a:off x="892063" y="2706884"/>
          <a:ext cx="1074245" cy="372878"/>
        </a:xfrm>
        <a:custGeom>
          <a:avLst/>
          <a:gdLst/>
          <a:ahLst/>
          <a:cxnLst/>
          <a:rect l="0" t="0" r="0" b="0"/>
          <a:pathLst>
            <a:path>
              <a:moveTo>
                <a:pt x="1074245" y="0"/>
              </a:moveTo>
              <a:lnTo>
                <a:pt x="1074245" y="186439"/>
              </a:lnTo>
              <a:lnTo>
                <a:pt x="0" y="186439"/>
              </a:lnTo>
              <a:lnTo>
                <a:pt x="0" y="372878"/>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CEE2EE-A873-4E93-8070-5B2D7E7BBF37}">
      <dsp:nvSpPr>
        <dsp:cNvPr id="0" name=""/>
        <dsp:cNvSpPr/>
      </dsp:nvSpPr>
      <dsp:spPr>
        <a:xfrm>
          <a:off x="1966308" y="1446199"/>
          <a:ext cx="2148491" cy="372878"/>
        </a:xfrm>
        <a:custGeom>
          <a:avLst/>
          <a:gdLst/>
          <a:ahLst/>
          <a:cxnLst/>
          <a:rect l="0" t="0" r="0" b="0"/>
          <a:pathLst>
            <a:path>
              <a:moveTo>
                <a:pt x="2148491" y="0"/>
              </a:moveTo>
              <a:lnTo>
                <a:pt x="2148491" y="186439"/>
              </a:lnTo>
              <a:lnTo>
                <a:pt x="0" y="186439"/>
              </a:lnTo>
              <a:lnTo>
                <a:pt x="0" y="372878"/>
              </a:lnTo>
            </a:path>
          </a:pathLst>
        </a:cu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B8A9A7-ABB0-4A3F-9332-B61EA3D11ACA}">
      <dsp:nvSpPr>
        <dsp:cNvPr id="0" name=""/>
        <dsp:cNvSpPr/>
      </dsp:nvSpPr>
      <dsp:spPr>
        <a:xfrm>
          <a:off x="3226993" y="558393"/>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Formalisme</a:t>
          </a:r>
        </a:p>
      </dsp:txBody>
      <dsp:txXfrm>
        <a:off x="3226993" y="558393"/>
        <a:ext cx="1775612" cy="887806"/>
      </dsp:txXfrm>
    </dsp:sp>
    <dsp:sp modelId="{4076BF54-9843-4022-B527-57881E87A7FB}">
      <dsp:nvSpPr>
        <dsp:cNvPr id="0" name=""/>
        <dsp:cNvSpPr/>
      </dsp:nvSpPr>
      <dsp:spPr>
        <a:xfrm>
          <a:off x="1078502" y="1819078"/>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Approches non logiques</a:t>
          </a:r>
        </a:p>
      </dsp:txBody>
      <dsp:txXfrm>
        <a:off x="1078502" y="1819078"/>
        <a:ext cx="1775612" cy="887806"/>
      </dsp:txXfrm>
    </dsp:sp>
    <dsp:sp modelId="{680C020D-D3CC-4879-8383-120082AB2414}">
      <dsp:nvSpPr>
        <dsp:cNvPr id="0" name=""/>
        <dsp:cNvSpPr/>
      </dsp:nvSpPr>
      <dsp:spPr>
        <a:xfrm>
          <a:off x="4256" y="3079763"/>
          <a:ext cx="1775612" cy="887806"/>
        </a:xfrm>
        <a:prstGeom prst="rect">
          <a:avLst/>
        </a:prstGeom>
        <a:solidFill>
          <a:schemeClr val="accent6">
            <a:lumMod val="60000"/>
            <a:lumOff val="4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Réseaux sémantiques</a:t>
          </a:r>
        </a:p>
      </dsp:txBody>
      <dsp:txXfrm>
        <a:off x="4256" y="3079763"/>
        <a:ext cx="1775612" cy="887806"/>
      </dsp:txXfrm>
    </dsp:sp>
    <dsp:sp modelId="{078DD235-2731-4139-BA72-AB270B75D0D3}">
      <dsp:nvSpPr>
        <dsp:cNvPr id="0" name=""/>
        <dsp:cNvSpPr/>
      </dsp:nvSpPr>
      <dsp:spPr>
        <a:xfrm>
          <a:off x="2152748" y="3079763"/>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Graphe conceptuels</a:t>
          </a:r>
        </a:p>
      </dsp:txBody>
      <dsp:txXfrm>
        <a:off x="2152748" y="3079763"/>
        <a:ext cx="1775612" cy="887806"/>
      </dsp:txXfrm>
    </dsp:sp>
    <dsp:sp modelId="{42C98344-7248-4D6F-A8D8-3196A17360AC}">
      <dsp:nvSpPr>
        <dsp:cNvPr id="0" name=""/>
        <dsp:cNvSpPr/>
      </dsp:nvSpPr>
      <dsp:spPr>
        <a:xfrm>
          <a:off x="5375484" y="1819078"/>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Approches logiques</a:t>
          </a:r>
        </a:p>
      </dsp:txBody>
      <dsp:txXfrm>
        <a:off x="5375484" y="1819078"/>
        <a:ext cx="1775612" cy="887806"/>
      </dsp:txXfrm>
    </dsp:sp>
    <dsp:sp modelId="{227D50E7-3417-4B08-AAA4-06A8EE7D8226}">
      <dsp:nvSpPr>
        <dsp:cNvPr id="0" name=""/>
        <dsp:cNvSpPr/>
      </dsp:nvSpPr>
      <dsp:spPr>
        <a:xfrm>
          <a:off x="4301239" y="3079763"/>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Logique des proposition</a:t>
          </a:r>
        </a:p>
      </dsp:txBody>
      <dsp:txXfrm>
        <a:off x="4301239" y="3079763"/>
        <a:ext cx="1775612" cy="887806"/>
      </dsp:txXfrm>
    </dsp:sp>
    <dsp:sp modelId="{E9B3C0B7-F106-4AB7-8F3B-3B945AADAB6F}">
      <dsp:nvSpPr>
        <dsp:cNvPr id="0" name=""/>
        <dsp:cNvSpPr/>
      </dsp:nvSpPr>
      <dsp:spPr>
        <a:xfrm>
          <a:off x="6449730" y="3079763"/>
          <a:ext cx="1775612" cy="887806"/>
        </a:xfrm>
        <a:prstGeom prst="rect">
          <a:avLst/>
        </a:prstGeom>
        <a:noFill/>
        <a:ln>
          <a:solidFill>
            <a:schemeClr val="accent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Logique des prédicat</a:t>
          </a:r>
        </a:p>
      </dsp:txBody>
      <dsp:txXfrm>
        <a:off x="6449730" y="3079763"/>
        <a:ext cx="1775612" cy="88780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7F059F-5135-4BF9-84F1-AD5DAB3F443F}">
      <dsp:nvSpPr>
        <dsp:cNvPr id="0" name=""/>
        <dsp:cNvSpPr/>
      </dsp:nvSpPr>
      <dsp:spPr>
        <a:xfrm>
          <a:off x="6263291" y="2706884"/>
          <a:ext cx="1074245" cy="372878"/>
        </a:xfrm>
        <a:custGeom>
          <a:avLst/>
          <a:gdLst/>
          <a:ahLst/>
          <a:cxnLst/>
          <a:rect l="0" t="0" r="0" b="0"/>
          <a:pathLst>
            <a:path>
              <a:moveTo>
                <a:pt x="0" y="0"/>
              </a:moveTo>
              <a:lnTo>
                <a:pt x="0" y="186439"/>
              </a:lnTo>
              <a:lnTo>
                <a:pt x="1074245" y="186439"/>
              </a:lnTo>
              <a:lnTo>
                <a:pt x="1074245" y="372878"/>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EEE63B6-11D1-4ACD-B822-0B7870A52E7E}">
      <dsp:nvSpPr>
        <dsp:cNvPr id="0" name=""/>
        <dsp:cNvSpPr/>
      </dsp:nvSpPr>
      <dsp:spPr>
        <a:xfrm>
          <a:off x="5189045" y="2706884"/>
          <a:ext cx="1074245" cy="372878"/>
        </a:xfrm>
        <a:custGeom>
          <a:avLst/>
          <a:gdLst/>
          <a:ahLst/>
          <a:cxnLst/>
          <a:rect l="0" t="0" r="0" b="0"/>
          <a:pathLst>
            <a:path>
              <a:moveTo>
                <a:pt x="1074245" y="0"/>
              </a:moveTo>
              <a:lnTo>
                <a:pt x="1074245" y="186439"/>
              </a:lnTo>
              <a:lnTo>
                <a:pt x="0" y="186439"/>
              </a:lnTo>
              <a:lnTo>
                <a:pt x="0" y="372878"/>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BDB310-198C-4C66-BD24-4741CEFB8C21}">
      <dsp:nvSpPr>
        <dsp:cNvPr id="0" name=""/>
        <dsp:cNvSpPr/>
      </dsp:nvSpPr>
      <dsp:spPr>
        <a:xfrm>
          <a:off x="4114800" y="1446199"/>
          <a:ext cx="2148491" cy="372878"/>
        </a:xfrm>
        <a:custGeom>
          <a:avLst/>
          <a:gdLst/>
          <a:ahLst/>
          <a:cxnLst/>
          <a:rect l="0" t="0" r="0" b="0"/>
          <a:pathLst>
            <a:path>
              <a:moveTo>
                <a:pt x="0" y="0"/>
              </a:moveTo>
              <a:lnTo>
                <a:pt x="0" y="186439"/>
              </a:lnTo>
              <a:lnTo>
                <a:pt x="2148491" y="186439"/>
              </a:lnTo>
              <a:lnTo>
                <a:pt x="2148491" y="372878"/>
              </a:lnTo>
            </a:path>
          </a:pathLst>
        </a:cu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7D9C77-19CC-426C-A498-10BD214B631F}">
      <dsp:nvSpPr>
        <dsp:cNvPr id="0" name=""/>
        <dsp:cNvSpPr/>
      </dsp:nvSpPr>
      <dsp:spPr>
        <a:xfrm>
          <a:off x="1966308" y="2706884"/>
          <a:ext cx="1074245" cy="372878"/>
        </a:xfrm>
        <a:custGeom>
          <a:avLst/>
          <a:gdLst/>
          <a:ahLst/>
          <a:cxnLst/>
          <a:rect l="0" t="0" r="0" b="0"/>
          <a:pathLst>
            <a:path>
              <a:moveTo>
                <a:pt x="0" y="0"/>
              </a:moveTo>
              <a:lnTo>
                <a:pt x="0" y="186439"/>
              </a:lnTo>
              <a:lnTo>
                <a:pt x="1074245" y="186439"/>
              </a:lnTo>
              <a:lnTo>
                <a:pt x="1074245" y="372878"/>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CAE5FE-0214-470C-A47F-5750FF5BD375}">
      <dsp:nvSpPr>
        <dsp:cNvPr id="0" name=""/>
        <dsp:cNvSpPr/>
      </dsp:nvSpPr>
      <dsp:spPr>
        <a:xfrm>
          <a:off x="892063" y="2706884"/>
          <a:ext cx="1074245" cy="372878"/>
        </a:xfrm>
        <a:custGeom>
          <a:avLst/>
          <a:gdLst/>
          <a:ahLst/>
          <a:cxnLst/>
          <a:rect l="0" t="0" r="0" b="0"/>
          <a:pathLst>
            <a:path>
              <a:moveTo>
                <a:pt x="1074245" y="0"/>
              </a:moveTo>
              <a:lnTo>
                <a:pt x="1074245" y="186439"/>
              </a:lnTo>
              <a:lnTo>
                <a:pt x="0" y="186439"/>
              </a:lnTo>
              <a:lnTo>
                <a:pt x="0" y="372878"/>
              </a:lnTo>
            </a:path>
          </a:pathLst>
        </a:custGeom>
        <a:noFill/>
        <a:ln w="25400" cap="flat" cmpd="sng" algn="ctr">
          <a:solidFill>
            <a:schemeClr val="accent6">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CEE2EE-A873-4E93-8070-5B2D7E7BBF37}">
      <dsp:nvSpPr>
        <dsp:cNvPr id="0" name=""/>
        <dsp:cNvSpPr/>
      </dsp:nvSpPr>
      <dsp:spPr>
        <a:xfrm>
          <a:off x="1966308" y="1446199"/>
          <a:ext cx="2148491" cy="372878"/>
        </a:xfrm>
        <a:custGeom>
          <a:avLst/>
          <a:gdLst/>
          <a:ahLst/>
          <a:cxnLst/>
          <a:rect l="0" t="0" r="0" b="0"/>
          <a:pathLst>
            <a:path>
              <a:moveTo>
                <a:pt x="2148491" y="0"/>
              </a:moveTo>
              <a:lnTo>
                <a:pt x="2148491" y="186439"/>
              </a:lnTo>
              <a:lnTo>
                <a:pt x="0" y="186439"/>
              </a:lnTo>
              <a:lnTo>
                <a:pt x="0" y="372878"/>
              </a:lnTo>
            </a:path>
          </a:pathLst>
        </a:cu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B8A9A7-ABB0-4A3F-9332-B61EA3D11ACA}">
      <dsp:nvSpPr>
        <dsp:cNvPr id="0" name=""/>
        <dsp:cNvSpPr/>
      </dsp:nvSpPr>
      <dsp:spPr>
        <a:xfrm>
          <a:off x="3226993" y="558393"/>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Formalisme</a:t>
          </a:r>
        </a:p>
      </dsp:txBody>
      <dsp:txXfrm>
        <a:off x="3226993" y="558393"/>
        <a:ext cx="1775612" cy="887806"/>
      </dsp:txXfrm>
    </dsp:sp>
    <dsp:sp modelId="{4076BF54-9843-4022-B527-57881E87A7FB}">
      <dsp:nvSpPr>
        <dsp:cNvPr id="0" name=""/>
        <dsp:cNvSpPr/>
      </dsp:nvSpPr>
      <dsp:spPr>
        <a:xfrm>
          <a:off x="1078502" y="1819078"/>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Approches non logiques</a:t>
          </a:r>
        </a:p>
      </dsp:txBody>
      <dsp:txXfrm>
        <a:off x="1078502" y="1819078"/>
        <a:ext cx="1775612" cy="887806"/>
      </dsp:txXfrm>
    </dsp:sp>
    <dsp:sp modelId="{680C020D-D3CC-4879-8383-120082AB2414}">
      <dsp:nvSpPr>
        <dsp:cNvPr id="0" name=""/>
        <dsp:cNvSpPr/>
      </dsp:nvSpPr>
      <dsp:spPr>
        <a:xfrm>
          <a:off x="4256" y="3079763"/>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Réseaux sémantiques</a:t>
          </a:r>
        </a:p>
      </dsp:txBody>
      <dsp:txXfrm>
        <a:off x="4256" y="3079763"/>
        <a:ext cx="1775612" cy="887806"/>
      </dsp:txXfrm>
    </dsp:sp>
    <dsp:sp modelId="{078DD235-2731-4139-BA72-AB270B75D0D3}">
      <dsp:nvSpPr>
        <dsp:cNvPr id="0" name=""/>
        <dsp:cNvSpPr/>
      </dsp:nvSpPr>
      <dsp:spPr>
        <a:xfrm>
          <a:off x="2152748" y="3079763"/>
          <a:ext cx="1775612" cy="887806"/>
        </a:xfrm>
        <a:prstGeom prst="rect">
          <a:avLst/>
        </a:prstGeom>
        <a:solidFill>
          <a:schemeClr val="accent6">
            <a:lumMod val="60000"/>
            <a:lumOff val="4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Graphe conceptuels</a:t>
          </a:r>
        </a:p>
      </dsp:txBody>
      <dsp:txXfrm>
        <a:off x="2152748" y="3079763"/>
        <a:ext cx="1775612" cy="887806"/>
      </dsp:txXfrm>
    </dsp:sp>
    <dsp:sp modelId="{42C98344-7248-4D6F-A8D8-3196A17360AC}">
      <dsp:nvSpPr>
        <dsp:cNvPr id="0" name=""/>
        <dsp:cNvSpPr/>
      </dsp:nvSpPr>
      <dsp:spPr>
        <a:xfrm>
          <a:off x="5375484" y="1819078"/>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Approches logiques</a:t>
          </a:r>
        </a:p>
      </dsp:txBody>
      <dsp:txXfrm>
        <a:off x="5375484" y="1819078"/>
        <a:ext cx="1775612" cy="887806"/>
      </dsp:txXfrm>
    </dsp:sp>
    <dsp:sp modelId="{227D50E7-3417-4B08-AAA4-06A8EE7D8226}">
      <dsp:nvSpPr>
        <dsp:cNvPr id="0" name=""/>
        <dsp:cNvSpPr/>
      </dsp:nvSpPr>
      <dsp:spPr>
        <a:xfrm>
          <a:off x="4301239" y="3079763"/>
          <a:ext cx="1775612" cy="887806"/>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Logique des proposition</a:t>
          </a:r>
        </a:p>
      </dsp:txBody>
      <dsp:txXfrm>
        <a:off x="4301239" y="3079763"/>
        <a:ext cx="1775612" cy="887806"/>
      </dsp:txXfrm>
    </dsp:sp>
    <dsp:sp modelId="{E9B3C0B7-F106-4AB7-8F3B-3B945AADAB6F}">
      <dsp:nvSpPr>
        <dsp:cNvPr id="0" name=""/>
        <dsp:cNvSpPr/>
      </dsp:nvSpPr>
      <dsp:spPr>
        <a:xfrm>
          <a:off x="6449730" y="3079763"/>
          <a:ext cx="1775612" cy="887806"/>
        </a:xfrm>
        <a:prstGeom prst="rect">
          <a:avLst/>
        </a:prstGeom>
        <a:noFill/>
        <a:ln>
          <a:solidFill>
            <a:schemeClr val="accent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fr-FR" sz="2600" kern="1200" dirty="0"/>
            <a:t>Logique des prédicat</a:t>
          </a:r>
        </a:p>
      </dsp:txBody>
      <dsp:txXfrm>
        <a:off x="6449730" y="3079763"/>
        <a:ext cx="1775612" cy="88780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A288C9-D127-4471-9B27-84E5ADED2CE5}" type="datetimeFigureOut">
              <a:rPr lang="fr-FR" smtClean="0"/>
              <a:t>14/02/2023</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3A419B-452B-4DC7-A801-D72345C7FE52}" type="slidenum">
              <a:rPr lang="fr-FR" smtClean="0"/>
              <a:t>‹N°›</a:t>
            </a:fld>
            <a:endParaRPr lang="fr-FR"/>
          </a:p>
        </p:txBody>
      </p:sp>
    </p:spTree>
    <p:extLst>
      <p:ext uri="{BB962C8B-B14F-4D97-AF65-F5344CB8AC3E}">
        <p14:creationId xmlns:p14="http://schemas.microsoft.com/office/powerpoint/2010/main" val="3621116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906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906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906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90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90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90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90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90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BF3E8343-D590-4F6C-BDAA-2869A3BA22A4}" type="slidenum">
              <a:rPr lang="fr-FR" sz="1300"/>
              <a:pPr eaLnBrk="1" hangingPunct="1"/>
              <a:t>19</a:t>
            </a:fld>
            <a:endParaRPr lang="fr-FR" sz="1300"/>
          </a:p>
        </p:txBody>
      </p:sp>
      <p:sp>
        <p:nvSpPr>
          <p:cNvPr id="46082" name="Rectangle 2"/>
          <p:cNvSpPr>
            <a:spLocks noGrp="1" noRot="1" noChangeAspect="1" noChangeArrowheads="1" noTextEdit="1"/>
          </p:cNvSpPr>
          <p:nvPr>
            <p:ph type="sldImg"/>
          </p:nvPr>
        </p:nvSpPr>
        <p:spPr>
          <a:xfrm>
            <a:off x="992188" y="768350"/>
            <a:ext cx="5114925" cy="3836988"/>
          </a:xfrm>
          <a:ln/>
        </p:spPr>
      </p:sp>
      <p:sp>
        <p:nvSpPr>
          <p:cNvPr id="460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atin typeface="Arial" panose="020B0604020202020204" pitchFamily="34" charset="0"/>
            </a:endParaRPr>
          </a:p>
        </p:txBody>
      </p:sp>
    </p:spTree>
    <p:extLst>
      <p:ext uri="{BB962C8B-B14F-4D97-AF65-F5344CB8AC3E}">
        <p14:creationId xmlns:p14="http://schemas.microsoft.com/office/powerpoint/2010/main" val="1122546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1E91B80C-FD40-4596-B2D7-8D6DFA9157B9}" type="datetimeFigureOut">
              <a:rPr lang="fr-FR" smtClean="0"/>
              <a:pPr/>
              <a:t>14/02/2023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518BBCC-0C50-4BB2-B6CE-0F8FD4C7EBA5}"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E91B80C-FD40-4596-B2D7-8D6DFA9157B9}" type="datetimeFigureOut">
              <a:rPr lang="fr-FR" smtClean="0"/>
              <a:pPr/>
              <a:t>14/02/2023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518BBCC-0C50-4BB2-B6CE-0F8FD4C7EBA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E91B80C-FD40-4596-B2D7-8D6DFA9157B9}" type="datetimeFigureOut">
              <a:rPr lang="fr-FR" smtClean="0"/>
              <a:pPr/>
              <a:t>14/02/2023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518BBCC-0C50-4BB2-B6CE-0F8FD4C7EBA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E91B80C-FD40-4596-B2D7-8D6DFA9157B9}" type="datetimeFigureOut">
              <a:rPr lang="fr-FR" smtClean="0"/>
              <a:pPr/>
              <a:t>14/02/2023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518BBCC-0C50-4BB2-B6CE-0F8FD4C7EBA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1E91B80C-FD40-4596-B2D7-8D6DFA9157B9}" type="datetimeFigureOut">
              <a:rPr lang="fr-FR" smtClean="0"/>
              <a:pPr/>
              <a:t>14/02/2023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518BBCC-0C50-4BB2-B6CE-0F8FD4C7EBA5}"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1E91B80C-FD40-4596-B2D7-8D6DFA9157B9}" type="datetimeFigureOut">
              <a:rPr lang="fr-FR" smtClean="0"/>
              <a:pPr/>
              <a:t>14/02/2023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518BBCC-0C50-4BB2-B6CE-0F8FD4C7EBA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1E91B80C-FD40-4596-B2D7-8D6DFA9157B9}" type="datetimeFigureOut">
              <a:rPr lang="fr-FR" smtClean="0"/>
              <a:pPr/>
              <a:t>14/02/2023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518BBCC-0C50-4BB2-B6CE-0F8FD4C7EBA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1E91B80C-FD40-4596-B2D7-8D6DFA9157B9}" type="datetimeFigureOut">
              <a:rPr lang="fr-FR" smtClean="0"/>
              <a:pPr/>
              <a:t>14/02/2023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518BBCC-0C50-4BB2-B6CE-0F8FD4C7EBA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E91B80C-FD40-4596-B2D7-8D6DFA9157B9}" type="datetimeFigureOut">
              <a:rPr lang="fr-FR" smtClean="0"/>
              <a:pPr/>
              <a:t>14/02/2023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518BBCC-0C50-4BB2-B6CE-0F8FD4C7EBA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1E91B80C-FD40-4596-B2D7-8D6DFA9157B9}" type="datetimeFigureOut">
              <a:rPr lang="fr-FR" smtClean="0"/>
              <a:pPr/>
              <a:t>14/02/2023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518BBCC-0C50-4BB2-B6CE-0F8FD4C7EBA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1E91B80C-FD40-4596-B2D7-8D6DFA9157B9}" type="datetimeFigureOut">
              <a:rPr lang="fr-FR" smtClean="0"/>
              <a:pPr/>
              <a:t>14/02/2023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518BBCC-0C50-4BB2-B6CE-0F8FD4C7EBA5}"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91B80C-FD40-4596-B2D7-8D6DFA9157B9}" type="datetimeFigureOut">
              <a:rPr lang="fr-FR" smtClean="0"/>
              <a:pPr/>
              <a:t>14/02/2023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18BBCC-0C50-4BB2-B6CE-0F8FD4C7EBA5}"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39552" y="1556792"/>
            <a:ext cx="6400800" cy="792088"/>
          </a:xfrm>
          <a:ln w="3175">
            <a:solidFill>
              <a:schemeClr val="tx1"/>
            </a:solidFill>
          </a:ln>
          <a:effectLst>
            <a:outerShdw blurRad="50800" dist="38100" dir="2700000" algn="tl" rotWithShape="0">
              <a:prstClr val="black">
                <a:alpha val="40000"/>
              </a:prstClr>
            </a:outerShdw>
          </a:effectLst>
        </p:spPr>
        <p:txBody>
          <a:bodyPr>
            <a:normAutofit/>
          </a:bodyPr>
          <a:lstStyle/>
          <a:p>
            <a:r>
              <a:rPr lang="fr-FR" sz="2000" b="1" dirty="0">
                <a:solidFill>
                  <a:schemeClr val="tx1"/>
                </a:solidFill>
              </a:rPr>
              <a:t>Département d’Informatique</a:t>
            </a:r>
          </a:p>
          <a:p>
            <a:r>
              <a:rPr lang="fr-FR" sz="2000" b="1" dirty="0">
                <a:solidFill>
                  <a:schemeClr val="tx1"/>
                </a:solidFill>
              </a:rPr>
              <a:t>3</a:t>
            </a:r>
            <a:r>
              <a:rPr lang="fr-FR" sz="2000" b="1" baseline="30000" dirty="0">
                <a:solidFill>
                  <a:schemeClr val="tx1"/>
                </a:solidFill>
              </a:rPr>
              <a:t>ème</a:t>
            </a:r>
            <a:r>
              <a:rPr lang="fr-FR" sz="2000" b="1" dirty="0">
                <a:solidFill>
                  <a:schemeClr val="tx1"/>
                </a:solidFill>
              </a:rPr>
              <a:t> année Licence</a:t>
            </a:r>
          </a:p>
        </p:txBody>
      </p:sp>
      <p:pic>
        <p:nvPicPr>
          <p:cNvPr id="1026" name="Picture 2" descr="https://www.univ-tlemcen.dz/assets/img/logo-fr.png"/>
          <p:cNvPicPr>
            <a:picLocks noChangeAspect="1" noChangeArrowheads="1"/>
          </p:cNvPicPr>
          <p:nvPr/>
        </p:nvPicPr>
        <p:blipFill>
          <a:blip r:embed="rId2" cstate="print"/>
          <a:srcRect/>
          <a:stretch>
            <a:fillRect/>
          </a:stretch>
        </p:blipFill>
        <p:spPr bwMode="auto">
          <a:xfrm>
            <a:off x="4716016" y="260648"/>
            <a:ext cx="3333750" cy="1238250"/>
          </a:xfrm>
          <a:prstGeom prst="rect">
            <a:avLst/>
          </a:prstGeom>
          <a:noFill/>
        </p:spPr>
      </p:pic>
      <p:sp>
        <p:nvSpPr>
          <p:cNvPr id="5" name="Sous-titre 2"/>
          <p:cNvSpPr txBox="1">
            <a:spLocks/>
          </p:cNvSpPr>
          <p:nvPr/>
        </p:nvSpPr>
        <p:spPr>
          <a:xfrm>
            <a:off x="755576" y="3356992"/>
            <a:ext cx="8136904" cy="1152128"/>
          </a:xfrm>
          <a:prstGeom prst="rect">
            <a:avLst/>
          </a:prstGeom>
          <a:ln w="3175">
            <a:noFill/>
          </a:ln>
          <a:effectLst/>
          <a:scene3d>
            <a:camera prst="orthographicFront"/>
            <a:lightRig rig="threePt" dir="t"/>
          </a:scene3d>
          <a:sp3d>
            <a:bevelT/>
          </a:sp3d>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600" b="1" dirty="0">
                <a:solidFill>
                  <a:srgbClr val="C00000"/>
                </a:solidFill>
                <a:effectLst>
                  <a:outerShdw blurRad="38100" dist="38100" dir="2700000" algn="tl">
                    <a:srgbClr val="000000">
                      <a:alpha val="43137"/>
                    </a:srgbClr>
                  </a:outerShdw>
                </a:effectLst>
              </a:rPr>
              <a:t>REPRESENTATION DE CONNAISSANCES EN INTELLIGENCE ARTIFICIELLE</a:t>
            </a:r>
            <a:endParaRPr kumimoji="0" lang="fr-FR" sz="36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mn-lt"/>
              <a:ea typeface="+mn-ea"/>
              <a:cs typeface="+mn-cs"/>
            </a:endParaRPr>
          </a:p>
        </p:txBody>
      </p:sp>
      <p:sp>
        <p:nvSpPr>
          <p:cNvPr id="6" name="ZoneTexte 5"/>
          <p:cNvSpPr txBox="1"/>
          <p:nvPr/>
        </p:nvSpPr>
        <p:spPr>
          <a:xfrm>
            <a:off x="395536" y="5662989"/>
            <a:ext cx="3198761" cy="646331"/>
          </a:xfrm>
          <a:prstGeom prst="rect">
            <a:avLst/>
          </a:prstGeom>
          <a:noFill/>
        </p:spPr>
        <p:txBody>
          <a:bodyPr wrap="none" rtlCol="0">
            <a:spAutoFit/>
          </a:bodyPr>
          <a:lstStyle/>
          <a:p>
            <a:r>
              <a:rPr lang="fr-FR" b="1" dirty="0"/>
              <a:t>Mme Asma SARI née AMRAOUI</a:t>
            </a:r>
          </a:p>
          <a:p>
            <a:r>
              <a:rPr lang="fr-FR" dirty="0"/>
              <a:t>amraoui.asma@gmail.com</a:t>
            </a:r>
          </a:p>
        </p:txBody>
      </p:sp>
      <p:sp>
        <p:nvSpPr>
          <p:cNvPr id="7" name="ZoneTexte 6"/>
          <p:cNvSpPr txBox="1"/>
          <p:nvPr/>
        </p:nvSpPr>
        <p:spPr>
          <a:xfrm>
            <a:off x="5796136" y="6444044"/>
            <a:ext cx="3312368" cy="369332"/>
          </a:xfrm>
          <a:prstGeom prst="rect">
            <a:avLst/>
          </a:prstGeom>
          <a:noFill/>
        </p:spPr>
        <p:txBody>
          <a:bodyPr wrap="square" rtlCol="0">
            <a:spAutoFit/>
          </a:bodyPr>
          <a:lstStyle/>
          <a:p>
            <a:r>
              <a:rPr lang="fr-FR" dirty="0"/>
              <a:t>Année universitaire: 2022 - 2023</a:t>
            </a:r>
          </a:p>
        </p:txBody>
      </p:sp>
      <p:sp>
        <p:nvSpPr>
          <p:cNvPr id="2" name="AutoShape 2" descr="Résultat de recherche d'images pour &quot;intelligence artificiell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 name="AutoShape 4" descr="Résultat de recherche d'images pour &quot;intelligence artificiell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034" name="Picture 10" descr="Résultat de recherche d'images pour &quot;artificial intelligence png transparent&quot;"/>
          <p:cNvPicPr>
            <a:picLocks noChangeAspect="1" noChangeArrowheads="1"/>
          </p:cNvPicPr>
          <p:nvPr/>
        </p:nvPicPr>
        <p:blipFill>
          <a:blip r:embed="rId3" cstate="print"/>
          <a:srcRect t="17241" b="17241"/>
          <a:stretch>
            <a:fillRect/>
          </a:stretch>
        </p:blipFill>
        <p:spPr bwMode="auto">
          <a:xfrm>
            <a:off x="5163494" y="5157192"/>
            <a:ext cx="3728986" cy="136815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chemeClr val="accent6"/>
                </a:solidFill>
              </a:rPr>
              <a:t>Logique des propositions</a:t>
            </a:r>
          </a:p>
        </p:txBody>
      </p:sp>
      <p:sp>
        <p:nvSpPr>
          <p:cNvPr id="3" name="Espace réservé du contenu 2"/>
          <p:cNvSpPr>
            <a:spLocks noGrp="1"/>
          </p:cNvSpPr>
          <p:nvPr>
            <p:ph idx="1"/>
          </p:nvPr>
        </p:nvSpPr>
        <p:spPr/>
        <p:txBody>
          <a:bodyPr>
            <a:normAutofit fontScale="85000" lnSpcReduction="20000"/>
          </a:bodyPr>
          <a:lstStyle/>
          <a:p>
            <a:pPr algn="just">
              <a:buNone/>
            </a:pPr>
            <a:r>
              <a:rPr lang="fr-FR" dirty="0"/>
              <a:t>On considère les propositions suivantes : </a:t>
            </a:r>
          </a:p>
          <a:p>
            <a:pPr algn="just">
              <a:buNone/>
            </a:pPr>
            <a:endParaRPr lang="fr-FR" dirty="0"/>
          </a:p>
          <a:p>
            <a:pPr algn="just">
              <a:buFont typeface="Wingdings" pitchFamily="2" charset="2"/>
              <a:buChar char="§"/>
            </a:pPr>
            <a:r>
              <a:rPr lang="fr-FR" dirty="0"/>
              <a:t>Si Pierre est rentré chez lui, alors Jean est allé au cinéma. </a:t>
            </a:r>
          </a:p>
          <a:p>
            <a:pPr algn="just">
              <a:buFont typeface="Wingdings" pitchFamily="2" charset="2"/>
              <a:buChar char="§"/>
            </a:pPr>
            <a:r>
              <a:rPr lang="fr-FR" dirty="0"/>
              <a:t>Marie est à la bibliothèque ou Pierre est rentré chez lui. </a:t>
            </a:r>
          </a:p>
          <a:p>
            <a:pPr algn="just">
              <a:buFont typeface="Wingdings" pitchFamily="2" charset="2"/>
              <a:buChar char="§"/>
            </a:pPr>
            <a:r>
              <a:rPr lang="fr-FR" dirty="0"/>
              <a:t>Si Jean est allé au cinéma, alors Marie est à la bibliothèque ou Pierre est rentré chez lui. </a:t>
            </a:r>
          </a:p>
          <a:p>
            <a:pPr algn="just">
              <a:buFont typeface="Wingdings" pitchFamily="2" charset="2"/>
              <a:buChar char="§"/>
            </a:pPr>
            <a:r>
              <a:rPr lang="fr-FR" dirty="0"/>
              <a:t>Marie n’est pas à la bibliothèque et Jean est allé au cinéma. </a:t>
            </a:r>
          </a:p>
          <a:p>
            <a:pPr algn="just">
              <a:buFont typeface="Wingdings" pitchFamily="2" charset="2"/>
              <a:buChar char="§"/>
            </a:pPr>
            <a:r>
              <a:rPr lang="fr-FR" dirty="0"/>
              <a:t>Pierre est rentré chez lui.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chemeClr val="accent6"/>
                </a:solidFill>
              </a:rPr>
              <a:t>Logique des propositions</a:t>
            </a:r>
          </a:p>
        </p:txBody>
      </p:sp>
      <p:sp>
        <p:nvSpPr>
          <p:cNvPr id="3" name="Espace réservé du contenu 2"/>
          <p:cNvSpPr>
            <a:spLocks noGrp="1"/>
          </p:cNvSpPr>
          <p:nvPr>
            <p:ph idx="1"/>
          </p:nvPr>
        </p:nvSpPr>
        <p:spPr/>
        <p:txBody>
          <a:bodyPr>
            <a:normAutofit fontScale="85000" lnSpcReduction="20000"/>
          </a:bodyPr>
          <a:lstStyle/>
          <a:p>
            <a:pPr>
              <a:buNone/>
            </a:pPr>
            <a:r>
              <a:rPr lang="fr-FR" dirty="0"/>
              <a:t>Notons:</a:t>
            </a:r>
          </a:p>
          <a:p>
            <a:pPr>
              <a:buFont typeface="Wingdings" pitchFamily="2" charset="2"/>
              <a:buChar char="§"/>
            </a:pPr>
            <a:r>
              <a:rPr lang="fr-FR" dirty="0"/>
              <a:t> </a:t>
            </a:r>
            <a:r>
              <a:rPr lang="fr-FR" b="1" dirty="0">
                <a:solidFill>
                  <a:srgbClr val="0070C0"/>
                </a:solidFill>
              </a:rPr>
              <a:t>M</a:t>
            </a:r>
            <a:r>
              <a:rPr lang="fr-FR" dirty="0"/>
              <a:t> la proposition Marie est à la bibliothèque </a:t>
            </a:r>
          </a:p>
          <a:p>
            <a:pPr>
              <a:buFont typeface="Wingdings" pitchFamily="2" charset="2"/>
              <a:buChar char="§"/>
            </a:pPr>
            <a:r>
              <a:rPr lang="fr-FR" dirty="0"/>
              <a:t>  </a:t>
            </a:r>
            <a:r>
              <a:rPr lang="fr-FR" b="1" dirty="0">
                <a:solidFill>
                  <a:srgbClr val="0070C0"/>
                </a:solidFill>
              </a:rPr>
              <a:t>J</a:t>
            </a:r>
            <a:r>
              <a:rPr lang="fr-FR" dirty="0"/>
              <a:t> la proposition Jean est allé au cinéma</a:t>
            </a:r>
          </a:p>
          <a:p>
            <a:pPr>
              <a:buFont typeface="Wingdings" pitchFamily="2" charset="2"/>
              <a:buChar char="§"/>
            </a:pPr>
            <a:r>
              <a:rPr lang="fr-FR" dirty="0"/>
              <a:t>  </a:t>
            </a:r>
            <a:r>
              <a:rPr lang="fr-FR" b="1" dirty="0">
                <a:solidFill>
                  <a:srgbClr val="0070C0"/>
                </a:solidFill>
              </a:rPr>
              <a:t>P</a:t>
            </a:r>
            <a:r>
              <a:rPr lang="fr-FR" dirty="0"/>
              <a:t> la proposition Pierre est rentré chez lui </a:t>
            </a:r>
          </a:p>
          <a:p>
            <a:pPr>
              <a:buNone/>
            </a:pPr>
            <a:endParaRPr lang="fr-FR" dirty="0"/>
          </a:p>
          <a:p>
            <a:r>
              <a:rPr lang="fr-FR" dirty="0"/>
              <a:t>P ⇒ J </a:t>
            </a:r>
          </a:p>
          <a:p>
            <a:r>
              <a:rPr lang="fr-FR" dirty="0"/>
              <a:t>M ∨ P</a:t>
            </a:r>
          </a:p>
          <a:p>
            <a:r>
              <a:rPr lang="fr-FR" dirty="0"/>
              <a:t>J ⇒ (M ∨ P)</a:t>
            </a:r>
          </a:p>
          <a:p>
            <a:r>
              <a:rPr lang="fr-FR" dirty="0"/>
              <a:t>¬M ∧ J</a:t>
            </a:r>
          </a:p>
          <a:p>
            <a:r>
              <a:rPr lang="fr-FR" dirty="0"/>
              <a:t>P</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20000"/>
          </a:bodyPr>
          <a:lstStyle/>
          <a:p>
            <a:pPr algn="just">
              <a:buFont typeface="Wingdings" pitchFamily="2" charset="2"/>
              <a:buChar char="q"/>
            </a:pPr>
            <a:r>
              <a:rPr lang="fr-FR" dirty="0"/>
              <a:t> La logique propositionnelle ne permet de décrire que des constructions simples du langages, consistant essentiellement en des opérations </a:t>
            </a:r>
            <a:r>
              <a:rPr lang="fr-FR" b="1" dirty="0">
                <a:solidFill>
                  <a:srgbClr val="0070C0"/>
                </a:solidFill>
              </a:rPr>
              <a:t>booléennes</a:t>
            </a:r>
            <a:r>
              <a:rPr lang="fr-FR" dirty="0"/>
              <a:t> sur les propositions. </a:t>
            </a:r>
          </a:p>
          <a:p>
            <a:pPr algn="just">
              <a:buFont typeface="Wingdings" pitchFamily="2" charset="2"/>
              <a:buChar char="q"/>
            </a:pPr>
            <a:r>
              <a:rPr lang="fr-FR" dirty="0"/>
              <a:t> On peut, grâce à elle, étudier dans un cadre formel la valeur de vérité de formules relativement peu expressives. </a:t>
            </a:r>
          </a:p>
          <a:p>
            <a:pPr algn="just">
              <a:buFont typeface="Wingdings" pitchFamily="2" charset="2"/>
              <a:buChar char="q"/>
            </a:pPr>
            <a:r>
              <a:rPr lang="fr-FR" dirty="0"/>
              <a:t> Ne permet pas non plus de décrire des relations entre plusieurs variables. </a:t>
            </a:r>
          </a:p>
          <a:p>
            <a:pPr algn="just">
              <a:buFont typeface="Wingdings" pitchFamily="2" charset="2"/>
              <a:buChar char="q"/>
            </a:pPr>
            <a:r>
              <a:rPr lang="fr-FR" dirty="0"/>
              <a:t> Insuffisante pour représenter des procédés de langage effectivement utilisés en informatique, linguistique ou en mathématiques.</a:t>
            </a:r>
          </a:p>
        </p:txBody>
      </p:sp>
      <p:sp>
        <p:nvSpPr>
          <p:cNvPr id="4" name="Titre 1"/>
          <p:cNvSpPr>
            <a:spLocks noGrp="1"/>
          </p:cNvSpPr>
          <p:nvPr>
            <p:ph type="title"/>
          </p:nvPr>
        </p:nvSpPr>
        <p:spPr>
          <a:xfrm>
            <a:off x="457200" y="274638"/>
            <a:ext cx="8229600" cy="1143000"/>
          </a:xfrm>
        </p:spPr>
        <p:txBody>
          <a:bodyPr>
            <a:normAutofit fontScale="90000"/>
          </a:bodyPr>
          <a:lstStyle/>
          <a:p>
            <a:r>
              <a:rPr lang="fr-FR" b="1" dirty="0">
                <a:solidFill>
                  <a:srgbClr val="C00000"/>
                </a:solidFill>
              </a:rPr>
              <a:t>Limites de la logique des propositions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C00000"/>
                </a:solidFill>
              </a:rPr>
              <a:t>Formalismes de représentation de connaissance</a:t>
            </a:r>
          </a:p>
        </p:txBody>
      </p:sp>
      <p:graphicFrame>
        <p:nvGraphicFramePr>
          <p:cNvPr id="5" name="Espace réservé du contenu 4"/>
          <p:cNvGraphicFramePr>
            <a:graphicFrameLocks noGrp="1"/>
          </p:cNvGraphicFramePr>
          <p:nvPr>
            <p:ph idx="1"/>
          </p:nvPr>
        </p:nvGraphicFramePr>
        <p:xfrm>
          <a:off x="457200" y="163934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chemeClr val="accent6"/>
                </a:solidFill>
              </a:rPr>
              <a:t>Logique des prédicats</a:t>
            </a:r>
          </a:p>
        </p:txBody>
      </p:sp>
      <p:sp>
        <p:nvSpPr>
          <p:cNvPr id="3" name="Espace réservé du contenu 2"/>
          <p:cNvSpPr>
            <a:spLocks noGrp="1"/>
          </p:cNvSpPr>
          <p:nvPr>
            <p:ph idx="1"/>
          </p:nvPr>
        </p:nvSpPr>
        <p:spPr/>
        <p:txBody>
          <a:bodyPr>
            <a:normAutofit fontScale="92500"/>
          </a:bodyPr>
          <a:lstStyle/>
          <a:p>
            <a:pPr algn="just">
              <a:buFont typeface="Wingdings" pitchFamily="2" charset="2"/>
              <a:buChar char="q"/>
            </a:pPr>
            <a:r>
              <a:rPr lang="fr-FR" dirty="0"/>
              <a:t> Les éléments de base du langage ne sont plus des propositions mais des prédicats.</a:t>
            </a:r>
          </a:p>
          <a:p>
            <a:pPr algn="just">
              <a:buFont typeface="Wingdings" pitchFamily="2" charset="2"/>
              <a:buChar char="q"/>
            </a:pPr>
            <a:r>
              <a:rPr lang="fr-FR" dirty="0"/>
              <a:t> Un prédicat </a:t>
            </a:r>
            <a:r>
              <a:rPr lang="fr-FR" b="1" dirty="0"/>
              <a:t>P</a:t>
            </a:r>
            <a:r>
              <a:rPr lang="fr-FR" dirty="0"/>
              <a:t> est une fonction d’un nombre fini de variables ou de constantes. </a:t>
            </a:r>
          </a:p>
          <a:p>
            <a:pPr algn="just">
              <a:buFont typeface="Wingdings" pitchFamily="2" charset="2"/>
              <a:buChar char="q"/>
            </a:pPr>
            <a:r>
              <a:rPr lang="fr-FR" dirty="0"/>
              <a:t>Un prédicat peut être vu comme une fonction propositionnelle </a:t>
            </a:r>
          </a:p>
          <a:p>
            <a:pPr lvl="2" algn="just">
              <a:buNone/>
            </a:pPr>
            <a:r>
              <a:rPr lang="fr-FR" dirty="0"/>
              <a:t>La mer est bleue , le prédicat est  </a:t>
            </a:r>
            <a:r>
              <a:rPr lang="fr-FR" b="1" dirty="0">
                <a:solidFill>
                  <a:srgbClr val="0070C0"/>
                </a:solidFill>
              </a:rPr>
              <a:t>bleu ( x )</a:t>
            </a:r>
            <a:endParaRPr lang="fr-FR" dirty="0"/>
          </a:p>
          <a:p>
            <a:pPr algn="just">
              <a:buFont typeface="Wingdings" pitchFamily="2" charset="2"/>
              <a:buChar char="q"/>
            </a:pPr>
            <a:r>
              <a:rPr lang="fr-FR" dirty="0"/>
              <a:t> Le prédicat </a:t>
            </a:r>
            <a:r>
              <a:rPr lang="fr-FR" b="1" dirty="0"/>
              <a:t>aimer</a:t>
            </a:r>
            <a:r>
              <a:rPr lang="fr-FR" dirty="0"/>
              <a:t> prend deux arguments : l’être aimant et l’être ou la chose aimée. </a:t>
            </a:r>
            <a:r>
              <a:rPr lang="fr-FR" b="1" dirty="0">
                <a:solidFill>
                  <a:srgbClr val="0070C0"/>
                </a:solidFill>
              </a:rPr>
              <a:t>aime(</a:t>
            </a:r>
            <a:r>
              <a:rPr lang="fr-FR" b="1" dirty="0" err="1">
                <a:solidFill>
                  <a:srgbClr val="0070C0"/>
                </a:solidFill>
              </a:rPr>
              <a:t>x,y</a:t>
            </a:r>
            <a:r>
              <a:rPr lang="fr-FR" b="1" dirty="0">
                <a:solidFill>
                  <a:srgbClr val="0070C0"/>
                </a:solidFill>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chemeClr val="accent6"/>
                </a:solidFill>
              </a:rPr>
              <a:t>Logique des prédicats</a:t>
            </a:r>
          </a:p>
        </p:txBody>
      </p:sp>
      <p:sp>
        <p:nvSpPr>
          <p:cNvPr id="3" name="Espace réservé du contenu 2"/>
          <p:cNvSpPr>
            <a:spLocks noGrp="1"/>
          </p:cNvSpPr>
          <p:nvPr>
            <p:ph idx="1"/>
          </p:nvPr>
        </p:nvSpPr>
        <p:spPr/>
        <p:txBody>
          <a:bodyPr>
            <a:normAutofit/>
          </a:bodyPr>
          <a:lstStyle/>
          <a:p>
            <a:pPr algn="just">
              <a:buNone/>
            </a:pPr>
            <a:r>
              <a:rPr lang="fr-FR" dirty="0"/>
              <a:t>Le vocabulaire de la logique des prédicats est constitué de cinq classes de symboles : </a:t>
            </a:r>
          </a:p>
          <a:p>
            <a:pPr lvl="1" algn="just"/>
            <a:r>
              <a:rPr lang="fr-FR" dirty="0"/>
              <a:t> Les constantes (</a:t>
            </a:r>
            <a:r>
              <a:rPr lang="fr-FR" dirty="0" err="1"/>
              <a:t>a,b,c,d</a:t>
            </a:r>
            <a:r>
              <a:rPr lang="fr-FR" dirty="0"/>
              <a:t> ... ) </a:t>
            </a:r>
          </a:p>
          <a:p>
            <a:pPr lvl="1" algn="just"/>
            <a:r>
              <a:rPr lang="fr-FR" dirty="0"/>
              <a:t> Les variables (</a:t>
            </a:r>
            <a:r>
              <a:rPr lang="fr-FR" dirty="0" err="1"/>
              <a:t>w,x,y</a:t>
            </a:r>
            <a:r>
              <a:rPr lang="fr-FR" dirty="0"/>
              <a:t> ... ) </a:t>
            </a:r>
          </a:p>
          <a:p>
            <a:pPr lvl="1" algn="just"/>
            <a:r>
              <a:rPr lang="fr-FR" dirty="0"/>
              <a:t> Les symboles de prédicats positive ou nulle (A,B ... ) </a:t>
            </a:r>
          </a:p>
          <a:p>
            <a:pPr lvl="1" algn="just"/>
            <a:r>
              <a:rPr lang="fr-FR" dirty="0"/>
              <a:t> Les connecteurs logiques </a:t>
            </a:r>
          </a:p>
          <a:p>
            <a:pPr lvl="1" algn="just"/>
            <a:r>
              <a:rPr lang="fr-FR" dirty="0"/>
              <a:t> Les quantificateurs ( ∀, ∃ )</a:t>
            </a:r>
          </a:p>
          <a:p>
            <a:pPr algn="just"/>
            <a:endParaRPr lang="fr-FR" dirty="0"/>
          </a:p>
          <a:p>
            <a:pPr algn="just"/>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chemeClr val="accent6"/>
                </a:solidFill>
              </a:rPr>
              <a:t>Logique des prédicats</a:t>
            </a:r>
          </a:p>
        </p:txBody>
      </p:sp>
      <p:sp>
        <p:nvSpPr>
          <p:cNvPr id="3" name="Espace réservé du contenu 2"/>
          <p:cNvSpPr>
            <a:spLocks noGrp="1"/>
          </p:cNvSpPr>
          <p:nvPr>
            <p:ph idx="1"/>
          </p:nvPr>
        </p:nvSpPr>
        <p:spPr>
          <a:xfrm>
            <a:off x="457200" y="1600200"/>
            <a:ext cx="8229600" cy="4925144"/>
          </a:xfrm>
        </p:spPr>
        <p:txBody>
          <a:bodyPr>
            <a:normAutofit fontScale="70000" lnSpcReduction="20000"/>
          </a:bodyPr>
          <a:lstStyle/>
          <a:p>
            <a:r>
              <a:rPr lang="fr-FR" dirty="0"/>
              <a:t>Jean est plus grand que Marie </a:t>
            </a:r>
          </a:p>
          <a:p>
            <a:pPr>
              <a:buNone/>
            </a:pPr>
            <a:r>
              <a:rPr lang="fr-FR" b="1" dirty="0">
                <a:solidFill>
                  <a:srgbClr val="0070C0"/>
                </a:solidFill>
              </a:rPr>
              <a:t>		G(j, m) </a:t>
            </a:r>
          </a:p>
          <a:p>
            <a:r>
              <a:rPr lang="fr-FR" dirty="0"/>
              <a:t>Paul a vu Léa et elle ne l’a pas vu </a:t>
            </a:r>
          </a:p>
          <a:p>
            <a:pPr>
              <a:buNone/>
            </a:pPr>
            <a:r>
              <a:rPr lang="fr-FR" b="1" dirty="0">
                <a:solidFill>
                  <a:srgbClr val="0070C0"/>
                </a:solidFill>
              </a:rPr>
              <a:t>		V (</a:t>
            </a:r>
            <a:r>
              <a:rPr lang="fr-FR" b="1" dirty="0" err="1">
                <a:solidFill>
                  <a:srgbClr val="0070C0"/>
                </a:solidFill>
              </a:rPr>
              <a:t>p,l</a:t>
            </a:r>
            <a:r>
              <a:rPr lang="fr-FR" b="1" dirty="0">
                <a:solidFill>
                  <a:srgbClr val="0070C0"/>
                </a:solidFill>
              </a:rPr>
              <a:t>) ∧ ¬V (l, p) </a:t>
            </a:r>
          </a:p>
          <a:p>
            <a:r>
              <a:rPr lang="fr-FR" dirty="0"/>
              <a:t>Si Jean est un homme, alors il est mortel</a:t>
            </a:r>
          </a:p>
          <a:p>
            <a:pPr>
              <a:buNone/>
            </a:pPr>
            <a:r>
              <a:rPr lang="fr-FR" b="1" dirty="0">
                <a:solidFill>
                  <a:srgbClr val="0070C0"/>
                </a:solidFill>
              </a:rPr>
              <a:t> 		H(j) → M(j) </a:t>
            </a:r>
          </a:p>
          <a:p>
            <a:r>
              <a:rPr lang="fr-FR" dirty="0"/>
              <a:t>Un chat est entré</a:t>
            </a:r>
          </a:p>
          <a:p>
            <a:pPr>
              <a:buNone/>
            </a:pPr>
            <a:r>
              <a:rPr lang="fr-FR" b="1" dirty="0">
                <a:solidFill>
                  <a:srgbClr val="0070C0"/>
                </a:solidFill>
              </a:rPr>
              <a:t>		∃x(C(x) ∧ E(x)) </a:t>
            </a:r>
          </a:p>
          <a:p>
            <a:r>
              <a:rPr lang="fr-FR" dirty="0"/>
              <a:t>Certains enfants ne sont pas malades </a:t>
            </a:r>
          </a:p>
          <a:p>
            <a:pPr>
              <a:buNone/>
            </a:pPr>
            <a:r>
              <a:rPr lang="fr-FR" b="1" dirty="0">
                <a:solidFill>
                  <a:srgbClr val="0070C0"/>
                </a:solidFill>
              </a:rPr>
              <a:t>		∃x(E(x) ∧ ¬M(x)) </a:t>
            </a:r>
          </a:p>
          <a:p>
            <a:r>
              <a:rPr lang="fr-FR" dirty="0"/>
              <a:t>Tous les éléphants ont une trompe </a:t>
            </a:r>
          </a:p>
          <a:p>
            <a:pPr>
              <a:buNone/>
            </a:pPr>
            <a:r>
              <a:rPr lang="fr-FR" b="1" dirty="0">
                <a:solidFill>
                  <a:srgbClr val="0070C0"/>
                </a:solidFill>
              </a:rPr>
              <a:t>		∀x(E(x) → T(x)) </a:t>
            </a:r>
          </a:p>
          <a:p>
            <a:r>
              <a:rPr lang="fr-FR" dirty="0"/>
              <a:t>Tous les hommes n’aiment pas Marie </a:t>
            </a:r>
          </a:p>
          <a:p>
            <a:pPr>
              <a:buNone/>
            </a:pPr>
            <a:r>
              <a:rPr lang="fr-FR" b="1" dirty="0">
                <a:solidFill>
                  <a:srgbClr val="0070C0"/>
                </a:solidFill>
              </a:rPr>
              <a:t>		∀x(H(x) → ¬A(</a:t>
            </a:r>
            <a:r>
              <a:rPr lang="fr-FR" b="1" dirty="0" err="1">
                <a:solidFill>
                  <a:srgbClr val="0070C0"/>
                </a:solidFill>
              </a:rPr>
              <a:t>x,m</a:t>
            </a:r>
            <a:r>
              <a:rPr lang="fr-FR" b="1" dirty="0">
                <a:solidFill>
                  <a:srgbClr val="0070C0"/>
                </a:solidFill>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Approches non logiques</a:t>
            </a:r>
          </a:p>
        </p:txBody>
      </p:sp>
      <p:sp>
        <p:nvSpPr>
          <p:cNvPr id="3" name="Espace réservé du contenu 2"/>
          <p:cNvSpPr>
            <a:spLocks noGrp="1"/>
          </p:cNvSpPr>
          <p:nvPr>
            <p:ph idx="1"/>
          </p:nvPr>
        </p:nvSpPr>
        <p:spPr/>
        <p:txBody>
          <a:bodyPr/>
          <a:lstStyle/>
          <a:p>
            <a:pPr>
              <a:lnSpc>
                <a:spcPct val="250000"/>
              </a:lnSpc>
              <a:buFont typeface="Wingdings" pitchFamily="2" charset="2"/>
              <a:buChar char="q"/>
            </a:pPr>
            <a:r>
              <a:rPr lang="fr-FR" dirty="0"/>
              <a:t> Réseaux sémantiques</a:t>
            </a:r>
          </a:p>
          <a:p>
            <a:pPr>
              <a:lnSpc>
                <a:spcPct val="250000"/>
              </a:lnSpc>
              <a:buFont typeface="Wingdings" pitchFamily="2" charset="2"/>
              <a:buChar char="q"/>
            </a:pPr>
            <a:r>
              <a:rPr lang="fr-FR" dirty="0"/>
              <a:t> Graphes conceptuels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C00000"/>
                </a:solidFill>
              </a:rPr>
              <a:t>Formalismes de représentation de connaissance</a:t>
            </a:r>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1173010048"/>
              </p:ext>
            </p:extLst>
          </p:nvPr>
        </p:nvGraphicFramePr>
        <p:xfrm>
          <a:off x="457200" y="163934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89201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2"/>
          <p:cNvSpPr>
            <a:spLocks noGrp="1" noChangeArrowheads="1"/>
          </p:cNvSpPr>
          <p:nvPr>
            <p:ph type="title"/>
          </p:nvPr>
        </p:nvSpPr>
        <p:spPr/>
        <p:txBody>
          <a:bodyPr/>
          <a:lstStyle/>
          <a:p>
            <a:pPr eaLnBrk="1" hangingPunct="1"/>
            <a:r>
              <a:rPr lang="fr-FR" b="1" dirty="0">
                <a:solidFill>
                  <a:schemeClr val="accent6">
                    <a:lumMod val="75000"/>
                  </a:schemeClr>
                </a:solidFill>
              </a:rPr>
              <a:t>Réseaux sémantiques</a:t>
            </a:r>
          </a:p>
        </p:txBody>
      </p:sp>
      <p:sp>
        <p:nvSpPr>
          <p:cNvPr id="45061" name="Rectangle 3"/>
          <p:cNvSpPr>
            <a:spLocks noGrp="1" noChangeArrowheads="1"/>
          </p:cNvSpPr>
          <p:nvPr>
            <p:ph type="body" idx="1"/>
          </p:nvPr>
        </p:nvSpPr>
        <p:spPr/>
        <p:txBody>
          <a:bodyPr/>
          <a:lstStyle/>
          <a:p>
            <a:pPr algn="just" eaLnBrk="1" hangingPunct="1">
              <a:buFont typeface="Wingdings" panose="05000000000000000000" pitchFamily="2" charset="2"/>
              <a:buChar char="q"/>
            </a:pPr>
            <a:r>
              <a:rPr lang="fr-FR" sz="2600" dirty="0"/>
              <a:t>Un réseau sémantique est un graphe orienté et étiqueté.</a:t>
            </a:r>
          </a:p>
          <a:p>
            <a:pPr algn="just" eaLnBrk="1" hangingPunct="1">
              <a:buFont typeface="Wingdings" panose="05000000000000000000" pitchFamily="2" charset="2"/>
              <a:buChar char="q"/>
            </a:pPr>
            <a:r>
              <a:rPr lang="fr-FR" sz="2600" dirty="0"/>
              <a:t>Une « sémantique » est associée par le biais des relations.</a:t>
            </a:r>
          </a:p>
          <a:p>
            <a:pPr algn="just" eaLnBrk="1" hangingPunct="1">
              <a:buFont typeface="Wingdings" panose="05000000000000000000" pitchFamily="2" charset="2"/>
              <a:buChar char="q"/>
            </a:pPr>
            <a:r>
              <a:rPr lang="fr-FR" sz="2600" dirty="0"/>
              <a:t>Réseau = conjonction de formules logiques associées à chacun des arcs</a:t>
            </a:r>
          </a:p>
          <a:p>
            <a:pPr marL="0" indent="0" algn="just" eaLnBrk="1" hangingPunct="1">
              <a:buNone/>
            </a:pPr>
            <a:endParaRPr lang="fr-FR" sz="2600" dirty="0"/>
          </a:p>
        </p:txBody>
      </p:sp>
      <p:sp>
        <p:nvSpPr>
          <p:cNvPr id="45062" name="Oval 4"/>
          <p:cNvSpPr>
            <a:spLocks noChangeArrowheads="1"/>
          </p:cNvSpPr>
          <p:nvPr/>
        </p:nvSpPr>
        <p:spPr bwMode="auto">
          <a:xfrm>
            <a:off x="1116013" y="5084763"/>
            <a:ext cx="863600" cy="865187"/>
          </a:xfrm>
          <a:prstGeom prst="ellipse">
            <a:avLst/>
          </a:prstGeom>
          <a:solidFill>
            <a:schemeClr val="accent1"/>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fr-FR" sz="4400"/>
              <a:t>A</a:t>
            </a:r>
          </a:p>
        </p:txBody>
      </p:sp>
      <p:sp>
        <p:nvSpPr>
          <p:cNvPr id="45063" name="Line 6"/>
          <p:cNvSpPr>
            <a:spLocks noChangeShapeType="1"/>
          </p:cNvSpPr>
          <p:nvPr/>
        </p:nvSpPr>
        <p:spPr bwMode="auto">
          <a:xfrm>
            <a:off x="1979613" y="5445125"/>
            <a:ext cx="936625"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45064" name="Oval 7"/>
          <p:cNvSpPr>
            <a:spLocks noChangeArrowheads="1"/>
          </p:cNvSpPr>
          <p:nvPr/>
        </p:nvSpPr>
        <p:spPr bwMode="auto">
          <a:xfrm>
            <a:off x="2916238" y="5084763"/>
            <a:ext cx="863600" cy="865187"/>
          </a:xfrm>
          <a:prstGeom prst="ellipse">
            <a:avLst/>
          </a:prstGeom>
          <a:solidFill>
            <a:schemeClr val="accent1"/>
          </a:solidFill>
          <a:ln w="9525">
            <a:solidFill>
              <a:schemeClr val="tx1"/>
            </a:solidFill>
            <a:round/>
            <a:headEnd/>
            <a:tailEnd/>
          </a:ln>
        </p:spPr>
        <p:txBody>
          <a:bodyPr wrap="none" anchor="ct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fr-FR" sz="4400"/>
              <a:t>B</a:t>
            </a:r>
          </a:p>
        </p:txBody>
      </p:sp>
      <p:sp>
        <p:nvSpPr>
          <p:cNvPr id="45065" name="Text Box 9"/>
          <p:cNvSpPr txBox="1">
            <a:spLocks noChangeArrowheads="1"/>
          </p:cNvSpPr>
          <p:nvPr/>
        </p:nvSpPr>
        <p:spPr bwMode="auto">
          <a:xfrm>
            <a:off x="2247900" y="4810125"/>
            <a:ext cx="514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fr-FR" sz="3600"/>
              <a:t>R</a:t>
            </a:r>
          </a:p>
        </p:txBody>
      </p:sp>
      <p:sp>
        <p:nvSpPr>
          <p:cNvPr id="45066" name="Text Box 10"/>
          <p:cNvSpPr txBox="1">
            <a:spLocks noChangeArrowheads="1"/>
          </p:cNvSpPr>
          <p:nvPr/>
        </p:nvSpPr>
        <p:spPr bwMode="auto">
          <a:xfrm>
            <a:off x="4067175" y="5157788"/>
            <a:ext cx="72231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fr-FR" sz="4000">
                <a:sym typeface="Wingdings" panose="05000000000000000000" pitchFamily="2" charset="2"/>
              </a:rPr>
              <a:t></a:t>
            </a:r>
            <a:endParaRPr lang="fr-FR" sz="4000"/>
          </a:p>
        </p:txBody>
      </p:sp>
      <p:sp>
        <p:nvSpPr>
          <p:cNvPr id="45067" name="Text Box 11"/>
          <p:cNvSpPr txBox="1">
            <a:spLocks noChangeArrowheads="1"/>
          </p:cNvSpPr>
          <p:nvPr/>
        </p:nvSpPr>
        <p:spPr bwMode="auto">
          <a:xfrm>
            <a:off x="5364163" y="5157788"/>
            <a:ext cx="194945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fr-FR" sz="4000" dirty="0">
                <a:sym typeface="Wingdings" panose="05000000000000000000" pitchFamily="2" charset="2"/>
              </a:rPr>
              <a:t>R(A,B)</a:t>
            </a:r>
          </a:p>
          <a:p>
            <a:pPr eaLnBrk="1" hangingPunct="1"/>
            <a:r>
              <a:rPr lang="fr-FR" sz="2000" dirty="0">
                <a:sym typeface="Wingdings" panose="05000000000000000000" pitchFamily="2" charset="2"/>
              </a:rPr>
              <a:t>Prédicat binaire</a:t>
            </a:r>
            <a:endParaRPr lang="fr-FR" sz="2000" dirty="0"/>
          </a:p>
        </p:txBody>
      </p:sp>
    </p:spTree>
    <p:extLst>
      <p:ext uri="{BB962C8B-B14F-4D97-AF65-F5344CB8AC3E}">
        <p14:creationId xmlns:p14="http://schemas.microsoft.com/office/powerpoint/2010/main" val="2814461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SOMMAIRE</a:t>
            </a:r>
          </a:p>
        </p:txBody>
      </p:sp>
      <p:sp>
        <p:nvSpPr>
          <p:cNvPr id="3" name="Espace réservé du contenu 2"/>
          <p:cNvSpPr>
            <a:spLocks noGrp="1"/>
          </p:cNvSpPr>
          <p:nvPr>
            <p:ph idx="1"/>
          </p:nvPr>
        </p:nvSpPr>
        <p:spPr/>
        <p:txBody>
          <a:bodyPr/>
          <a:lstStyle/>
          <a:p>
            <a:pPr>
              <a:buFont typeface="Wingdings" pitchFamily="2" charset="2"/>
              <a:buChar char="q"/>
            </a:pPr>
            <a:r>
              <a:rPr lang="fr-FR" dirty="0"/>
              <a:t> Introduction</a:t>
            </a:r>
          </a:p>
          <a:p>
            <a:pPr>
              <a:buFont typeface="Wingdings" pitchFamily="2" charset="2"/>
              <a:buChar char="q"/>
            </a:pPr>
            <a:r>
              <a:rPr lang="fr-FR" dirty="0"/>
              <a:t> Donnée VS Connaissance VS information</a:t>
            </a:r>
          </a:p>
          <a:p>
            <a:pPr>
              <a:buFont typeface="Wingdings" pitchFamily="2" charset="2"/>
              <a:buChar char="q"/>
            </a:pPr>
            <a:r>
              <a:rPr lang="fr-FR" dirty="0"/>
              <a:t> Représentation de connaissances</a:t>
            </a:r>
          </a:p>
          <a:p>
            <a:pPr>
              <a:buFont typeface="Wingdings" pitchFamily="2" charset="2"/>
              <a:buChar char="q"/>
            </a:pPr>
            <a:r>
              <a:rPr lang="fr-FR" dirty="0"/>
              <a:t> Formalismes de représentation de connaissances</a:t>
            </a:r>
          </a:p>
          <a:p>
            <a:pPr>
              <a:buFont typeface="Wingdings" pitchFamily="2" charset="2"/>
              <a:buChar char="q"/>
            </a:pP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chemeClr val="accent6">
                    <a:lumMod val="75000"/>
                  </a:schemeClr>
                </a:solidFill>
              </a:rPr>
              <a:t>Réseaux sémantiques</a:t>
            </a:r>
            <a:endParaRPr lang="fr-FR" dirty="0"/>
          </a:p>
        </p:txBody>
      </p:sp>
      <p:sp>
        <p:nvSpPr>
          <p:cNvPr id="3" name="Espace réservé du contenu 2"/>
          <p:cNvSpPr>
            <a:spLocks noGrp="1"/>
          </p:cNvSpPr>
          <p:nvPr>
            <p:ph idx="1"/>
          </p:nvPr>
        </p:nvSpPr>
        <p:spPr/>
        <p:txBody>
          <a:bodyPr>
            <a:normAutofit fontScale="85000" lnSpcReduction="20000"/>
          </a:bodyPr>
          <a:lstStyle/>
          <a:p>
            <a:pPr algn="just">
              <a:buFont typeface="Wingdings" panose="05000000000000000000" pitchFamily="2" charset="2"/>
              <a:buChar char="q"/>
            </a:pPr>
            <a:r>
              <a:rPr lang="fr-FR" dirty="0"/>
              <a:t>Un réseau sémantique comprend des nœuds (objets), des arcs (relation entre deux objets) et des étiquettes d’arcs.</a:t>
            </a:r>
          </a:p>
          <a:p>
            <a:pPr algn="just">
              <a:buFont typeface="Wingdings" panose="05000000000000000000" pitchFamily="2" charset="2"/>
              <a:buChar char="q"/>
            </a:pPr>
            <a:r>
              <a:rPr lang="fr-FR" dirty="0"/>
              <a:t> Un nœud est représenté  par un rectangle, un cercle ou une ellipse. </a:t>
            </a:r>
          </a:p>
          <a:p>
            <a:pPr algn="just">
              <a:buFont typeface="Wingdings" panose="05000000000000000000" pitchFamily="2" charset="2"/>
              <a:buChar char="q"/>
            </a:pPr>
            <a:r>
              <a:rPr lang="fr-FR" dirty="0"/>
              <a:t>Un arc relie un nœud source à un nœud cible. </a:t>
            </a:r>
          </a:p>
          <a:p>
            <a:pPr algn="just">
              <a:buFont typeface="Wingdings" panose="05000000000000000000" pitchFamily="2" charset="2"/>
              <a:buChar char="q"/>
            </a:pPr>
            <a:r>
              <a:rPr lang="fr-FR" dirty="0"/>
              <a:t>Les réseaux sémantiques utilisent généralement deux relations très particulières : </a:t>
            </a:r>
          </a:p>
          <a:p>
            <a:pPr lvl="1" algn="just">
              <a:buFont typeface="Wingdings" panose="05000000000000000000" pitchFamily="2" charset="2"/>
              <a:buChar char="q"/>
            </a:pPr>
            <a:r>
              <a:rPr lang="fr-FR" dirty="0"/>
              <a:t> </a:t>
            </a:r>
            <a:r>
              <a:rPr lang="fr-FR" b="1" dirty="0" err="1">
                <a:solidFill>
                  <a:srgbClr val="7030A0"/>
                </a:solidFill>
              </a:rPr>
              <a:t>est_un</a:t>
            </a:r>
            <a:r>
              <a:rPr lang="fr-FR" dirty="0">
                <a:solidFill>
                  <a:srgbClr val="7030A0"/>
                </a:solidFill>
              </a:rPr>
              <a:t> </a:t>
            </a:r>
            <a:r>
              <a:rPr lang="fr-FR" dirty="0"/>
              <a:t>: relation entre un individu et une classe exprimant l’appartenance.</a:t>
            </a:r>
          </a:p>
          <a:p>
            <a:pPr lvl="1" algn="just">
              <a:buFont typeface="Wingdings" panose="05000000000000000000" pitchFamily="2" charset="2"/>
              <a:buChar char="q"/>
            </a:pPr>
            <a:r>
              <a:rPr lang="fr-FR" dirty="0"/>
              <a:t> </a:t>
            </a:r>
            <a:r>
              <a:rPr lang="fr-FR" b="1" dirty="0" err="1">
                <a:solidFill>
                  <a:srgbClr val="7030A0"/>
                </a:solidFill>
              </a:rPr>
              <a:t>sorte_de</a:t>
            </a:r>
            <a:r>
              <a:rPr lang="fr-FR" dirty="0">
                <a:solidFill>
                  <a:srgbClr val="7030A0"/>
                </a:solidFill>
              </a:rPr>
              <a:t> </a:t>
            </a:r>
            <a:r>
              <a:rPr lang="fr-FR" dirty="0"/>
              <a:t>: relation entre deux classes exprimant l’inclusion. </a:t>
            </a:r>
          </a:p>
        </p:txBody>
      </p:sp>
    </p:spTree>
    <p:extLst>
      <p:ext uri="{BB962C8B-B14F-4D97-AF65-F5344CB8AC3E}">
        <p14:creationId xmlns:p14="http://schemas.microsoft.com/office/powerpoint/2010/main" val="32210466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chemeClr val="accent6">
                    <a:lumMod val="75000"/>
                  </a:schemeClr>
                </a:solidFill>
              </a:rPr>
              <a:t>Réseaux sémantiques: </a:t>
            </a:r>
            <a:r>
              <a:rPr lang="fr-FR" b="1" dirty="0">
                <a:solidFill>
                  <a:srgbClr val="0070C0"/>
                </a:solidFill>
              </a:rPr>
              <a:t>exemples</a:t>
            </a:r>
            <a:endParaRPr lang="fr-FR" dirty="0">
              <a:solidFill>
                <a:srgbClr val="0070C0"/>
              </a:solidFill>
            </a:endParaRPr>
          </a:p>
        </p:txBody>
      </p:sp>
      <p:sp>
        <p:nvSpPr>
          <p:cNvPr id="3" name="Espace réservé du contenu 2"/>
          <p:cNvSpPr>
            <a:spLocks noGrp="1"/>
          </p:cNvSpPr>
          <p:nvPr>
            <p:ph idx="1"/>
          </p:nvPr>
        </p:nvSpPr>
        <p:spPr/>
        <p:txBody>
          <a:bodyPr/>
          <a:lstStyle/>
          <a:p>
            <a:pPr>
              <a:buFont typeface="Wingdings" panose="05000000000000000000" pitchFamily="2" charset="2"/>
              <a:buChar char="q"/>
            </a:pPr>
            <a:r>
              <a:rPr lang="fr-FR" dirty="0"/>
              <a:t>Garfield est un chat</a:t>
            </a:r>
          </a:p>
          <a:p>
            <a:pPr>
              <a:buFont typeface="Wingdings" panose="05000000000000000000" pitchFamily="2" charset="2"/>
              <a:buChar char="q"/>
            </a:pPr>
            <a:r>
              <a:rPr lang="fr-FR" dirty="0"/>
              <a:t>Les chats sont des félins</a:t>
            </a:r>
          </a:p>
          <a:p>
            <a:pPr>
              <a:buFont typeface="Wingdings" panose="05000000000000000000" pitchFamily="2" charset="2"/>
              <a:buChar char="q"/>
            </a:pPr>
            <a:endParaRPr lang="fr-FR" dirty="0"/>
          </a:p>
          <a:p>
            <a:pPr>
              <a:buFont typeface="Wingdings" panose="05000000000000000000" pitchFamily="2" charset="2"/>
              <a:buChar char="q"/>
            </a:pPr>
            <a:endParaRPr lang="fr-FR" dirty="0"/>
          </a:p>
          <a:p>
            <a:pPr>
              <a:buFont typeface="Wingdings" panose="05000000000000000000" pitchFamily="2" charset="2"/>
              <a:buChar char="q"/>
            </a:pPr>
            <a:r>
              <a:rPr lang="fr-FR" dirty="0"/>
              <a:t>Les carnivores mangent de la viande</a:t>
            </a:r>
          </a:p>
        </p:txBody>
      </p:sp>
      <p:pic>
        <p:nvPicPr>
          <p:cNvPr id="4" name="Image 3"/>
          <p:cNvPicPr>
            <a:picLocks noChangeAspect="1"/>
          </p:cNvPicPr>
          <p:nvPr/>
        </p:nvPicPr>
        <p:blipFill rotWithShape="1">
          <a:blip r:embed="rId2"/>
          <a:srcRect l="33397" t="33266" r="15134" b="56890"/>
          <a:stretch/>
        </p:blipFill>
        <p:spPr>
          <a:xfrm>
            <a:off x="457200" y="2924944"/>
            <a:ext cx="8036093" cy="1080120"/>
          </a:xfrm>
          <a:prstGeom prst="rect">
            <a:avLst/>
          </a:prstGeom>
        </p:spPr>
      </p:pic>
      <p:pic>
        <p:nvPicPr>
          <p:cNvPr id="5" name="Image 4"/>
          <p:cNvPicPr>
            <a:picLocks noChangeAspect="1"/>
          </p:cNvPicPr>
          <p:nvPr/>
        </p:nvPicPr>
        <p:blipFill rotWithShape="1">
          <a:blip r:embed="rId2"/>
          <a:srcRect l="45100" t="78547" r="24462" b="12594"/>
          <a:stretch/>
        </p:blipFill>
        <p:spPr>
          <a:xfrm>
            <a:off x="1979712" y="4683968"/>
            <a:ext cx="5532218" cy="905272"/>
          </a:xfrm>
          <a:prstGeom prst="rect">
            <a:avLst/>
          </a:prstGeom>
        </p:spPr>
      </p:pic>
    </p:spTree>
    <p:extLst>
      <p:ext uri="{BB962C8B-B14F-4D97-AF65-F5344CB8AC3E}">
        <p14:creationId xmlns:p14="http://schemas.microsoft.com/office/powerpoint/2010/main" val="37657295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29672"/>
            <a:ext cx="8229600" cy="2935431"/>
          </a:xfrm>
        </p:spPr>
        <p:txBody>
          <a:bodyPr>
            <a:noAutofit/>
          </a:bodyPr>
          <a:lstStyle/>
          <a:p>
            <a:pPr algn="just">
              <a:buFont typeface="Wingdings" panose="05000000000000000000" pitchFamily="2" charset="2"/>
              <a:buChar char="q"/>
            </a:pPr>
            <a:r>
              <a:rPr lang="fr-FR" dirty="0"/>
              <a:t>Un félin est un carnivore. Un carnivore est un animal qui a les yeux dirigés vers l’avant et qui mange de la viande. Les pattes d’un félin ont des griffes à leurs extrémités. Un félin est un mammifère. Grisou et Garfield sont des chats. Grisou est un chat mâle. Léo est un lion. Les chats et les lions sont des félins. Un cheval est un équidé. Un équidé est un mammifère. </a:t>
            </a:r>
          </a:p>
        </p:txBody>
      </p:sp>
      <p:sp>
        <p:nvSpPr>
          <p:cNvPr id="4" name="Titre 1"/>
          <p:cNvSpPr>
            <a:spLocks noGrp="1"/>
          </p:cNvSpPr>
          <p:nvPr>
            <p:ph type="title"/>
          </p:nvPr>
        </p:nvSpPr>
        <p:spPr>
          <a:xfrm>
            <a:off x="457200" y="274638"/>
            <a:ext cx="8229600" cy="1143000"/>
          </a:xfrm>
        </p:spPr>
        <p:txBody>
          <a:bodyPr/>
          <a:lstStyle/>
          <a:p>
            <a:r>
              <a:rPr lang="fr-FR" b="1" dirty="0">
                <a:solidFill>
                  <a:schemeClr val="accent6">
                    <a:lumMod val="75000"/>
                  </a:schemeClr>
                </a:solidFill>
              </a:rPr>
              <a:t>Réseaux sémantiques: </a:t>
            </a:r>
            <a:r>
              <a:rPr lang="fr-FR" b="1" dirty="0">
                <a:solidFill>
                  <a:srgbClr val="0070C0"/>
                </a:solidFill>
              </a:rPr>
              <a:t>exemples</a:t>
            </a:r>
            <a:endParaRPr lang="fr-FR" dirty="0">
              <a:solidFill>
                <a:srgbClr val="0070C0"/>
              </a:solidFill>
            </a:endParaRPr>
          </a:p>
        </p:txBody>
      </p:sp>
    </p:spTree>
    <p:extLst>
      <p:ext uri="{BB962C8B-B14F-4D97-AF65-F5344CB8AC3E}">
        <p14:creationId xmlns:p14="http://schemas.microsoft.com/office/powerpoint/2010/main" val="5540187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FF10E6-1D1C-4C51-BDD9-9665B7AD123F}"/>
              </a:ext>
            </a:extLst>
          </p:cNvPr>
          <p:cNvSpPr>
            <a:spLocks noGrp="1"/>
          </p:cNvSpPr>
          <p:nvPr>
            <p:ph type="title"/>
          </p:nvPr>
        </p:nvSpPr>
        <p:spPr/>
        <p:txBody>
          <a:bodyPr/>
          <a:lstStyle/>
          <a:p>
            <a:endParaRPr lang="fr-FR"/>
          </a:p>
        </p:txBody>
      </p:sp>
      <p:sp>
        <p:nvSpPr>
          <p:cNvPr id="4" name="Espace réservé du contenu 3">
            <a:extLst>
              <a:ext uri="{FF2B5EF4-FFF2-40B4-BE49-F238E27FC236}">
                <a16:creationId xmlns:a16="http://schemas.microsoft.com/office/drawing/2014/main" id="{FEA65D5F-D017-4C52-91CE-3AC46EDD0FD7}"/>
              </a:ext>
            </a:extLst>
          </p:cNvPr>
          <p:cNvSpPr>
            <a:spLocks noGrp="1"/>
          </p:cNvSpPr>
          <p:nvPr>
            <p:ph idx="1"/>
          </p:nvPr>
        </p:nvSpPr>
        <p:spPr>
          <a:xfrm>
            <a:off x="457200" y="276950"/>
            <a:ext cx="8229600" cy="5780044"/>
          </a:xfrm>
          <a:prstGeom prst="rect">
            <a:avLst/>
          </a:prstGeom>
        </p:spPr>
        <p:txBody>
          <a:bodyPr>
            <a:spAutoFit/>
          </a:bodyPr>
          <a:lstStyle/>
          <a:p>
            <a:r>
              <a:rPr lang="fr-FR" sz="2400" dirty="0"/>
              <a:t>félin </a:t>
            </a:r>
            <a:r>
              <a:rPr lang="fr-FR" sz="2400" b="1" dirty="0" err="1"/>
              <a:t>sorte_de</a:t>
            </a:r>
            <a:r>
              <a:rPr lang="fr-FR" sz="2400" dirty="0"/>
              <a:t> carnivore </a:t>
            </a:r>
          </a:p>
          <a:p>
            <a:r>
              <a:rPr lang="fr-FR" sz="2400" dirty="0"/>
              <a:t>carnivore </a:t>
            </a:r>
            <a:r>
              <a:rPr lang="fr-FR" sz="2400" b="1" dirty="0"/>
              <a:t>direction des yeux</a:t>
            </a:r>
            <a:r>
              <a:rPr lang="fr-FR" sz="2400" dirty="0"/>
              <a:t> avant </a:t>
            </a:r>
          </a:p>
          <a:p>
            <a:r>
              <a:rPr lang="fr-FR" sz="2400" dirty="0"/>
              <a:t>carnivore </a:t>
            </a:r>
            <a:r>
              <a:rPr lang="fr-FR" sz="2400" b="1" dirty="0"/>
              <a:t>alimentation</a:t>
            </a:r>
            <a:r>
              <a:rPr lang="fr-FR" sz="2400" dirty="0"/>
              <a:t> viande </a:t>
            </a:r>
          </a:p>
          <a:p>
            <a:r>
              <a:rPr lang="fr-FR" sz="2400" dirty="0"/>
              <a:t>félin </a:t>
            </a:r>
            <a:r>
              <a:rPr lang="fr-FR" sz="2400" b="1" dirty="0"/>
              <a:t>extrémités pattes</a:t>
            </a:r>
            <a:r>
              <a:rPr lang="fr-FR" sz="2400" dirty="0"/>
              <a:t> griffes </a:t>
            </a:r>
          </a:p>
          <a:p>
            <a:r>
              <a:rPr lang="fr-FR" sz="2400" dirty="0"/>
              <a:t>félin </a:t>
            </a:r>
            <a:r>
              <a:rPr lang="fr-FR" sz="2400" b="1" dirty="0" err="1"/>
              <a:t>sorte_de</a:t>
            </a:r>
            <a:r>
              <a:rPr lang="fr-FR" sz="2400" dirty="0"/>
              <a:t> mammifère </a:t>
            </a:r>
          </a:p>
          <a:p>
            <a:r>
              <a:rPr lang="fr-FR" sz="2400" dirty="0"/>
              <a:t>Grisou </a:t>
            </a:r>
            <a:r>
              <a:rPr lang="fr-FR" sz="2400" b="1" dirty="0" err="1"/>
              <a:t>est_un</a:t>
            </a:r>
            <a:r>
              <a:rPr lang="fr-FR" sz="2400" dirty="0"/>
              <a:t> chat </a:t>
            </a:r>
          </a:p>
          <a:p>
            <a:r>
              <a:rPr lang="fr-FR" sz="2400" dirty="0"/>
              <a:t>Garfield </a:t>
            </a:r>
            <a:r>
              <a:rPr lang="fr-FR" sz="2400" b="1" dirty="0" err="1"/>
              <a:t>est_un</a:t>
            </a:r>
            <a:r>
              <a:rPr lang="fr-FR" sz="2400" dirty="0"/>
              <a:t> chat</a:t>
            </a:r>
          </a:p>
          <a:p>
            <a:r>
              <a:rPr lang="fr-FR" sz="2400" dirty="0"/>
              <a:t>Grisou </a:t>
            </a:r>
            <a:r>
              <a:rPr lang="fr-FR" sz="2400" b="1" dirty="0"/>
              <a:t>sexe</a:t>
            </a:r>
            <a:r>
              <a:rPr lang="fr-FR" sz="2400" dirty="0"/>
              <a:t> mâle </a:t>
            </a:r>
          </a:p>
          <a:p>
            <a:r>
              <a:rPr lang="fr-FR" sz="2400" dirty="0"/>
              <a:t>Léo </a:t>
            </a:r>
            <a:r>
              <a:rPr lang="fr-FR" sz="2400" b="1" dirty="0" err="1"/>
              <a:t>est_un</a:t>
            </a:r>
            <a:r>
              <a:rPr lang="fr-FR" sz="2400" dirty="0"/>
              <a:t> lion </a:t>
            </a:r>
          </a:p>
          <a:p>
            <a:r>
              <a:rPr lang="fr-FR" sz="2400" dirty="0"/>
              <a:t>chat </a:t>
            </a:r>
            <a:r>
              <a:rPr lang="fr-FR" sz="2400" b="1" dirty="0" err="1"/>
              <a:t>sorte_de</a:t>
            </a:r>
            <a:r>
              <a:rPr lang="fr-FR" sz="2400" dirty="0"/>
              <a:t> félin </a:t>
            </a:r>
          </a:p>
          <a:p>
            <a:r>
              <a:rPr lang="fr-FR" sz="2400" dirty="0"/>
              <a:t>lion </a:t>
            </a:r>
            <a:r>
              <a:rPr lang="fr-FR" sz="2400" b="1" dirty="0" err="1"/>
              <a:t>sorte_de</a:t>
            </a:r>
            <a:r>
              <a:rPr lang="fr-FR" sz="2400" dirty="0"/>
              <a:t> félin </a:t>
            </a:r>
          </a:p>
          <a:p>
            <a:r>
              <a:rPr lang="fr-FR" sz="2400" dirty="0"/>
              <a:t>cheval </a:t>
            </a:r>
            <a:r>
              <a:rPr lang="fr-FR" sz="2400" b="1" dirty="0" err="1"/>
              <a:t>sorte_de</a:t>
            </a:r>
            <a:r>
              <a:rPr lang="fr-FR" sz="2400" dirty="0"/>
              <a:t> équidé </a:t>
            </a:r>
          </a:p>
          <a:p>
            <a:r>
              <a:rPr lang="fr-FR" sz="2400" dirty="0"/>
              <a:t>équidé </a:t>
            </a:r>
            <a:r>
              <a:rPr lang="fr-FR" sz="2400" b="1" dirty="0" err="1"/>
              <a:t>sorte_de</a:t>
            </a:r>
            <a:r>
              <a:rPr lang="fr-FR" sz="2400" dirty="0"/>
              <a:t> mammifère </a:t>
            </a:r>
          </a:p>
        </p:txBody>
      </p:sp>
    </p:spTree>
    <p:extLst>
      <p:ext uri="{BB962C8B-B14F-4D97-AF65-F5344CB8AC3E}">
        <p14:creationId xmlns:p14="http://schemas.microsoft.com/office/powerpoint/2010/main" val="19805638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chemeClr val="accent6">
                    <a:lumMod val="75000"/>
                  </a:schemeClr>
                </a:solidFill>
              </a:rPr>
              <a:t>Réseaux sémantiques: </a:t>
            </a:r>
            <a:r>
              <a:rPr lang="fr-FR" b="1" dirty="0">
                <a:solidFill>
                  <a:srgbClr val="0070C0"/>
                </a:solidFill>
              </a:rPr>
              <a:t>exemples</a:t>
            </a:r>
            <a:endParaRPr lang="fr-FR" dirty="0"/>
          </a:p>
        </p:txBody>
      </p:sp>
      <p:pic>
        <p:nvPicPr>
          <p:cNvPr id="4" name="Image 3"/>
          <p:cNvPicPr>
            <a:picLocks noChangeAspect="1"/>
          </p:cNvPicPr>
          <p:nvPr/>
        </p:nvPicPr>
        <p:blipFill rotWithShape="1">
          <a:blip r:embed="rId2"/>
          <a:srcRect l="43358" t="39172" r="22883" b="24407"/>
          <a:stretch/>
        </p:blipFill>
        <p:spPr>
          <a:xfrm>
            <a:off x="827584" y="1600200"/>
            <a:ext cx="7624082" cy="4624444"/>
          </a:xfrm>
          <a:prstGeom prst="rect">
            <a:avLst/>
          </a:prstGeom>
        </p:spPr>
      </p:pic>
    </p:spTree>
    <p:extLst>
      <p:ext uri="{BB962C8B-B14F-4D97-AF65-F5344CB8AC3E}">
        <p14:creationId xmlns:p14="http://schemas.microsoft.com/office/powerpoint/2010/main" val="19251906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C00000"/>
                </a:solidFill>
              </a:rPr>
              <a:t>Formalismes de représentation de connaissance</a:t>
            </a:r>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2153416057"/>
              </p:ext>
            </p:extLst>
          </p:nvPr>
        </p:nvGraphicFramePr>
        <p:xfrm>
          <a:off x="457200" y="163934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39210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chemeClr val="accent6">
                    <a:lumMod val="75000"/>
                  </a:schemeClr>
                </a:solidFill>
              </a:rPr>
              <a:t>Graphes conceptuels</a:t>
            </a:r>
          </a:p>
        </p:txBody>
      </p:sp>
      <p:sp>
        <p:nvSpPr>
          <p:cNvPr id="5" name="Rectangle 2"/>
          <p:cNvSpPr>
            <a:spLocks noChangeArrowheads="1"/>
          </p:cNvSpPr>
          <p:nvPr/>
        </p:nvSpPr>
        <p:spPr bwMode="auto">
          <a:xfrm>
            <a:off x="457200" y="1628800"/>
            <a:ext cx="8227978"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fr-FR" sz="2400" b="0" i="0" u="none" strike="noStrike" cap="none" normalizeH="0" baseline="0" dirty="0">
                <a:ln>
                  <a:noFill/>
                </a:ln>
                <a:solidFill>
                  <a:schemeClr val="tx1"/>
                </a:solidFill>
                <a:effectLst/>
                <a:latin typeface="Arial" panose="020B0604020202020204" pitchFamily="34" charset="0"/>
              </a:rPr>
              <a:t>Les graphes conceptuels sont des graphes </a:t>
            </a:r>
            <a:r>
              <a:rPr kumimoji="0" lang="fr-FR" sz="2400" b="1" i="0" u="none" strike="noStrike" cap="none" normalizeH="0" baseline="0" dirty="0">
                <a:ln>
                  <a:noFill/>
                </a:ln>
                <a:solidFill>
                  <a:schemeClr val="tx1"/>
                </a:solidFill>
                <a:effectLst/>
                <a:latin typeface="Arial" panose="020B0604020202020204" pitchFamily="34" charset="0"/>
              </a:rPr>
              <a:t>finis</a:t>
            </a:r>
            <a:r>
              <a:rPr kumimoji="0" lang="fr-FR" sz="2400" b="0" i="0" u="none" strike="noStrike" cap="none" normalizeH="0" baseline="0" dirty="0">
                <a:ln>
                  <a:noFill/>
                </a:ln>
                <a:solidFill>
                  <a:schemeClr val="tx1"/>
                </a:solidFill>
                <a:effectLst/>
                <a:latin typeface="Arial" panose="020B0604020202020204" pitchFamily="34" charset="0"/>
              </a:rPr>
              <a:t>, </a:t>
            </a:r>
            <a:r>
              <a:rPr kumimoji="0" lang="fr-FR" sz="2400" b="1" i="0" u="none" strike="noStrike" cap="none" normalizeH="0" baseline="0" dirty="0">
                <a:ln>
                  <a:noFill/>
                </a:ln>
                <a:solidFill>
                  <a:schemeClr val="tx1"/>
                </a:solidFill>
                <a:effectLst/>
                <a:latin typeface="Arial" panose="020B0604020202020204" pitchFamily="34" charset="0"/>
              </a:rPr>
              <a:t>connexes</a:t>
            </a:r>
            <a:r>
              <a:rPr kumimoji="0" lang="fr-FR" sz="2400" b="0" i="0" u="none" strike="noStrike" cap="none" normalizeH="0" baseline="0" dirty="0">
                <a:ln>
                  <a:noFill/>
                </a:ln>
                <a:solidFill>
                  <a:schemeClr val="tx1"/>
                </a:solidFill>
                <a:effectLst/>
                <a:latin typeface="Arial" panose="020B0604020202020204" pitchFamily="34" charset="0"/>
              </a:rPr>
              <a:t> et </a:t>
            </a:r>
            <a:r>
              <a:rPr kumimoji="0" lang="fr-FR" sz="2400" b="1" i="0" u="none" strike="noStrike" cap="none" normalizeH="0" baseline="0" dirty="0">
                <a:ln>
                  <a:noFill/>
                </a:ln>
                <a:solidFill>
                  <a:schemeClr val="tx1"/>
                </a:solidFill>
                <a:effectLst/>
                <a:latin typeface="Arial" panose="020B0604020202020204" pitchFamily="34" charset="0"/>
              </a:rPr>
              <a:t>bipartites</a:t>
            </a:r>
            <a:r>
              <a:rPr kumimoji="0" lang="fr-FR" sz="2400" b="0" i="0" u="none" strike="noStrike" cap="none" normalizeH="0" baseline="0" dirty="0">
                <a:ln>
                  <a:noFill/>
                </a:ln>
                <a:solidFill>
                  <a:schemeClr val="tx1"/>
                </a:solidFill>
                <a:effectLst/>
                <a:latin typeface="Arial" panose="020B0604020202020204" pitchFamily="34" charset="0"/>
              </a:rPr>
              <a:t>. </a:t>
            </a: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q"/>
              <a:tabLst/>
            </a:pPr>
            <a:endParaRPr kumimoji="0" lang="fr-FR" sz="2400" b="0" i="0" u="none" strike="noStrike" cap="none" normalizeH="0" baseline="0" dirty="0">
              <a:ln>
                <a:noFill/>
              </a:ln>
              <a:solidFill>
                <a:schemeClr val="tx1"/>
              </a:solidFill>
              <a:effectLst/>
              <a:latin typeface="Arial" panose="020B0604020202020204" pitchFamily="34" charset="0"/>
            </a:endParaRP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fr-FR" sz="2400" b="0" i="0" u="none" strike="noStrike" cap="none" normalizeH="0" baseline="0" dirty="0">
                <a:ln>
                  <a:noFill/>
                </a:ln>
                <a:solidFill>
                  <a:schemeClr val="tx1"/>
                </a:solidFill>
                <a:effectLst/>
                <a:latin typeface="Arial" panose="020B0604020202020204" pitchFamily="34" charset="0"/>
              </a:rPr>
              <a:t>Les deux sortes de nœuds d’un graphe bipartite sont les </a:t>
            </a:r>
            <a:r>
              <a:rPr kumimoji="0" lang="fr-FR" sz="2400" b="1" i="0" u="none" strike="noStrike" cap="none" normalizeH="0" baseline="0" dirty="0">
                <a:ln>
                  <a:noFill/>
                </a:ln>
                <a:solidFill>
                  <a:schemeClr val="tx1"/>
                </a:solidFill>
                <a:effectLst/>
                <a:latin typeface="Arial" panose="020B0604020202020204" pitchFamily="34" charset="0"/>
              </a:rPr>
              <a:t>concepts</a:t>
            </a:r>
            <a:r>
              <a:rPr kumimoji="0" lang="fr-FR" sz="2400" b="0" i="0" u="none" strike="noStrike" cap="none" normalizeH="0" baseline="0" dirty="0">
                <a:ln>
                  <a:noFill/>
                </a:ln>
                <a:solidFill>
                  <a:schemeClr val="tx1"/>
                </a:solidFill>
                <a:effectLst/>
                <a:latin typeface="Arial" panose="020B0604020202020204" pitchFamily="34" charset="0"/>
              </a:rPr>
              <a:t> et les </a:t>
            </a:r>
            <a:r>
              <a:rPr kumimoji="0" lang="fr-FR" sz="2400" b="1" i="0" u="none" strike="noStrike" cap="none" normalizeH="0" baseline="0" dirty="0">
                <a:ln>
                  <a:noFill/>
                </a:ln>
                <a:solidFill>
                  <a:schemeClr val="tx1"/>
                </a:solidFill>
                <a:effectLst/>
                <a:latin typeface="Arial" panose="020B0604020202020204" pitchFamily="34" charset="0"/>
              </a:rPr>
              <a:t>relations conceptuelles</a:t>
            </a:r>
            <a:r>
              <a:rPr kumimoji="0" lang="fr-FR" sz="2400" b="0" i="0" u="none" strike="noStrike" cap="none" normalizeH="0" baseline="0" dirty="0">
                <a:ln>
                  <a:noFill/>
                </a:ln>
                <a:solidFill>
                  <a:schemeClr val="tx1"/>
                </a:solidFill>
                <a:effectLst/>
                <a:latin typeface="Arial" panose="020B0604020202020204" pitchFamily="34" charset="0"/>
              </a:rPr>
              <a:t>. </a:t>
            </a: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q"/>
              <a:tabLst/>
            </a:pPr>
            <a:endParaRPr kumimoji="0" lang="fr-FR" sz="2400" b="0" i="0" u="none" strike="noStrike" cap="none" normalizeH="0" baseline="0" dirty="0">
              <a:ln>
                <a:noFill/>
              </a:ln>
              <a:solidFill>
                <a:schemeClr val="tx1"/>
              </a:solidFill>
              <a:effectLst/>
              <a:latin typeface="Arial" panose="020B0604020202020204" pitchFamily="34" charset="0"/>
            </a:endParaRPr>
          </a:p>
          <a:p>
            <a:pPr marL="285750" indent="-285750" algn="just" eaLnBrk="0" fontAlgn="base" hangingPunct="0">
              <a:spcBef>
                <a:spcPct val="0"/>
              </a:spcBef>
              <a:spcAft>
                <a:spcPct val="0"/>
              </a:spcAft>
              <a:buFont typeface="Wingdings" panose="05000000000000000000" pitchFamily="2" charset="2"/>
              <a:buChar char="q"/>
            </a:pPr>
            <a:r>
              <a:rPr lang="fr-FR" sz="2400" dirty="0">
                <a:latin typeface="Arial" panose="020B0604020202020204" pitchFamily="34" charset="0"/>
              </a:rPr>
              <a:t>Un concept est un couple : </a:t>
            </a:r>
            <a:r>
              <a:rPr lang="fr-FR" dirty="0">
                <a:latin typeface="Arial Unicode MS" panose="020B0604020202020204" pitchFamily="34" charset="-128"/>
              </a:rPr>
              <a:t>(type, référent)</a:t>
            </a:r>
            <a:r>
              <a:rPr lang="fr-FR" dirty="0"/>
              <a:t> </a:t>
            </a:r>
            <a:endParaRPr lang="fr-FR" dirty="0">
              <a:latin typeface="Arial" panose="020B0604020202020204" pitchFamily="34" charset="0"/>
            </a:endParaRP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q"/>
              <a:tabLst/>
            </a:pPr>
            <a:endParaRPr kumimoji="0" lang="fr-FR" sz="2400" b="0" i="0" u="none" strike="noStrike" cap="none" normalizeH="0" baseline="0" dirty="0">
              <a:ln>
                <a:noFill/>
              </a:ln>
              <a:solidFill>
                <a:schemeClr val="tx1"/>
              </a:solidFill>
              <a:effectLst/>
              <a:latin typeface="Arial" panose="020B0604020202020204" pitchFamily="34" charset="0"/>
            </a:endParaRP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fr-FR" sz="2400" b="0" i="0" u="none" strike="noStrike" cap="none" normalizeH="0" baseline="0" dirty="0">
                <a:ln>
                  <a:noFill/>
                </a:ln>
                <a:solidFill>
                  <a:schemeClr val="tx1"/>
                </a:solidFill>
                <a:effectLst/>
                <a:latin typeface="Arial" panose="020B0604020202020204" pitchFamily="34" charset="0"/>
              </a:rPr>
              <a:t>Chaque relation conceptuelle possède un </a:t>
            </a:r>
            <a:r>
              <a:rPr kumimoji="0" lang="fr-FR" sz="2400" b="1" i="0" u="none" strike="noStrike" cap="none" normalizeH="0" baseline="0" dirty="0">
                <a:ln>
                  <a:noFill/>
                </a:ln>
                <a:solidFill>
                  <a:schemeClr val="tx1"/>
                </a:solidFill>
                <a:effectLst/>
                <a:latin typeface="Arial" panose="020B0604020202020204" pitchFamily="34" charset="0"/>
              </a:rPr>
              <a:t>arc</a:t>
            </a:r>
            <a:r>
              <a:rPr kumimoji="0" lang="fr-FR" sz="2400" b="0" i="0" u="none" strike="noStrike" cap="none" normalizeH="0" baseline="0" dirty="0">
                <a:ln>
                  <a:noFill/>
                </a:ln>
                <a:solidFill>
                  <a:schemeClr val="tx1"/>
                </a:solidFill>
                <a:effectLst/>
                <a:latin typeface="Arial" panose="020B0604020202020204" pitchFamily="34" charset="0"/>
              </a:rPr>
              <a:t> ou plus, chacun d’entre eux devant être relié à un concept. </a:t>
            </a:r>
          </a:p>
        </p:txBody>
      </p:sp>
    </p:spTree>
    <p:extLst>
      <p:ext uri="{BB962C8B-B14F-4D97-AF65-F5344CB8AC3E}">
        <p14:creationId xmlns:p14="http://schemas.microsoft.com/office/powerpoint/2010/main" val="3687637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chemeClr val="accent6">
                    <a:lumMod val="75000"/>
                  </a:schemeClr>
                </a:solidFill>
              </a:rPr>
              <a:t>Graphes conceptuels</a:t>
            </a:r>
            <a:endParaRPr lang="fr-FR" dirty="0"/>
          </a:p>
        </p:txBody>
      </p:sp>
      <p:sp>
        <p:nvSpPr>
          <p:cNvPr id="3" name="Espace réservé du contenu 2"/>
          <p:cNvSpPr>
            <a:spLocks noGrp="1"/>
          </p:cNvSpPr>
          <p:nvPr>
            <p:ph idx="1"/>
          </p:nvPr>
        </p:nvSpPr>
        <p:spPr/>
        <p:txBody>
          <a:bodyPr/>
          <a:lstStyle/>
          <a:p>
            <a:pPr>
              <a:buFont typeface="Wingdings" panose="05000000000000000000" pitchFamily="2" charset="2"/>
              <a:buChar char="q"/>
            </a:pPr>
            <a:r>
              <a:rPr lang="fr-FR" b="1" dirty="0">
                <a:solidFill>
                  <a:srgbClr val="0070C0"/>
                </a:solidFill>
              </a:rPr>
              <a:t>Notation graphique</a:t>
            </a:r>
            <a:endParaRPr lang="fr-FR" dirty="0">
              <a:solidFill>
                <a:srgbClr val="0070C0"/>
              </a:solidFill>
            </a:endParaRPr>
          </a:p>
          <a:p>
            <a:pPr lvl="1"/>
            <a:r>
              <a:rPr lang="fr-FR" dirty="0"/>
              <a:t>Concepts : </a:t>
            </a:r>
            <a:r>
              <a:rPr lang="fr-FR" dirty="0">
                <a:solidFill>
                  <a:srgbClr val="C00000"/>
                </a:solidFill>
              </a:rPr>
              <a:t>rectangles</a:t>
            </a:r>
          </a:p>
          <a:p>
            <a:pPr lvl="1"/>
            <a:r>
              <a:rPr lang="fr-FR" dirty="0"/>
              <a:t>Relations : </a:t>
            </a:r>
            <a:r>
              <a:rPr lang="fr-FR" dirty="0">
                <a:solidFill>
                  <a:srgbClr val="C00000"/>
                </a:solidFill>
              </a:rPr>
              <a:t>ovales</a:t>
            </a:r>
          </a:p>
          <a:p>
            <a:pPr lvl="1"/>
            <a:r>
              <a:rPr lang="fr-FR" dirty="0"/>
              <a:t>Arcs : </a:t>
            </a:r>
            <a:r>
              <a:rPr lang="fr-FR" dirty="0">
                <a:solidFill>
                  <a:srgbClr val="C00000"/>
                </a:solidFill>
              </a:rPr>
              <a:t>flèches</a:t>
            </a:r>
          </a:p>
          <a:p>
            <a:pPr marL="457200" lvl="1" indent="0">
              <a:buNone/>
            </a:pPr>
            <a:r>
              <a:rPr lang="fr-FR" b="1" dirty="0">
                <a:solidFill>
                  <a:srgbClr val="0070C0"/>
                </a:solidFill>
              </a:rPr>
              <a:t>Exemple: </a:t>
            </a:r>
            <a:r>
              <a:rPr lang="fr-FR" dirty="0"/>
              <a:t>Jean lit un livre</a:t>
            </a:r>
          </a:p>
          <a:p>
            <a:pPr marL="457200" lvl="1" indent="0">
              <a:buNone/>
            </a:pPr>
            <a:endParaRPr lang="fr-FR" dirty="0"/>
          </a:p>
        </p:txBody>
      </p:sp>
      <p:pic>
        <p:nvPicPr>
          <p:cNvPr id="5" name="Image 4"/>
          <p:cNvPicPr>
            <a:picLocks noChangeAspect="1"/>
          </p:cNvPicPr>
          <p:nvPr/>
        </p:nvPicPr>
        <p:blipFill rotWithShape="1">
          <a:blip r:embed="rId2"/>
          <a:srcRect l="46680" t="53937" r="21773" b="23422"/>
          <a:stretch/>
        </p:blipFill>
        <p:spPr>
          <a:xfrm>
            <a:off x="1691680" y="4424174"/>
            <a:ext cx="5175184" cy="2088232"/>
          </a:xfrm>
          <a:prstGeom prst="rect">
            <a:avLst/>
          </a:prstGeom>
        </p:spPr>
      </p:pic>
      <p:sp>
        <p:nvSpPr>
          <p:cNvPr id="4" name="Rectangle 3"/>
          <p:cNvSpPr/>
          <p:nvPr/>
        </p:nvSpPr>
        <p:spPr>
          <a:xfrm>
            <a:off x="1187459" y="6143074"/>
            <a:ext cx="184731" cy="369332"/>
          </a:xfrm>
          <a:prstGeom prst="rect">
            <a:avLst/>
          </a:prstGeom>
        </p:spPr>
        <p:txBody>
          <a:bodyPr wrap="none">
            <a:spAutoFit/>
          </a:bodyPr>
          <a:lstStyle/>
          <a:p>
            <a:endParaRPr lang="fr-FR" dirty="0"/>
          </a:p>
        </p:txBody>
      </p:sp>
    </p:spTree>
    <p:extLst>
      <p:ext uri="{BB962C8B-B14F-4D97-AF65-F5344CB8AC3E}">
        <p14:creationId xmlns:p14="http://schemas.microsoft.com/office/powerpoint/2010/main" val="19840863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lstStyle/>
          <a:p>
            <a:r>
              <a:rPr lang="fr-FR" b="1" dirty="0">
                <a:solidFill>
                  <a:srgbClr val="C00000"/>
                </a:solidFill>
              </a:rPr>
              <a:t>Programmation logique</a:t>
            </a:r>
          </a:p>
        </p:txBody>
      </p:sp>
      <p:sp>
        <p:nvSpPr>
          <p:cNvPr id="3" name="Espace réservé du contenu 2"/>
          <p:cNvSpPr>
            <a:spLocks noGrp="1"/>
          </p:cNvSpPr>
          <p:nvPr>
            <p:ph type="subTitle" idx="1"/>
          </p:nvPr>
        </p:nvSpPr>
        <p:spPr/>
        <p:txBody>
          <a:bodyPr/>
          <a:lstStyle/>
          <a:p>
            <a:endParaRPr lang="fr-FR" dirty="0"/>
          </a:p>
        </p:txBody>
      </p:sp>
    </p:spTree>
    <p:extLst>
      <p:ext uri="{BB962C8B-B14F-4D97-AF65-F5344CB8AC3E}">
        <p14:creationId xmlns:p14="http://schemas.microsoft.com/office/powerpoint/2010/main" val="1135518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b="1" dirty="0">
                <a:solidFill>
                  <a:srgbClr val="C00000"/>
                </a:solidFill>
              </a:rPr>
              <a:t>Programmation logique</a:t>
            </a:r>
          </a:p>
        </p:txBody>
      </p:sp>
      <p:sp>
        <p:nvSpPr>
          <p:cNvPr id="3" name="Espace réservé du contenu 2"/>
          <p:cNvSpPr>
            <a:spLocks noGrp="1"/>
          </p:cNvSpPr>
          <p:nvPr>
            <p:ph idx="1"/>
          </p:nvPr>
        </p:nvSpPr>
        <p:spPr/>
        <p:txBody>
          <a:bodyPr>
            <a:noAutofit/>
          </a:bodyPr>
          <a:lstStyle/>
          <a:p>
            <a:pPr algn="just">
              <a:lnSpc>
                <a:spcPct val="150000"/>
              </a:lnSpc>
              <a:buFont typeface="Wingdings" panose="05000000000000000000" pitchFamily="2" charset="2"/>
              <a:buChar char="q"/>
            </a:pPr>
            <a:r>
              <a:rPr lang="fr-FR" sz="2000" dirty="0">
                <a:latin typeface="Arial" panose="020B0604020202020204" pitchFamily="34" charset="0"/>
                <a:ea typeface="Tahoma" panose="020B0604030504040204" pitchFamily="34" charset="0"/>
                <a:cs typeface="Arial" panose="020B0604020202020204" pitchFamily="34" charset="0"/>
              </a:rPr>
              <a:t>La programmation logique est un type de paradigme de programmation qui est en grande partie basée sur la logique formelle. </a:t>
            </a:r>
          </a:p>
          <a:p>
            <a:pPr algn="just">
              <a:lnSpc>
                <a:spcPct val="150000"/>
              </a:lnSpc>
              <a:buFont typeface="Wingdings" panose="05000000000000000000" pitchFamily="2" charset="2"/>
              <a:buChar char="q"/>
            </a:pPr>
            <a:endParaRPr lang="fr-FR" sz="2000" dirty="0">
              <a:latin typeface="Arial" panose="020B0604020202020204" pitchFamily="34" charset="0"/>
              <a:ea typeface="Tahoma" panose="020B0604030504040204" pitchFamily="34" charset="0"/>
              <a:cs typeface="Arial" panose="020B0604020202020204" pitchFamily="34" charset="0"/>
            </a:endParaRPr>
          </a:p>
          <a:p>
            <a:pPr algn="just">
              <a:lnSpc>
                <a:spcPct val="150000"/>
              </a:lnSpc>
              <a:buFont typeface="Wingdings" panose="05000000000000000000" pitchFamily="2" charset="2"/>
              <a:buChar char="q"/>
            </a:pPr>
            <a:r>
              <a:rPr lang="fr-FR" sz="2000" dirty="0">
                <a:latin typeface="Arial" panose="020B0604020202020204" pitchFamily="34" charset="0"/>
                <a:ea typeface="Tahoma" panose="020B0604030504040204" pitchFamily="34" charset="0"/>
                <a:cs typeface="Arial" panose="020B0604020202020204" pitchFamily="34" charset="0"/>
              </a:rPr>
              <a:t>Tout programme écrit dans un langage de programmation logique est un ensemble de phrases sous forme logique, exprimant des faits et des règles concernant un domaine problématique.</a:t>
            </a:r>
          </a:p>
          <a:p>
            <a:pPr algn="just">
              <a:lnSpc>
                <a:spcPct val="150000"/>
              </a:lnSpc>
              <a:buFont typeface="Wingdings" panose="05000000000000000000" pitchFamily="2" charset="2"/>
              <a:buChar char="q"/>
            </a:pPr>
            <a:endParaRPr lang="fr-FR" sz="2000" dirty="0">
              <a:latin typeface="Arial" panose="020B0604020202020204" pitchFamily="34" charset="0"/>
              <a:ea typeface="Tahoma" panose="020B0604030504040204" pitchFamily="34" charset="0"/>
              <a:cs typeface="Arial" panose="020B0604020202020204" pitchFamily="34" charset="0"/>
            </a:endParaRPr>
          </a:p>
          <a:p>
            <a:pPr algn="just">
              <a:lnSpc>
                <a:spcPct val="150000"/>
              </a:lnSpc>
              <a:buFont typeface="Wingdings" panose="05000000000000000000" pitchFamily="2" charset="2"/>
              <a:buChar char="q"/>
            </a:pPr>
            <a:r>
              <a:rPr lang="fr-FR" sz="2000" dirty="0">
                <a:latin typeface="Arial" panose="020B0604020202020204" pitchFamily="34" charset="0"/>
                <a:ea typeface="Tahoma" panose="020B0604030504040204" pitchFamily="34" charset="0"/>
                <a:cs typeface="Arial" panose="020B0604020202020204" pitchFamily="34" charset="0"/>
              </a:rPr>
              <a:t>Ces faits et ces règles sont exploités par un moteur d'inférence, en réaction à une question ou requête.</a:t>
            </a:r>
          </a:p>
          <a:p>
            <a:pPr algn="just">
              <a:lnSpc>
                <a:spcPct val="150000"/>
              </a:lnSpc>
              <a:buFont typeface="Wingdings" panose="05000000000000000000" pitchFamily="2" charset="2"/>
              <a:buChar char="q"/>
            </a:pPr>
            <a:endParaRPr lang="fr-FR" sz="2000" dirty="0">
              <a:latin typeface="Arial" panose="020B0604020202020204" pitchFamily="34" charset="0"/>
              <a:ea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4055051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Introduction</a:t>
            </a:r>
          </a:p>
        </p:txBody>
      </p:sp>
      <p:sp>
        <p:nvSpPr>
          <p:cNvPr id="3" name="Espace réservé du contenu 2"/>
          <p:cNvSpPr>
            <a:spLocks noGrp="1"/>
          </p:cNvSpPr>
          <p:nvPr>
            <p:ph idx="1"/>
          </p:nvPr>
        </p:nvSpPr>
        <p:spPr/>
        <p:txBody>
          <a:bodyPr/>
          <a:lstStyle/>
          <a:p>
            <a:pPr algn="just">
              <a:lnSpc>
                <a:spcPct val="200000"/>
              </a:lnSpc>
              <a:buFont typeface="Wingdings" pitchFamily="2" charset="2"/>
              <a:buChar char="q"/>
            </a:pPr>
            <a:r>
              <a:rPr lang="fr-FR" dirty="0"/>
              <a:t> La façon de représenter les connaissances peut faire en sorte que la résolution d’un problème soit plus ou moins facile.</a:t>
            </a:r>
          </a:p>
          <a:p>
            <a:pPr algn="just">
              <a:lnSpc>
                <a:spcPct val="200000"/>
              </a:lnSpc>
              <a:buFont typeface="Wingdings" pitchFamily="2" charset="2"/>
              <a:buChar char="q"/>
            </a:pPr>
            <a:endParaRPr lang="fr-F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b="1" dirty="0">
                <a:solidFill>
                  <a:srgbClr val="C00000"/>
                </a:solidFill>
              </a:rPr>
              <a:t>Programmation logique</a:t>
            </a:r>
            <a:endParaRPr lang="fr-FR" dirty="0"/>
          </a:p>
        </p:txBody>
      </p:sp>
      <p:sp>
        <p:nvSpPr>
          <p:cNvPr id="3" name="Espace réservé du contenu 2"/>
          <p:cNvSpPr>
            <a:spLocks noGrp="1"/>
          </p:cNvSpPr>
          <p:nvPr>
            <p:ph idx="1"/>
          </p:nvPr>
        </p:nvSpPr>
        <p:spPr>
          <a:xfrm>
            <a:off x="457200" y="1600200"/>
            <a:ext cx="8229600" cy="5141168"/>
          </a:xfrm>
        </p:spPr>
        <p:txBody>
          <a:bodyPr>
            <a:noAutofit/>
          </a:bodyPr>
          <a:lstStyle/>
          <a:p>
            <a:pPr algn="just">
              <a:lnSpc>
                <a:spcPct val="150000"/>
              </a:lnSpc>
              <a:buFont typeface="Wingdings" panose="05000000000000000000" pitchFamily="2" charset="2"/>
              <a:buChar char="q"/>
            </a:pPr>
            <a:r>
              <a:rPr lang="fr-FR" sz="2000" dirty="0">
                <a:latin typeface="Arial" panose="020B0604020202020204" pitchFamily="34" charset="0"/>
                <a:ea typeface="Tahoma" panose="020B0604030504040204" pitchFamily="34" charset="0"/>
                <a:cs typeface="Arial" panose="020B0604020202020204" pitchFamily="34" charset="0"/>
              </a:rPr>
              <a:t>La programmation logique est une variété de ce que nous connaissons avec la programmation déclarative, un paradigme </a:t>
            </a:r>
            <a:r>
              <a:rPr lang="fr-FR" sz="2000" b="1" dirty="0">
                <a:solidFill>
                  <a:srgbClr val="FF0000"/>
                </a:solidFill>
                <a:latin typeface="Arial" panose="020B0604020202020204" pitchFamily="34" charset="0"/>
                <a:ea typeface="Tahoma" panose="020B0604030504040204" pitchFamily="34" charset="0"/>
                <a:cs typeface="Arial" panose="020B0604020202020204" pitchFamily="34" charset="0"/>
              </a:rPr>
              <a:t>opposé</a:t>
            </a:r>
            <a:r>
              <a:rPr lang="fr-FR" sz="2000" dirty="0">
                <a:solidFill>
                  <a:srgbClr val="FF0000"/>
                </a:solidFill>
                <a:latin typeface="Arial" panose="020B0604020202020204" pitchFamily="34" charset="0"/>
                <a:ea typeface="Tahoma" panose="020B0604030504040204" pitchFamily="34" charset="0"/>
                <a:cs typeface="Arial" panose="020B0604020202020204" pitchFamily="34" charset="0"/>
              </a:rPr>
              <a:t> </a:t>
            </a:r>
            <a:r>
              <a:rPr lang="fr-FR" sz="2000" dirty="0">
                <a:latin typeface="Arial" panose="020B0604020202020204" pitchFamily="34" charset="0"/>
                <a:ea typeface="Tahoma" panose="020B0604030504040204" pitchFamily="34" charset="0"/>
                <a:cs typeface="Arial" panose="020B0604020202020204" pitchFamily="34" charset="0"/>
              </a:rPr>
              <a:t>à pratiquement tous les langages de programmation populaires tel que l’assembleur, C, Java ou Python qui font partie de la programmation impérative.</a:t>
            </a:r>
          </a:p>
          <a:p>
            <a:pPr algn="just">
              <a:lnSpc>
                <a:spcPct val="150000"/>
              </a:lnSpc>
              <a:buFont typeface="Wingdings" panose="05000000000000000000" pitchFamily="2" charset="2"/>
              <a:buChar char="q"/>
            </a:pPr>
            <a:r>
              <a:rPr lang="fr-FR" sz="2000" dirty="0">
                <a:latin typeface="Arial" panose="020B0604020202020204" pitchFamily="34" charset="0"/>
                <a:ea typeface="Tahoma" panose="020B0604030504040204" pitchFamily="34" charset="0"/>
                <a:cs typeface="Arial" panose="020B0604020202020204" pitchFamily="34" charset="0"/>
              </a:rPr>
              <a:t>La programmation logique est considérée comme une programmation déclarative plutôt qu’impérative, car elle s'attache davantage au </a:t>
            </a:r>
            <a:r>
              <a:rPr lang="fr-FR" sz="2000" i="1" dirty="0">
                <a:latin typeface="Arial" panose="020B0604020202020204" pitchFamily="34" charset="0"/>
                <a:ea typeface="Tahoma" panose="020B0604030504040204" pitchFamily="34" charset="0"/>
                <a:cs typeface="Arial" panose="020B0604020202020204" pitchFamily="34" charset="0"/>
              </a:rPr>
              <a:t>quoi</a:t>
            </a:r>
            <a:r>
              <a:rPr lang="fr-FR" sz="2000" dirty="0">
                <a:latin typeface="Arial" panose="020B0604020202020204" pitchFamily="34" charset="0"/>
                <a:ea typeface="Tahoma" panose="020B0604030504040204" pitchFamily="34" charset="0"/>
                <a:cs typeface="Arial" panose="020B0604020202020204" pitchFamily="34" charset="0"/>
              </a:rPr>
              <a:t> qu'au </a:t>
            </a:r>
            <a:r>
              <a:rPr lang="fr-FR" sz="2000" i="1" dirty="0">
                <a:latin typeface="Arial" panose="020B0604020202020204" pitchFamily="34" charset="0"/>
                <a:ea typeface="Tahoma" panose="020B0604030504040204" pitchFamily="34" charset="0"/>
                <a:cs typeface="Arial" panose="020B0604020202020204" pitchFamily="34" charset="0"/>
              </a:rPr>
              <a:t>comment</a:t>
            </a:r>
            <a:r>
              <a:rPr lang="fr-FR" sz="2000" dirty="0">
                <a:latin typeface="Arial" panose="020B0604020202020204" pitchFamily="34" charset="0"/>
                <a:ea typeface="Tahoma" panose="020B0604030504040204" pitchFamily="34" charset="0"/>
                <a:cs typeface="Arial" panose="020B0604020202020204" pitchFamily="34" charset="0"/>
              </a:rPr>
              <a:t>, le moteur assumant une large part des enchaînements. </a:t>
            </a:r>
          </a:p>
          <a:p>
            <a:pPr algn="just">
              <a:lnSpc>
                <a:spcPct val="150000"/>
              </a:lnSpc>
              <a:buFont typeface="Wingdings" panose="05000000000000000000" pitchFamily="2" charset="2"/>
              <a:buChar char="q"/>
            </a:pPr>
            <a:r>
              <a:rPr lang="fr-FR" sz="2000" dirty="0">
                <a:latin typeface="Arial" panose="020B0604020202020204" pitchFamily="34" charset="0"/>
                <a:ea typeface="Tahoma" panose="020B0604030504040204" pitchFamily="34" charset="0"/>
                <a:cs typeface="Arial" panose="020B0604020202020204" pitchFamily="34" charset="0"/>
              </a:rPr>
              <a:t>Particulièrement adaptée aux besoins de l’intelligence artificielle, dont elle est un des principaux outils.</a:t>
            </a:r>
          </a:p>
          <a:p>
            <a:pPr algn="just">
              <a:lnSpc>
                <a:spcPct val="150000"/>
              </a:lnSpc>
              <a:buFont typeface="Wingdings" panose="05000000000000000000" pitchFamily="2" charset="2"/>
              <a:buChar char="q"/>
            </a:pPr>
            <a:endParaRPr lang="fr-FR" sz="2000" dirty="0">
              <a:latin typeface="Arial" panose="020B0604020202020204" pitchFamily="34" charset="0"/>
              <a:ea typeface="Tahoma" panose="020B0604030504040204" pitchFamily="34" charset="0"/>
              <a:cs typeface="Arial" panose="020B0604020202020204" pitchFamily="34" charset="0"/>
            </a:endParaRPr>
          </a:p>
          <a:p>
            <a:pPr>
              <a:buFont typeface="Wingdings" panose="05000000000000000000" pitchFamily="2" charset="2"/>
              <a:buChar char="q"/>
            </a:pPr>
            <a:endParaRPr lang="fr-F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06795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a:solidFill>
                  <a:srgbClr val="C00000"/>
                </a:solidFill>
              </a:rPr>
              <a:t>Programmation impérative vs logique</a:t>
            </a:r>
          </a:p>
        </p:txBody>
      </p:sp>
      <p:sp>
        <p:nvSpPr>
          <p:cNvPr id="3" name="Espace réservé du contenu 2"/>
          <p:cNvSpPr>
            <a:spLocks noGrp="1"/>
          </p:cNvSpPr>
          <p:nvPr>
            <p:ph idx="1"/>
          </p:nvPr>
        </p:nvSpPr>
        <p:spPr/>
        <p:txBody>
          <a:bodyPr>
            <a:noAutofit/>
          </a:bodyPr>
          <a:lstStyle/>
          <a:p>
            <a:pPr algn="just">
              <a:lnSpc>
                <a:spcPct val="150000"/>
              </a:lnSpc>
              <a:buFont typeface="Wingdings" panose="05000000000000000000" pitchFamily="2" charset="2"/>
              <a:buChar char="q"/>
            </a:pPr>
            <a:r>
              <a:rPr lang="fr-FR" sz="2000" dirty="0">
                <a:latin typeface="Arial" panose="020B0604020202020204" pitchFamily="34" charset="0"/>
                <a:ea typeface="Tahoma" panose="020B0604030504040204" pitchFamily="34" charset="0"/>
                <a:cs typeface="Arial" panose="020B0604020202020204" pitchFamily="34" charset="0"/>
              </a:rPr>
              <a:t>Ce paradigme </a:t>
            </a:r>
            <a:r>
              <a:rPr lang="fr-FR" sz="2000" b="1" dirty="0">
                <a:latin typeface="Arial" panose="020B0604020202020204" pitchFamily="34" charset="0"/>
                <a:ea typeface="Tahoma" panose="020B0604030504040204" pitchFamily="34" charset="0"/>
                <a:cs typeface="Arial" panose="020B0604020202020204" pitchFamily="34" charset="0"/>
              </a:rPr>
              <a:t>est basé sur la formule “algorithmes = logique + contrôle”</a:t>
            </a:r>
            <a:r>
              <a:rPr lang="fr-FR" sz="2000" dirty="0">
                <a:latin typeface="Arial" panose="020B0604020202020204" pitchFamily="34" charset="0"/>
                <a:ea typeface="Tahoma" panose="020B0604030504040204" pitchFamily="34" charset="0"/>
                <a:cs typeface="Arial" panose="020B0604020202020204" pitchFamily="34" charset="0"/>
              </a:rPr>
              <a:t> (l’équation informelle de Kowalski), ce qui signifie qu’un algorithme est créé en spécifiant des connaissances par des axiomes (logique) et que le problème est résolu par un mécanisme d’inférence qui agit sur lui (contrôle).</a:t>
            </a:r>
          </a:p>
          <a:p>
            <a:pPr algn="just">
              <a:lnSpc>
                <a:spcPct val="150000"/>
              </a:lnSpc>
              <a:buFont typeface="Wingdings" panose="05000000000000000000" pitchFamily="2" charset="2"/>
              <a:buChar char="q"/>
            </a:pPr>
            <a:r>
              <a:rPr lang="fr-FR" sz="2000" dirty="0">
                <a:latin typeface="Arial" panose="020B0604020202020204" pitchFamily="34" charset="0"/>
                <a:ea typeface="Tahoma" panose="020B0604030504040204" pitchFamily="34" charset="0"/>
                <a:cs typeface="Arial" panose="020B0604020202020204" pitchFamily="34" charset="0"/>
              </a:rPr>
              <a:t>Parmi les langages de programmation logique </a:t>
            </a:r>
            <a:r>
              <a:rPr lang="fr-FR" sz="2000" b="1" dirty="0">
                <a:latin typeface="Arial" panose="020B0604020202020204" pitchFamily="34" charset="0"/>
                <a:ea typeface="Tahoma" panose="020B0604030504040204" pitchFamily="34" charset="0"/>
                <a:cs typeface="Arial" panose="020B0604020202020204" pitchFamily="34" charset="0"/>
              </a:rPr>
              <a:t>on peut mettre en évidence Prolog, Lisp ou Erlang</a:t>
            </a:r>
            <a:r>
              <a:rPr lang="fr-FR" sz="2000" dirty="0">
                <a:latin typeface="Arial" panose="020B0604020202020204" pitchFamily="34" charset="0"/>
                <a:ea typeface="Tahoma" panose="020B0604030504040204" pitchFamily="34" charset="0"/>
                <a:cs typeface="Arial" panose="020B0604020202020204" pitchFamily="34" charset="0"/>
              </a:rPr>
              <a:t>.</a:t>
            </a:r>
          </a:p>
        </p:txBody>
      </p:sp>
    </p:spTree>
    <p:extLst>
      <p:ext uri="{BB962C8B-B14F-4D97-AF65-F5344CB8AC3E}">
        <p14:creationId xmlns:p14="http://schemas.microsoft.com/office/powerpoint/2010/main" val="14017290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PROLOG</a:t>
            </a:r>
          </a:p>
        </p:txBody>
      </p:sp>
      <p:sp>
        <p:nvSpPr>
          <p:cNvPr id="3" name="Espace réservé du contenu 2"/>
          <p:cNvSpPr>
            <a:spLocks noGrp="1"/>
          </p:cNvSpPr>
          <p:nvPr>
            <p:ph idx="1"/>
          </p:nvPr>
        </p:nvSpPr>
        <p:spPr/>
        <p:txBody>
          <a:bodyPr>
            <a:normAutofit fontScale="92500" lnSpcReduction="20000"/>
          </a:bodyPr>
          <a:lstStyle/>
          <a:p>
            <a:pPr algn="just">
              <a:buFont typeface="Wingdings" panose="05000000000000000000" pitchFamily="2" charset="2"/>
              <a:buChar char="q"/>
            </a:pPr>
            <a:r>
              <a:rPr lang="fr-FR" dirty="0">
                <a:latin typeface="Arial" panose="020B0604020202020204" pitchFamily="34" charset="0"/>
                <a:ea typeface="Tahoma" panose="020B0604030504040204" pitchFamily="34" charset="0"/>
                <a:cs typeface="Arial" panose="020B0604020202020204" pitchFamily="34" charset="0"/>
              </a:rPr>
              <a:t> Dérivé de </a:t>
            </a:r>
            <a:r>
              <a:rPr lang="fr-FR" b="1" dirty="0" err="1"/>
              <a:t>PROgrammation</a:t>
            </a:r>
            <a:r>
              <a:rPr lang="fr-FR" b="1" dirty="0"/>
              <a:t> en </a:t>
            </a:r>
            <a:r>
              <a:rPr lang="fr-FR" b="1" dirty="0" err="1"/>
              <a:t>LOGique</a:t>
            </a:r>
            <a:r>
              <a:rPr lang="fr-FR" b="1" dirty="0"/>
              <a:t> </a:t>
            </a:r>
          </a:p>
          <a:p>
            <a:pPr algn="just">
              <a:buFont typeface="Wingdings" panose="05000000000000000000" pitchFamily="2" charset="2"/>
              <a:buChar char="q"/>
            </a:pPr>
            <a:r>
              <a:rPr lang="fr-FR" b="1" dirty="0">
                <a:latin typeface="Arial" panose="020B0604020202020204" pitchFamily="34" charset="0"/>
                <a:ea typeface="Tahoma" panose="020B0604030504040204" pitchFamily="34" charset="0"/>
                <a:cs typeface="Arial" panose="020B0604020202020204" pitchFamily="34" charset="0"/>
              </a:rPr>
              <a:t> </a:t>
            </a:r>
            <a:r>
              <a:rPr lang="fr-FR" dirty="0">
                <a:latin typeface="Arial" panose="020B0604020202020204" pitchFamily="34" charset="0"/>
                <a:ea typeface="Tahoma" panose="020B0604030504040204" pitchFamily="34" charset="0"/>
                <a:cs typeface="Arial" panose="020B0604020202020204" pitchFamily="34" charset="0"/>
              </a:rPr>
              <a:t>Né en 1972</a:t>
            </a:r>
          </a:p>
          <a:p>
            <a:pPr algn="just">
              <a:buFont typeface="Wingdings" panose="05000000000000000000" pitchFamily="2" charset="2"/>
              <a:buChar char="q"/>
            </a:pPr>
            <a:r>
              <a:rPr lang="fr-FR" dirty="0">
                <a:latin typeface="Arial" panose="020B0604020202020204" pitchFamily="34" charset="0"/>
                <a:ea typeface="Tahoma" panose="020B0604030504040204" pitchFamily="34" charset="0"/>
                <a:cs typeface="Arial" panose="020B0604020202020204" pitchFamily="34" charset="0"/>
              </a:rPr>
              <a:t> Basé sur la logique des prédicats</a:t>
            </a:r>
          </a:p>
          <a:p>
            <a:pPr algn="just">
              <a:buFont typeface="Wingdings" panose="05000000000000000000" pitchFamily="2" charset="2"/>
              <a:buChar char="q"/>
            </a:pPr>
            <a:r>
              <a:rPr lang="fr-FR" dirty="0"/>
              <a:t> Un programme Prolog se compose d’un </a:t>
            </a:r>
            <a:r>
              <a:rPr lang="fr-FR" b="1" dirty="0"/>
              <a:t>ensemble de faits</a:t>
            </a:r>
            <a:r>
              <a:rPr lang="fr-FR" dirty="0"/>
              <a:t> (affirmations simples) et règles (qui servent à affirmer la véracité d’un fait basé sur d’autres). </a:t>
            </a:r>
          </a:p>
          <a:p>
            <a:pPr algn="just">
              <a:buFont typeface="Wingdings" panose="05000000000000000000" pitchFamily="2" charset="2"/>
              <a:buChar char="q"/>
            </a:pPr>
            <a:r>
              <a:rPr lang="fr-FR" dirty="0"/>
              <a:t> L’ensemble des faits d’un programme équivaut à avoir une base de données qu’on appelle « </a:t>
            </a:r>
            <a:r>
              <a:rPr lang="fr-FR" b="1" dirty="0"/>
              <a:t>base de connaissances »</a:t>
            </a:r>
            <a:r>
              <a:rPr lang="fr-FR" dirty="0"/>
              <a:t>.</a:t>
            </a:r>
          </a:p>
          <a:p>
            <a:pPr algn="just">
              <a:buFont typeface="Wingdings" panose="05000000000000000000" pitchFamily="2" charset="2"/>
              <a:buChar char="q"/>
            </a:pPr>
            <a:endParaRPr lang="fr-FR" dirty="0">
              <a:latin typeface="Arial" panose="020B0604020202020204" pitchFamily="34" charset="0"/>
              <a:ea typeface="Tahoma" panose="020B0604030504040204" pitchFamily="34" charset="0"/>
              <a:cs typeface="Arial" panose="020B0604020202020204" pitchFamily="34" charset="0"/>
            </a:endParaRPr>
          </a:p>
          <a:p>
            <a:pPr algn="just"/>
            <a:endParaRPr lang="fr-FR" dirty="0"/>
          </a:p>
        </p:txBody>
      </p:sp>
    </p:spTree>
    <p:extLst>
      <p:ext uri="{BB962C8B-B14F-4D97-AF65-F5344CB8AC3E}">
        <p14:creationId xmlns:p14="http://schemas.microsoft.com/office/powerpoint/2010/main" val="4283696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0648"/>
            <a:ext cx="8229600" cy="1143000"/>
          </a:xfrm>
        </p:spPr>
        <p:txBody>
          <a:bodyPr>
            <a:normAutofit fontScale="90000"/>
          </a:bodyPr>
          <a:lstStyle/>
          <a:p>
            <a:r>
              <a:rPr lang="fr-FR" b="1" dirty="0">
                <a:solidFill>
                  <a:srgbClr val="C00000"/>
                </a:solidFill>
              </a:rPr>
              <a:t>Donnée, Information, Connaissance </a:t>
            </a:r>
          </a:p>
        </p:txBody>
      </p:sp>
      <p:sp>
        <p:nvSpPr>
          <p:cNvPr id="3" name="Espace réservé du contenu 2"/>
          <p:cNvSpPr>
            <a:spLocks noGrp="1"/>
          </p:cNvSpPr>
          <p:nvPr>
            <p:ph idx="1"/>
          </p:nvPr>
        </p:nvSpPr>
        <p:spPr/>
        <p:txBody>
          <a:bodyPr>
            <a:normAutofit fontScale="92500"/>
          </a:bodyPr>
          <a:lstStyle/>
          <a:p>
            <a:pPr algn="just">
              <a:buFont typeface="Wingdings" pitchFamily="2" charset="2"/>
              <a:buChar char="§"/>
            </a:pPr>
            <a:r>
              <a:rPr lang="fr-FR" b="1" dirty="0">
                <a:solidFill>
                  <a:srgbClr val="0070C0"/>
                </a:solidFill>
              </a:rPr>
              <a:t>Donnée (data) </a:t>
            </a:r>
            <a:r>
              <a:rPr lang="fr-FR" dirty="0"/>
              <a:t> résultat direct d'une mesure. Une donnée seule ne permet pas de prendre une décision sur une action à lancer.</a:t>
            </a:r>
          </a:p>
          <a:p>
            <a:pPr algn="just">
              <a:buFont typeface="Wingdings" pitchFamily="2" charset="2"/>
              <a:buChar char="§"/>
            </a:pPr>
            <a:r>
              <a:rPr lang="fr-FR" b="1" dirty="0">
                <a:solidFill>
                  <a:srgbClr val="0070C0"/>
                </a:solidFill>
              </a:rPr>
              <a:t>Information (information) </a:t>
            </a:r>
            <a:r>
              <a:rPr lang="fr-FR" dirty="0"/>
              <a:t>Une information est une donnée à laquelle un sens et une interprétation ont été donnés.</a:t>
            </a:r>
          </a:p>
          <a:p>
            <a:pPr algn="just">
              <a:buFont typeface="Wingdings" pitchFamily="2" charset="2"/>
              <a:buChar char="§"/>
            </a:pPr>
            <a:r>
              <a:rPr lang="fr-FR" dirty="0"/>
              <a:t> </a:t>
            </a:r>
            <a:r>
              <a:rPr lang="fr-FR" b="1" dirty="0">
                <a:solidFill>
                  <a:srgbClr val="0070C0"/>
                </a:solidFill>
              </a:rPr>
              <a:t>Connaissance (</a:t>
            </a:r>
            <a:r>
              <a:rPr lang="fr-FR" b="1" dirty="0" err="1">
                <a:solidFill>
                  <a:srgbClr val="0070C0"/>
                </a:solidFill>
              </a:rPr>
              <a:t>Knowledge</a:t>
            </a:r>
            <a:r>
              <a:rPr lang="fr-FR" b="1" dirty="0">
                <a:solidFill>
                  <a:srgbClr val="0070C0"/>
                </a:solidFill>
              </a:rPr>
              <a:t>) </a:t>
            </a:r>
            <a:r>
              <a:rPr lang="fr-FR" dirty="0"/>
              <a:t>La connaissance est le résultat d'une réflexion sur les informations analysées en se basant sur l'étude ou la pratique. </a:t>
            </a:r>
          </a:p>
          <a:p>
            <a:pPr algn="just">
              <a:buFont typeface="Wingdings" pitchFamily="2" charset="2"/>
              <a:buChar char="§"/>
            </a:pPr>
            <a:endParaRPr lang="fr-FR" dirty="0"/>
          </a:p>
          <a:p>
            <a:pPr algn="just">
              <a:buFont typeface="Wingdings" pitchFamily="2" charset="2"/>
              <a:buChar char="§"/>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C00000"/>
                </a:solidFill>
              </a:rPr>
              <a:t>Représentation de connaissances</a:t>
            </a:r>
            <a:br>
              <a:rPr lang="fr-FR" b="1" dirty="0">
                <a:solidFill>
                  <a:srgbClr val="C00000"/>
                </a:solidFill>
              </a:rPr>
            </a:br>
            <a:r>
              <a:rPr lang="fr-FR" dirty="0"/>
              <a:t> </a:t>
            </a:r>
            <a:r>
              <a:rPr lang="fr-FR" b="1" dirty="0" err="1">
                <a:solidFill>
                  <a:srgbClr val="0070C0"/>
                </a:solidFill>
              </a:rPr>
              <a:t>Knowledge</a:t>
            </a:r>
            <a:r>
              <a:rPr lang="fr-FR" b="1" dirty="0">
                <a:solidFill>
                  <a:srgbClr val="0070C0"/>
                </a:solidFill>
              </a:rPr>
              <a:t> </a:t>
            </a:r>
            <a:r>
              <a:rPr lang="fr-FR" b="1" dirty="0" err="1">
                <a:solidFill>
                  <a:srgbClr val="0070C0"/>
                </a:solidFill>
              </a:rPr>
              <a:t>Representation</a:t>
            </a:r>
            <a:endParaRPr lang="fr-FR" b="1" dirty="0">
              <a:solidFill>
                <a:schemeClr val="accent6"/>
              </a:solidFill>
            </a:endParaRPr>
          </a:p>
        </p:txBody>
      </p:sp>
      <p:sp>
        <p:nvSpPr>
          <p:cNvPr id="4" name="Espace réservé du contenu 3"/>
          <p:cNvSpPr>
            <a:spLocks noGrp="1"/>
          </p:cNvSpPr>
          <p:nvPr>
            <p:ph idx="1"/>
          </p:nvPr>
        </p:nvSpPr>
        <p:spPr/>
        <p:txBody>
          <a:bodyPr>
            <a:normAutofit lnSpcReduction="10000"/>
          </a:bodyPr>
          <a:lstStyle/>
          <a:p>
            <a:pPr algn="just">
              <a:buFont typeface="Wingdings" pitchFamily="2" charset="2"/>
              <a:buChar char="q"/>
            </a:pPr>
            <a:r>
              <a:rPr lang="fr-FR" dirty="0"/>
              <a:t> Ensemble d’outils et de technologies destinés à représenter et organiser le savoir humain </a:t>
            </a:r>
            <a:r>
              <a:rPr lang="fr-FR" dirty="0">
                <a:sym typeface="Wingdings" pitchFamily="2" charset="2"/>
              </a:rPr>
              <a:t>afin de l’utiliser et le partager.</a:t>
            </a:r>
          </a:p>
          <a:p>
            <a:pPr algn="just">
              <a:buFont typeface="Wingdings" pitchFamily="2" charset="2"/>
              <a:buChar char="q"/>
            </a:pPr>
            <a:r>
              <a:rPr lang="fr-FR" dirty="0"/>
              <a:t> La représentation des connaissances est la partie d’IA qui s’intéresse à la façon dont un être humain utilise ce qu’il sait pour décider quoi faire.</a:t>
            </a:r>
          </a:p>
          <a:p>
            <a:pPr algn="just">
              <a:buFont typeface="Wingdings" pitchFamily="2" charset="2"/>
              <a:buChar char="q"/>
            </a:pPr>
            <a:r>
              <a:rPr lang="fr-FR" dirty="0"/>
              <a:t> Stocker les connaissances de sorte que des programmes peuvent la traiter.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20000"/>
          </a:bodyPr>
          <a:lstStyle/>
          <a:p>
            <a:pPr algn="just">
              <a:buFont typeface="Wingdings" pitchFamily="2" charset="2"/>
              <a:buChar char="q"/>
            </a:pPr>
            <a:r>
              <a:rPr lang="fr-FR" dirty="0"/>
              <a:t>Les connaissances concernent des faits, considérés vrais dans un certain monde. </a:t>
            </a:r>
          </a:p>
          <a:p>
            <a:pPr algn="just">
              <a:buFont typeface="Wingdings" pitchFamily="2" charset="2"/>
              <a:buChar char="q"/>
            </a:pPr>
            <a:r>
              <a:rPr lang="fr-FR" dirty="0"/>
              <a:t>Pour représenter ces faits, on a recours à un formalisme ou mode de représentation. </a:t>
            </a:r>
          </a:p>
          <a:p>
            <a:pPr algn="just">
              <a:buFont typeface="Wingdings" pitchFamily="2" charset="2"/>
              <a:buChar char="q"/>
            </a:pPr>
            <a:r>
              <a:rPr lang="fr-FR" dirty="0"/>
              <a:t>Au niveau des faits, on traitera des objets et les relations qu’ils entretiennent. </a:t>
            </a:r>
          </a:p>
          <a:p>
            <a:pPr algn="just">
              <a:buFont typeface="Wingdings" pitchFamily="2" charset="2"/>
              <a:buChar char="q"/>
            </a:pPr>
            <a:r>
              <a:rPr lang="fr-FR" dirty="0"/>
              <a:t>Au niveau du formalisme, on définira des symboles et des opérations sur ces symboles. </a:t>
            </a:r>
          </a:p>
          <a:p>
            <a:pPr algn="just">
              <a:buFont typeface="Wingdings" pitchFamily="2" charset="2"/>
              <a:buChar char="q"/>
            </a:pPr>
            <a:r>
              <a:rPr lang="fr-FR" dirty="0"/>
              <a:t>Le langage naturel est un outil très informel pour représenter les connaissances. </a:t>
            </a:r>
          </a:p>
          <a:p>
            <a:pPr algn="just">
              <a:buFont typeface="Wingdings" pitchFamily="2" charset="2"/>
              <a:buChar char="q"/>
            </a:pPr>
            <a:r>
              <a:rPr lang="fr-FR" dirty="0"/>
              <a:t>L’arithmétique et la logique sont des outils plus formels pour la représentation de connaissance.</a:t>
            </a:r>
          </a:p>
        </p:txBody>
      </p:sp>
      <p:sp>
        <p:nvSpPr>
          <p:cNvPr id="4" name="Titre 1"/>
          <p:cNvSpPr>
            <a:spLocks noGrp="1"/>
          </p:cNvSpPr>
          <p:nvPr>
            <p:ph type="title"/>
          </p:nvPr>
        </p:nvSpPr>
        <p:spPr>
          <a:xfrm>
            <a:off x="457200" y="274638"/>
            <a:ext cx="8229600" cy="1143000"/>
          </a:xfrm>
        </p:spPr>
        <p:txBody>
          <a:bodyPr>
            <a:normAutofit fontScale="90000"/>
          </a:bodyPr>
          <a:lstStyle/>
          <a:p>
            <a:r>
              <a:rPr lang="fr-FR" b="1" dirty="0">
                <a:solidFill>
                  <a:srgbClr val="C00000"/>
                </a:solidFill>
              </a:rPr>
              <a:t>Formalismes de représentation de connaissance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C00000"/>
                </a:solidFill>
              </a:rPr>
              <a:t>Formalismes de représentation de connaissance</a:t>
            </a:r>
          </a:p>
        </p:txBody>
      </p:sp>
      <p:graphicFrame>
        <p:nvGraphicFramePr>
          <p:cNvPr id="5" name="Espace réservé du contenu 4"/>
          <p:cNvGraphicFramePr>
            <a:graphicFrameLocks noGrp="1"/>
          </p:cNvGraphicFramePr>
          <p:nvPr>
            <p:ph idx="1"/>
          </p:nvPr>
        </p:nvGraphicFramePr>
        <p:xfrm>
          <a:off x="457200" y="163934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C00000"/>
                </a:solidFill>
              </a:rPr>
              <a:t>Formalismes de représentation de connaissance</a:t>
            </a:r>
          </a:p>
        </p:txBody>
      </p:sp>
      <p:graphicFrame>
        <p:nvGraphicFramePr>
          <p:cNvPr id="5" name="Espace réservé du contenu 4"/>
          <p:cNvGraphicFramePr>
            <a:graphicFrameLocks noGrp="1"/>
          </p:cNvGraphicFramePr>
          <p:nvPr>
            <p:ph idx="1"/>
          </p:nvPr>
        </p:nvGraphicFramePr>
        <p:xfrm>
          <a:off x="457200" y="163934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20000"/>
          </a:bodyPr>
          <a:lstStyle/>
          <a:p>
            <a:pPr algn="just">
              <a:buFont typeface="Wingdings" pitchFamily="2" charset="2"/>
              <a:buChar char="q"/>
            </a:pPr>
            <a:r>
              <a:rPr lang="fr-FR" dirty="0"/>
              <a:t>Langage formel constitué d’une syntaxe et d’une sémantique. </a:t>
            </a:r>
          </a:p>
          <a:p>
            <a:pPr algn="just">
              <a:buFont typeface="Wingdings" pitchFamily="2" charset="2"/>
              <a:buChar char="q"/>
            </a:pPr>
            <a:r>
              <a:rPr lang="fr-FR" dirty="0"/>
              <a:t>La syntaxe décrit l’ensemble des formules qui appartiennent au langage. </a:t>
            </a:r>
          </a:p>
          <a:p>
            <a:pPr algn="just">
              <a:buFont typeface="Wingdings" pitchFamily="2" charset="2"/>
              <a:buChar char="q"/>
            </a:pPr>
            <a:r>
              <a:rPr lang="fr-FR" dirty="0"/>
              <a:t>La sémantique permet de donner un sens aux formules du langage.</a:t>
            </a:r>
          </a:p>
          <a:p>
            <a:pPr algn="just">
              <a:buFont typeface="Wingdings" pitchFamily="2" charset="2"/>
              <a:buChar char="q"/>
            </a:pPr>
            <a:r>
              <a:rPr lang="fr-FR" dirty="0"/>
              <a:t>Le vocabulaire de la logique des propositions est constitué : </a:t>
            </a:r>
          </a:p>
          <a:p>
            <a:pPr lvl="1" algn="just"/>
            <a:r>
              <a:rPr lang="fr-FR" dirty="0"/>
              <a:t>De </a:t>
            </a:r>
            <a:r>
              <a:rPr lang="fr-FR" b="1" dirty="0">
                <a:solidFill>
                  <a:srgbClr val="0070C0"/>
                </a:solidFill>
              </a:rPr>
              <a:t>propositions</a:t>
            </a:r>
            <a:r>
              <a:rPr lang="fr-FR" dirty="0"/>
              <a:t> que l’on désignera par les lettres minuscules de l’alphabet </a:t>
            </a:r>
            <a:r>
              <a:rPr lang="fr-FR" dirty="0" err="1"/>
              <a:t>a,b,c,d</a:t>
            </a:r>
            <a:r>
              <a:rPr lang="fr-FR" dirty="0"/>
              <a:t>,... ,z </a:t>
            </a:r>
          </a:p>
          <a:p>
            <a:pPr lvl="1"/>
            <a:r>
              <a:rPr lang="fr-FR" dirty="0"/>
              <a:t>De </a:t>
            </a:r>
            <a:r>
              <a:rPr lang="fr-FR" b="1" dirty="0">
                <a:solidFill>
                  <a:srgbClr val="0070C0"/>
                </a:solidFill>
              </a:rPr>
              <a:t>connecteurs</a:t>
            </a:r>
            <a:r>
              <a:rPr lang="fr-FR" dirty="0"/>
              <a:t> </a:t>
            </a:r>
            <a:r>
              <a:rPr lang="fr-FR" b="1" dirty="0">
                <a:solidFill>
                  <a:srgbClr val="0070C0"/>
                </a:solidFill>
              </a:rPr>
              <a:t>logiques</a:t>
            </a:r>
            <a:r>
              <a:rPr lang="fr-FR" dirty="0"/>
              <a:t> ( ¬,∨,∧,→,↔), </a:t>
            </a:r>
          </a:p>
          <a:p>
            <a:pPr lvl="1"/>
            <a:r>
              <a:rPr lang="fr-FR" dirty="0"/>
              <a:t>De </a:t>
            </a:r>
            <a:r>
              <a:rPr lang="fr-FR" b="1" dirty="0">
                <a:solidFill>
                  <a:srgbClr val="0070C0"/>
                </a:solidFill>
              </a:rPr>
              <a:t>parenthèses</a:t>
            </a:r>
          </a:p>
          <a:p>
            <a:endParaRPr lang="fr-FR" dirty="0"/>
          </a:p>
          <a:p>
            <a:endParaRPr lang="fr-FR" dirty="0"/>
          </a:p>
        </p:txBody>
      </p:sp>
      <p:sp>
        <p:nvSpPr>
          <p:cNvPr id="5" name="Titre 1"/>
          <p:cNvSpPr txBox="1">
            <a:spLocks/>
          </p:cNvSpPr>
          <p:nvPr/>
        </p:nvSpPr>
        <p:spPr>
          <a:xfrm>
            <a:off x="609600" y="125760"/>
            <a:ext cx="8229600" cy="1143000"/>
          </a:xfrm>
          <a:prstGeom prst="rect">
            <a:avLst/>
          </a:prstGeom>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a:ln>
                  <a:noFill/>
                </a:ln>
                <a:solidFill>
                  <a:srgbClr val="0070C0"/>
                </a:solidFill>
                <a:effectLst/>
                <a:uLnTx/>
                <a:uFillTx/>
                <a:latin typeface="+mj-lt"/>
                <a:ea typeface="+mj-ea"/>
                <a:cs typeface="+mj-cs"/>
              </a:rPr>
              <a:t>Approches non logiques</a:t>
            </a:r>
          </a:p>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a:solidFill>
                  <a:schemeClr val="accent6"/>
                </a:solidFill>
                <a:latin typeface="+mj-lt"/>
                <a:ea typeface="+mj-ea"/>
                <a:cs typeface="+mj-cs"/>
              </a:rPr>
              <a:t>Logique des propositions</a:t>
            </a:r>
            <a:endParaRPr kumimoji="0" lang="fr-FR" sz="4400" b="1" i="0" u="none" strike="noStrike" kern="1200" cap="none" spc="0" normalizeH="0" baseline="0" noProof="0" dirty="0">
              <a:ln>
                <a:noFill/>
              </a:ln>
              <a:solidFill>
                <a:schemeClr val="accent6"/>
              </a:solidFill>
              <a:effectLst/>
              <a:uLnTx/>
              <a:uFillTx/>
              <a:latin typeface="+mj-lt"/>
              <a:ea typeface="+mj-ea"/>
              <a:cs typeface="+mj-cs"/>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8986</TotalTime>
  <Words>1699</Words>
  <Application>Microsoft Office PowerPoint</Application>
  <PresentationFormat>Affichage à l'écran (4:3)</PresentationFormat>
  <Paragraphs>206</Paragraphs>
  <Slides>32</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32</vt:i4>
      </vt:variant>
    </vt:vector>
  </HeadingPairs>
  <TitlesOfParts>
    <vt:vector size="37" baseType="lpstr">
      <vt:lpstr>Arial</vt:lpstr>
      <vt:lpstr>Arial Unicode MS</vt:lpstr>
      <vt:lpstr>Calibri</vt:lpstr>
      <vt:lpstr>Wingdings</vt:lpstr>
      <vt:lpstr>Thème Office</vt:lpstr>
      <vt:lpstr>Présentation PowerPoint</vt:lpstr>
      <vt:lpstr>SOMMAIRE</vt:lpstr>
      <vt:lpstr>Introduction</vt:lpstr>
      <vt:lpstr>Donnée, Information, Connaissance </vt:lpstr>
      <vt:lpstr>Représentation de connaissances  Knowledge Representation</vt:lpstr>
      <vt:lpstr>Formalismes de représentation de connaissance</vt:lpstr>
      <vt:lpstr>Formalismes de représentation de connaissance</vt:lpstr>
      <vt:lpstr>Formalismes de représentation de connaissance</vt:lpstr>
      <vt:lpstr>Présentation PowerPoint</vt:lpstr>
      <vt:lpstr>Logique des propositions</vt:lpstr>
      <vt:lpstr>Logique des propositions</vt:lpstr>
      <vt:lpstr>Limites de la logique des propositions</vt:lpstr>
      <vt:lpstr>Formalismes de représentation de connaissance</vt:lpstr>
      <vt:lpstr>Logique des prédicats</vt:lpstr>
      <vt:lpstr>Logique des prédicats</vt:lpstr>
      <vt:lpstr>Logique des prédicats</vt:lpstr>
      <vt:lpstr>Approches non logiques</vt:lpstr>
      <vt:lpstr>Formalismes de représentation de connaissance</vt:lpstr>
      <vt:lpstr>Réseaux sémantiques</vt:lpstr>
      <vt:lpstr>Réseaux sémantiques</vt:lpstr>
      <vt:lpstr>Réseaux sémantiques: exemples</vt:lpstr>
      <vt:lpstr>Réseaux sémantiques: exemples</vt:lpstr>
      <vt:lpstr>Présentation PowerPoint</vt:lpstr>
      <vt:lpstr>Réseaux sémantiques: exemples</vt:lpstr>
      <vt:lpstr>Formalismes de représentation de connaissance</vt:lpstr>
      <vt:lpstr>Graphes conceptuels</vt:lpstr>
      <vt:lpstr>Graphes conceptuels</vt:lpstr>
      <vt:lpstr>Programmation logique</vt:lpstr>
      <vt:lpstr>Programmation logique</vt:lpstr>
      <vt:lpstr>Programmation logique</vt:lpstr>
      <vt:lpstr>Programmation impérative vs logique</vt:lpstr>
      <vt:lpstr>PROLOG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AsmaPC</dc:creator>
  <cp:lastModifiedBy>Asma Asma</cp:lastModifiedBy>
  <cp:revision>47</cp:revision>
  <dcterms:created xsi:type="dcterms:W3CDTF">2017-09-19T16:12:03Z</dcterms:created>
  <dcterms:modified xsi:type="dcterms:W3CDTF">2023-02-14T08:54:05Z</dcterms:modified>
</cp:coreProperties>
</file>