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2" d="100"/>
          <a:sy n="62" d="100"/>
        </p:scale>
        <p:origin x="162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12/25/2024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Introduction générale à l'acquisition du langage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Cours 1 - Master 2 Acquisition du Langage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Objectifs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Comprendre les notions clés : langage, langue, parole, acquisition, apprentissage, appropriation.</a:t>
            </a:r>
          </a:p>
          <a:p>
            <a:r>
              <a:t>- Poser les bases du cours en discutant les définitions et concepts fondamentaux.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Contenu : Définition des termes clés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Langage, langue et parole (De Saussure, 2002).</a:t>
            </a:r>
          </a:p>
          <a:p>
            <a:r>
              <a:t>- Acquisition, apprentissage et appropriation.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Contenu : Discussion sur inné et acquis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Introduction au débat entre génétique et environnement.</a:t>
            </a:r>
          </a:p>
          <a:p>
            <a:r>
              <a:t>- Discussion autour des influences biologiques et environnementales.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Activités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Activité d'association : Les étudiants associent des exemples à chaque notion.</a:t>
            </a:r>
          </a:p>
          <a:p>
            <a:r>
              <a:t>- Débat guidé : Innée ou acquis ? Les étudiants se divisent en groupes et discutent des arguments.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634</TotalTime>
  <Words>130</Words>
  <Application>Microsoft Office PowerPoint</Application>
  <PresentationFormat>Affichage à l'écran (4:3)</PresentationFormat>
  <Paragraphs>14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Introduction générale à l'acquisition du langage</vt:lpstr>
      <vt:lpstr>Objectifs</vt:lpstr>
      <vt:lpstr>Contenu : Définition des termes clés</vt:lpstr>
      <vt:lpstr>Contenu : Discussion sur inné et acquis</vt:lpstr>
      <vt:lpstr>Activités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LEYLA BRAHIMI</dc:creator>
  <cp:keywords/>
  <dc:description>generated using python-pptx</dc:description>
  <cp:lastModifiedBy>Souad Taleb</cp:lastModifiedBy>
  <cp:revision>1</cp:revision>
  <dcterms:created xsi:type="dcterms:W3CDTF">2013-01-27T09:14:16Z</dcterms:created>
  <dcterms:modified xsi:type="dcterms:W3CDTF">2024-12-25T22:20:04Z</dcterms:modified>
  <cp:category/>
</cp:coreProperties>
</file>