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71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1C2DA-EBAB-4165-87D8-B14B3A625A86}" type="datetimeFigureOut">
              <a:rPr lang="fr-FR" smtClean="0"/>
              <a:pPr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701A4-B20C-44C3-85BB-FC77FE0115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etproofed.com/writing-tips/research-proposal/" TargetMode="External"/><Relationship Id="rId2" Type="http://schemas.openxmlformats.org/officeDocument/2006/relationships/hyperlink" Target="http://www.grammar-monster.com/glossary/future_tense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Follow</a:t>
            </a:r>
            <a:r>
              <a:rPr lang="fr-FR" dirty="0" smtClean="0"/>
              <a:t> up :</a:t>
            </a:r>
            <a:r>
              <a:rPr lang="fr-FR" dirty="0" err="1" smtClean="0"/>
              <a:t>tenses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Academic</a:t>
            </a:r>
            <a:r>
              <a:rPr lang="fr-FR" dirty="0" smtClean="0"/>
              <a:t> </a:t>
            </a:r>
            <a:r>
              <a:rPr lang="fr-FR" dirty="0" err="1" smtClean="0"/>
              <a:t>writing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: </a:t>
            </a:r>
            <a:r>
              <a:rPr lang="fr-FR" dirty="0" err="1" smtClean="0"/>
              <a:t>choose</a:t>
            </a:r>
            <a:r>
              <a:rPr lang="fr-FR" dirty="0" smtClean="0"/>
              <a:t> the </a:t>
            </a:r>
            <a:r>
              <a:rPr lang="fr-FR" dirty="0" err="1" smtClean="0"/>
              <a:t>appropriate</a:t>
            </a:r>
            <a:r>
              <a:rPr lang="fr-FR" dirty="0" smtClean="0"/>
              <a:t> </a:t>
            </a:r>
            <a:r>
              <a:rPr lang="fr-FR" dirty="0" err="1" smtClean="0"/>
              <a:t>answer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1-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driving</a:t>
            </a:r>
            <a:r>
              <a:rPr lang="fr-FR" dirty="0" smtClean="0"/>
              <a:t> </a:t>
            </a:r>
            <a:r>
              <a:rPr lang="fr-FR" dirty="0" err="1" smtClean="0"/>
              <a:t>too</a:t>
            </a:r>
            <a:r>
              <a:rPr lang="fr-FR" dirty="0" smtClean="0"/>
              <a:t> </a:t>
            </a:r>
            <a:r>
              <a:rPr lang="fr-FR" dirty="0" err="1" smtClean="0"/>
              <a:t>fast</a:t>
            </a:r>
            <a:r>
              <a:rPr lang="fr-FR" dirty="0" smtClean="0"/>
              <a:t>. He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have </a:t>
            </a:r>
            <a:r>
              <a:rPr lang="fr-FR" dirty="0" smtClean="0"/>
              <a:t> </a:t>
            </a:r>
            <a:r>
              <a:rPr lang="fr-FR" dirty="0" smtClean="0"/>
              <a:t>An accident</a:t>
            </a:r>
          </a:p>
          <a:p>
            <a:pPr>
              <a:buNone/>
            </a:pPr>
            <a:r>
              <a:rPr lang="fr-FR" dirty="0" smtClean="0"/>
              <a:t> a- </a:t>
            </a:r>
            <a:r>
              <a:rPr lang="fr-FR" dirty="0" err="1" smtClean="0"/>
              <a:t>will</a:t>
            </a:r>
            <a:r>
              <a:rPr lang="fr-FR" dirty="0" smtClean="0"/>
              <a:t> have      b-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have </a:t>
            </a:r>
          </a:p>
          <a:p>
            <a:pPr>
              <a:buNone/>
            </a:pPr>
            <a:r>
              <a:rPr lang="fr-FR" dirty="0" smtClean="0"/>
              <a:t>2- in the </a:t>
            </a:r>
            <a:r>
              <a:rPr lang="fr-FR" dirty="0" smtClean="0"/>
              <a:t>future</a:t>
            </a:r>
            <a:r>
              <a:rPr lang="fr-FR" dirty="0" smtClean="0"/>
              <a:t>, </a:t>
            </a:r>
            <a:r>
              <a:rPr lang="fr-FR" dirty="0" smtClean="0"/>
              <a:t>people </a:t>
            </a:r>
            <a:r>
              <a:rPr lang="fr-FR" dirty="0" err="1" smtClean="0"/>
              <a:t>will</a:t>
            </a:r>
            <a:r>
              <a:rPr lang="fr-FR" dirty="0" smtClean="0"/>
              <a:t> live in </a:t>
            </a:r>
            <a:r>
              <a:rPr lang="fr-FR" dirty="0" err="1" smtClean="0"/>
              <a:t>ecological</a:t>
            </a:r>
            <a:r>
              <a:rPr lang="fr-FR" dirty="0" smtClean="0"/>
              <a:t> homes</a:t>
            </a:r>
          </a:p>
          <a:p>
            <a:pPr>
              <a:buNone/>
            </a:pPr>
            <a:r>
              <a:rPr lang="fr-FR" dirty="0" smtClean="0"/>
              <a:t> a- </a:t>
            </a:r>
            <a:r>
              <a:rPr lang="fr-FR" dirty="0" err="1" smtClean="0"/>
              <a:t>will</a:t>
            </a:r>
            <a:r>
              <a:rPr lang="fr-FR" dirty="0" smtClean="0"/>
              <a:t> live              b- are </a:t>
            </a:r>
            <a:r>
              <a:rPr lang="fr-FR" dirty="0" err="1" smtClean="0"/>
              <a:t>going</a:t>
            </a:r>
            <a:r>
              <a:rPr lang="fr-FR" dirty="0" smtClean="0"/>
              <a:t> to live </a:t>
            </a:r>
          </a:p>
          <a:p>
            <a:pPr>
              <a:buNone/>
            </a:pPr>
            <a:r>
              <a:rPr lang="fr-FR" dirty="0" smtClean="0"/>
              <a:t>3- </a:t>
            </a:r>
            <a:r>
              <a:rPr lang="fr-FR" dirty="0" err="1" smtClean="0"/>
              <a:t>did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invite Ann to the party ?</a:t>
            </a:r>
          </a:p>
          <a:p>
            <a:pPr>
              <a:buNone/>
            </a:pPr>
            <a:r>
              <a:rPr lang="fr-FR" dirty="0" smtClean="0"/>
              <a:t>Oh no, I </a:t>
            </a:r>
            <a:r>
              <a:rPr lang="fr-FR" dirty="0" err="1" smtClean="0"/>
              <a:t>forgot!I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phone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a- </a:t>
            </a:r>
            <a:r>
              <a:rPr lang="fr-FR" dirty="0" err="1" smtClean="0"/>
              <a:t>will</a:t>
            </a:r>
            <a:r>
              <a:rPr lang="fr-FR" dirty="0" smtClean="0"/>
              <a:t> phone                     b-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phone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4- look! </a:t>
            </a:r>
            <a:r>
              <a:rPr lang="fr-FR" dirty="0" err="1" smtClean="0"/>
              <a:t>That’s</a:t>
            </a:r>
            <a:r>
              <a:rPr lang="fr-FR" dirty="0" smtClean="0"/>
              <a:t> car has </a:t>
            </a:r>
            <a:r>
              <a:rPr lang="fr-FR" dirty="0" err="1" smtClean="0"/>
              <a:t>had</a:t>
            </a:r>
            <a:r>
              <a:rPr lang="fr-FR" dirty="0" smtClean="0"/>
              <a:t> an accident</a:t>
            </a:r>
          </a:p>
          <a:p>
            <a:r>
              <a:rPr lang="fr-FR" dirty="0" smtClean="0"/>
              <a:t>Oh, no </a:t>
            </a:r>
            <a:r>
              <a:rPr lang="fr-FR" dirty="0" smtClean="0"/>
              <a:t>I </a:t>
            </a:r>
            <a:r>
              <a:rPr lang="fr-FR" dirty="0" err="1" smtClean="0"/>
              <a:t>will</a:t>
            </a:r>
            <a:r>
              <a:rPr lang="fr-FR" dirty="0" smtClean="0"/>
              <a:t> call an </a:t>
            </a:r>
            <a:r>
              <a:rPr lang="fr-FR" dirty="0" smtClean="0"/>
              <a:t>ambulance</a:t>
            </a:r>
          </a:p>
          <a:p>
            <a:pPr>
              <a:buNone/>
            </a:pPr>
            <a:r>
              <a:rPr lang="fr-FR" dirty="0" smtClean="0"/>
              <a:t>a – </a:t>
            </a:r>
            <a:r>
              <a:rPr lang="fr-FR" dirty="0" err="1" smtClean="0"/>
              <a:t>will</a:t>
            </a:r>
            <a:r>
              <a:rPr lang="fr-FR" dirty="0" smtClean="0"/>
              <a:t> call                         b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call </a:t>
            </a:r>
          </a:p>
          <a:p>
            <a:pPr>
              <a:buNone/>
            </a:pPr>
            <a:r>
              <a:rPr lang="fr-FR" dirty="0" smtClean="0"/>
              <a:t>5- </a:t>
            </a:r>
            <a:r>
              <a:rPr lang="fr-FR" dirty="0" err="1" smtClean="0"/>
              <a:t>don’t</a:t>
            </a:r>
            <a:r>
              <a:rPr lang="fr-FR" dirty="0" smtClean="0"/>
              <a:t> </a:t>
            </a:r>
            <a:r>
              <a:rPr lang="fr-FR" dirty="0" err="1" smtClean="0"/>
              <a:t>worry</a:t>
            </a:r>
            <a:r>
              <a:rPr lang="fr-FR" dirty="0" smtClean="0"/>
              <a:t> </a:t>
            </a:r>
            <a:r>
              <a:rPr lang="fr-FR" dirty="0" err="1" smtClean="0"/>
              <a:t>mum</a:t>
            </a:r>
            <a:r>
              <a:rPr lang="fr-FR" dirty="0" smtClean="0"/>
              <a:t> I promise </a:t>
            </a:r>
            <a:r>
              <a:rPr lang="fr-FR" dirty="0" smtClean="0"/>
              <a:t>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</a:t>
            </a:r>
            <a:r>
              <a:rPr lang="fr-FR" dirty="0" smtClean="0"/>
              <a:t>good  </a:t>
            </a:r>
            <a:r>
              <a:rPr lang="fr-FR" dirty="0" smtClean="0"/>
              <a:t>care of the plants.</a:t>
            </a:r>
          </a:p>
          <a:p>
            <a:pPr>
              <a:buNone/>
            </a:pPr>
            <a:r>
              <a:rPr lang="fr-FR" dirty="0" smtClean="0"/>
              <a:t>  a-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                         b-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take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6- 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thirsty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something</a:t>
            </a:r>
            <a:r>
              <a:rPr lang="fr-FR" dirty="0" smtClean="0"/>
              <a:t> to drink</a:t>
            </a:r>
          </a:p>
          <a:p>
            <a:pPr>
              <a:buNone/>
            </a:pPr>
            <a:r>
              <a:rPr lang="fr-FR" dirty="0" smtClean="0"/>
              <a:t>  a-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                    b-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7- i have </a:t>
            </a:r>
            <a:r>
              <a:rPr lang="fr-FR" dirty="0" err="1" smtClean="0"/>
              <a:t>bought</a:t>
            </a:r>
            <a:r>
              <a:rPr lang="fr-FR" dirty="0" smtClean="0"/>
              <a:t> a </a:t>
            </a:r>
            <a:r>
              <a:rPr lang="fr-FR" dirty="0" err="1" smtClean="0"/>
              <a:t>guitar</a:t>
            </a:r>
            <a:r>
              <a:rPr lang="fr-FR" dirty="0" smtClean="0"/>
              <a:t> and 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learn</a:t>
            </a:r>
            <a:r>
              <a:rPr lang="fr-FR" dirty="0" smtClean="0"/>
              <a:t> to </a:t>
            </a:r>
            <a:r>
              <a:rPr lang="fr-FR" dirty="0" err="1" smtClean="0"/>
              <a:t>play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a –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learn</a:t>
            </a:r>
            <a:r>
              <a:rPr lang="fr-FR" dirty="0" smtClean="0"/>
              <a:t>                  b-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learn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Future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Future:</a:t>
            </a:r>
            <a:r>
              <a:rPr lang="en-US" dirty="0"/>
              <a:t> Use the future to describe an action that will take place at a particular point in the future (at Walden, this is used especially when writing a proposal for a doctoral capstone study).</a:t>
            </a:r>
          </a:p>
          <a:p>
            <a:r>
              <a:rPr lang="en-US" b="1" i="1" dirty="0"/>
              <a:t>Example:</a:t>
            </a:r>
            <a:r>
              <a:rPr lang="en-US" dirty="0"/>
              <a:t> I </a:t>
            </a:r>
            <a:r>
              <a:rPr lang="en-US" b="1" dirty="0"/>
              <a:t>will conduct</a:t>
            </a:r>
            <a:r>
              <a:rPr lang="en-US" dirty="0"/>
              <a:t> </a:t>
            </a:r>
            <a:r>
              <a:rPr lang="en-US" dirty="0" smtClean="0"/>
              <a:t>semi structured </a:t>
            </a:r>
            <a:r>
              <a:rPr lang="en-US" dirty="0"/>
              <a:t>interviews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The simple future: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The </a:t>
            </a:r>
            <a:r>
              <a:rPr lang="fr-FR" dirty="0" err="1" smtClean="0">
                <a:solidFill>
                  <a:srgbClr val="FF0000"/>
                </a:solidFill>
              </a:rPr>
              <a:t>form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r>
              <a:rPr lang="fr-FR" dirty="0" smtClean="0"/>
              <a:t>It </a:t>
            </a:r>
            <a:r>
              <a:rPr lang="fr-FR" dirty="0" err="1" smtClean="0"/>
              <a:t>is</a:t>
            </a:r>
            <a:r>
              <a:rPr lang="fr-FR" dirty="0" smtClean="0"/>
              <a:t> made of : </a:t>
            </a:r>
            <a:r>
              <a:rPr lang="fr-FR" dirty="0" err="1" smtClean="0"/>
              <a:t>will</a:t>
            </a:r>
            <a:r>
              <a:rPr lang="fr-FR" dirty="0" smtClean="0"/>
              <a:t>+</a:t>
            </a:r>
            <a:r>
              <a:rPr lang="fr-FR" dirty="0" err="1" smtClean="0"/>
              <a:t>verb</a:t>
            </a:r>
            <a:r>
              <a:rPr lang="fr-FR" dirty="0" smtClean="0"/>
              <a:t> infinitive </a:t>
            </a:r>
            <a:r>
              <a:rPr lang="fr-FR" dirty="0" err="1" smtClean="0"/>
              <a:t>without</a:t>
            </a:r>
            <a:r>
              <a:rPr lang="fr-FR" dirty="0" smtClean="0"/>
              <a:t>  to </a:t>
            </a:r>
            <a:endParaRPr lang="fr-FR" dirty="0" smtClean="0"/>
          </a:p>
          <a:p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</a:t>
            </a:r>
            <a:r>
              <a:rPr lang="fr-FR" dirty="0" err="1" smtClean="0"/>
              <a:t>istead</a:t>
            </a:r>
            <a:r>
              <a:rPr lang="fr-FR" dirty="0" smtClean="0"/>
              <a:t> of </a:t>
            </a:r>
            <a:r>
              <a:rPr lang="fr-FR" dirty="0" err="1" smtClean="0"/>
              <a:t>will</a:t>
            </a:r>
            <a:r>
              <a:rPr lang="fr-FR" dirty="0" smtClean="0"/>
              <a:t> but </a:t>
            </a:r>
            <a:r>
              <a:rPr lang="fr-FR" dirty="0" err="1" smtClean="0"/>
              <a:t>only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:  I and  </a:t>
            </a:r>
            <a:r>
              <a:rPr lang="fr-FR" dirty="0" err="1" smtClean="0"/>
              <a:t>we</a:t>
            </a:r>
            <a:r>
              <a:rPr lang="fr-FR" dirty="0" smtClean="0"/>
              <a:t> ( first </a:t>
            </a:r>
            <a:r>
              <a:rPr lang="fr-FR" dirty="0" err="1" smtClean="0"/>
              <a:t>person</a:t>
            </a:r>
            <a:r>
              <a:rPr lang="fr-FR" dirty="0" smtClean="0"/>
              <a:t> )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the use: 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1-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to </a:t>
            </a:r>
            <a:r>
              <a:rPr lang="fr-FR" dirty="0" err="1" smtClean="0"/>
              <a:t>predict</a:t>
            </a:r>
            <a:r>
              <a:rPr lang="fr-FR" dirty="0" smtClean="0"/>
              <a:t> future </a:t>
            </a:r>
            <a:r>
              <a:rPr lang="fr-FR" dirty="0" err="1" smtClean="0"/>
              <a:t>events</a:t>
            </a:r>
            <a:r>
              <a:rPr lang="fr-FR" dirty="0" smtClean="0"/>
              <a:t>, to </a:t>
            </a:r>
            <a:r>
              <a:rPr lang="fr-FR" dirty="0" err="1" smtClean="0"/>
              <a:t>say</a:t>
            </a:r>
            <a:r>
              <a:rPr lang="fr-FR" dirty="0" smtClean="0"/>
              <a:t>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think</a:t>
            </a:r>
            <a:r>
              <a:rPr lang="fr-FR" dirty="0" smtClean="0"/>
              <a:t>, </a:t>
            </a:r>
            <a:r>
              <a:rPr lang="fr-FR" dirty="0" err="1" smtClean="0"/>
              <a:t>guess</a:t>
            </a:r>
            <a:r>
              <a:rPr lang="fr-FR" dirty="0" smtClean="0"/>
              <a:t> or </a:t>
            </a:r>
            <a:r>
              <a:rPr lang="fr-FR" dirty="0" err="1" smtClean="0"/>
              <a:t>calculate</a:t>
            </a:r>
            <a:r>
              <a:rPr lang="fr-FR" dirty="0" smtClean="0"/>
              <a:t>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happen</a:t>
            </a:r>
            <a:endParaRPr lang="fr-FR" dirty="0" smtClean="0"/>
          </a:p>
          <a:p>
            <a:pPr>
              <a:buNone/>
            </a:pPr>
            <a:r>
              <a:rPr lang="fr-FR" dirty="0" err="1" smtClean="0">
                <a:solidFill>
                  <a:srgbClr val="FF0000"/>
                </a:solidFill>
              </a:rPr>
              <a:t>eg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err="1" smtClean="0">
                <a:solidFill>
                  <a:srgbClr val="FF0000"/>
                </a:solidFill>
              </a:rPr>
              <a:t>tomorrow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smtClean="0"/>
              <a:t>warm ( i </a:t>
            </a:r>
            <a:r>
              <a:rPr lang="fr-FR" dirty="0" err="1" smtClean="0"/>
              <a:t>think</a:t>
            </a:r>
            <a:r>
              <a:rPr lang="fr-FR" dirty="0" smtClean="0"/>
              <a:t>)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2-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to express the speaker ‘s opinions about the future</a:t>
            </a:r>
          </a:p>
          <a:p>
            <a:pPr>
              <a:buNone/>
            </a:pPr>
            <a:r>
              <a:rPr lang="fr-FR" dirty="0" err="1" smtClean="0"/>
              <a:t>Eg</a:t>
            </a:r>
            <a:r>
              <a:rPr lang="fr-FR" dirty="0" smtClean="0"/>
              <a:t>: I suppose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sell</a:t>
            </a:r>
            <a:r>
              <a:rPr lang="fr-FR" dirty="0" smtClean="0"/>
              <a:t> the house </a:t>
            </a:r>
          </a:p>
          <a:p>
            <a:pPr>
              <a:buNone/>
            </a:pPr>
            <a:endParaRPr lang="fr-F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r>
              <a:rPr lang="fr-FR" dirty="0" smtClean="0"/>
              <a:t>3-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to </a:t>
            </a:r>
            <a:r>
              <a:rPr lang="fr-FR" dirty="0" smtClean="0"/>
              <a:t>express </a:t>
            </a:r>
            <a:r>
              <a:rPr lang="fr-FR" dirty="0" smtClean="0"/>
              <a:t>intentions </a:t>
            </a:r>
            <a:r>
              <a:rPr lang="fr-FR" dirty="0" err="1" smtClean="0"/>
              <a:t>at</a:t>
            </a:r>
            <a:r>
              <a:rPr lang="fr-FR" dirty="0" smtClean="0"/>
              <a:t> the moment of </a:t>
            </a:r>
            <a:r>
              <a:rPr lang="fr-FR" dirty="0" err="1" smtClean="0"/>
              <a:t>decision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Eg</a:t>
            </a:r>
            <a:r>
              <a:rPr lang="fr-FR" dirty="0" smtClean="0"/>
              <a:t>: ( the </a:t>
            </a:r>
            <a:r>
              <a:rPr lang="fr-FR" dirty="0" err="1" smtClean="0"/>
              <a:t>telephone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ringing</a:t>
            </a:r>
            <a:r>
              <a:rPr lang="fr-FR" dirty="0" smtClean="0"/>
              <a:t>) </a:t>
            </a:r>
          </a:p>
          <a:p>
            <a:r>
              <a:rPr lang="fr-FR" dirty="0" smtClean="0"/>
              <a:t>I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answer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</a:p>
          <a:p>
            <a:r>
              <a:rPr lang="fr-FR" dirty="0" smtClean="0"/>
              <a:t>4-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</a:t>
            </a:r>
            <a:r>
              <a:rPr lang="fr-FR" dirty="0" smtClean="0"/>
              <a:t>for </a:t>
            </a:r>
            <a:r>
              <a:rPr lang="fr-FR" dirty="0" err="1" smtClean="0"/>
              <a:t>fromal</a:t>
            </a:r>
            <a:r>
              <a:rPr lang="fr-FR" dirty="0" smtClean="0"/>
              <a:t> </a:t>
            </a:r>
            <a:r>
              <a:rPr lang="fr-FR" dirty="0" err="1" smtClean="0"/>
              <a:t>announcements</a:t>
            </a:r>
            <a:r>
              <a:rPr lang="fr-FR" dirty="0" smtClean="0"/>
              <a:t> ( in the </a:t>
            </a:r>
            <a:r>
              <a:rPr lang="fr-FR" dirty="0" err="1" smtClean="0"/>
              <a:t>newspapers</a:t>
            </a:r>
            <a:r>
              <a:rPr lang="fr-FR" dirty="0" smtClean="0"/>
              <a:t> , news ….)</a:t>
            </a:r>
          </a:p>
          <a:p>
            <a:r>
              <a:rPr lang="fr-FR" dirty="0" smtClean="0"/>
              <a:t>THE PRESIDENT WILL HAVE A SEECH SOON.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7030A0"/>
                </a:solidFill>
              </a:rPr>
              <a:t>The use of future in an </a:t>
            </a:r>
            <a:r>
              <a:rPr lang="fr-FR" dirty="0" err="1" smtClean="0">
                <a:solidFill>
                  <a:srgbClr val="7030A0"/>
                </a:solidFill>
              </a:rPr>
              <a:t>academic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err="1" smtClean="0">
                <a:solidFill>
                  <a:srgbClr val="7030A0"/>
                </a:solidFill>
              </a:rPr>
              <a:t>writing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1- The </a:t>
            </a:r>
            <a:r>
              <a:rPr lang="en-US" dirty="0" smtClean="0">
                <a:hlinkClick r:id="rId2"/>
              </a:rPr>
              <a:t>future tense</a:t>
            </a:r>
            <a:r>
              <a:rPr lang="en-US" dirty="0" smtClean="0"/>
              <a:t> is less common in academic writing, but it still has a couple of important roles. One is in </a:t>
            </a:r>
            <a:r>
              <a:rPr lang="en-US" dirty="0" smtClean="0">
                <a:hlinkClick r:id="rId3"/>
              </a:rPr>
              <a:t>research proposals</a:t>
            </a:r>
            <a:r>
              <a:rPr lang="en-US" dirty="0" smtClean="0"/>
              <a:t>, since you’ll need to describe your research aims, predictions about results, and the methods you intend to use:</a:t>
            </a:r>
          </a:p>
          <a:p>
            <a:pPr>
              <a:buNone/>
            </a:pPr>
            <a:r>
              <a:rPr lang="en-US" i="1" dirty="0" err="1" smtClean="0"/>
              <a:t>Eg</a:t>
            </a:r>
            <a:r>
              <a:rPr lang="en-US" i="1" dirty="0" smtClean="0"/>
              <a:t>: This study </a:t>
            </a:r>
            <a:r>
              <a:rPr lang="en-US" i="1" u="sng" dirty="0" smtClean="0"/>
              <a:t>will examine</a:t>
            </a:r>
            <a:r>
              <a:rPr lang="en-US" i="1" dirty="0" smtClean="0"/>
              <a:t> the role of profane language in comedy. We predict that profane language </a:t>
            </a:r>
            <a:r>
              <a:rPr lang="en-US" i="1" u="sng" dirty="0" smtClean="0"/>
              <a:t>will be considered</a:t>
            </a:r>
            <a:r>
              <a:rPr lang="en-US" i="1" dirty="0" smtClean="0"/>
              <a:t> hilarious by the majority of respondents.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2- The future tense is also useful when recommending fresh avenues of research or suggesting how the results of a study could be applied:</a:t>
            </a:r>
          </a:p>
          <a:p>
            <a:pPr>
              <a:buNone/>
            </a:pPr>
            <a:r>
              <a:rPr lang="en-US" i="1" dirty="0" err="1" smtClean="0"/>
              <a:t>Eg</a:t>
            </a:r>
            <a:r>
              <a:rPr lang="en-US" i="1" dirty="0" smtClean="0"/>
              <a:t>: Our study suggests that further research </a:t>
            </a:r>
            <a:r>
              <a:rPr lang="en-US" i="1" u="sng" dirty="0" smtClean="0"/>
              <a:t>should be conducted</a:t>
            </a:r>
            <a:r>
              <a:rPr lang="en-US" i="1" dirty="0" smtClean="0"/>
              <a:t> into the increasing use of profane language in everyday life.</a:t>
            </a:r>
            <a:endParaRPr lang="en-US" dirty="0" smtClean="0"/>
          </a:p>
          <a:p>
            <a:r>
              <a:rPr lang="en-US" dirty="0" smtClean="0"/>
              <a:t>The crucial thing is that the future tense is used when describing something that hasn’t yet happened or that is expected to occur in the future.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: put the </a:t>
            </a:r>
            <a:r>
              <a:rPr lang="fr-FR" dirty="0" err="1" smtClean="0"/>
              <a:t>verbs</a:t>
            </a:r>
            <a:r>
              <a:rPr lang="fr-FR" dirty="0" smtClean="0"/>
              <a:t> i the simple future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Jim asked a fortune teller about his future. Here is what she told him</a:t>
            </a:r>
            <a:r>
              <a:rPr lang="en-US" dirty="0" smtClean="0"/>
              <a:t>:</a:t>
            </a:r>
          </a:p>
          <a:p>
            <a:r>
              <a:rPr lang="en-US" dirty="0" smtClean="0"/>
              <a:t>You (earn) </a:t>
            </a:r>
            <a:r>
              <a:rPr lang="en-US" b="1" dirty="0" smtClean="0"/>
              <a:t> will earn </a:t>
            </a:r>
            <a:r>
              <a:rPr lang="en-US" dirty="0" smtClean="0"/>
              <a:t> a lot of money.</a:t>
            </a:r>
          </a:p>
          <a:p>
            <a:r>
              <a:rPr lang="en-US" dirty="0" smtClean="0"/>
              <a:t>You (</a:t>
            </a:r>
            <a:r>
              <a:rPr lang="en-US" dirty="0" smtClean="0"/>
              <a:t>travel)</a:t>
            </a:r>
            <a:r>
              <a:rPr lang="en-US" b="1" dirty="0" smtClean="0"/>
              <a:t>will travel </a:t>
            </a:r>
            <a:r>
              <a:rPr lang="en-US" dirty="0" smtClean="0"/>
              <a:t>  around the world.</a:t>
            </a:r>
          </a:p>
          <a:p>
            <a:r>
              <a:rPr lang="en-US" dirty="0" smtClean="0"/>
              <a:t>You (meet)  </a:t>
            </a:r>
            <a:r>
              <a:rPr lang="en-US" b="1" dirty="0" smtClean="0"/>
              <a:t>will meet </a:t>
            </a:r>
            <a:r>
              <a:rPr lang="en-US" dirty="0" smtClean="0"/>
              <a:t>lots </a:t>
            </a:r>
            <a:r>
              <a:rPr lang="en-US" dirty="0" smtClean="0"/>
              <a:t>of interesting people.</a:t>
            </a:r>
          </a:p>
          <a:p>
            <a:r>
              <a:rPr lang="en-US" dirty="0" smtClean="0"/>
              <a:t>Everybody (adore) </a:t>
            </a:r>
            <a:r>
              <a:rPr lang="en-US" b="1" dirty="0" smtClean="0"/>
              <a:t>will adore</a:t>
            </a:r>
            <a:r>
              <a:rPr lang="en-US" dirty="0" smtClean="0"/>
              <a:t> you.</a:t>
            </a:r>
          </a:p>
          <a:p>
            <a:r>
              <a:rPr lang="en-US" dirty="0" smtClean="0"/>
              <a:t>You (not / have</a:t>
            </a:r>
            <a:r>
              <a:rPr lang="en-US" dirty="0" smtClean="0"/>
              <a:t>) </a:t>
            </a:r>
            <a:r>
              <a:rPr lang="en-US" b="1" dirty="0" smtClean="0"/>
              <a:t>will not have (won’t) </a:t>
            </a:r>
            <a:r>
              <a:rPr lang="en-US" dirty="0" smtClean="0"/>
              <a:t> any problems.</a:t>
            </a:r>
          </a:p>
          <a:p>
            <a:r>
              <a:rPr lang="en-US" dirty="0" smtClean="0"/>
              <a:t>Many people (serve) </a:t>
            </a:r>
            <a:r>
              <a:rPr lang="en-US" b="1" dirty="0" smtClean="0"/>
              <a:t>will serve </a:t>
            </a:r>
            <a:r>
              <a:rPr lang="en-US" dirty="0" smtClean="0"/>
              <a:t> you.</a:t>
            </a:r>
          </a:p>
          <a:p>
            <a:r>
              <a:rPr lang="en-US" dirty="0" smtClean="0"/>
              <a:t>They (</a:t>
            </a:r>
            <a:r>
              <a:rPr lang="en-US" b="1" dirty="0" smtClean="0"/>
              <a:t>anticipate)will anticipate </a:t>
            </a:r>
            <a:r>
              <a:rPr lang="en-US" dirty="0" smtClean="0"/>
              <a:t>  your wishes.</a:t>
            </a:r>
          </a:p>
          <a:p>
            <a:r>
              <a:rPr lang="en-US" dirty="0" smtClean="0"/>
              <a:t>There (not / be) </a:t>
            </a:r>
            <a:r>
              <a:rPr lang="en-US" b="1" dirty="0" smtClean="0"/>
              <a:t>won’t be ( will not be) </a:t>
            </a:r>
            <a:r>
              <a:rPr lang="en-US" dirty="0" smtClean="0"/>
              <a:t> anything left to wish for.</a:t>
            </a:r>
          </a:p>
          <a:p>
            <a:r>
              <a:rPr lang="en-US" dirty="0" smtClean="0"/>
              <a:t>Everything (be) </a:t>
            </a:r>
            <a:r>
              <a:rPr lang="en-US" b="1" dirty="0" smtClean="0"/>
              <a:t>will be </a:t>
            </a:r>
            <a:r>
              <a:rPr lang="en-US" dirty="0" smtClean="0"/>
              <a:t> perfect.</a:t>
            </a:r>
          </a:p>
          <a:p>
            <a:r>
              <a:rPr lang="en-US" dirty="0" smtClean="0"/>
              <a:t>But all these things (happen / only)  </a:t>
            </a:r>
            <a:r>
              <a:rPr lang="en-US" dirty="0" smtClean="0"/>
              <a:t>will only happen  if </a:t>
            </a:r>
            <a:r>
              <a:rPr lang="en-US" dirty="0" smtClean="0"/>
              <a:t>you marry me.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difference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: </a:t>
            </a:r>
            <a:r>
              <a:rPr lang="fr-FR" dirty="0" err="1" smtClean="0"/>
              <a:t>will</a:t>
            </a:r>
            <a:r>
              <a:rPr lang="fr-FR" dirty="0" smtClean="0"/>
              <a:t> /</a:t>
            </a:r>
            <a:r>
              <a:rPr lang="fr-FR" dirty="0" err="1" smtClean="0"/>
              <a:t>shall</a:t>
            </a:r>
            <a:r>
              <a:rPr lang="fr-FR" dirty="0" smtClean="0"/>
              <a:t> /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 smtClean="0"/>
              <a:t>Examples</a:t>
            </a:r>
            <a:r>
              <a:rPr lang="fr-FR" dirty="0" smtClean="0"/>
              <a:t>: </a:t>
            </a:r>
          </a:p>
          <a:p>
            <a:r>
              <a:rPr lang="fr-FR" dirty="0" smtClean="0"/>
              <a:t>Will </a:t>
            </a:r>
            <a:r>
              <a:rPr lang="fr-FR" dirty="0" err="1" smtClean="0"/>
              <a:t>you</a:t>
            </a:r>
            <a:r>
              <a:rPr lang="fr-FR" dirty="0" smtClean="0"/>
              <a:t> go to </a:t>
            </a:r>
            <a:r>
              <a:rPr lang="fr-FR" dirty="0" err="1" smtClean="0"/>
              <a:t>school</a:t>
            </a:r>
            <a:r>
              <a:rPr lang="fr-FR" dirty="0" smtClean="0"/>
              <a:t> </a:t>
            </a:r>
            <a:r>
              <a:rPr lang="fr-FR" dirty="0" err="1" smtClean="0"/>
              <a:t>tomorrow</a:t>
            </a:r>
            <a:r>
              <a:rPr lang="fr-FR" dirty="0" smtClean="0"/>
              <a:t>?</a:t>
            </a:r>
          </a:p>
          <a:p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go to </a:t>
            </a:r>
            <a:r>
              <a:rPr lang="fr-FR" dirty="0" err="1" smtClean="0"/>
              <a:t>school</a:t>
            </a:r>
            <a:r>
              <a:rPr lang="fr-FR" dirty="0" smtClean="0"/>
              <a:t> </a:t>
            </a:r>
            <a:r>
              <a:rPr lang="fr-FR" dirty="0" err="1" smtClean="0"/>
              <a:t>tomorrow</a:t>
            </a:r>
            <a:r>
              <a:rPr lang="fr-FR" dirty="0" smtClean="0"/>
              <a:t>?</a:t>
            </a:r>
          </a:p>
          <a:p>
            <a:pPr>
              <a:buNone/>
            </a:pPr>
            <a:r>
              <a:rPr lang="fr-FR" dirty="0" smtClean="0"/>
              <a:t>Spot the </a:t>
            </a:r>
            <a:r>
              <a:rPr lang="fr-FR" dirty="0" err="1" smtClean="0"/>
              <a:t>difference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Will ( </a:t>
            </a:r>
            <a:r>
              <a:rPr lang="fr-FR" dirty="0" err="1" smtClean="0"/>
              <a:t>refer</a:t>
            </a:r>
            <a:r>
              <a:rPr lang="fr-FR" dirty="0" smtClean="0"/>
              <a:t> to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person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err="1" smtClean="0"/>
              <a:t>Shall</a:t>
            </a:r>
            <a:r>
              <a:rPr lang="fr-FR" dirty="0" smtClean="0"/>
              <a:t>( to first </a:t>
            </a:r>
            <a:r>
              <a:rPr lang="fr-FR" dirty="0" err="1" smtClean="0"/>
              <a:t>person</a:t>
            </a:r>
            <a:r>
              <a:rPr lang="fr-FR" dirty="0" smtClean="0"/>
              <a:t> : I /</a:t>
            </a:r>
            <a:r>
              <a:rPr lang="fr-FR" dirty="0" err="1" smtClean="0"/>
              <a:t>we</a:t>
            </a:r>
            <a:r>
              <a:rPr lang="fr-FR" dirty="0" smtClean="0"/>
              <a:t> )</a:t>
            </a:r>
          </a:p>
          <a:p>
            <a:pPr>
              <a:buNone/>
            </a:pPr>
            <a:r>
              <a:rPr lang="fr-FR" dirty="0" err="1" smtClean="0"/>
              <a:t>Eg</a:t>
            </a:r>
            <a:r>
              <a:rPr lang="fr-FR" dirty="0" smtClean="0"/>
              <a:t>: </a:t>
            </a:r>
            <a:r>
              <a:rPr lang="fr-FR" dirty="0" err="1" smtClean="0"/>
              <a:t>shall</a:t>
            </a:r>
            <a:r>
              <a:rPr lang="fr-FR" dirty="0" smtClean="0"/>
              <a:t> I </a:t>
            </a:r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breakfast for </a:t>
            </a:r>
            <a:r>
              <a:rPr lang="fr-FR" dirty="0" err="1" smtClean="0"/>
              <a:t>you</a:t>
            </a:r>
            <a:r>
              <a:rPr lang="fr-FR" dirty="0" smtClean="0"/>
              <a:t>? </a:t>
            </a:r>
          </a:p>
          <a:p>
            <a:pPr>
              <a:buNone/>
            </a:pPr>
            <a:r>
              <a:rPr lang="fr-FR" dirty="0" smtClean="0"/>
              <a:t>Will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breakfast for me?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Be </a:t>
            </a:r>
            <a:r>
              <a:rPr lang="fr-FR" dirty="0" err="1" smtClean="0"/>
              <a:t>going</a:t>
            </a:r>
            <a:r>
              <a:rPr lang="fr-FR" dirty="0" smtClean="0"/>
              <a:t> to :</a:t>
            </a:r>
          </a:p>
          <a:p>
            <a:pPr>
              <a:buNone/>
            </a:pPr>
            <a:r>
              <a:rPr lang="fr-FR" dirty="0" smtClean="0"/>
              <a:t>            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for future  but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are sure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something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happen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err="1" smtClean="0"/>
              <a:t>Eg</a:t>
            </a:r>
            <a:r>
              <a:rPr lang="fr-FR" dirty="0" smtClean="0"/>
              <a:t>: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rain</a:t>
            </a:r>
            <a:r>
              <a:rPr lang="fr-FR" dirty="0" smtClean="0"/>
              <a:t> </a:t>
            </a:r>
            <a:r>
              <a:rPr lang="fr-FR" dirty="0" err="1" smtClean="0"/>
              <a:t>tomorrow</a:t>
            </a:r>
            <a:r>
              <a:rPr lang="fr-FR" dirty="0" smtClean="0"/>
              <a:t> ( i </a:t>
            </a:r>
            <a:r>
              <a:rPr lang="fr-FR" dirty="0" err="1" smtClean="0"/>
              <a:t>think</a:t>
            </a:r>
            <a:r>
              <a:rPr lang="fr-FR" dirty="0" smtClean="0"/>
              <a:t>) </a:t>
            </a:r>
          </a:p>
          <a:p>
            <a:pPr>
              <a:buNone/>
            </a:pPr>
            <a:r>
              <a:rPr lang="fr-FR" dirty="0" smtClean="0"/>
              <a:t>The </a:t>
            </a:r>
            <a:r>
              <a:rPr lang="fr-FR" dirty="0" err="1" smtClean="0"/>
              <a:t>weather</a:t>
            </a:r>
            <a:r>
              <a:rPr lang="fr-FR" dirty="0" smtClean="0"/>
              <a:t> </a:t>
            </a:r>
            <a:r>
              <a:rPr lang="fr-FR" dirty="0" err="1" smtClean="0"/>
              <a:t>forecast</a:t>
            </a:r>
            <a:r>
              <a:rPr lang="fr-FR" dirty="0" smtClean="0"/>
              <a:t> </a:t>
            </a:r>
            <a:r>
              <a:rPr lang="fr-FR" dirty="0" err="1" smtClean="0"/>
              <a:t>says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rain</a:t>
            </a:r>
            <a:r>
              <a:rPr lang="fr-FR" dirty="0" smtClean="0"/>
              <a:t> </a:t>
            </a:r>
            <a:r>
              <a:rPr lang="fr-FR" dirty="0" err="1" smtClean="0"/>
              <a:t>tomorrow</a:t>
            </a:r>
            <a:r>
              <a:rPr lang="fr-FR" dirty="0" smtClean="0"/>
              <a:t> (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decided</a:t>
            </a:r>
            <a:r>
              <a:rPr lang="fr-FR" dirty="0" smtClean="0"/>
              <a:t>) </a:t>
            </a:r>
          </a:p>
          <a:p>
            <a:pPr>
              <a:buFontTx/>
              <a:buChar char="-"/>
            </a:pPr>
            <a:r>
              <a:rPr lang="fr-FR" dirty="0" smtClean="0"/>
              <a:t>I </a:t>
            </a:r>
            <a:r>
              <a:rPr lang="fr-FR" dirty="0" err="1" smtClean="0"/>
              <a:t>haven’t</a:t>
            </a:r>
            <a:r>
              <a:rPr lang="fr-FR" dirty="0" smtClean="0"/>
              <a:t> </a:t>
            </a:r>
            <a:r>
              <a:rPr lang="fr-FR" dirty="0" err="1" smtClean="0"/>
              <a:t>seen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cousin for a long time, I </a:t>
            </a:r>
            <a:r>
              <a:rPr lang="fr-FR" dirty="0" err="1" smtClean="0"/>
              <a:t>will</a:t>
            </a:r>
            <a:r>
              <a:rPr lang="fr-FR" dirty="0" smtClean="0"/>
              <a:t> go and </a:t>
            </a:r>
            <a:r>
              <a:rPr lang="fr-FR" dirty="0" err="1" smtClean="0"/>
              <a:t>meet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.( not sure </a:t>
            </a:r>
            <a:r>
              <a:rPr lang="fr-FR" dirty="0" err="1" smtClean="0"/>
              <a:t>when</a:t>
            </a:r>
            <a:r>
              <a:rPr lang="fr-FR" dirty="0" smtClean="0"/>
              <a:t>)</a:t>
            </a:r>
          </a:p>
          <a:p>
            <a:pPr>
              <a:buFontTx/>
              <a:buChar char="-"/>
            </a:pPr>
            <a:r>
              <a:rPr lang="fr-FR" dirty="0" smtClean="0"/>
              <a:t>- I </a:t>
            </a:r>
            <a:r>
              <a:rPr lang="fr-FR" dirty="0" err="1" smtClean="0"/>
              <a:t>haven’t</a:t>
            </a:r>
            <a:r>
              <a:rPr lang="fr-FR" dirty="0" smtClean="0"/>
              <a:t> </a:t>
            </a:r>
            <a:r>
              <a:rPr lang="fr-FR" dirty="0" err="1" smtClean="0"/>
              <a:t>seen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cousin for a long time, </a:t>
            </a:r>
            <a:r>
              <a:rPr lang="fr-FR" dirty="0" smtClean="0"/>
              <a:t>I</a:t>
            </a:r>
            <a:r>
              <a:rPr lang="fr-FR" dirty="0" smtClean="0"/>
              <a:t>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meet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tomorrow</a:t>
            </a:r>
            <a:r>
              <a:rPr lang="fr-FR" dirty="0" smtClean="0"/>
              <a:t> . ( i </a:t>
            </a:r>
            <a:r>
              <a:rPr lang="fr-FR" dirty="0" err="1" smtClean="0"/>
              <a:t>ve</a:t>
            </a:r>
            <a:r>
              <a:rPr lang="fr-FR" dirty="0" smtClean="0"/>
              <a:t> </a:t>
            </a:r>
            <a:r>
              <a:rPr lang="fr-FR" dirty="0" err="1" smtClean="0"/>
              <a:t>planned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 </a:t>
            </a:r>
            <a:r>
              <a:rPr lang="fr-FR" dirty="0" err="1" smtClean="0"/>
              <a:t>summarise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1- use </a:t>
            </a:r>
            <a:r>
              <a:rPr lang="fr-FR" dirty="0" err="1" smtClean="0"/>
              <a:t>shall</a:t>
            </a:r>
            <a:r>
              <a:rPr lang="fr-FR" dirty="0" smtClean="0"/>
              <a:t> for </a:t>
            </a:r>
            <a:r>
              <a:rPr lang="fr-FR" dirty="0" err="1" smtClean="0"/>
              <a:t>asking</a:t>
            </a:r>
            <a:r>
              <a:rPr lang="fr-FR" dirty="0" smtClean="0"/>
              <a:t> suggestions and </a:t>
            </a:r>
            <a:r>
              <a:rPr lang="fr-FR" dirty="0" err="1" smtClean="0"/>
              <a:t>with</a:t>
            </a:r>
            <a:r>
              <a:rPr lang="fr-FR" dirty="0" smtClean="0"/>
              <a:t> the first </a:t>
            </a:r>
            <a:r>
              <a:rPr lang="fr-FR" dirty="0" err="1" smtClean="0"/>
              <a:t>person</a:t>
            </a:r>
            <a:r>
              <a:rPr lang="fr-FR" dirty="0" smtClean="0"/>
              <a:t>( i and </a:t>
            </a:r>
            <a:r>
              <a:rPr lang="fr-FR" dirty="0" err="1" smtClean="0"/>
              <a:t>we</a:t>
            </a:r>
            <a:r>
              <a:rPr lang="fr-FR" dirty="0" smtClean="0"/>
              <a:t>) </a:t>
            </a:r>
            <a:endParaRPr lang="fr-FR" dirty="0" smtClean="0"/>
          </a:p>
          <a:p>
            <a:r>
              <a:rPr lang="fr-FR" dirty="0" smtClean="0"/>
              <a:t>2- use </a:t>
            </a:r>
            <a:r>
              <a:rPr lang="fr-FR" dirty="0" err="1" smtClean="0"/>
              <a:t>will</a:t>
            </a:r>
            <a:r>
              <a:rPr lang="fr-FR" dirty="0" smtClean="0"/>
              <a:t> for future </a:t>
            </a:r>
            <a:r>
              <a:rPr lang="fr-FR" dirty="0" err="1" smtClean="0"/>
              <a:t>tense</a:t>
            </a:r>
            <a:r>
              <a:rPr lang="fr-FR" dirty="0" smtClean="0"/>
              <a:t> and to </a:t>
            </a:r>
            <a:r>
              <a:rPr lang="fr-FR" dirty="0" err="1" smtClean="0"/>
              <a:t>offer</a:t>
            </a:r>
            <a:r>
              <a:rPr lang="fr-FR" dirty="0" smtClean="0"/>
              <a:t> help or </a:t>
            </a:r>
            <a:r>
              <a:rPr lang="fr-FR" dirty="0" err="1" smtClean="0"/>
              <a:t>agree</a:t>
            </a:r>
            <a:r>
              <a:rPr lang="fr-FR" dirty="0" smtClean="0"/>
              <a:t>/</a:t>
            </a:r>
            <a:r>
              <a:rPr lang="fr-FR" dirty="0" err="1" smtClean="0"/>
              <a:t>disagree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something.use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plan to do </a:t>
            </a:r>
            <a:r>
              <a:rPr lang="fr-FR" dirty="0" err="1" smtClean="0"/>
              <a:t>something</a:t>
            </a:r>
            <a:r>
              <a:rPr lang="fr-FR" dirty="0" smtClean="0"/>
              <a:t> 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decided</a:t>
            </a:r>
            <a:r>
              <a:rPr lang="fr-FR" dirty="0" smtClean="0"/>
              <a:t> </a:t>
            </a:r>
            <a:r>
              <a:rPr lang="fr-FR" dirty="0" err="1" smtClean="0"/>
              <a:t>correctlty</a:t>
            </a:r>
            <a:r>
              <a:rPr lang="fr-FR" dirty="0" smtClean="0"/>
              <a:t> .</a:t>
            </a:r>
          </a:p>
          <a:p>
            <a:r>
              <a:rPr lang="fr-FR" dirty="0" smtClean="0"/>
              <a:t>3 use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when</a:t>
            </a:r>
            <a:r>
              <a:rPr lang="fr-FR" dirty="0" smtClean="0"/>
              <a:t> a plan has been </a:t>
            </a:r>
            <a:r>
              <a:rPr lang="fr-FR" dirty="0" err="1" smtClean="0"/>
              <a:t>decided</a:t>
            </a:r>
            <a:r>
              <a:rPr lang="fr-FR" dirty="0" smtClean="0"/>
              <a:t> ( in the future)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A90043D4A27B2843BAAAF0F22E7854D7" ma:contentTypeVersion="14" ma:contentTypeDescription="إنشاء مستند جديد." ma:contentTypeScope="" ma:versionID="77104117a34d2d2ade427d160261034c">
  <xsd:schema xmlns:xsd="http://www.w3.org/2001/XMLSchema" xmlns:xs="http://www.w3.org/2001/XMLSchema" xmlns:p="http://schemas.microsoft.com/office/2006/metadata/properties" xmlns:ns2="71be82ef-405f-49c9-ad0d-29d959d812c7" xmlns:ns3="13472d3c-0f90-4359-85dc-a767d937f971" targetNamespace="http://schemas.microsoft.com/office/2006/metadata/properties" ma:root="true" ma:fieldsID="6a4ac7cdfd3bb5fc50a29cd5043a1a2e" ns2:_="" ns3:_="">
    <xsd:import namespace="71be82ef-405f-49c9-ad0d-29d959d812c7"/>
    <xsd:import namespace="13472d3c-0f90-4359-85dc-a767d937f9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be82ef-405f-49c9-ad0d-29d959d81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علامات الصور" ma:readOnly="false" ma:fieldId="{5cf76f15-5ced-4ddc-b409-7134ff3c332f}" ma:taxonomyMulti="true" ma:sspId="5cef938c-1510-4077-bb25-bbac51dcca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72d3c-0f90-4359-85dc-a767d937f97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a37749f-acbd-481b-ad38-71ccbbefa7f2}" ma:internalName="TaxCatchAll" ma:showField="CatchAllData" ma:web="13472d3c-0f90-4359-85dc-a767d937f9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be82ef-405f-49c9-ad0d-29d959d812c7">
      <Terms xmlns="http://schemas.microsoft.com/office/infopath/2007/PartnerControls"/>
    </lcf76f155ced4ddcb4097134ff3c332f>
    <TaxCatchAll xmlns="13472d3c-0f90-4359-85dc-a767d937f971" xsi:nil="true"/>
  </documentManagement>
</p:properties>
</file>

<file path=customXml/itemProps1.xml><?xml version="1.0" encoding="utf-8"?>
<ds:datastoreItem xmlns:ds="http://schemas.openxmlformats.org/officeDocument/2006/customXml" ds:itemID="{865C55B1-E371-4745-B103-9237572B1A1B}"/>
</file>

<file path=customXml/itemProps2.xml><?xml version="1.0" encoding="utf-8"?>
<ds:datastoreItem xmlns:ds="http://schemas.openxmlformats.org/officeDocument/2006/customXml" ds:itemID="{5478068D-99E3-4052-B4D3-DFA3BCF19DCF}"/>
</file>

<file path=customXml/itemProps3.xml><?xml version="1.0" encoding="utf-8"?>
<ds:datastoreItem xmlns:ds="http://schemas.openxmlformats.org/officeDocument/2006/customXml" ds:itemID="{B4447425-983D-4692-B41A-9B989FB2C747}"/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576</Words>
  <Application>Microsoft Office PowerPoint</Application>
  <PresentationFormat>Affichage à l'écran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Follow up :tenses </vt:lpstr>
      <vt:lpstr>Future </vt:lpstr>
      <vt:lpstr>Diapositive 3</vt:lpstr>
      <vt:lpstr>Diapositive 4</vt:lpstr>
      <vt:lpstr>The use of future in an academic writing </vt:lpstr>
      <vt:lpstr>Activity : put the verbs i the simple future </vt:lpstr>
      <vt:lpstr>What is the difference between: will /shall / be going to  </vt:lpstr>
      <vt:lpstr>Diapositive 8</vt:lpstr>
      <vt:lpstr>To summarise </vt:lpstr>
      <vt:lpstr>Activity two: choose the appropriate answer: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up :tenses </dc:title>
  <dc:creator>MAS informatique</dc:creator>
  <cp:lastModifiedBy>MAS informatique</cp:lastModifiedBy>
  <cp:revision>13</cp:revision>
  <dcterms:created xsi:type="dcterms:W3CDTF">2021-04-23T11:18:52Z</dcterms:created>
  <dcterms:modified xsi:type="dcterms:W3CDTF">2021-05-03T14:40:59Z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0x010100A90043D4A27B2843BAAAF0F22E7854D7</vt:lpwstr>
  </property>
  <property fmtid="{D5CDD505-2E9C-101B-9397-08002B2CF9AE}" pid="3" name="MediaServiceImageTags">
    <vt:lpwstr/>
  </property>
</Properties>
</file>