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5" r:id="rId4"/>
    <p:sldId id="257" r:id="rId5"/>
    <p:sldId id="260" r:id="rId6"/>
    <p:sldId id="261" r:id="rId7"/>
    <p:sldId id="262" r:id="rId8"/>
    <p:sldId id="263" r:id="rId9"/>
    <p:sldId id="264" r:id="rId10"/>
    <p:sldId id="258" r:id="rId11"/>
    <p:sldId id="270" r:id="rId12"/>
    <p:sldId id="267" r:id="rId13"/>
    <p:sldId id="268" r:id="rId14"/>
    <p:sldId id="266" r:id="rId15"/>
    <p:sldId id="269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6D98E-77EE-4612-95A9-EBFAF687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C3AF4E-1BA3-472A-B575-EF3D6D0AF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9E6EA3-73A9-4A33-BD4A-CEABC961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23474-1A94-4659-AA48-522F5DBE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7D4B4-3460-4847-9E49-BEBFC2D2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85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9BAC0-9B9A-49D2-9DCE-FDF7E382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89C86E-AC69-40AC-8A8A-0790144E4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0B670-8771-4639-895F-DD80DE41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902F94-70E2-4E0B-93E0-F1DEE2D7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389B3-8278-458C-93F7-05EF0DDB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59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51D5B0-9CB1-4311-976D-45BA7C73C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809C2E-7547-456C-8938-7494D3D1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154890-EB54-4366-95C5-DF24898D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78B0D-0276-45A5-BC7C-CAD3CC08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F4D40F-9F23-449C-A3DF-C8B27038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9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5D2B4-03B4-48D6-AA58-10115BB0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3B944-AF8D-4FF3-B997-374FFDAF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29C3E-7643-43C6-AB49-123ECB6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D8530-03A5-4E74-9B6F-E5DA0EDD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58947-27CD-494F-8F0C-4C9DA66A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1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98E06-3F00-42CC-9AD4-0C7D2728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B65EA5-B8FE-4246-A8DA-0B10FADD4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6590C-6A5E-4E91-A8C7-6F276CD0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3205F-E7AF-444A-8329-8DB6A65F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EE389-6DE4-466C-96E9-1685C190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4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18230-BEC1-49CF-AA84-9F99076D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32385-0966-4E09-A104-254DADF8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6438FC-8B8C-422C-BADB-61B4771F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FC1B6F-2E7F-4595-A5CB-23CB014C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641391-B038-4122-857D-A1206C20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A0130-ED22-4C2A-BBA9-1C795158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1547D-3ABC-4334-9290-8F1DCCAB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DE1500-9D1B-42E3-B2AD-0392BBC5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96D8D7-2400-4C91-9605-BB56BF82D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5E153A-23F5-40FA-AA83-70ACDA8E5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BCDD3F-60B3-4623-837C-A75E6ED37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C1447A-579A-4F8A-82D8-923519A5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0E93AFD-B515-4FE7-8FE8-AE2FCC57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56DBA8-D5AA-4C75-9D10-236C8137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0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AABCD-33E9-45CC-92F2-3139015B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238B7B-8C57-4855-A496-6F7C03BE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304178-EC4E-4725-ADB8-C5A13D2C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E11FC2-0C17-4D70-B33D-6B663981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08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1511B5-89B3-4A26-AFCE-398F067E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9BD80A-B122-40F8-AE81-3A044C35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21B012-087C-4E31-8778-B1C66C76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19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9BE7-2011-4263-943D-D162E278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795F8-A8B8-4E57-83FC-41BBAC20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C5D61A-605A-42F2-A7CD-0CF7A5E3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240526-BE33-4257-AAF0-F4804FB1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1F29D8-5349-4A5B-9A5F-3127F48F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AD8BBA-733E-48C2-B189-74A433C2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54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55193-503C-42D3-B077-246BD5FA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43985E-1B75-428B-8787-0C886302F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FED08E-CB47-4023-9A60-8F511805A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8B7976-6E36-4AA4-A49A-0D762700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90C610-EEE4-4782-83CE-01BD9909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FC214F-CD42-4126-A811-CB6C4705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42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4AEF66-CE32-4542-B356-FBAEF784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A93E1-A285-47B2-A01D-DBFDB3EE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B5A516-A73E-4F18-99C0-3654C4F76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EA90-5F65-4131-907F-25739638020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35FA20-0E78-4D52-ACB6-6EFDBBB56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1FF9D8-E6F7-4136-881C-FF9FFD48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14B3-0C37-4065-8303-75F778DD4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18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F33406F-639E-4095-B609-1B6F98C18FBB}"/>
              </a:ext>
            </a:extLst>
          </p:cNvPr>
          <p:cNvSpPr txBox="1"/>
          <p:nvPr/>
        </p:nvSpPr>
        <p:spPr>
          <a:xfrm>
            <a:off x="5128591" y="901148"/>
            <a:ext cx="491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مقياس ما قبل التاريخ  </a:t>
            </a:r>
            <a:r>
              <a:rPr lang="fr-FR" sz="3600" b="1" dirty="0"/>
              <a:t>S 6</a:t>
            </a:r>
            <a:endParaRPr lang="es-ES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C17E72-1B57-4725-BFFE-AC4E4CC13C53}"/>
              </a:ext>
            </a:extLst>
          </p:cNvPr>
          <p:cNvSpPr txBox="1"/>
          <p:nvPr/>
        </p:nvSpPr>
        <p:spPr>
          <a:xfrm>
            <a:off x="3101008" y="2832340"/>
            <a:ext cx="482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>
                <a:cs typeface="Calibri" panose="020F0502020204030204" pitchFamily="34" charset="0"/>
              </a:rPr>
              <a:t>عنوان الدرس: الفنّ الصخري بأوربا</a:t>
            </a:r>
            <a:endParaRPr lang="es-ES" sz="2800" b="1" dirty="0"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4ED053-A23F-4622-A0FA-8774EE56A9B4}"/>
              </a:ext>
            </a:extLst>
          </p:cNvPr>
          <p:cNvSpPr txBox="1"/>
          <p:nvPr/>
        </p:nvSpPr>
        <p:spPr>
          <a:xfrm>
            <a:off x="8786190" y="5102087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>
                <a:cs typeface="Calibri" panose="020F0502020204030204" pitchFamily="34" charset="0"/>
              </a:rPr>
              <a:t>2019-2020</a:t>
            </a:r>
            <a:endParaRPr lang="es-E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1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CE8A7D-6FC6-439B-899B-3FB7E0034714}"/>
              </a:ext>
            </a:extLst>
          </p:cNvPr>
          <p:cNvSpPr txBox="1"/>
          <p:nvPr/>
        </p:nvSpPr>
        <p:spPr>
          <a:xfrm>
            <a:off x="10813978" y="767669"/>
            <a:ext cx="1217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المكان: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21DFF8-947C-4882-B393-DCAA9B44C263}"/>
              </a:ext>
            </a:extLst>
          </p:cNvPr>
          <p:cNvSpPr txBox="1"/>
          <p:nvPr/>
        </p:nvSpPr>
        <p:spPr>
          <a:xfrm>
            <a:off x="4159094" y="741643"/>
            <a:ext cx="489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جدران غير مهيّأة للرسم أو النقش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CBD697-8A36-4FA7-B08B-D677B34231E2}"/>
              </a:ext>
            </a:extLst>
          </p:cNvPr>
          <p:cNvSpPr txBox="1"/>
          <p:nvPr/>
        </p:nvSpPr>
        <p:spPr>
          <a:xfrm>
            <a:off x="769023" y="741643"/>
            <a:ext cx="2706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إبداع خارق للعادة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FC916-AF1D-447C-B9CA-D2E6D6707203}"/>
              </a:ext>
            </a:extLst>
          </p:cNvPr>
          <p:cNvSpPr/>
          <p:nvPr/>
        </p:nvSpPr>
        <p:spPr>
          <a:xfrm>
            <a:off x="9049691" y="741643"/>
            <a:ext cx="183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مغارة مظلمة</a:t>
            </a:r>
            <a:endParaRPr lang="fr-FR" sz="4000" dirty="0"/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5ACB54DD-4EC8-4CF0-933E-CCC431897942}"/>
              </a:ext>
            </a:extLst>
          </p:cNvPr>
          <p:cNvSpPr/>
          <p:nvPr/>
        </p:nvSpPr>
        <p:spPr>
          <a:xfrm>
            <a:off x="3838953" y="950987"/>
            <a:ext cx="238539" cy="29154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B82B39-E4A0-4D5E-8723-F108392DD213}"/>
              </a:ext>
            </a:extLst>
          </p:cNvPr>
          <p:cNvSpPr txBox="1"/>
          <p:nvPr/>
        </p:nvSpPr>
        <p:spPr>
          <a:xfrm>
            <a:off x="225286" y="1656522"/>
            <a:ext cx="1180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عرف كيف يتحكم في الأبعاد، وكأنه يرسم بطريقة ثلاثي الأبعاد، وبوسائل جدّ بسيطة</a:t>
            </a:r>
            <a:endParaRPr lang="fr-FR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BD76F6-50DA-4483-ADEB-93C09E202581}"/>
              </a:ext>
            </a:extLst>
          </p:cNvPr>
          <p:cNvSpPr txBox="1"/>
          <p:nvPr/>
        </p:nvSpPr>
        <p:spPr>
          <a:xfrm>
            <a:off x="4558353" y="2571401"/>
            <a:ext cx="3452883" cy="5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42" name="Image 122" descr="Outils retrouvés dans la Grotte de Lascaux - Relevé Glory">
            <a:extLst>
              <a:ext uri="{FF2B5EF4-FFF2-40B4-BE49-F238E27FC236}">
                <a16:creationId xmlns:a16="http://schemas.microsoft.com/office/drawing/2014/main" id="{FEAC6A39-B1C1-4372-8EEB-FF7668D92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8662" r="2855" b="5192"/>
          <a:stretch/>
        </p:blipFill>
        <p:spPr bwMode="auto">
          <a:xfrm>
            <a:off x="225286" y="2480220"/>
            <a:ext cx="6809780" cy="44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 123" descr="Coquillage percé - Lascaux">
            <a:extLst>
              <a:ext uri="{FF2B5EF4-FFF2-40B4-BE49-F238E27FC236}">
                <a16:creationId xmlns:a16="http://schemas.microsoft.com/office/drawing/2014/main" id="{CF26D749-22C6-4BBD-B18B-15860FE0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565" y="2364408"/>
            <a:ext cx="2028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 124" descr="Lampe grès rose - Lascaux">
            <a:extLst>
              <a:ext uri="{FF2B5EF4-FFF2-40B4-BE49-F238E27FC236}">
                <a16:creationId xmlns:a16="http://schemas.microsoft.com/office/drawing/2014/main" id="{46ACB2A3-7887-4F56-B67C-1E862C37A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"/>
          <a:stretch/>
        </p:blipFill>
        <p:spPr bwMode="auto">
          <a:xfrm>
            <a:off x="7328453" y="2393062"/>
            <a:ext cx="2267528" cy="14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 125" descr="Crayons de couleurs - Lascaux">
            <a:extLst>
              <a:ext uri="{FF2B5EF4-FFF2-40B4-BE49-F238E27FC236}">
                <a16:creationId xmlns:a16="http://schemas.microsoft.com/office/drawing/2014/main" id="{0C643703-7819-48C8-B00E-F33B0043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49" y="4005592"/>
            <a:ext cx="4101089" cy="28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5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6" descr="https://grottedelascaux.files.wordpress.com/2011/03/800px-bbc-artefacts1.jpg?w=300&amp;h=190">
            <a:extLst>
              <a:ext uri="{FF2B5EF4-FFF2-40B4-BE49-F238E27FC236}">
                <a16:creationId xmlns:a16="http://schemas.microsoft.com/office/drawing/2014/main" id="{B93E3913-7E6C-4D04-8942-C1903AA8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0" y="410817"/>
            <a:ext cx="10179762" cy="64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3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FCDB55C-D714-41AC-AC7F-AD79E7AFCECD}"/>
              </a:ext>
            </a:extLst>
          </p:cNvPr>
          <p:cNvSpPr txBox="1"/>
          <p:nvPr/>
        </p:nvSpPr>
        <p:spPr>
          <a:xfrm>
            <a:off x="4611758" y="371061"/>
            <a:ext cx="686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أيُّ سرّ وراء هذه الرسوم والنقوش؟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90EE4D-BA53-48CE-962B-480FFCF75BE2}"/>
              </a:ext>
            </a:extLst>
          </p:cNvPr>
          <p:cNvSpPr txBox="1"/>
          <p:nvPr/>
        </p:nvSpPr>
        <p:spPr>
          <a:xfrm>
            <a:off x="6891130" y="1850622"/>
            <a:ext cx="4982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Traditional Arabic" panose="02020603050405020304" pitchFamily="18" charset="-78"/>
              </a:rPr>
              <a:t>1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تزين المحيط؟ (الفن للفن)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1C95A8-6C9E-4C83-A7B1-B95CCD9ED2DA}"/>
              </a:ext>
            </a:extLst>
          </p:cNvPr>
          <p:cNvSpPr txBox="1"/>
          <p:nvPr/>
        </p:nvSpPr>
        <p:spPr>
          <a:xfrm>
            <a:off x="702365" y="1850621"/>
            <a:ext cx="646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 هناك دليل على أنّه سكنها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FE78BB-5C63-4AC1-9407-5A2D2872E8AF}"/>
              </a:ext>
            </a:extLst>
          </p:cNvPr>
          <p:cNvSpPr txBox="1"/>
          <p:nvPr/>
        </p:nvSpPr>
        <p:spPr>
          <a:xfrm>
            <a:off x="2040836" y="3317720"/>
            <a:ext cx="1003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Traditional Arabic" panose="02020603050405020304" pitchFamily="18" charset="-78"/>
              </a:rPr>
              <a:t>2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طلب القوى الخارقة مساعدته على صيد الحيوان المرسوم 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8CC670-04B0-470A-8364-662B1EA0C9EC}"/>
              </a:ext>
            </a:extLst>
          </p:cNvPr>
          <p:cNvSpPr txBox="1"/>
          <p:nvPr/>
        </p:nvSpPr>
        <p:spPr>
          <a:xfrm>
            <a:off x="132522" y="3345386"/>
            <a:ext cx="190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مقنعة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167681-D68F-4DC4-BF1C-974EBE0F7ABA}"/>
              </a:ext>
            </a:extLst>
          </p:cNvPr>
          <p:cNvSpPr txBox="1"/>
          <p:nvPr/>
        </p:nvSpPr>
        <p:spPr>
          <a:xfrm>
            <a:off x="4717774" y="4929809"/>
            <a:ext cx="7156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DZ" sz="4800" dirty="0"/>
              <a:t>. 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بالأرواح (السحر الأسود</a:t>
            </a:r>
            <a:r>
              <a:rPr lang="ar-DZ" sz="4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؟)</a:t>
            </a:r>
            <a:endParaRPr lang="fr-FR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65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4C1550-CC3D-4779-BA1F-8F9DCF9D1930}"/>
              </a:ext>
            </a:extLst>
          </p:cNvPr>
          <p:cNvSpPr txBox="1"/>
          <p:nvPr/>
        </p:nvSpPr>
        <p:spPr>
          <a:xfrm>
            <a:off x="437321" y="1259175"/>
            <a:ext cx="113173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تمكّن من التحكم في أبعاد الحيوانات؟</a:t>
            </a:r>
            <a:endParaRPr lang="fr-F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429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17" descr="Scène du puit (vue générale) - Lascaux">
            <a:extLst>
              <a:ext uri="{FF2B5EF4-FFF2-40B4-BE49-F238E27FC236}">
                <a16:creationId xmlns:a16="http://schemas.microsoft.com/office/drawing/2014/main" id="{FDC2453B-00A6-4823-A0EC-97FD0589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6" y="404144"/>
            <a:ext cx="8825948" cy="604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C0DEC4D-62B3-4FCF-A225-430FD34A9720}"/>
              </a:ext>
            </a:extLst>
          </p:cNvPr>
          <p:cNvSpPr/>
          <p:nvPr/>
        </p:nvSpPr>
        <p:spPr>
          <a:xfrm>
            <a:off x="2822713" y="3896139"/>
            <a:ext cx="2213112" cy="2186549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2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8" descr="http://leparisien.fr/images/2013/01/08/2463703_101-3938.JPG">
            <a:extLst>
              <a:ext uri="{FF2B5EF4-FFF2-40B4-BE49-F238E27FC236}">
                <a16:creationId xmlns:a16="http://schemas.microsoft.com/office/drawing/2014/main" id="{958BD28F-5FEB-4886-B229-134633A5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219770"/>
            <a:ext cx="9356035" cy="64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B895BE-8898-445A-B22D-A3AD029D4CD7}"/>
              </a:ext>
            </a:extLst>
          </p:cNvPr>
          <p:cNvSpPr txBox="1"/>
          <p:nvPr/>
        </p:nvSpPr>
        <p:spPr>
          <a:xfrm>
            <a:off x="9289773" y="954157"/>
            <a:ext cx="28094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كان يعرف تقنية الظلال؟</a:t>
            </a:r>
            <a:endParaRPr lang="fr-FR" sz="6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7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48" descr="http://s1.lprs1.fr/images/2013/01/08/2463703_pierrot-la-grotte-v5-def.jpg">
            <a:extLst>
              <a:ext uri="{FF2B5EF4-FFF2-40B4-BE49-F238E27FC236}">
                <a16:creationId xmlns:a16="http://schemas.microsoft.com/office/drawing/2014/main" id="{5240EC33-BB7C-430C-9EA2-FBD26616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" y="481840"/>
            <a:ext cx="7495968" cy="562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102D22-A9C5-4B9D-A510-B38F7874B4B6}"/>
              </a:ext>
            </a:extLst>
          </p:cNvPr>
          <p:cNvSpPr txBox="1"/>
          <p:nvPr/>
        </p:nvSpPr>
        <p:spPr>
          <a:xfrm>
            <a:off x="7664519" y="874644"/>
            <a:ext cx="4527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يمكن لشعاع صادر عن قنديل زيتي بدائي أن يبعث ظل فيل لهذه المسافة؟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493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2758351-992A-4CBF-91A3-2FBC10045E7D}"/>
              </a:ext>
            </a:extLst>
          </p:cNvPr>
          <p:cNvSpPr txBox="1"/>
          <p:nvPr/>
        </p:nvSpPr>
        <p:spPr>
          <a:xfrm>
            <a:off x="675861" y="1311965"/>
            <a:ext cx="11078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الفنّ الصخري في أوروبا</a:t>
            </a:r>
            <a:endParaRPr lang="fr-F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E20318-82DF-4E0A-A70F-59BD0931F745}"/>
              </a:ext>
            </a:extLst>
          </p:cNvPr>
          <p:cNvSpPr txBox="1"/>
          <p:nvPr/>
        </p:nvSpPr>
        <p:spPr>
          <a:xfrm>
            <a:off x="583095" y="4015408"/>
            <a:ext cx="10601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مغارة لاسكو أنموذجا</a:t>
            </a:r>
            <a:endParaRPr lang="fr-F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5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21" descr="Plan de Lascaux par l'Abbé Glory">
            <a:extLst>
              <a:ext uri="{FF2B5EF4-FFF2-40B4-BE49-F238E27FC236}">
                <a16:creationId xmlns:a16="http://schemas.microsoft.com/office/drawing/2014/main" id="{04DA2C1C-651A-472F-BCDE-E4A20F00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17" y="244234"/>
            <a:ext cx="9334658" cy="63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25D8005-799F-45D3-8D1A-7E82BAA1B94C}"/>
              </a:ext>
            </a:extLst>
          </p:cNvPr>
          <p:cNvCxnSpPr>
            <a:cxnSpLocks/>
          </p:cNvCxnSpPr>
          <p:nvPr/>
        </p:nvCxnSpPr>
        <p:spPr>
          <a:xfrm>
            <a:off x="1218517" y="6705601"/>
            <a:ext cx="933465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0578B19-3DE8-4158-ABB2-5CBF01E75905}"/>
              </a:ext>
            </a:extLst>
          </p:cNvPr>
          <p:cNvSpPr txBox="1"/>
          <p:nvPr/>
        </p:nvSpPr>
        <p:spPr>
          <a:xfrm>
            <a:off x="5088834" y="6336269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b="1" dirty="0">
                <a:solidFill>
                  <a:srgbClr val="FF0000"/>
                </a:solidFill>
              </a:rPr>
              <a:t>150 م طولا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6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72326FC-7086-4F2D-9E6A-130E82BCB8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683379-C21E-4309-8CF8-50646AFA49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EBB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Image 2" descr="https://grottedelascaux.files.wordpress.com/2011/04/soledad-vip-blog-com-10337917chrbisons-lascaux-645174.jpeg?w=450&amp;h=312">
            <a:extLst>
              <a:ext uri="{FF2B5EF4-FFF2-40B4-BE49-F238E27FC236}">
                <a16:creationId xmlns:a16="http://schemas.microsoft.com/office/drawing/2014/main" id="{B2DF7DA9-847E-450A-BD8E-D4E4B005C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1" b="1762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10" descr="Licorne - Salle des taureaux - Lascaux">
            <a:extLst>
              <a:ext uri="{FF2B5EF4-FFF2-40B4-BE49-F238E27FC236}">
                <a16:creationId xmlns:a16="http://schemas.microsoft.com/office/drawing/2014/main" id="{E733492F-DECA-4CD9-8901-ED7DCECE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5" y="128816"/>
            <a:ext cx="4814650" cy="330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9" descr="Auroch - Salle des taureaux - Lascaux">
            <a:extLst>
              <a:ext uri="{FF2B5EF4-FFF2-40B4-BE49-F238E27FC236}">
                <a16:creationId xmlns:a16="http://schemas.microsoft.com/office/drawing/2014/main" id="{B17C2174-F30E-4B9B-9AD0-2104561F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42" y="128816"/>
            <a:ext cx="4814653" cy="33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8" descr="Aurochs - Salle des taureaux - Lascaux">
            <a:extLst>
              <a:ext uri="{FF2B5EF4-FFF2-40B4-BE49-F238E27FC236}">
                <a16:creationId xmlns:a16="http://schemas.microsoft.com/office/drawing/2014/main" id="{A227495E-8712-4545-8AF1-9C74C304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38" y="3557814"/>
            <a:ext cx="4814655" cy="33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11" descr="Cheval - diverticule axial - Lascaux">
            <a:extLst>
              <a:ext uri="{FF2B5EF4-FFF2-40B4-BE49-F238E27FC236}">
                <a16:creationId xmlns:a16="http://schemas.microsoft.com/office/drawing/2014/main" id="{67C33056-8264-422C-AA50-4C1E39D6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6" y="163218"/>
            <a:ext cx="4764462" cy="326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12" descr="Diverticule axial - Lascaux">
            <a:extLst>
              <a:ext uri="{FF2B5EF4-FFF2-40B4-BE49-F238E27FC236}">
                <a16:creationId xmlns:a16="http://schemas.microsoft.com/office/drawing/2014/main" id="{5C4B1F67-F938-4215-814B-33AA7C45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1314667"/>
            <a:ext cx="6399787" cy="43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13" descr="Vache - diverticule axial - Lascaux">
            <a:extLst>
              <a:ext uri="{FF2B5EF4-FFF2-40B4-BE49-F238E27FC236}">
                <a16:creationId xmlns:a16="http://schemas.microsoft.com/office/drawing/2014/main" id="{AE69D261-A5F2-430C-9C3B-884151C2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0" y="3657601"/>
            <a:ext cx="4468401" cy="306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BAAA55-471F-4909-B76D-DC9FF6BE4E18}"/>
              </a:ext>
            </a:extLst>
          </p:cNvPr>
          <p:cNvSpPr txBox="1"/>
          <p:nvPr/>
        </p:nvSpPr>
        <p:spPr>
          <a:xfrm>
            <a:off x="5811776" y="397565"/>
            <a:ext cx="558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تمكن من رسمها في السقف وهي مقلوبة؟</a:t>
            </a:r>
            <a:endParaRPr lang="fr-FR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03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14" descr="Scène des cerfs - Lascaux">
            <a:extLst>
              <a:ext uri="{FF2B5EF4-FFF2-40B4-BE49-F238E27FC236}">
                <a16:creationId xmlns:a16="http://schemas.microsoft.com/office/drawing/2014/main" id="{BE68BC5A-8B12-414D-A21F-2E3169FA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" y="219916"/>
            <a:ext cx="5580086" cy="382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 116" descr="Scène des cerfs (détail) - Lascaux">
            <a:extLst>
              <a:ext uri="{FF2B5EF4-FFF2-40B4-BE49-F238E27FC236}">
                <a16:creationId xmlns:a16="http://schemas.microsoft.com/office/drawing/2014/main" id="{ADFD34D7-2797-4EFA-A88F-1FE925EF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66" y="2545976"/>
            <a:ext cx="5580088" cy="382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19" descr="Salle des taureaux - Lascaux">
            <a:extLst>
              <a:ext uri="{FF2B5EF4-FFF2-40B4-BE49-F238E27FC236}">
                <a16:creationId xmlns:a16="http://schemas.microsoft.com/office/drawing/2014/main" id="{29253E64-B73B-4763-9A7D-BE4169F1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1" y="7471"/>
            <a:ext cx="10039570" cy="685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20" descr="Relevé de Lascaux Par Maurice Thaon">
            <a:extLst>
              <a:ext uri="{FF2B5EF4-FFF2-40B4-BE49-F238E27FC236}">
                <a16:creationId xmlns:a16="http://schemas.microsoft.com/office/drawing/2014/main" id="{06BCD0D0-1B93-416A-9B50-B992F79B1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0925" r="5070" b="10398"/>
          <a:stretch/>
        </p:blipFill>
        <p:spPr bwMode="auto">
          <a:xfrm>
            <a:off x="821635" y="304800"/>
            <a:ext cx="10559714" cy="61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2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132</Words>
  <Application>Microsoft Office PowerPoint</Application>
  <PresentationFormat>Grand écran</PresentationFormat>
  <Paragraphs>21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Traditional Arabic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Negadi</dc:creator>
  <cp:lastModifiedBy>Negadi</cp:lastModifiedBy>
  <cp:revision>16</cp:revision>
  <dcterms:created xsi:type="dcterms:W3CDTF">2018-04-09T18:10:44Z</dcterms:created>
  <dcterms:modified xsi:type="dcterms:W3CDTF">2020-03-19T08:47:16Z</dcterms:modified>
</cp:coreProperties>
</file>