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35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9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09E73-D752-4D33-BEEB-D77E44F27B16}" type="datetimeFigureOut">
              <a:rPr lang="fr-DZ" smtClean="0"/>
              <a:t>22/10/2023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13090-5611-4A71-B1B6-0112C2B90BA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1745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287490-E909-CD87-73A4-858BF522D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638F16-97B5-5BE0-7090-834DA3861A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A8858E-464F-37F7-2F0F-DA5A32B03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8A012-4CAE-44AC-9C7F-A5B8B34C220C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561675-F66D-6651-F2F6-83D97279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E8AF83-6784-5493-4A49-6555AD48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365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00058-6DD1-7DC9-4433-137446D7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6397C9-880D-2E74-28EE-02BF23E09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1BA3DA-DAA7-0155-8C1F-F132F4F64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5CE5-D163-4D2F-BA4D-36943E5946AF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1D317E-1231-5DE9-AF3F-B1EC7566B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B0C89D-5378-6E12-764D-82D2C23F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9859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7174CA-1A25-82E4-9FBB-6D8181CDB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62DAC4-3997-9140-220C-19F50B8D6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6EB06C-2AC2-3372-7B7C-67D07092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136F-2A2B-4DFF-9B19-EF3C53D634EE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6C1713-B103-494C-FB78-DDA0FDE1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0587C9-E064-B379-8C67-8495FFD52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36832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8CFE5-2AEC-4F0F-A755-67CC544E8807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346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D02757-17B4-EE2E-26DB-585E5902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82611F-F850-53FD-B8C5-89E88D3DC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7C5902-DFD2-B56A-5816-28BD04D9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1D2B-5ADE-446A-B7BC-3FE11F1877A6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856DF8-635F-2E2F-5B13-8202CF2F1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FF8E88-FB07-D282-D4DE-2382C791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4224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0E267C-47BA-2C79-EB70-2A6A6FF5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2E2A21-5C23-2188-12EA-C18AA10D7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5FC2F8-34EC-0A2D-BBE6-66630FBAB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C8D25-8930-42A7-956B-E1CF13B73756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BB1E1C-65CA-DF4A-9926-ED6893169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58730-5D31-B23A-4EB9-A42E8571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03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D2494-9DE6-5717-0523-88D3C1073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601DF8-96FA-6055-A53A-E32D28032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6598D0-3D5C-A459-D0D3-FA6ACB447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9C2E47-C7BC-67C8-E301-A35663040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30BB-4CF1-41B0-B3AB-2D489F668F8A}" type="datetime1">
              <a:rPr lang="fr-DZ" smtClean="0"/>
              <a:t>22/10/2023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8D6886-3E90-C475-EA73-ED28B802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61254-B960-99E5-A7FE-B1DA9F73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769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04BDF0-D9CA-92D3-B95A-4AE42F7CD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12A3C5-1D1A-A5EE-5DA1-0AB3CBE0F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F31B08-732E-2ED4-1EF8-F3E2DBD4E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185893-9E81-226A-016A-62FAFC188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713FC3-A675-E205-00E1-A63736A70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7203F56-7662-4264-0A64-D0AB9071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1CEFB-2329-4B59-BFE6-90BB7830DABE}" type="datetime1">
              <a:rPr lang="fr-DZ" smtClean="0"/>
              <a:t>22/10/2023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B1780BF-2942-6902-4A14-E8753DFA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B4D920-404F-7AAE-3CCF-4A65F0965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2749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38C3BB-A904-F13E-9366-088350452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0AC9CB-87F8-70B8-C4CA-B6C5AB67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60F3-E219-4B93-AD84-550E12FC32CC}" type="datetime1">
              <a:rPr lang="fr-DZ" smtClean="0"/>
              <a:t>22/10/2023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D43D2C-E200-1673-86AE-ACB6AF3C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BD6047-A008-224D-995A-534588036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987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8708DE-5E67-B883-6844-34E11CE3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14FD-CC93-4B9C-AFDC-7817D7885AE0}" type="datetime1">
              <a:rPr lang="fr-DZ" smtClean="0"/>
              <a:t>22/10/2023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CE033F-0073-1463-CE24-668B1A55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458E0B-EE0A-0B28-32FB-E8A971DD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2164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2E3E4-F562-02F5-51E5-F7DA356A7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A8382C-A029-9B8A-C48B-98D707377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23AEA5-A2C2-954B-FCF8-F52F87161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F5AEFB-4E55-4779-F004-FB928FEF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985A-7B14-43D4-9FFB-4B8F82DB808D}" type="datetime1">
              <a:rPr lang="fr-DZ" smtClean="0"/>
              <a:t>22/10/2023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896957-A763-E2A3-4151-1C064BAC4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FF6C0-E2BE-1474-6443-57E34173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789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B88644-3544-A249-814D-8BCA0751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C0E041-0037-C81F-660B-8EE3C2648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3796C3-339D-9DDA-9FD3-7B5109BD4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973C56-0A91-4C50-D734-8D2C74D8B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C00FD-D29B-4C04-8604-9A70A3B3C410}" type="datetime1">
              <a:rPr lang="fr-DZ" smtClean="0"/>
              <a:t>22/10/2023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5B3C7-D87B-562D-F5F2-09F596C7A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9DDA04-E2F3-2EA2-485E-DCB15FD7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7844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F053FCB-4AB7-5CA7-FF85-DC27D811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48D3A3-C159-77DC-7B1D-401FDDA1A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C3436E-C4F9-6E83-FA0D-C02CD551D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5281-AD68-47A3-828B-88DC530DFC1D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03AEE6-3CC1-5BF0-F4DF-15D517381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CDB8BE-DD1A-D99B-7691-CBE42C5DE6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9116A-1AA0-43A6-8A71-F2E2C9C20EE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8207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B42A6-27BF-20DE-3C1D-49FB0694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178" y="1749285"/>
            <a:ext cx="8875643" cy="2451653"/>
          </a:xfrm>
        </p:spPr>
        <p:txBody>
          <a:bodyPr>
            <a:normAutofit/>
          </a:bodyPr>
          <a:lstStyle/>
          <a:p>
            <a:r>
              <a:rPr lang="fr-FR" sz="4400" b="1" dirty="0">
                <a:solidFill>
                  <a:srgbClr val="FF0000"/>
                </a:solidFill>
              </a:rPr>
              <a:t>Chapitre 3</a:t>
            </a:r>
            <a:r>
              <a:rPr lang="fr-FR" sz="4400" dirty="0"/>
              <a:t>: </a:t>
            </a:r>
            <a:r>
              <a:rPr lang="fr-FR" b="1" dirty="0">
                <a:solidFill>
                  <a:srgbClr val="002060"/>
                </a:solidFill>
              </a:rPr>
              <a:t>Les graphiques </a:t>
            </a:r>
            <a:endParaRPr lang="fr-DZ" sz="4400" b="1" dirty="0">
              <a:solidFill>
                <a:srgbClr val="00206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E8FE6-5CDC-B902-90AD-588A216B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7BF72-BC91-43D8-8779-4FF85F399B89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8D48B-6060-9743-B957-A435D449A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BB851E-DE46-FDD5-54A8-60953E47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10487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Représentation spécifique :</a:t>
            </a:r>
          </a:p>
          <a:p>
            <a:pPr algn="l"/>
            <a:r>
              <a:rPr lang="fr-FR" b="1" i="0" u="none" strike="noStrike" baseline="0" dirty="0" err="1"/>
              <a:t>hist</a:t>
            </a:r>
            <a:r>
              <a:rPr lang="fr-FR" i="0" u="none" strike="noStrike" baseline="0" dirty="0"/>
              <a:t> : pour les histogrammes.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a=[10 20 30 40 50];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b=[25 35 45 55 65];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hist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a,b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'a'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'b'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 algn="l">
              <a:buNone/>
            </a:pPr>
            <a:endParaRPr lang="fr-FR" i="0" u="none" strike="noStrike" baseline="0" dirty="0"/>
          </a:p>
          <a:p>
            <a:pPr marL="0" indent="0" algn="l">
              <a:buNone/>
            </a:pPr>
            <a:endParaRPr lang="fr-FR" sz="18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10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95E3B66-8073-3600-4AB9-2F8E526AB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763" y="1517650"/>
            <a:ext cx="532447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067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Représentation spécifique :</a:t>
            </a:r>
          </a:p>
          <a:p>
            <a:pPr algn="l"/>
            <a:r>
              <a:rPr lang="fr-FR" b="1" i="0" u="none" strike="noStrike" baseline="0" dirty="0"/>
              <a:t>pie : </a:t>
            </a:r>
            <a:r>
              <a:rPr lang="fr-FR" i="0" u="none" strike="noStrike" baseline="0" dirty="0"/>
              <a:t>pour les tracés en secteurs portions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a=[10 25 15 50];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pie(a)</a:t>
            </a:r>
          </a:p>
          <a:p>
            <a:pPr marL="0" indent="0" algn="l"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11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5555F48-DD18-0D63-C9F5-E1600182E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969" y="2160104"/>
            <a:ext cx="5372100" cy="432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028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La commande « plot3() » est une fonction utiliser pour le tracée en 3 dimension. Cette commande est similaire à la fonction « plot » sauf on ajoute un troisième axe  z.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t=[0:0.1:10*pi];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y=sin(t);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plot3(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t,x,y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grid</a:t>
            </a:r>
            <a:endParaRPr lang="fr-FR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graphe de la fonction cos(t)'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temps t'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'la fonction cos(t)'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zlabel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'la fonction sin(t)'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12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AC719C8-32A8-081A-AB2D-183E63C281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10" y="2027582"/>
            <a:ext cx="5353050" cy="432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79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 = -10:0.1:10;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 = -5:0.1:5;</a:t>
            </a:r>
          </a:p>
          <a:p>
            <a:r>
              <a:rPr lang="es-E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[X,Y] =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meshgrid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Z= exp(-X.^2).*exp(-Y.^2);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figure(1)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surf(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figure(2)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mesh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figure(3)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pcolor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figure(4)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contour(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13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2303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figure(1)</a:t>
            </a:r>
          </a:p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surf(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14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4AED9F5-3FE4-BB86-09A4-078A43E9F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559" y="1276488"/>
            <a:ext cx="534352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02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figure(2)</a:t>
            </a:r>
          </a:p>
          <a:p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mesh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15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4C5496A-381A-82BA-A07C-312583749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277" y="1291501"/>
            <a:ext cx="5362575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508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figure(3)</a:t>
            </a:r>
          </a:p>
          <a:p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pcolor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16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1345005-BA0F-4671-111F-460A63FF0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770" y="1325563"/>
            <a:ext cx="53530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444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3D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figure(4)</a:t>
            </a:r>
          </a:p>
          <a:p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contour(</a:t>
            </a:r>
            <a:r>
              <a:rPr lang="fr-FR" sz="24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x,y,Z</a:t>
            </a:r>
            <a:r>
              <a:rPr lang="fr-FR" sz="24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17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0020F84-ACCE-D002-DE61-4103BC882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746" y="1508125"/>
            <a:ext cx="536257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4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00081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16946"/>
            <a:ext cx="10363826" cy="3424107"/>
          </a:xfrm>
        </p:spPr>
        <p:txBody>
          <a:bodyPr/>
          <a:lstStyle/>
          <a:p>
            <a:r>
              <a:rPr lang="fr-FR" dirty="0"/>
              <a:t>Pour tracer un graphe en 2D, on utilise la fonction  « </a:t>
            </a:r>
            <a:r>
              <a:rPr lang="fr-FR" b="1" dirty="0"/>
              <a:t>plot() </a:t>
            </a:r>
            <a:r>
              <a:rPr lang="fr-FR" dirty="0"/>
              <a:t>», cette fonction a comme entrée deux vecteur de même taille.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err="1"/>
              <a:t>exp</a:t>
            </a:r>
            <a:r>
              <a:rPr lang="fr-FR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t=[0:0.01:2*pi];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DZ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230DE80-EAF2-4FDE-130D-10BDD77387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575" y="2491409"/>
            <a:ext cx="7053054" cy="4049573"/>
          </a:xfrm>
          <a:prstGeom prst="rect">
            <a:avLst/>
          </a:prstGeom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5BBB1C0-48E4-56E6-FFDB-30C31BC67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94E8-3B9B-466B-954A-2882025D3CA9}" type="datetime1">
              <a:rPr lang="fr-DZ" smtClean="0"/>
              <a:t>22/10/2023</a:t>
            </a:fld>
            <a:endParaRPr lang="fr-DZ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D739DE3C-6371-E7A5-3970-A4B77F18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A0E44C7-AFBF-1202-A489-7BF70C609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2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5249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00081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0262"/>
            <a:ext cx="10363826" cy="4200938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Tracer deux graphe ou plus :</a:t>
            </a:r>
          </a:p>
          <a:p>
            <a:r>
              <a:rPr lang="fr-FR" dirty="0"/>
              <a:t> Dans des fenêtres séparées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t=[0:0.01:2*pi];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y=sin(t);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figure(1)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figure(2)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t,y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D0B87E-6290-09EA-147D-AD6A64A45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27ACF-2552-4AFA-BE8A-FE27DA217173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570008-6F67-2A61-6842-825E3453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4AD24F-E175-1CA9-5ED8-6D1B546E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3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88F52A7-7CA7-D382-2091-AFB413C8C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863" y="2910645"/>
            <a:ext cx="8508102" cy="350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09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00081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0262"/>
            <a:ext cx="10363826" cy="4200938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Tracer deux graphe ou plus :</a:t>
            </a:r>
          </a:p>
          <a:p>
            <a:r>
              <a:rPr lang="fr-FR" dirty="0"/>
              <a:t> Dans la même fenêtre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t=[0:0.01:2*pi];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y=sin(t);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(1,2,1)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subplot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(1,2,2)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t,y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A43F36-5411-D19D-35F7-2417F039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82FD-CC11-443A-B855-8B94ADC9367F}" type="datetime1">
              <a:rPr lang="fr-DZ" smtClean="0"/>
              <a:t>22/10/2023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E77DD-B396-3E3C-0ED2-0DAED723D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34B899-3AB5-0292-3CFD-55A349C8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4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2B22DC8-ECD4-09EF-47D9-750A1845D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453" y="1508125"/>
            <a:ext cx="6268277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8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00081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0262"/>
            <a:ext cx="10363826" cy="4200938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Tracer deux graphe ou plus :</a:t>
            </a:r>
          </a:p>
          <a:p>
            <a:r>
              <a:rPr lang="fr-FR" dirty="0"/>
              <a:t> En superposition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t=[0:0.01:2*pi];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y=sin(t);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hold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on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t,y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DZ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97312-A051-0565-FE05-B581E863A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87D7-28B9-4DB7-AC26-17F8F5F2C266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4CC995-AF3F-BF60-4F6C-74ADA035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ED6FE-9D88-95B9-16C7-3C634E241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5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3985462-0463-472C-821C-F4F0A5169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581" y="1471647"/>
            <a:ext cx="6113601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30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Personnaliser les graphes :</a:t>
            </a:r>
          </a:p>
          <a:p>
            <a:pPr marL="0" indent="0">
              <a:buNone/>
            </a:pP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xlabel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ylabel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 : </a:t>
            </a:r>
            <a:r>
              <a:rPr lang="fr-FR" sz="2400" i="0" u="none" strike="noStrike" baseline="0" dirty="0">
                <a:latin typeface="Times New Roman" panose="02020603050405020304" pitchFamily="18" charset="0"/>
              </a:rPr>
              <a:t>ajouter un texte à coté de l’axe x et l’axe y </a:t>
            </a:r>
          </a:p>
          <a:p>
            <a:pPr marL="0" indent="0">
              <a:buNone/>
            </a:pP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title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 : </a:t>
            </a:r>
            <a:r>
              <a:rPr lang="fr-FR" sz="2400" i="0" u="none" strike="noStrike" baseline="0" dirty="0">
                <a:latin typeface="Times New Roman" panose="02020603050405020304" pitchFamily="18" charset="0"/>
              </a:rPr>
              <a:t>ajouter un titre pour le graphe </a:t>
            </a:r>
          </a:p>
          <a:p>
            <a:pPr marL="0" indent="0">
              <a:buNone/>
            </a:pP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grid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 : </a:t>
            </a:r>
            <a:r>
              <a:rPr lang="fr-FR" sz="2400" i="0" u="none" strike="noStrike" baseline="0" dirty="0">
                <a:latin typeface="Times New Roman" panose="02020603050405020304" pitchFamily="18" charset="0"/>
              </a:rPr>
              <a:t>lignes de quadrillage</a:t>
            </a:r>
          </a:p>
          <a:p>
            <a:pPr marL="0" indent="0">
              <a:buNone/>
            </a:pPr>
            <a:r>
              <a:rPr lang="fr-FR" sz="2400" b="1" dirty="0" err="1">
                <a:latin typeface="Times New Roman" panose="02020603050405020304" pitchFamily="18" charset="0"/>
              </a:rPr>
              <a:t>l</a:t>
            </a:r>
            <a:r>
              <a:rPr lang="fr-FR" sz="2400" b="1" i="0" u="none" strike="noStrike" baseline="0" dirty="0" err="1">
                <a:latin typeface="Times New Roman" panose="02020603050405020304" pitchFamily="18" charset="0"/>
              </a:rPr>
              <a:t>egend</a:t>
            </a:r>
            <a:r>
              <a:rPr lang="fr-FR" sz="2400" b="1" i="0" u="none" strike="noStrike" baseline="0" dirty="0">
                <a:latin typeface="Times New Roman" panose="02020603050405020304" pitchFamily="18" charset="0"/>
              </a:rPr>
              <a:t> : </a:t>
            </a:r>
            <a:r>
              <a:rPr lang="fr-FR" sz="2400" i="0" u="none" strike="noStrike" baseline="0" dirty="0">
                <a:latin typeface="Times New Roman" panose="02020603050405020304" pitchFamily="18" charset="0"/>
              </a:rPr>
              <a:t>crée une légende avec des étiquettes descriptives pour chaque série de données tracées.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t=[0:0.1:10*pi];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grid</a:t>
            </a:r>
            <a:endParaRPr lang="fr-FR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graphe de la fonction cos(t)'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temps t'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'la fonction cos(t)'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6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7970906-9B0A-E4CD-3083-8DAA683419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167" y="3061252"/>
            <a:ext cx="5353050" cy="352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00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Personnaliser les graphes :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t=[0:0.1:10*pi];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x=cos(t);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y=sin(t);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%plot(</a:t>
            </a:r>
            <a:r>
              <a:rPr lang="fr-F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t,x,’b.-’,t,y,’r</a:t>
            </a:r>
            <a:r>
              <a:rPr lang="fr-F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*’)</a:t>
            </a:r>
            <a:endParaRPr lang="fr-FR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t,x,</a:t>
            </a:r>
            <a:r>
              <a:rPr lang="fr-FR" sz="1800" b="0" i="0" u="none" strike="noStrike" baseline="0" dirty="0" err="1">
                <a:solidFill>
                  <a:srgbClr val="A020F0"/>
                </a:solidFill>
                <a:latin typeface="Courier New" panose="02070309020205020404" pitchFamily="49" charset="0"/>
              </a:rPr>
              <a:t>'b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.-'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hold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on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plot(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t,y,</a:t>
            </a:r>
            <a:r>
              <a:rPr lang="fr-FR" sz="1800" b="0" i="0" u="none" strike="noStrike" baseline="0" dirty="0" err="1">
                <a:solidFill>
                  <a:srgbClr val="A020F0"/>
                </a:solidFill>
                <a:latin typeface="Courier New" panose="02070309020205020404" pitchFamily="49" charset="0"/>
              </a:rPr>
              <a:t>'r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*'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legend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800" b="0" i="0" u="none" strike="noStrike" baseline="0" dirty="0" err="1">
                <a:solidFill>
                  <a:srgbClr val="A020F0"/>
                </a:solidFill>
                <a:latin typeface="Courier New" panose="02070309020205020404" pitchFamily="49" charset="0"/>
              </a:rPr>
              <a:t>cos'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fr-FR" sz="1800" b="0" i="0" u="none" strike="noStrike" baseline="0" dirty="0" err="1">
                <a:solidFill>
                  <a:srgbClr val="A020F0"/>
                </a:solidFill>
                <a:latin typeface="Courier New" panose="02070309020205020404" pitchFamily="49" charset="0"/>
              </a:rPr>
              <a:t>'sin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grid</a:t>
            </a:r>
            <a:endParaRPr lang="fr-FR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title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graphe de la fonction cos(t)'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'le temps t'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'la fonction cos(t)et sin(t)’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fr-FR" sz="18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7</a:t>
            </a:fld>
            <a:endParaRPr lang="fr-DZ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B4CFC64-CE6A-33EE-2356-641629B20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717" y="1021866"/>
            <a:ext cx="53816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55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Personnaliser les graphes :</a:t>
            </a:r>
          </a:p>
          <a:p>
            <a:pPr marL="0" indent="0">
              <a:buNone/>
            </a:pP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8</a:t>
            </a:fld>
            <a:endParaRPr lang="fr-DZ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71A6091-640C-2AB5-2869-7D3C4221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1781174"/>
            <a:ext cx="10919790" cy="457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709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E4A5B-DB94-C632-414B-A9CCC8DF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Représentation graphique </a:t>
            </a:r>
            <a:br>
              <a:rPr lang="fr-FR" dirty="0"/>
            </a:br>
            <a:r>
              <a:rPr lang="fr-FR" sz="3200" b="1" dirty="0">
                <a:solidFill>
                  <a:srgbClr val="00B050"/>
                </a:solidFill>
              </a:rPr>
              <a:t>Représentation graphique 2D</a:t>
            </a:r>
            <a:endParaRPr lang="fr-DZ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B7363-5EE6-B0B3-D2FA-08735EE86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626" y="1276488"/>
            <a:ext cx="10628243" cy="4838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Représentation spécifique :</a:t>
            </a:r>
          </a:p>
          <a:p>
            <a:pPr algn="l"/>
            <a:r>
              <a:rPr lang="fr-FR" b="1" dirty="0"/>
              <a:t>b</a:t>
            </a:r>
            <a:r>
              <a:rPr lang="fr-FR" b="1" i="0" u="none" strike="noStrike" baseline="0" dirty="0"/>
              <a:t>ar:</a:t>
            </a:r>
            <a:r>
              <a:rPr lang="fr-FR" i="0" u="none" strike="noStrike" baseline="0" dirty="0"/>
              <a:t> trace les valeurs en barres verticalement ou horizontalement</a:t>
            </a:r>
            <a:r>
              <a:rPr lang="fr-FR" dirty="0"/>
              <a:t>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clear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close </a:t>
            </a:r>
            <a:r>
              <a:rPr lang="en-US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a=[10 20 30 40 50];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b=[35 42 12 6 99];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bar(</a:t>
            </a:r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a,b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xlabel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'a'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fr-FR" sz="18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ylabel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fr-FR" sz="1800" b="0" i="0" u="none" strike="noStrike" baseline="0" dirty="0">
                <a:solidFill>
                  <a:srgbClr val="A020F0"/>
                </a:solidFill>
                <a:latin typeface="Courier New" panose="02070309020205020404" pitchFamily="49" charset="0"/>
              </a:rPr>
              <a:t>'b'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 algn="l">
              <a:buNone/>
            </a:pP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021D3-1DD7-844E-DFCA-12C95AC9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FEC0E-CDD8-4533-BE6C-1EEEDB7F5134}" type="datetime1">
              <a:rPr lang="fr-DZ" smtClean="0"/>
              <a:t>22/10/2023</a:t>
            </a:fld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77BD9-5564-D8CE-3B2E-0D3F4B73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6EC5B3-D259-6855-B35F-5FA9100E6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9</a:t>
            </a:fld>
            <a:endParaRPr lang="fr-DZ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E5DD559-19DB-98D3-DADF-B0EA502EEA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196" y="2239616"/>
            <a:ext cx="6202639" cy="411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3184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980</Words>
  <Application>Microsoft Office PowerPoint</Application>
  <PresentationFormat>Grand écran</PresentationFormat>
  <Paragraphs>185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Thème Office</vt:lpstr>
      <vt:lpstr>Chapitre 3: Les graphiques 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2D</vt:lpstr>
      <vt:lpstr>Représentation graphique  Représentation graphique 3D</vt:lpstr>
      <vt:lpstr>Représentation graphique  Représentation graphique 3D</vt:lpstr>
      <vt:lpstr>Représentation graphique  Représentation graphique 3D</vt:lpstr>
      <vt:lpstr>Représentation graphique  Représentation graphique 3D</vt:lpstr>
      <vt:lpstr>Représentation graphique  Représentation graphique 3D</vt:lpstr>
      <vt:lpstr>Représentation graphique  Représentation graphique 3D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3: Les graphiques </dc:title>
  <dc:creator>SAIDI Farah</dc:creator>
  <cp:lastModifiedBy>SAIDI Farah</cp:lastModifiedBy>
  <cp:revision>5</cp:revision>
  <dcterms:created xsi:type="dcterms:W3CDTF">2023-10-21T19:33:19Z</dcterms:created>
  <dcterms:modified xsi:type="dcterms:W3CDTF">2023-10-22T14:41:01Z</dcterms:modified>
</cp:coreProperties>
</file>