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5170-2274-4F2F-BAEE-F11569617B30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B888-6EBD-4B35-AFC4-DB0E87ED1ED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696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5170-2274-4F2F-BAEE-F11569617B30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B888-6EBD-4B35-AFC4-DB0E87ED1ED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76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5170-2274-4F2F-BAEE-F11569617B30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B888-6EBD-4B35-AFC4-DB0E87ED1ED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131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5170-2274-4F2F-BAEE-F11569617B30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B888-6EBD-4B35-AFC4-DB0E87ED1ED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93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5170-2274-4F2F-BAEE-F11569617B30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B888-6EBD-4B35-AFC4-DB0E87ED1ED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48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5170-2274-4F2F-BAEE-F11569617B30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B888-6EBD-4B35-AFC4-DB0E87ED1ED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20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5170-2274-4F2F-BAEE-F11569617B30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B888-6EBD-4B35-AFC4-DB0E87ED1ED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16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5170-2274-4F2F-BAEE-F11569617B30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B888-6EBD-4B35-AFC4-DB0E87ED1ED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51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5170-2274-4F2F-BAEE-F11569617B30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B888-6EBD-4B35-AFC4-DB0E87ED1ED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496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5170-2274-4F2F-BAEE-F11569617B30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B888-6EBD-4B35-AFC4-DB0E87ED1ED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84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5170-2274-4F2F-BAEE-F11569617B30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B888-6EBD-4B35-AFC4-DB0E87ED1ED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777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35170-2274-4F2F-BAEE-F11569617B30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1B888-6EBD-4B35-AFC4-DB0E87ED1ED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21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188640"/>
            <a:ext cx="8208912" cy="5904656"/>
          </a:xfrm>
        </p:spPr>
        <p:txBody>
          <a:bodyPr>
            <a:normAutofit fontScale="70000" lnSpcReduction="20000"/>
          </a:bodyPr>
          <a:lstStyle/>
          <a:p>
            <a:pPr algn="l" fontAlgn="base"/>
            <a:r>
              <a:rPr lang="en-US" b="1" i="0" dirty="0" smtClean="0">
                <a:solidFill>
                  <a:srgbClr val="160909"/>
                </a:solidFill>
                <a:effectLst/>
                <a:latin typeface="work sans"/>
              </a:rPr>
              <a:t>Exercise 1:</a:t>
            </a:r>
          </a:p>
          <a:p>
            <a:pPr algn="l" fontAlgn="base"/>
            <a:endParaRPr lang="en-US" b="1" i="0" dirty="0" smtClean="0">
              <a:solidFill>
                <a:srgbClr val="160909"/>
              </a:solidFill>
              <a:effectLst/>
              <a:latin typeface="work sans"/>
            </a:endParaRPr>
          </a:p>
          <a:p>
            <a:pPr algn="l"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There is an empty bowl _____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(at, in, on)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the worktop.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Sana is holding a beautiful vase 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(in, at, on) 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her hand.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There is a beautiful cupboard _____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(in, on, at, into)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the wall.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The policeman was looking ______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(in, at, to)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the culprit.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What are you doing ______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(in, on, at)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Sunday?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I have not been to my village _____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(for, on, since)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December.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He is not at home. He might have left 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(at, on, in)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the afternoon.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Will you stay _____ (in, on, at) your grandmother’s home ______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(since, until, for, by)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the weekend.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We live ______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(at, in, on) 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New York.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Would you like to go _____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(at, to, in)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the cinema this weekend night?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10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en-US" b="1" i="0" dirty="0" smtClean="0">
                <a:solidFill>
                  <a:srgbClr val="160909"/>
                </a:solidFill>
                <a:effectLst/>
                <a:latin typeface="work sans"/>
              </a:rPr>
              <a:t>Exercise 2:</a:t>
            </a:r>
          </a:p>
          <a:p>
            <a:pPr marL="0" indent="0" fontAlgn="base">
              <a:buNone/>
            </a:pPr>
            <a:endParaRPr lang="en-US" b="1" i="0" dirty="0" smtClean="0">
              <a:solidFill>
                <a:srgbClr val="160909"/>
              </a:solidFill>
              <a:effectLst/>
              <a:latin typeface="work sans"/>
            </a:endParaRP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______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(onto, on, in) 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her wall, I saw a picture of her and her grandfather.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Her city lies 5300 meters _____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(above, below, on)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sea level.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Do you recognize the young boy ________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(at, in, on)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the picture?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If you want to watch the match, you can come _____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(to, into, in)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my sitting room.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Shall we go 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(on, in, to)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the picnic this weekend?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Wait! I will be there _____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(in, on, at)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a minute.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Your favorite books are ________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(in, on, at)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the floor.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I met her _____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(at, in, on)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a party for the first time.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Tonight, I will meet you _____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(in, at, on) 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9 o’clock.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The famous Harry Potter series is written _____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 (at, by, on) 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JK Rowling.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869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en-US" b="1" i="0" dirty="0" smtClean="0">
                <a:solidFill>
                  <a:srgbClr val="160909"/>
                </a:solidFill>
                <a:effectLst/>
                <a:latin typeface="work sans"/>
              </a:rPr>
              <a:t>Exercise 3:</a:t>
            </a:r>
          </a:p>
          <a:p>
            <a:pPr marL="0" indent="0" fontAlgn="base">
              <a:buNone/>
            </a:pPr>
            <a:endParaRPr lang="en-US" b="1" i="0" dirty="0" smtClean="0">
              <a:solidFill>
                <a:srgbClr val="160909"/>
              </a:solidFill>
              <a:effectLst/>
              <a:latin typeface="work sans"/>
            </a:endParaRP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He is a student _____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(in, on, at)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Harvard.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Where are you coming 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(for, by, from).</a:t>
            </a:r>
            <a:endParaRPr lang="en-US" b="0" i="0" dirty="0" smtClean="0">
              <a:solidFill>
                <a:srgbClr val="111111"/>
              </a:solidFill>
              <a:effectLst/>
              <a:latin typeface="roboto"/>
            </a:endParaRP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There were a lot of nice people 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(in, at, to) 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Sara’s birthday party last night.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Can you translate this passage _____ French _____ English?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(on, in, at) 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November 2, we will start our new fall semester.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I love your house 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(by, with, at)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the river.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Since we live 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(in, at, on) 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the main road, it is very loud and noisy.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She misses her grandfather. Because she has not met him _____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(in, for, on)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ages.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He is well after the accident. What ____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 (for, at, about)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?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He asked me if my room was ____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 (in, on, at)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the second floor.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066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62500" lnSpcReduction="20000"/>
          </a:bodyPr>
          <a:lstStyle/>
          <a:p>
            <a:pPr marL="0" indent="0" fontAlgn="base">
              <a:buNone/>
            </a:pPr>
            <a:r>
              <a:rPr lang="en-US" b="1" i="0" dirty="0" smtClean="0">
                <a:solidFill>
                  <a:srgbClr val="160909"/>
                </a:solidFill>
                <a:effectLst/>
                <a:latin typeface="work sans"/>
              </a:rPr>
              <a:t>Exercise 4:</a:t>
            </a:r>
          </a:p>
          <a:p>
            <a:pPr fontAlgn="base"/>
            <a:endParaRPr lang="en-US" b="1" i="0" dirty="0" smtClean="0">
              <a:solidFill>
                <a:srgbClr val="160909"/>
              </a:solidFill>
              <a:effectLst/>
              <a:latin typeface="work sans"/>
            </a:endParaRP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I hate flying. Therefore, we went ____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 (on, by, at)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bus.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That beautiful couple are married _____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(on, since, from) 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2002.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My best friend lives _____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(in, at, on)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a beautiful house ____ (across, at, on) the street.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We had to walk _____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(until, as far as, up to)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the edge of the desert to find water.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It seems hard to manage his family. Because Mr. Green has nothing 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(apart from, in, with)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his pension.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It seems very cold today. Have you worn anything _____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 (underneath, below, on)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your sweater?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We must have arrived ___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 (on, in, at)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their place 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(on, in, at)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time _____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(at, by, for)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dinner _____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(in, on, at)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the weekend.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John died 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(from, with, on)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a head injury a few days 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(after, on, at)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his accident.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My grandparents live 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(on, in, by)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the way from Karachi to Quetta.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There are tasty ripe mangoes _____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(in, at, on, with)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the tree.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4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en-US" b="1" i="0" dirty="0" smtClean="0">
                <a:solidFill>
                  <a:srgbClr val="160909"/>
                </a:solidFill>
                <a:effectLst/>
                <a:latin typeface="work sans"/>
              </a:rPr>
              <a:t>Exercise 5:</a:t>
            </a:r>
          </a:p>
          <a:p>
            <a:pPr marL="0" indent="0" fontAlgn="base">
              <a:buNone/>
            </a:pPr>
            <a:endParaRPr lang="en-US" b="1" i="0" dirty="0" smtClean="0">
              <a:solidFill>
                <a:srgbClr val="160909"/>
              </a:solidFill>
              <a:effectLst/>
              <a:latin typeface="work sans"/>
            </a:endParaRP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When I was younger, we had to live ____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 (on, in, at) 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a small two-bedroom apartment _____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 (across, at)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that street.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I hope you will write 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(to, on, with)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me soon.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____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 (on, in, at) 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1970, this beautiful mansion was built.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My father has been living 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(on, in, at)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Canada 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(since, for, in) 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two years.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I am very pleased 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(in, with, to)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meet you.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Her parents are 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(in, for, on) 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vacation. They are ____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 (on, in, at) 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Paris.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Can you look 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(on, at, with)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those beautiful flowers?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They have a house 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(in, on, with) 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a huge backyard.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He is a tall boy ____ 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(in, with, on)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long brown hair.</a:t>
            </a:r>
          </a:p>
          <a:p>
            <a:pPr fontAlgn="base">
              <a:buFont typeface="+mj-lt"/>
              <a:buAutoNum type="arabicPeriod"/>
            </a:pP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He comes ____</a:t>
            </a:r>
            <a:r>
              <a:rPr lang="en-US" b="1" i="0" dirty="0" smtClean="0">
                <a:solidFill>
                  <a:srgbClr val="111111"/>
                </a:solidFill>
                <a:effectLst/>
                <a:latin typeface="roboto"/>
              </a:rPr>
              <a:t> (in, from, at)</a:t>
            </a:r>
            <a:r>
              <a:rPr lang="en-US" b="0" i="0" dirty="0" smtClean="0">
                <a:solidFill>
                  <a:srgbClr val="111111"/>
                </a:solidFill>
                <a:effectLst/>
                <a:latin typeface="roboto"/>
              </a:rPr>
              <a:t> a big family with 21 family members.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297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6247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Prepositions Exercise 1: </a:t>
            </a:r>
            <a:r>
              <a:rPr lang="en-US" dirty="0" smtClean="0"/>
              <a:t>Please choose the correct preposition </a:t>
            </a:r>
            <a:r>
              <a:rPr lang="en-US" b="1" dirty="0" smtClean="0"/>
              <a:t>(in/of/on) </a:t>
            </a:r>
            <a:r>
              <a:rPr lang="en-US" dirty="0" smtClean="0"/>
              <a:t>for the sentences in this exercise.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All the students will work ___ a collaborative environment.                           2. They need to concentrate ___ their studies.                                           3. They will be placed ___ a range of community settings.                       4. We examined the scientific basis ___ dental practice.                          5. This degree appeals to students who are interested ___ working in the new fields and occupations created by </a:t>
            </a:r>
            <a:r>
              <a:rPr lang="en-US" dirty="0" err="1" smtClean="0"/>
              <a:t>digitisation</a:t>
            </a:r>
            <a:r>
              <a:rPr lang="en-US" dirty="0" smtClean="0"/>
              <a:t>                                                                                                        6. The essay will be ___ a topic you have studied recently.                      7. These are the cultural processes ___ </a:t>
            </a:r>
            <a:r>
              <a:rPr lang="en-US" dirty="0" err="1" smtClean="0"/>
              <a:t>globalisation</a:t>
            </a:r>
            <a:r>
              <a:rPr lang="en-US" dirty="0" smtClean="0"/>
              <a:t>.                                                      8. Here is a simple analysis ___ algorithms.                                                              9. The researchers are reliant ___ external funding.                               10. This course provides the opportunity to focus ___ your major area of interest.                                                                                                                                   11. You will study this ___ a social context.                                                              12. You will study the important causes ___ environmental change.                   13. The course is ___ the boundary of advanced engineering and science.                                                                                                                             14. This program offers a broad education in areas relevant to the study ___ human health.                                                                                               15. Evolutionary Biology involves the study ___ information contained in living plants and animals.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98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b="1" dirty="0" smtClean="0"/>
              <a:t>Prepositions Exercise 2: </a:t>
            </a:r>
            <a:r>
              <a:rPr lang="en-US" dirty="0" smtClean="0"/>
              <a:t>Please choose the correct preposition (about/for/to) for the sentences in this exercise                                                    1. In addition to the formal contact time required ___ each course students will need to allocate non-contact time.                      2. The course encourages students to think critically ___ development.                                                                                                              3. The relative proportion of contact and non-contact time may vary from </a:t>
            </a:r>
            <a:r>
              <a:rPr lang="en-US" dirty="0" err="1" smtClean="0"/>
              <a:t>course___course</a:t>
            </a:r>
            <a:r>
              <a:rPr lang="en-US" dirty="0" smtClean="0"/>
              <a:t>.                                                                 4. The course aims to help people make sound choices ___ health.                                                                                                             5. Graduates are well equipped ___ careers in environmental policy.                                                                                     6. Marine Biology is all ___ the largest and most diverse ecosystem on the planet – the sea.                                                                                                    7. This academic program offers opportunities for studies that can lead ___ careers in the increasingly important field of international business.                                                                                                                           8. Students will learn ___ such key concepts as the scientific method. 9. The degree is designed to build a student's capacity ___ lifelong learning beyond graduation.                                                                                        10. You will study issues related ___ individual adjustment and maladjustment.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001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Prepositions Exercise 3: </a:t>
            </a:r>
            <a:r>
              <a:rPr lang="en-US" dirty="0" smtClean="0"/>
              <a:t>Please add prepositions to the gaps in this passage. You will need: at, for, from, in, of, on, to,   </a:t>
            </a:r>
          </a:p>
          <a:p>
            <a:pPr marL="0" indent="0" algn="just">
              <a:buNone/>
            </a:pPr>
            <a:r>
              <a:rPr lang="en-US" dirty="0" smtClean="0"/>
              <a:t>In order to write a thesis, one must engage ___ research which focuses ___ a specific topic relevant ___ one's field of study. Current issues ___ the field should be addressed by means of a review ___ the literature ___ their chosen subject. Candidates should show an awareness ___ recent debate ___ the area and not rely ___ secondary sources but make use ___ primary data with particular reference ___ recent findings. Training ___ research methodology is important and students should be guided ___ their choice ___ appropriate software packages and receive instruction ___ their use. They should be introduced ___ qualitative and quantitative research methods and learn how to construct questionnaires ___ volunteers to complete, with questions ___ relevant details. The answers should be given ___ a scale ___ one ___ seven. Researchers should clearly indicate the limitations ___ their study and its usefulness in terms of the wider research ___ the field. All researchers must study ___ a South Australian university ___ the second semester ___2015.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579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6458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655</Words>
  <Application>Microsoft Office PowerPoint</Application>
  <PresentationFormat>Affichage à l'écran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User</cp:lastModifiedBy>
  <cp:revision>2</cp:revision>
  <dcterms:created xsi:type="dcterms:W3CDTF">2023-04-12T00:08:37Z</dcterms:created>
  <dcterms:modified xsi:type="dcterms:W3CDTF">2023-04-12T00:25:21Z</dcterms:modified>
</cp:coreProperties>
</file>