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82" r:id="rId5"/>
    <p:sldId id="268" r:id="rId6"/>
    <p:sldId id="277" r:id="rId7"/>
    <p:sldId id="276" r:id="rId8"/>
    <p:sldId id="281" r:id="rId9"/>
    <p:sldId id="278" r:id="rId10"/>
    <p:sldId id="279" r:id="rId11"/>
    <p:sldId id="280" r:id="rId12"/>
    <p:sldId id="288" r:id="rId13"/>
    <p:sldId id="290" r:id="rId14"/>
    <p:sldId id="283" r:id="rId15"/>
    <p:sldId id="284" r:id="rId16"/>
    <p:sldId id="285" r:id="rId17"/>
    <p:sldId id="287" r:id="rId18"/>
    <p:sldId id="301" r:id="rId19"/>
    <p:sldId id="291" r:id="rId20"/>
    <p:sldId id="302" r:id="rId21"/>
    <p:sldId id="304" r:id="rId22"/>
    <p:sldId id="303" r:id="rId23"/>
    <p:sldId id="292" r:id="rId24"/>
    <p:sldId id="293" r:id="rId25"/>
    <p:sldId id="296" r:id="rId26"/>
    <p:sldId id="294" r:id="rId27"/>
    <p:sldId id="297" r:id="rId28"/>
    <p:sldId id="295" r:id="rId29"/>
    <p:sldId id="298" r:id="rId30"/>
    <p:sldId id="29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85AED-BE9D-D64D-7277-600822A17A14}" v="2" dt="2024-05-20T08:26:20.091"/>
    <p1510:client id="{A9FFAE7D-59A6-7594-392E-2C771AFA678A}" v="4" dt="2024-05-18T16:00:47.013"/>
    <p1510:client id="{AEADA567-A7F7-64CD-E0EF-305FFB9495BC}" v="11" dt="2024-05-19T10:33:11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54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irnawal@gmail.com" userId="S::urn:spo:guest#ibrirnawal@gmail.com::" providerId="AD" clId="Web-{AEADA567-A7F7-64CD-E0EF-305FFB9495BC}"/>
    <pc:docChg chg="modSld">
      <pc:chgData name="ibrirnawal@gmail.com" userId="S::urn:spo:guest#ibrirnawal@gmail.com::" providerId="AD" clId="Web-{AEADA567-A7F7-64CD-E0EF-305FFB9495BC}" dt="2024-05-19T10:33:11.191" v="10" actId="1076"/>
      <pc:docMkLst>
        <pc:docMk/>
      </pc:docMkLst>
      <pc:sldChg chg="modSp">
        <pc:chgData name="ibrirnawal@gmail.com" userId="S::urn:spo:guest#ibrirnawal@gmail.com::" providerId="AD" clId="Web-{AEADA567-A7F7-64CD-E0EF-305FFB9495BC}" dt="2024-05-19T10:31:50.344" v="4" actId="14100"/>
        <pc:sldMkLst>
          <pc:docMk/>
          <pc:sldMk cId="0" sldId="261"/>
        </pc:sldMkLst>
        <pc:picChg chg="mod">
          <ac:chgData name="ibrirnawal@gmail.com" userId="S::urn:spo:guest#ibrirnawal@gmail.com::" providerId="AD" clId="Web-{AEADA567-A7F7-64CD-E0EF-305FFB9495BC}" dt="2024-05-19T10:31:50.344" v="4" actId="14100"/>
          <ac:picMkLst>
            <pc:docMk/>
            <pc:sldMk cId="0" sldId="261"/>
            <ac:picMk id="20482" creationId="{00000000-0000-0000-0000-000000000000}"/>
          </ac:picMkLst>
        </pc:picChg>
      </pc:sldChg>
      <pc:sldChg chg="modSp">
        <pc:chgData name="ibrirnawal@gmail.com" userId="S::urn:spo:guest#ibrirnawal@gmail.com::" providerId="AD" clId="Web-{AEADA567-A7F7-64CD-E0EF-305FFB9495BC}" dt="2024-05-19T10:33:11.191" v="10" actId="1076"/>
        <pc:sldMkLst>
          <pc:docMk/>
          <pc:sldMk cId="0" sldId="291"/>
        </pc:sldMkLst>
        <pc:picChg chg="mod">
          <ac:chgData name="ibrirnawal@gmail.com" userId="S::urn:spo:guest#ibrirnawal@gmail.com::" providerId="AD" clId="Web-{AEADA567-A7F7-64CD-E0EF-305FFB9495BC}" dt="2024-05-19T10:33:11.191" v="10" actId="1076"/>
          <ac:picMkLst>
            <pc:docMk/>
            <pc:sldMk cId="0" sldId="291"/>
            <ac:picMk id="4102" creationId="{00000000-0000-0000-0000-000000000000}"/>
          </ac:picMkLst>
        </pc:picChg>
      </pc:sldChg>
    </pc:docChg>
  </pc:docChgLst>
  <pc:docChgLst>
    <pc:chgData name="BEZZEMMIT IMANE" userId="S::imane.bezzemmit@univ-tlemcen.dz::80a66424-5ce6-4313-8e50-6e88cf3097c9" providerId="AD" clId="Web-{74985AED-BE9D-D64D-7277-600822A17A14}"/>
    <pc:docChg chg="modSld sldOrd">
      <pc:chgData name="BEZZEMMIT IMANE" userId="S::imane.bezzemmit@univ-tlemcen.dz::80a66424-5ce6-4313-8e50-6e88cf3097c9" providerId="AD" clId="Web-{74985AED-BE9D-D64D-7277-600822A17A14}" dt="2024-05-20T08:26:20.091" v="1"/>
      <pc:docMkLst>
        <pc:docMk/>
      </pc:docMkLst>
      <pc:sldChg chg="modSp">
        <pc:chgData name="BEZZEMMIT IMANE" userId="S::imane.bezzemmit@univ-tlemcen.dz::80a66424-5ce6-4313-8e50-6e88cf3097c9" providerId="AD" clId="Web-{74985AED-BE9D-D64D-7277-600822A17A14}" dt="2024-05-20T08:15:51.385" v="0" actId="1076"/>
        <pc:sldMkLst>
          <pc:docMk/>
          <pc:sldMk cId="0" sldId="291"/>
        </pc:sldMkLst>
        <pc:picChg chg="mod">
          <ac:chgData name="BEZZEMMIT IMANE" userId="S::imane.bezzemmit@univ-tlemcen.dz::80a66424-5ce6-4313-8e50-6e88cf3097c9" providerId="AD" clId="Web-{74985AED-BE9D-D64D-7277-600822A17A14}" dt="2024-05-20T08:15:51.385" v="0" actId="1076"/>
          <ac:picMkLst>
            <pc:docMk/>
            <pc:sldMk cId="0" sldId="291"/>
            <ac:picMk id="4102" creationId="{00000000-0000-0000-0000-000000000000}"/>
          </ac:picMkLst>
        </pc:picChg>
      </pc:sldChg>
      <pc:sldChg chg="ord">
        <pc:chgData name="BEZZEMMIT IMANE" userId="S::imane.bezzemmit@univ-tlemcen.dz::80a66424-5ce6-4313-8e50-6e88cf3097c9" providerId="AD" clId="Web-{74985AED-BE9D-D64D-7277-600822A17A14}" dt="2024-05-20T08:26:20.091" v="1"/>
        <pc:sldMkLst>
          <pc:docMk/>
          <pc:sldMk cId="0" sldId="295"/>
        </pc:sldMkLst>
      </pc:sldChg>
    </pc:docChg>
  </pc:docChgLst>
  <pc:docChgLst>
    <pc:chgData name="MAAFI ABIR" userId="S::abir.maafi@univ-tlemcen.dz::7abd5ae7-1a15-470f-9b0e-4541a7e03e0c" providerId="AD" clId="Web-{A9FFAE7D-59A6-7594-392E-2C771AFA678A}"/>
    <pc:docChg chg="modSld">
      <pc:chgData name="MAAFI ABIR" userId="S::abir.maafi@univ-tlemcen.dz::7abd5ae7-1a15-470f-9b0e-4541a7e03e0c" providerId="AD" clId="Web-{A9FFAE7D-59A6-7594-392E-2C771AFA678A}" dt="2024-05-18T16:00:47.013" v="3" actId="1076"/>
      <pc:docMkLst>
        <pc:docMk/>
      </pc:docMkLst>
      <pc:sldChg chg="modSp">
        <pc:chgData name="MAAFI ABIR" userId="S::abir.maafi@univ-tlemcen.dz::7abd5ae7-1a15-470f-9b0e-4541a7e03e0c" providerId="AD" clId="Web-{A9FFAE7D-59A6-7594-392E-2C771AFA678A}" dt="2024-05-18T16:00:47.013" v="3" actId="1076"/>
        <pc:sldMkLst>
          <pc:docMk/>
          <pc:sldMk cId="0" sldId="261"/>
        </pc:sldMkLst>
        <pc:picChg chg="mod">
          <ac:chgData name="MAAFI ABIR" userId="S::abir.maafi@univ-tlemcen.dz::7abd5ae7-1a15-470f-9b0e-4541a7e03e0c" providerId="AD" clId="Web-{A9FFAE7D-59A6-7594-392E-2C771AFA678A}" dt="2024-05-18T16:00:47.013" v="3" actId="1076"/>
          <ac:picMkLst>
            <pc:docMk/>
            <pc:sldMk cId="0" sldId="261"/>
            <ac:picMk id="2048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FSEGC\Downloads\Screenshot_2024-02-28-07-57-55-96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EGC\Downloads\Screenshot_2024-02-28-07-58-27-31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SEGC\Downloads\Screenshot_2024-02-28-07-47-24-86_a27b88515698e5a58d06d430da63049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85828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SEGC\Downloads\Screenshot_2024-02-28-07-48-41-84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214290"/>
            <a:ext cx="879478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SEGC\Downloads\Screenshot_2024-02-28-07-51-18-27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Downloads\Screenshot_2024-02-28-07-58-42-63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214290"/>
            <a:ext cx="8866217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Downloads\Screenshot_2024-03-05-23-38-57-99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kk\Screenshot_2024-03-05-23-39-03-12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8" y="-146749"/>
            <a:ext cx="9001155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FSEGC\Downloads\Screenshot_2024-03-05-23-39-09-45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FSEGC\Downloads\Screenshot_2024-02-27-14-47-35-11_a27b88515698e5a58d06d430da63049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FSEGC\Downloads\Screenshot_2024-03-05-23-39-13-51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20"/>
            <a:ext cx="8929718" cy="668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SEGC\Desktop\Nouveau dossier\IMG_20240306_075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143932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EGC\AppData\Local\Temp\a95f6e0a-c609-42fd-9152-8830935d3182_Power r photo (1).zip.182\IMG_20240306_075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FSEGC\AppData\Local\Temp\ca124bef-7db7-4ecc-9036-3d1b801e9fe0_Power r photo (1).zip.fe0\Screenshot_2024-03-06-07-58-40-82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AppData\Local\Temp\a26dca62-08a2-4da8-830a-28ed8dacbf04_Power r photo (1).zip.f04\IMG_20240306_075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FSEGC\AppData\Local\Temp\bc70f97f-c7b1-46c6-acc2-411f575dfc78_Power r photo (1).zip.c78\Screenshot_2024-03-06-08-00-04-54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FSEGC\AppData\Local\Temp\60fc14d1-6b2c-481a-80de-7103af875664_Power r photo (1).zip.664\Screenshot_2024-03-06-07-59-48-82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Users\FSEGC\AppData\Local\Temp\183f4184-bee8-4633-9b61-edcfa8fd53a1_Power r photo (1).zip.3a1\Screenshot_2024-03-06-08-00-16-21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Users\FSEGC\AppData\Local\Temp\0df3df4c-bd38-4d01-90fe-46691b5eccac_Power r photo (1).zip.cac\Screenshot_2024-03-06-08-00-28-61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Downloads\Screenshot_2024-02-24-22-05-17-13_a27b88515698e5a58d06d430da63049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6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FSEGC\Downloads\Screenshot_2024-02-24-22-05-48-95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SEGC\Downloads\Screenshot_2024-02-24-22-06-14-27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858"/>
            <a:ext cx="8572560" cy="666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FSEGC\Downloads\Screenshot_2024-02-24-22-06-28-64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5784"/>
            <a:ext cx="8572560" cy="674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FSEGC\Downloads\Screenshot_2024-02-24-22-06-44-35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5218"/>
            <a:ext cx="8143932" cy="604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FSEGC\Downloads\Screenshot_2024-02-24-22-07-14-40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58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FSEGC\Downloads\Screenshot_2024-02-24-22-07-35-62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9202A38267B3A43B28799B81B43AB93" ma:contentTypeVersion="15" ma:contentTypeDescription="إنشاء مستند جديد." ma:contentTypeScope="" ma:versionID="fbbdfba08e0d71ec428e2873262da116">
  <xsd:schema xmlns:xsd="http://www.w3.org/2001/XMLSchema" xmlns:xs="http://www.w3.org/2001/XMLSchema" xmlns:p="http://schemas.microsoft.com/office/2006/metadata/properties" xmlns:ns2="0ad3e13f-73c5-4138-9446-613fccabc212" xmlns:ns3="4c281624-e994-417b-a962-761043c16a93" targetNamespace="http://schemas.microsoft.com/office/2006/metadata/properties" ma:root="true" ma:fieldsID="933bcaa53aae5176c1523f05b62b4b2d" ns2:_="" ns3:_="">
    <xsd:import namespace="0ad3e13f-73c5-4138-9446-613fccabc212"/>
    <xsd:import namespace="4c281624-e994-417b-a962-761043c16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3e13f-73c5-4138-9446-613fccabc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5cef938c-1510-4077-bb25-bbac51dcc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81624-e994-417b-a962-761043c16a9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bd0a53d-b656-41cd-aabe-7a0011023ab1}" ma:internalName="TaxCatchAll" ma:showField="CatchAllData" ma:web="4c281624-e994-417b-a962-761043c16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12CF2-472A-4616-A5E5-E6FDBA525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D8522A-5171-411F-85E1-2F81DE03D523}">
  <ds:schemaRefs>
    <ds:schemaRef ds:uri="0ad3e13f-73c5-4138-9446-613fccabc212"/>
    <ds:schemaRef ds:uri="4c281624-e994-417b-a962-761043c16a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FSEGC</dc:creator>
  <cp:lastModifiedBy>FSEGC</cp:lastModifiedBy>
  <cp:revision>2</cp:revision>
  <dcterms:created xsi:type="dcterms:W3CDTF">2024-02-13T09:26:09Z</dcterms:created>
  <dcterms:modified xsi:type="dcterms:W3CDTF">2024-05-29T07:54:09Z</dcterms:modified>
</cp:coreProperties>
</file>